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4" r:id="rId5"/>
    <p:sldId id="314" r:id="rId6"/>
    <p:sldId id="259" r:id="rId7"/>
    <p:sldId id="339" r:id="rId8"/>
    <p:sldId id="338" r:id="rId9"/>
    <p:sldId id="359" r:id="rId10"/>
    <p:sldId id="364" r:id="rId11"/>
    <p:sldId id="360" r:id="rId12"/>
    <p:sldId id="361" r:id="rId13"/>
    <p:sldId id="362" r:id="rId14"/>
    <p:sldId id="365" r:id="rId15"/>
    <p:sldId id="363" r:id="rId16"/>
    <p:sldId id="260" r:id="rId17"/>
    <p:sldId id="276" r:id="rId18"/>
    <p:sldId id="366" r:id="rId19"/>
    <p:sldId id="344" r:id="rId20"/>
    <p:sldId id="367" r:id="rId21"/>
    <p:sldId id="279" r:id="rId22"/>
    <p:sldId id="328" r:id="rId23"/>
    <p:sldId id="326" r:id="rId24"/>
    <p:sldId id="261" r:id="rId25"/>
    <p:sldId id="368" r:id="rId26"/>
    <p:sldId id="26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EF2"/>
    <a:srgbClr val="EFEFED"/>
    <a:srgbClr val="E4E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C8B7864-796C-4018-B2A9-C55C0AB6994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2602971-B592-4B87-B51E-946132B8BF2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DECECF-EDAA-4C01-AB8B-90E644AF97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140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noFill/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文本框 23"/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4A8EF2"/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11" name="矩形: 圆角 10"/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6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70649" y="38760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29374" y="26314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417320" y="430466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1056593" y="2933888"/>
            <a:ext cx="497500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6.4 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解决问题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2871328" y="1486901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3411328" y="1486901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3907856" y="1486901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4410432" y="1486901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2845241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3411328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3895193" y="15104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4410432" y="14869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85" y="12233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70819" y="2211063"/>
            <a:ext cx="1130438" cy="4801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576596" y="2293401"/>
            <a:ext cx="2815245" cy="317526"/>
          </a:xfrm>
          <a:custGeom>
            <a:avLst/>
            <a:gdLst/>
            <a:ahLst/>
            <a:cxnLst/>
            <a:rect l="l" t="t" r="r" b="b"/>
            <a:pathLst>
              <a:path w="2815245" h="317526">
                <a:moveTo>
                  <a:pt x="614826" y="222562"/>
                </a:moveTo>
                <a:cubicBezTo>
                  <a:pt x="613916" y="221580"/>
                  <a:pt x="603049" y="222867"/>
                  <a:pt x="582227" y="226423"/>
                </a:cubicBezTo>
                <a:lnTo>
                  <a:pt x="556953" y="228811"/>
                </a:lnTo>
                <a:cubicBezTo>
                  <a:pt x="558702" y="239538"/>
                  <a:pt x="559971" y="251311"/>
                  <a:pt x="560760" y="264131"/>
                </a:cubicBezTo>
                <a:cubicBezTo>
                  <a:pt x="575559" y="264203"/>
                  <a:pt x="592366" y="262195"/>
                  <a:pt x="611180" y="258108"/>
                </a:cubicBezTo>
                <a:cubicBezTo>
                  <a:pt x="613632" y="246665"/>
                  <a:pt x="615081" y="238125"/>
                  <a:pt x="615525" y="232489"/>
                </a:cubicBezTo>
                <a:cubicBezTo>
                  <a:pt x="615970" y="226854"/>
                  <a:pt x="615737" y="223545"/>
                  <a:pt x="614826" y="222562"/>
                </a:cubicBezTo>
                <a:close/>
                <a:moveTo>
                  <a:pt x="1566535" y="212914"/>
                </a:moveTo>
                <a:cubicBezTo>
                  <a:pt x="1569998" y="213155"/>
                  <a:pt x="1568299" y="216410"/>
                  <a:pt x="1561437" y="222681"/>
                </a:cubicBezTo>
                <a:cubicBezTo>
                  <a:pt x="1552288" y="231041"/>
                  <a:pt x="1538346" y="241689"/>
                  <a:pt x="1519610" y="254623"/>
                </a:cubicBezTo>
                <a:cubicBezTo>
                  <a:pt x="1500875" y="267558"/>
                  <a:pt x="1488696" y="276901"/>
                  <a:pt x="1483075" y="282651"/>
                </a:cubicBezTo>
                <a:cubicBezTo>
                  <a:pt x="1477454" y="288402"/>
                  <a:pt x="1468197" y="287140"/>
                  <a:pt x="1455305" y="278866"/>
                </a:cubicBezTo>
                <a:cubicBezTo>
                  <a:pt x="1442414" y="270591"/>
                  <a:pt x="1439474" y="265232"/>
                  <a:pt x="1446486" y="262787"/>
                </a:cubicBezTo>
                <a:cubicBezTo>
                  <a:pt x="1453498" y="260342"/>
                  <a:pt x="1461271" y="257549"/>
                  <a:pt x="1469803" y="254408"/>
                </a:cubicBezTo>
                <a:cubicBezTo>
                  <a:pt x="1478336" y="251268"/>
                  <a:pt x="1493457" y="244270"/>
                  <a:pt x="1515169" y="233414"/>
                </a:cubicBezTo>
                <a:cubicBezTo>
                  <a:pt x="1536750" y="222616"/>
                  <a:pt x="1552145" y="216038"/>
                  <a:pt x="1561351" y="213679"/>
                </a:cubicBezTo>
                <a:cubicBezTo>
                  <a:pt x="1563653" y="213089"/>
                  <a:pt x="1565381" y="212834"/>
                  <a:pt x="1566535" y="212914"/>
                </a:cubicBezTo>
                <a:close/>
                <a:moveTo>
                  <a:pt x="834973" y="210291"/>
                </a:moveTo>
                <a:lnTo>
                  <a:pt x="810903" y="215303"/>
                </a:lnTo>
                <a:cubicBezTo>
                  <a:pt x="805468" y="227506"/>
                  <a:pt x="802905" y="234121"/>
                  <a:pt x="803213" y="235146"/>
                </a:cubicBezTo>
                <a:cubicBezTo>
                  <a:pt x="803522" y="236171"/>
                  <a:pt x="804924" y="237042"/>
                  <a:pt x="807419" y="237759"/>
                </a:cubicBezTo>
                <a:cubicBezTo>
                  <a:pt x="809914" y="238476"/>
                  <a:pt x="814137" y="240068"/>
                  <a:pt x="820088" y="242535"/>
                </a:cubicBezTo>
                <a:cubicBezTo>
                  <a:pt x="825566" y="235881"/>
                  <a:pt x="830528" y="225133"/>
                  <a:pt x="834973" y="210291"/>
                </a:cubicBezTo>
                <a:close/>
                <a:moveTo>
                  <a:pt x="2681741" y="181813"/>
                </a:moveTo>
                <a:lnTo>
                  <a:pt x="2623135" y="188436"/>
                </a:lnTo>
                <a:cubicBezTo>
                  <a:pt x="2621801" y="190505"/>
                  <a:pt x="2620520" y="192145"/>
                  <a:pt x="2619292" y="193357"/>
                </a:cubicBezTo>
                <a:lnTo>
                  <a:pt x="2617862" y="194310"/>
                </a:lnTo>
                <a:lnTo>
                  <a:pt x="2625050" y="196148"/>
                </a:lnTo>
                <a:cubicBezTo>
                  <a:pt x="2630972" y="198435"/>
                  <a:pt x="2633460" y="200884"/>
                  <a:pt x="2632514" y="203493"/>
                </a:cubicBezTo>
                <a:cubicBezTo>
                  <a:pt x="2631567" y="206103"/>
                  <a:pt x="2630693" y="208764"/>
                  <a:pt x="2629889" y="211474"/>
                </a:cubicBezTo>
                <a:cubicBezTo>
                  <a:pt x="2643427" y="210685"/>
                  <a:pt x="2661818" y="208627"/>
                  <a:pt x="2685063" y="205300"/>
                </a:cubicBezTo>
                <a:cubicBezTo>
                  <a:pt x="2685063" y="198618"/>
                  <a:pt x="2683941" y="192577"/>
                  <a:pt x="2681697" y="187178"/>
                </a:cubicBezTo>
                <a:close/>
                <a:moveTo>
                  <a:pt x="2692420" y="180607"/>
                </a:moveTo>
                <a:lnTo>
                  <a:pt x="2684736" y="181475"/>
                </a:lnTo>
                <a:lnTo>
                  <a:pt x="2688613" y="181252"/>
                </a:lnTo>
                <a:lnTo>
                  <a:pt x="2695203" y="183232"/>
                </a:lnTo>
                <a:close/>
                <a:moveTo>
                  <a:pt x="1246049" y="154599"/>
                </a:moveTo>
                <a:cubicBezTo>
                  <a:pt x="1248368" y="154910"/>
                  <a:pt x="1251172" y="155545"/>
                  <a:pt x="1254464" y="156504"/>
                </a:cubicBezTo>
                <a:cubicBezTo>
                  <a:pt x="1267628" y="160340"/>
                  <a:pt x="1277103" y="166152"/>
                  <a:pt x="1282889" y="173938"/>
                </a:cubicBezTo>
                <a:cubicBezTo>
                  <a:pt x="1288676" y="181725"/>
                  <a:pt x="1290102" y="191304"/>
                  <a:pt x="1287170" y="202676"/>
                </a:cubicBezTo>
                <a:cubicBezTo>
                  <a:pt x="1284237" y="214048"/>
                  <a:pt x="1274991" y="211366"/>
                  <a:pt x="1259432" y="194631"/>
                </a:cubicBezTo>
                <a:cubicBezTo>
                  <a:pt x="1247745" y="178441"/>
                  <a:pt x="1240704" y="167080"/>
                  <a:pt x="1238309" y="160548"/>
                </a:cubicBezTo>
                <a:cubicBezTo>
                  <a:pt x="1236513" y="155649"/>
                  <a:pt x="1239093" y="153666"/>
                  <a:pt x="1246049" y="154599"/>
                </a:cubicBezTo>
                <a:close/>
                <a:moveTo>
                  <a:pt x="1169917" y="127272"/>
                </a:moveTo>
                <a:cubicBezTo>
                  <a:pt x="1164991" y="127709"/>
                  <a:pt x="1152454" y="129935"/>
                  <a:pt x="1132306" y="133951"/>
                </a:cubicBezTo>
                <a:lnTo>
                  <a:pt x="1133489" y="172347"/>
                </a:lnTo>
                <a:cubicBezTo>
                  <a:pt x="1141420" y="171601"/>
                  <a:pt x="1148020" y="169837"/>
                  <a:pt x="1153290" y="167055"/>
                </a:cubicBezTo>
                <a:cubicBezTo>
                  <a:pt x="1158560" y="164273"/>
                  <a:pt x="1164253" y="165890"/>
                  <a:pt x="1170369" y="171906"/>
                </a:cubicBezTo>
                <a:cubicBezTo>
                  <a:pt x="1176485" y="177921"/>
                  <a:pt x="1174728" y="182897"/>
                  <a:pt x="1165099" y="186834"/>
                </a:cubicBezTo>
                <a:cubicBezTo>
                  <a:pt x="1155469" y="190770"/>
                  <a:pt x="1144990" y="192738"/>
                  <a:pt x="1133662" y="192738"/>
                </a:cubicBezTo>
                <a:lnTo>
                  <a:pt x="1134823" y="227671"/>
                </a:lnTo>
                <a:cubicBezTo>
                  <a:pt x="1139355" y="227800"/>
                  <a:pt x="1146109" y="226033"/>
                  <a:pt x="1155086" y="222369"/>
                </a:cubicBezTo>
                <a:cubicBezTo>
                  <a:pt x="1164063" y="218705"/>
                  <a:pt x="1170082" y="218898"/>
                  <a:pt x="1173144" y="222950"/>
                </a:cubicBezTo>
                <a:cubicBezTo>
                  <a:pt x="1176205" y="227001"/>
                  <a:pt x="1178460" y="226743"/>
                  <a:pt x="1179909" y="222175"/>
                </a:cubicBezTo>
                <a:cubicBezTo>
                  <a:pt x="1181357" y="217608"/>
                  <a:pt x="1182307" y="202092"/>
                  <a:pt x="1182759" y="175627"/>
                </a:cubicBezTo>
                <a:cubicBezTo>
                  <a:pt x="1183211" y="149162"/>
                  <a:pt x="1182415" y="134377"/>
                  <a:pt x="1180371" y="131273"/>
                </a:cubicBezTo>
                <a:cubicBezTo>
                  <a:pt x="1178328" y="128168"/>
                  <a:pt x="1174843" y="126834"/>
                  <a:pt x="1169917" y="127272"/>
                </a:cubicBezTo>
                <a:close/>
                <a:moveTo>
                  <a:pt x="2224002" y="102828"/>
                </a:moveTo>
                <a:cubicBezTo>
                  <a:pt x="2227402" y="102468"/>
                  <a:pt x="2231738" y="103234"/>
                  <a:pt x="2237008" y="105127"/>
                </a:cubicBezTo>
                <a:cubicBezTo>
                  <a:pt x="2251333" y="109787"/>
                  <a:pt x="2255937" y="114910"/>
                  <a:pt x="2250817" y="120496"/>
                </a:cubicBezTo>
                <a:cubicBezTo>
                  <a:pt x="2245698" y="126081"/>
                  <a:pt x="2242077" y="132477"/>
                  <a:pt x="2239954" y="139683"/>
                </a:cubicBezTo>
                <a:cubicBezTo>
                  <a:pt x="2237832" y="146889"/>
                  <a:pt x="2234562" y="170819"/>
                  <a:pt x="2230146" y="211474"/>
                </a:cubicBezTo>
                <a:cubicBezTo>
                  <a:pt x="2241747" y="204820"/>
                  <a:pt x="2253420" y="198883"/>
                  <a:pt x="2265165" y="193663"/>
                </a:cubicBezTo>
                <a:cubicBezTo>
                  <a:pt x="2276909" y="188443"/>
                  <a:pt x="2280308" y="188332"/>
                  <a:pt x="2275360" y="193330"/>
                </a:cubicBezTo>
                <a:cubicBezTo>
                  <a:pt x="2270413" y="198327"/>
                  <a:pt x="2261035" y="207788"/>
                  <a:pt x="2247225" y="221713"/>
                </a:cubicBezTo>
                <a:cubicBezTo>
                  <a:pt x="2233415" y="235637"/>
                  <a:pt x="2222997" y="247565"/>
                  <a:pt x="2215970" y="257495"/>
                </a:cubicBezTo>
                <a:cubicBezTo>
                  <a:pt x="2208944" y="267426"/>
                  <a:pt x="2202100" y="266486"/>
                  <a:pt x="2195439" y="254677"/>
                </a:cubicBezTo>
                <a:cubicBezTo>
                  <a:pt x="2188778" y="242868"/>
                  <a:pt x="2187968" y="234569"/>
                  <a:pt x="2193008" y="229779"/>
                </a:cubicBezTo>
                <a:cubicBezTo>
                  <a:pt x="2198049" y="224989"/>
                  <a:pt x="2202096" y="217794"/>
                  <a:pt x="2205151" y="208193"/>
                </a:cubicBezTo>
                <a:cubicBezTo>
                  <a:pt x="2208205" y="198593"/>
                  <a:pt x="2210410" y="186378"/>
                  <a:pt x="2211765" y="171551"/>
                </a:cubicBezTo>
                <a:cubicBezTo>
                  <a:pt x="2213120" y="156723"/>
                  <a:pt x="2214020" y="146649"/>
                  <a:pt x="2214465" y="141329"/>
                </a:cubicBezTo>
                <a:cubicBezTo>
                  <a:pt x="2214909" y="136008"/>
                  <a:pt x="2211568" y="134664"/>
                  <a:pt x="2204441" y="137295"/>
                </a:cubicBezTo>
                <a:cubicBezTo>
                  <a:pt x="2197314" y="139927"/>
                  <a:pt x="2190348" y="142852"/>
                  <a:pt x="2183544" y="146072"/>
                </a:cubicBezTo>
                <a:cubicBezTo>
                  <a:pt x="2176739" y="149291"/>
                  <a:pt x="2168383" y="147757"/>
                  <a:pt x="2158473" y="141468"/>
                </a:cubicBezTo>
                <a:cubicBezTo>
                  <a:pt x="2148564" y="135180"/>
                  <a:pt x="2149048" y="131129"/>
                  <a:pt x="2159925" y="129315"/>
                </a:cubicBezTo>
                <a:cubicBezTo>
                  <a:pt x="2170802" y="127501"/>
                  <a:pt x="2182203" y="124683"/>
                  <a:pt x="2194127" y="120862"/>
                </a:cubicBezTo>
                <a:cubicBezTo>
                  <a:pt x="2206051" y="117040"/>
                  <a:pt x="2213543" y="112516"/>
                  <a:pt x="2216605" y="107289"/>
                </a:cubicBezTo>
                <a:cubicBezTo>
                  <a:pt x="2218136" y="104675"/>
                  <a:pt x="2220601" y="103188"/>
                  <a:pt x="2224002" y="102828"/>
                </a:cubicBezTo>
                <a:close/>
                <a:moveTo>
                  <a:pt x="2682670" y="94202"/>
                </a:moveTo>
                <a:cubicBezTo>
                  <a:pt x="2678436" y="94437"/>
                  <a:pt x="2672709" y="95117"/>
                  <a:pt x="2665489" y="96243"/>
                </a:cubicBezTo>
                <a:cubicBezTo>
                  <a:pt x="2651048" y="98494"/>
                  <a:pt x="2635131" y="100803"/>
                  <a:pt x="2617736" y="103169"/>
                </a:cubicBezTo>
                <a:cubicBezTo>
                  <a:pt x="2617736" y="109651"/>
                  <a:pt x="2617922" y="113358"/>
                  <a:pt x="2618295" y="114290"/>
                </a:cubicBezTo>
                <a:cubicBezTo>
                  <a:pt x="2627803" y="113501"/>
                  <a:pt x="2638142" y="111056"/>
                  <a:pt x="2649313" y="106955"/>
                </a:cubicBezTo>
                <a:cubicBezTo>
                  <a:pt x="2660484" y="102854"/>
                  <a:pt x="2669038" y="104180"/>
                  <a:pt x="2674975" y="110935"/>
                </a:cubicBezTo>
                <a:cubicBezTo>
                  <a:pt x="2680912" y="117689"/>
                  <a:pt x="2676528" y="122661"/>
                  <a:pt x="2661821" y="125852"/>
                </a:cubicBezTo>
                <a:cubicBezTo>
                  <a:pt x="2647116" y="129043"/>
                  <a:pt x="2633324" y="131004"/>
                  <a:pt x="2620446" y="131735"/>
                </a:cubicBezTo>
                <a:cubicBezTo>
                  <a:pt x="2621350" y="135464"/>
                  <a:pt x="2621801" y="138647"/>
                  <a:pt x="2621801" y="141286"/>
                </a:cubicBezTo>
                <a:cubicBezTo>
                  <a:pt x="2632585" y="138920"/>
                  <a:pt x="2643115" y="136306"/>
                  <a:pt x="2653389" y="133445"/>
                </a:cubicBezTo>
                <a:cubicBezTo>
                  <a:pt x="2663664" y="130584"/>
                  <a:pt x="2671766" y="132266"/>
                  <a:pt x="2677696" y="138489"/>
                </a:cubicBezTo>
                <a:cubicBezTo>
                  <a:pt x="2683626" y="144713"/>
                  <a:pt x="2680180" y="149460"/>
                  <a:pt x="2667360" y="152729"/>
                </a:cubicBezTo>
                <a:cubicBezTo>
                  <a:pt x="2654540" y="155999"/>
                  <a:pt x="2639798" y="158021"/>
                  <a:pt x="2623135" y="158795"/>
                </a:cubicBezTo>
                <a:lnTo>
                  <a:pt x="2624146" y="172347"/>
                </a:lnTo>
                <a:cubicBezTo>
                  <a:pt x="2625164" y="171572"/>
                  <a:pt x="2633948" y="169808"/>
                  <a:pt x="2650496" y="167055"/>
                </a:cubicBezTo>
                <a:cubicBezTo>
                  <a:pt x="2667045" y="164302"/>
                  <a:pt x="2677248" y="162925"/>
                  <a:pt x="2681105" y="162925"/>
                </a:cubicBezTo>
                <a:cubicBezTo>
                  <a:pt x="2685866" y="162925"/>
                  <a:pt x="2689545" y="162911"/>
                  <a:pt x="2692140" y="162882"/>
                </a:cubicBezTo>
                <a:cubicBezTo>
                  <a:pt x="2694621" y="138575"/>
                  <a:pt x="2695657" y="121485"/>
                  <a:pt x="2695248" y="111612"/>
                </a:cubicBezTo>
                <a:cubicBezTo>
                  <a:pt x="2694840" y="101739"/>
                  <a:pt x="2693388" y="96146"/>
                  <a:pt x="2690893" y="94834"/>
                </a:cubicBezTo>
                <a:cubicBezTo>
                  <a:pt x="2689645" y="94178"/>
                  <a:pt x="2686904" y="93967"/>
                  <a:pt x="2682670" y="94202"/>
                </a:cubicBezTo>
                <a:close/>
                <a:moveTo>
                  <a:pt x="1656739" y="89435"/>
                </a:moveTo>
                <a:cubicBezTo>
                  <a:pt x="1653634" y="89844"/>
                  <a:pt x="1647959" y="90507"/>
                  <a:pt x="1639713" y="91425"/>
                </a:cubicBezTo>
                <a:cubicBezTo>
                  <a:pt x="1631468" y="92343"/>
                  <a:pt x="1621200" y="94314"/>
                  <a:pt x="1608910" y="97340"/>
                </a:cubicBezTo>
                <a:cubicBezTo>
                  <a:pt x="1609814" y="105414"/>
                  <a:pt x="1610266" y="118714"/>
                  <a:pt x="1610266" y="137242"/>
                </a:cubicBezTo>
                <a:cubicBezTo>
                  <a:pt x="1613879" y="137342"/>
                  <a:pt x="1620038" y="135793"/>
                  <a:pt x="1628743" y="132595"/>
                </a:cubicBezTo>
                <a:cubicBezTo>
                  <a:pt x="1637448" y="129398"/>
                  <a:pt x="1645091" y="130262"/>
                  <a:pt x="1651673" y="135187"/>
                </a:cubicBezTo>
                <a:cubicBezTo>
                  <a:pt x="1658255" y="140113"/>
                  <a:pt x="1656502" y="144864"/>
                  <a:pt x="1646414" y="149438"/>
                </a:cubicBezTo>
                <a:cubicBezTo>
                  <a:pt x="1636325" y="154013"/>
                  <a:pt x="1624721" y="156300"/>
                  <a:pt x="1611599" y="156300"/>
                </a:cubicBezTo>
                <a:lnTo>
                  <a:pt x="1611599" y="189877"/>
                </a:lnTo>
                <a:cubicBezTo>
                  <a:pt x="1615414" y="189963"/>
                  <a:pt x="1621974" y="188637"/>
                  <a:pt x="1631281" y="185898"/>
                </a:cubicBezTo>
                <a:cubicBezTo>
                  <a:pt x="1640588" y="183159"/>
                  <a:pt x="1647733" y="184650"/>
                  <a:pt x="1652716" y="190372"/>
                </a:cubicBezTo>
                <a:cubicBezTo>
                  <a:pt x="1657700" y="196094"/>
                  <a:pt x="1654649" y="200618"/>
                  <a:pt x="1643564" y="203945"/>
                </a:cubicBezTo>
                <a:cubicBezTo>
                  <a:pt x="1632479" y="207272"/>
                  <a:pt x="1621824" y="208936"/>
                  <a:pt x="1611599" y="208936"/>
                </a:cubicBezTo>
                <a:lnTo>
                  <a:pt x="1611599" y="250623"/>
                </a:lnTo>
                <a:cubicBezTo>
                  <a:pt x="1624477" y="250694"/>
                  <a:pt x="1641076" y="249511"/>
                  <a:pt x="1661396" y="247073"/>
                </a:cubicBezTo>
                <a:lnTo>
                  <a:pt x="1661396" y="98179"/>
                </a:lnTo>
                <a:cubicBezTo>
                  <a:pt x="1661396" y="91941"/>
                  <a:pt x="1659843" y="89026"/>
                  <a:pt x="1656739" y="89435"/>
                </a:cubicBezTo>
                <a:close/>
                <a:moveTo>
                  <a:pt x="1665765" y="64303"/>
                </a:moveTo>
                <a:cubicBezTo>
                  <a:pt x="1669172" y="64226"/>
                  <a:pt x="1672818" y="65032"/>
                  <a:pt x="1676700" y="66720"/>
                </a:cubicBezTo>
                <a:cubicBezTo>
                  <a:pt x="1684465" y="70097"/>
                  <a:pt x="1690406" y="73435"/>
                  <a:pt x="1694522" y="76733"/>
                </a:cubicBezTo>
                <a:cubicBezTo>
                  <a:pt x="1698637" y="80031"/>
                  <a:pt x="1699100" y="84656"/>
                  <a:pt x="1695909" y="90607"/>
                </a:cubicBezTo>
                <a:cubicBezTo>
                  <a:pt x="1692718" y="96559"/>
                  <a:pt x="1690682" y="106156"/>
                  <a:pt x="1689800" y="119399"/>
                </a:cubicBezTo>
                <a:cubicBezTo>
                  <a:pt x="1688918" y="132642"/>
                  <a:pt x="1688251" y="150445"/>
                  <a:pt x="1687800" y="172809"/>
                </a:cubicBezTo>
                <a:cubicBezTo>
                  <a:pt x="1687348" y="195173"/>
                  <a:pt x="1686699" y="218859"/>
                  <a:pt x="1685853" y="243868"/>
                </a:cubicBezTo>
                <a:cubicBezTo>
                  <a:pt x="1694141" y="243954"/>
                  <a:pt x="1702462" y="242854"/>
                  <a:pt x="1710816" y="240567"/>
                </a:cubicBezTo>
                <a:cubicBezTo>
                  <a:pt x="1719169" y="238279"/>
                  <a:pt x="1726744" y="239910"/>
                  <a:pt x="1733541" y="245460"/>
                </a:cubicBezTo>
                <a:cubicBezTo>
                  <a:pt x="1740338" y="251010"/>
                  <a:pt x="1743988" y="256208"/>
                  <a:pt x="1744490" y="261055"/>
                </a:cubicBezTo>
                <a:cubicBezTo>
                  <a:pt x="1744992" y="265902"/>
                  <a:pt x="1738023" y="267877"/>
                  <a:pt x="1723582" y="266981"/>
                </a:cubicBezTo>
                <a:cubicBezTo>
                  <a:pt x="1709141" y="266085"/>
                  <a:pt x="1699049" y="265863"/>
                  <a:pt x="1693306" y="266314"/>
                </a:cubicBezTo>
                <a:cubicBezTo>
                  <a:pt x="1687563" y="266766"/>
                  <a:pt x="1680547" y="266992"/>
                  <a:pt x="1672258" y="266992"/>
                </a:cubicBezTo>
                <a:cubicBezTo>
                  <a:pt x="1665318" y="266992"/>
                  <a:pt x="1652494" y="267885"/>
                  <a:pt x="1633787" y="269670"/>
                </a:cubicBezTo>
                <a:cubicBezTo>
                  <a:pt x="1615080" y="271455"/>
                  <a:pt x="1600220" y="273255"/>
                  <a:pt x="1589207" y="275069"/>
                </a:cubicBezTo>
                <a:cubicBezTo>
                  <a:pt x="1578194" y="276883"/>
                  <a:pt x="1569661" y="277546"/>
                  <a:pt x="1563610" y="277059"/>
                </a:cubicBezTo>
                <a:cubicBezTo>
                  <a:pt x="1557558" y="276571"/>
                  <a:pt x="1550969" y="272495"/>
                  <a:pt x="1543842" y="264830"/>
                </a:cubicBezTo>
                <a:cubicBezTo>
                  <a:pt x="1536715" y="257165"/>
                  <a:pt x="1537654" y="253781"/>
                  <a:pt x="1546660" y="254677"/>
                </a:cubicBezTo>
                <a:cubicBezTo>
                  <a:pt x="1555665" y="255574"/>
                  <a:pt x="1569611" y="255298"/>
                  <a:pt x="1588497" y="253849"/>
                </a:cubicBezTo>
                <a:cubicBezTo>
                  <a:pt x="1588497" y="190695"/>
                  <a:pt x="1588056" y="149610"/>
                  <a:pt x="1587174" y="130595"/>
                </a:cubicBezTo>
                <a:cubicBezTo>
                  <a:pt x="1586292" y="111580"/>
                  <a:pt x="1583819" y="97362"/>
                  <a:pt x="1579753" y="87940"/>
                </a:cubicBezTo>
                <a:cubicBezTo>
                  <a:pt x="1575688" y="78519"/>
                  <a:pt x="1578617" y="74708"/>
                  <a:pt x="1588540" y="76507"/>
                </a:cubicBezTo>
                <a:cubicBezTo>
                  <a:pt x="1598464" y="78307"/>
                  <a:pt x="1610764" y="78124"/>
                  <a:pt x="1625441" y="75959"/>
                </a:cubicBezTo>
                <a:cubicBezTo>
                  <a:pt x="1640118" y="73793"/>
                  <a:pt x="1650389" y="70868"/>
                  <a:pt x="1656255" y="67183"/>
                </a:cubicBezTo>
                <a:cubicBezTo>
                  <a:pt x="1659187" y="65340"/>
                  <a:pt x="1662357" y="64380"/>
                  <a:pt x="1665765" y="64303"/>
                </a:cubicBezTo>
                <a:close/>
                <a:moveTo>
                  <a:pt x="594660" y="61827"/>
                </a:moveTo>
                <a:cubicBezTo>
                  <a:pt x="591491" y="61827"/>
                  <a:pt x="574276" y="64358"/>
                  <a:pt x="543014" y="69420"/>
                </a:cubicBezTo>
                <a:cubicBezTo>
                  <a:pt x="541451" y="81853"/>
                  <a:pt x="540246" y="93210"/>
                  <a:pt x="539400" y="103492"/>
                </a:cubicBezTo>
                <a:lnTo>
                  <a:pt x="592143" y="93447"/>
                </a:lnTo>
                <a:cubicBezTo>
                  <a:pt x="593778" y="82878"/>
                  <a:pt x="595044" y="74966"/>
                  <a:pt x="595940" y="69710"/>
                </a:cubicBezTo>
                <a:cubicBezTo>
                  <a:pt x="596836" y="64454"/>
                  <a:pt x="596410" y="61827"/>
                  <a:pt x="594660" y="61827"/>
                </a:cubicBezTo>
                <a:close/>
                <a:moveTo>
                  <a:pt x="774138" y="59793"/>
                </a:moveTo>
                <a:cubicBezTo>
                  <a:pt x="776613" y="60032"/>
                  <a:pt x="779601" y="60584"/>
                  <a:pt x="783101" y="61450"/>
                </a:cubicBezTo>
                <a:cubicBezTo>
                  <a:pt x="797104" y="64913"/>
                  <a:pt x="803235" y="73263"/>
                  <a:pt x="801493" y="86499"/>
                </a:cubicBezTo>
                <a:cubicBezTo>
                  <a:pt x="799750" y="99735"/>
                  <a:pt x="792756" y="101341"/>
                  <a:pt x="780509" y="91317"/>
                </a:cubicBezTo>
                <a:cubicBezTo>
                  <a:pt x="773052" y="81078"/>
                  <a:pt x="768119" y="72675"/>
                  <a:pt x="765710" y="66107"/>
                </a:cubicBezTo>
                <a:cubicBezTo>
                  <a:pt x="763903" y="61181"/>
                  <a:pt x="766712" y="59077"/>
                  <a:pt x="774138" y="59793"/>
                </a:cubicBezTo>
                <a:close/>
                <a:moveTo>
                  <a:pt x="218035" y="55048"/>
                </a:moveTo>
                <a:cubicBezTo>
                  <a:pt x="216131" y="54351"/>
                  <a:pt x="213530" y="54549"/>
                  <a:pt x="210232" y="55642"/>
                </a:cubicBezTo>
                <a:cubicBezTo>
                  <a:pt x="203635" y="57829"/>
                  <a:pt x="192264" y="61748"/>
                  <a:pt x="176117" y="67398"/>
                </a:cubicBezTo>
                <a:lnTo>
                  <a:pt x="176117" y="88650"/>
                </a:lnTo>
                <a:cubicBezTo>
                  <a:pt x="183215" y="86986"/>
                  <a:pt x="189654" y="84997"/>
                  <a:pt x="195433" y="82681"/>
                </a:cubicBezTo>
                <a:cubicBezTo>
                  <a:pt x="201212" y="80365"/>
                  <a:pt x="206410" y="81720"/>
                  <a:pt x="211028" y="86746"/>
                </a:cubicBezTo>
                <a:cubicBezTo>
                  <a:pt x="215645" y="91772"/>
                  <a:pt x="213362" y="96523"/>
                  <a:pt x="204177" y="100997"/>
                </a:cubicBezTo>
                <a:cubicBezTo>
                  <a:pt x="194992" y="105471"/>
                  <a:pt x="185638" y="107708"/>
                  <a:pt x="176117" y="107708"/>
                </a:cubicBezTo>
                <a:lnTo>
                  <a:pt x="176117" y="133198"/>
                </a:lnTo>
                <a:cubicBezTo>
                  <a:pt x="190256" y="128867"/>
                  <a:pt x="202883" y="125511"/>
                  <a:pt x="213996" y="123131"/>
                </a:cubicBezTo>
                <a:cubicBezTo>
                  <a:pt x="220119" y="85904"/>
                  <a:pt x="222672" y="64802"/>
                  <a:pt x="221654" y="59826"/>
                </a:cubicBezTo>
                <a:cubicBezTo>
                  <a:pt x="221145" y="57338"/>
                  <a:pt x="219938" y="55745"/>
                  <a:pt x="218035" y="55048"/>
                </a:cubicBezTo>
                <a:close/>
                <a:moveTo>
                  <a:pt x="2710376" y="47866"/>
                </a:moveTo>
                <a:cubicBezTo>
                  <a:pt x="2713104" y="47157"/>
                  <a:pt x="2718419" y="48146"/>
                  <a:pt x="2726320" y="50835"/>
                </a:cubicBezTo>
                <a:cubicBezTo>
                  <a:pt x="2742123" y="56212"/>
                  <a:pt x="2748841" y="64110"/>
                  <a:pt x="2746475" y="74528"/>
                </a:cubicBezTo>
                <a:cubicBezTo>
                  <a:pt x="2744109" y="84947"/>
                  <a:pt x="2737462" y="86105"/>
                  <a:pt x="2726535" y="78002"/>
                </a:cubicBezTo>
                <a:cubicBezTo>
                  <a:pt x="2720369" y="70947"/>
                  <a:pt x="2714841" y="63311"/>
                  <a:pt x="2709951" y="55094"/>
                </a:cubicBezTo>
                <a:cubicBezTo>
                  <a:pt x="2707506" y="50985"/>
                  <a:pt x="2707647" y="48576"/>
                  <a:pt x="2710376" y="47866"/>
                </a:cubicBezTo>
                <a:close/>
                <a:moveTo>
                  <a:pt x="860823" y="40904"/>
                </a:moveTo>
                <a:cubicBezTo>
                  <a:pt x="861696" y="40663"/>
                  <a:pt x="862584" y="40746"/>
                  <a:pt x="863485" y="41155"/>
                </a:cubicBezTo>
                <a:cubicBezTo>
                  <a:pt x="867092" y="42790"/>
                  <a:pt x="872229" y="45981"/>
                  <a:pt x="878898" y="50727"/>
                </a:cubicBezTo>
                <a:cubicBezTo>
                  <a:pt x="886627" y="57094"/>
                  <a:pt x="887448" y="61805"/>
                  <a:pt x="881360" y="64859"/>
                </a:cubicBezTo>
                <a:cubicBezTo>
                  <a:pt x="875273" y="67914"/>
                  <a:pt x="864220" y="74693"/>
                  <a:pt x="848202" y="85197"/>
                </a:cubicBezTo>
                <a:cubicBezTo>
                  <a:pt x="832184" y="95702"/>
                  <a:pt x="828251" y="94960"/>
                  <a:pt x="836404" y="82971"/>
                </a:cubicBezTo>
                <a:cubicBezTo>
                  <a:pt x="844556" y="70983"/>
                  <a:pt x="850206" y="60608"/>
                  <a:pt x="853354" y="51846"/>
                </a:cubicBezTo>
                <a:cubicBezTo>
                  <a:pt x="855715" y="45274"/>
                  <a:pt x="858205" y="41627"/>
                  <a:pt x="860823" y="40904"/>
                </a:cubicBezTo>
                <a:close/>
                <a:moveTo>
                  <a:pt x="603028" y="35423"/>
                </a:moveTo>
                <a:cubicBezTo>
                  <a:pt x="606165" y="35204"/>
                  <a:pt x="609653" y="35692"/>
                  <a:pt x="613492" y="36885"/>
                </a:cubicBezTo>
                <a:cubicBezTo>
                  <a:pt x="621172" y="39273"/>
                  <a:pt x="628740" y="42940"/>
                  <a:pt x="636197" y="47888"/>
                </a:cubicBezTo>
                <a:cubicBezTo>
                  <a:pt x="643654" y="52835"/>
                  <a:pt x="642972" y="58855"/>
                  <a:pt x="634153" y="65946"/>
                </a:cubicBezTo>
                <a:cubicBezTo>
                  <a:pt x="625334" y="73037"/>
                  <a:pt x="618501" y="81487"/>
                  <a:pt x="613654" y="91296"/>
                </a:cubicBezTo>
                <a:cubicBezTo>
                  <a:pt x="623549" y="104517"/>
                  <a:pt x="622337" y="111677"/>
                  <a:pt x="610019" y="112774"/>
                </a:cubicBezTo>
                <a:cubicBezTo>
                  <a:pt x="597700" y="113871"/>
                  <a:pt x="573551" y="116986"/>
                  <a:pt x="537572" y="122120"/>
                </a:cubicBezTo>
                <a:cubicBezTo>
                  <a:pt x="535191" y="138310"/>
                  <a:pt x="533105" y="150557"/>
                  <a:pt x="531312" y="158860"/>
                </a:cubicBezTo>
                <a:cubicBezTo>
                  <a:pt x="539945" y="158860"/>
                  <a:pt x="553518" y="157246"/>
                  <a:pt x="572031" y="154020"/>
                </a:cubicBezTo>
                <a:cubicBezTo>
                  <a:pt x="574469" y="141601"/>
                  <a:pt x="574340" y="131875"/>
                  <a:pt x="571644" y="124841"/>
                </a:cubicBezTo>
                <a:cubicBezTo>
                  <a:pt x="568948" y="117807"/>
                  <a:pt x="571522" y="115247"/>
                  <a:pt x="579366" y="117162"/>
                </a:cubicBezTo>
                <a:cubicBezTo>
                  <a:pt x="587210" y="119076"/>
                  <a:pt x="594434" y="121962"/>
                  <a:pt x="601038" y="125820"/>
                </a:cubicBezTo>
                <a:cubicBezTo>
                  <a:pt x="607642" y="129677"/>
                  <a:pt x="609276" y="133832"/>
                  <a:pt x="605942" y="138285"/>
                </a:cubicBezTo>
                <a:cubicBezTo>
                  <a:pt x="602608" y="142738"/>
                  <a:pt x="599780" y="146893"/>
                  <a:pt x="597456" y="150750"/>
                </a:cubicBezTo>
                <a:cubicBezTo>
                  <a:pt x="612141" y="148126"/>
                  <a:pt x="626847" y="145218"/>
                  <a:pt x="641574" y="142028"/>
                </a:cubicBezTo>
                <a:cubicBezTo>
                  <a:pt x="656302" y="138837"/>
                  <a:pt x="667928" y="141960"/>
                  <a:pt x="676453" y="151395"/>
                </a:cubicBezTo>
                <a:cubicBezTo>
                  <a:pt x="684978" y="160831"/>
                  <a:pt x="677378" y="165804"/>
                  <a:pt x="653652" y="166313"/>
                </a:cubicBezTo>
                <a:cubicBezTo>
                  <a:pt x="629926" y="166822"/>
                  <a:pt x="609531" y="168697"/>
                  <a:pt x="592466" y="171938"/>
                </a:cubicBezTo>
                <a:cubicBezTo>
                  <a:pt x="589412" y="181861"/>
                  <a:pt x="584321" y="194595"/>
                  <a:pt x="577194" y="210140"/>
                </a:cubicBezTo>
                <a:cubicBezTo>
                  <a:pt x="594617" y="206785"/>
                  <a:pt x="605587" y="203468"/>
                  <a:pt x="610105" y="200192"/>
                </a:cubicBezTo>
                <a:cubicBezTo>
                  <a:pt x="614622" y="196915"/>
                  <a:pt x="621014" y="196958"/>
                  <a:pt x="629281" y="200321"/>
                </a:cubicBezTo>
                <a:cubicBezTo>
                  <a:pt x="637548" y="203683"/>
                  <a:pt x="645331" y="208584"/>
                  <a:pt x="652630" y="215023"/>
                </a:cubicBezTo>
                <a:cubicBezTo>
                  <a:pt x="659930" y="221462"/>
                  <a:pt x="660084" y="227004"/>
                  <a:pt x="653093" y="231650"/>
                </a:cubicBezTo>
                <a:cubicBezTo>
                  <a:pt x="646102" y="236297"/>
                  <a:pt x="640154" y="245195"/>
                  <a:pt x="635250" y="258345"/>
                </a:cubicBezTo>
                <a:cubicBezTo>
                  <a:pt x="647841" y="272197"/>
                  <a:pt x="647626" y="278901"/>
                  <a:pt x="634605" y="278457"/>
                </a:cubicBezTo>
                <a:cubicBezTo>
                  <a:pt x="621584" y="278012"/>
                  <a:pt x="596740" y="279497"/>
                  <a:pt x="560072" y="282910"/>
                </a:cubicBezTo>
                <a:cubicBezTo>
                  <a:pt x="554823" y="296590"/>
                  <a:pt x="550051" y="299548"/>
                  <a:pt x="545757" y="291783"/>
                </a:cubicBezTo>
                <a:cubicBezTo>
                  <a:pt x="541462" y="284017"/>
                  <a:pt x="538192" y="272739"/>
                  <a:pt x="535948" y="257947"/>
                </a:cubicBezTo>
                <a:cubicBezTo>
                  <a:pt x="533704" y="243155"/>
                  <a:pt x="530319" y="230589"/>
                  <a:pt x="525795" y="220250"/>
                </a:cubicBezTo>
                <a:cubicBezTo>
                  <a:pt x="521271" y="209911"/>
                  <a:pt x="521945" y="205218"/>
                  <a:pt x="527817" y="206172"/>
                </a:cubicBezTo>
                <a:cubicBezTo>
                  <a:pt x="533689" y="207125"/>
                  <a:pt x="538568" y="208247"/>
                  <a:pt x="542455" y="209538"/>
                </a:cubicBezTo>
                <a:cubicBezTo>
                  <a:pt x="546341" y="210828"/>
                  <a:pt x="551324" y="211603"/>
                  <a:pt x="557404" y="211861"/>
                </a:cubicBezTo>
                <a:cubicBezTo>
                  <a:pt x="563298" y="190035"/>
                  <a:pt x="566697" y="177366"/>
                  <a:pt x="567600" y="173852"/>
                </a:cubicBezTo>
                <a:cubicBezTo>
                  <a:pt x="555483" y="175630"/>
                  <a:pt x="547158" y="176975"/>
                  <a:pt x="542627" y="177885"/>
                </a:cubicBezTo>
                <a:cubicBezTo>
                  <a:pt x="538095" y="178796"/>
                  <a:pt x="533564" y="177000"/>
                  <a:pt x="529032" y="172497"/>
                </a:cubicBezTo>
                <a:cubicBezTo>
                  <a:pt x="526867" y="190250"/>
                  <a:pt x="521425" y="211058"/>
                  <a:pt x="512706" y="234920"/>
                </a:cubicBezTo>
                <a:cubicBezTo>
                  <a:pt x="503987" y="258782"/>
                  <a:pt x="491160" y="277066"/>
                  <a:pt x="474224" y="289771"/>
                </a:cubicBezTo>
                <a:cubicBezTo>
                  <a:pt x="457288" y="302477"/>
                  <a:pt x="454015" y="301276"/>
                  <a:pt x="464404" y="286168"/>
                </a:cubicBezTo>
                <a:cubicBezTo>
                  <a:pt x="474794" y="271061"/>
                  <a:pt x="483567" y="253229"/>
                  <a:pt x="490722" y="232672"/>
                </a:cubicBezTo>
                <a:cubicBezTo>
                  <a:pt x="497878" y="212116"/>
                  <a:pt x="503263" y="190093"/>
                  <a:pt x="506877" y="166603"/>
                </a:cubicBezTo>
                <a:cubicBezTo>
                  <a:pt x="510490" y="143114"/>
                  <a:pt x="513190" y="121966"/>
                  <a:pt x="514975" y="103159"/>
                </a:cubicBezTo>
                <a:cubicBezTo>
                  <a:pt x="516761" y="84351"/>
                  <a:pt x="515402" y="70488"/>
                  <a:pt x="510899" y="61568"/>
                </a:cubicBezTo>
                <a:cubicBezTo>
                  <a:pt x="506396" y="52649"/>
                  <a:pt x="507321" y="48189"/>
                  <a:pt x="513674" y="48189"/>
                </a:cubicBezTo>
                <a:cubicBezTo>
                  <a:pt x="518593" y="48189"/>
                  <a:pt x="523708" y="48634"/>
                  <a:pt x="529021" y="49523"/>
                </a:cubicBezTo>
                <a:cubicBezTo>
                  <a:pt x="534335" y="50412"/>
                  <a:pt x="540594" y="50652"/>
                  <a:pt x="547800" y="50243"/>
                </a:cubicBezTo>
                <a:cubicBezTo>
                  <a:pt x="555006" y="49835"/>
                  <a:pt x="563402" y="48540"/>
                  <a:pt x="572989" y="46361"/>
                </a:cubicBezTo>
                <a:cubicBezTo>
                  <a:pt x="582575" y="44181"/>
                  <a:pt x="589802" y="41460"/>
                  <a:pt x="594671" y="38197"/>
                </a:cubicBezTo>
                <a:cubicBezTo>
                  <a:pt x="597105" y="36566"/>
                  <a:pt x="599891" y="35641"/>
                  <a:pt x="603028" y="35423"/>
                </a:cubicBezTo>
                <a:close/>
                <a:moveTo>
                  <a:pt x="920052" y="32737"/>
                </a:moveTo>
                <a:cubicBezTo>
                  <a:pt x="923433" y="33047"/>
                  <a:pt x="928622" y="34967"/>
                  <a:pt x="935620" y="38499"/>
                </a:cubicBezTo>
                <a:cubicBezTo>
                  <a:pt x="949616" y="45561"/>
                  <a:pt x="954513" y="52211"/>
                  <a:pt x="950312" y="58449"/>
                </a:cubicBezTo>
                <a:cubicBezTo>
                  <a:pt x="946110" y="64687"/>
                  <a:pt x="941998" y="73388"/>
                  <a:pt x="937976" y="84552"/>
                </a:cubicBezTo>
                <a:cubicBezTo>
                  <a:pt x="933953" y="95716"/>
                  <a:pt x="926672" y="109228"/>
                  <a:pt x="916132" y="125088"/>
                </a:cubicBezTo>
                <a:cubicBezTo>
                  <a:pt x="933828" y="121690"/>
                  <a:pt x="949989" y="116341"/>
                  <a:pt x="964616" y="109042"/>
                </a:cubicBezTo>
                <a:cubicBezTo>
                  <a:pt x="979243" y="101743"/>
                  <a:pt x="991016" y="101509"/>
                  <a:pt x="999936" y="108343"/>
                </a:cubicBezTo>
                <a:cubicBezTo>
                  <a:pt x="1008856" y="115176"/>
                  <a:pt x="1007891" y="120801"/>
                  <a:pt x="997043" y="125217"/>
                </a:cubicBezTo>
                <a:cubicBezTo>
                  <a:pt x="986194" y="129634"/>
                  <a:pt x="968223" y="133721"/>
                  <a:pt x="943127" y="137478"/>
                </a:cubicBezTo>
                <a:cubicBezTo>
                  <a:pt x="956621" y="140045"/>
                  <a:pt x="961759" y="146269"/>
                  <a:pt x="958539" y="156149"/>
                </a:cubicBezTo>
                <a:cubicBezTo>
                  <a:pt x="955320" y="166030"/>
                  <a:pt x="952581" y="176846"/>
                  <a:pt x="950322" y="188598"/>
                </a:cubicBezTo>
                <a:cubicBezTo>
                  <a:pt x="948064" y="200349"/>
                  <a:pt x="943866" y="213374"/>
                  <a:pt x="937728" y="227671"/>
                </a:cubicBezTo>
                <a:cubicBezTo>
                  <a:pt x="945328" y="236662"/>
                  <a:pt x="954173" y="245327"/>
                  <a:pt x="964261" y="253666"/>
                </a:cubicBezTo>
                <a:cubicBezTo>
                  <a:pt x="974349" y="262005"/>
                  <a:pt x="984832" y="268347"/>
                  <a:pt x="995709" y="272692"/>
                </a:cubicBezTo>
                <a:cubicBezTo>
                  <a:pt x="1006586" y="277037"/>
                  <a:pt x="1016513" y="281691"/>
                  <a:pt x="1025490" y="286652"/>
                </a:cubicBezTo>
                <a:cubicBezTo>
                  <a:pt x="1034467" y="291614"/>
                  <a:pt x="1029886" y="294977"/>
                  <a:pt x="1011745" y="296741"/>
                </a:cubicBezTo>
                <a:cubicBezTo>
                  <a:pt x="993605" y="298505"/>
                  <a:pt x="979910" y="298666"/>
                  <a:pt x="970660" y="297225"/>
                </a:cubicBezTo>
                <a:cubicBezTo>
                  <a:pt x="961411" y="295783"/>
                  <a:pt x="954660" y="291757"/>
                  <a:pt x="950409" y="285147"/>
                </a:cubicBezTo>
                <a:cubicBezTo>
                  <a:pt x="946157" y="278536"/>
                  <a:pt x="936839" y="264834"/>
                  <a:pt x="922456" y="244040"/>
                </a:cubicBezTo>
                <a:cubicBezTo>
                  <a:pt x="916304" y="252458"/>
                  <a:pt x="909051" y="259453"/>
                  <a:pt x="900698" y="265024"/>
                </a:cubicBezTo>
                <a:cubicBezTo>
                  <a:pt x="892345" y="270595"/>
                  <a:pt x="882228" y="274789"/>
                  <a:pt x="870347" y="277607"/>
                </a:cubicBezTo>
                <a:cubicBezTo>
                  <a:pt x="867377" y="278312"/>
                  <a:pt x="865083" y="278685"/>
                  <a:pt x="863465" y="278726"/>
                </a:cubicBezTo>
                <a:lnTo>
                  <a:pt x="861748" y="278196"/>
                </a:lnTo>
                <a:lnTo>
                  <a:pt x="861173" y="288233"/>
                </a:lnTo>
                <a:cubicBezTo>
                  <a:pt x="858735" y="298365"/>
                  <a:pt x="853738" y="299645"/>
                  <a:pt x="846180" y="292073"/>
                </a:cubicBezTo>
                <a:cubicBezTo>
                  <a:pt x="838623" y="284501"/>
                  <a:pt x="831747" y="277941"/>
                  <a:pt x="825552" y="272391"/>
                </a:cubicBezTo>
                <a:cubicBezTo>
                  <a:pt x="812488" y="282931"/>
                  <a:pt x="799736" y="290503"/>
                  <a:pt x="787296" y="295106"/>
                </a:cubicBezTo>
                <a:cubicBezTo>
                  <a:pt x="774856" y="299709"/>
                  <a:pt x="761695" y="302473"/>
                  <a:pt x="747814" y="303398"/>
                </a:cubicBezTo>
                <a:cubicBezTo>
                  <a:pt x="733932" y="304323"/>
                  <a:pt x="732340" y="301656"/>
                  <a:pt x="743038" y="295396"/>
                </a:cubicBezTo>
                <a:cubicBezTo>
                  <a:pt x="753736" y="289137"/>
                  <a:pt x="764728" y="283401"/>
                  <a:pt x="776014" y="278188"/>
                </a:cubicBezTo>
                <a:cubicBezTo>
                  <a:pt x="787299" y="272975"/>
                  <a:pt x="797510" y="266361"/>
                  <a:pt x="806644" y="258345"/>
                </a:cubicBezTo>
                <a:cubicBezTo>
                  <a:pt x="797108" y="252021"/>
                  <a:pt x="789999" y="247704"/>
                  <a:pt x="785317" y="245396"/>
                </a:cubicBezTo>
                <a:cubicBezTo>
                  <a:pt x="780635" y="243087"/>
                  <a:pt x="779434" y="239692"/>
                  <a:pt x="781714" y="235210"/>
                </a:cubicBezTo>
                <a:cubicBezTo>
                  <a:pt x="783994" y="230729"/>
                  <a:pt x="786002" y="225570"/>
                  <a:pt x="787737" y="219734"/>
                </a:cubicBezTo>
                <a:cubicBezTo>
                  <a:pt x="767947" y="222372"/>
                  <a:pt x="754403" y="225732"/>
                  <a:pt x="747104" y="229811"/>
                </a:cubicBezTo>
                <a:cubicBezTo>
                  <a:pt x="739805" y="233891"/>
                  <a:pt x="731028" y="230955"/>
                  <a:pt x="720775" y="221003"/>
                </a:cubicBezTo>
                <a:cubicBezTo>
                  <a:pt x="710522" y="211051"/>
                  <a:pt x="711845" y="206534"/>
                  <a:pt x="724744" y="207451"/>
                </a:cubicBezTo>
                <a:cubicBezTo>
                  <a:pt x="737643" y="208369"/>
                  <a:pt x="760139" y="206297"/>
                  <a:pt x="792232" y="201235"/>
                </a:cubicBezTo>
                <a:cubicBezTo>
                  <a:pt x="794642" y="191154"/>
                  <a:pt x="794946" y="182019"/>
                  <a:pt x="793147" y="173831"/>
                </a:cubicBezTo>
                <a:cubicBezTo>
                  <a:pt x="791347" y="165642"/>
                  <a:pt x="796771" y="164603"/>
                  <a:pt x="809419" y="170712"/>
                </a:cubicBezTo>
                <a:cubicBezTo>
                  <a:pt x="822067" y="176821"/>
                  <a:pt x="827359" y="181739"/>
                  <a:pt x="825294" y="185468"/>
                </a:cubicBezTo>
                <a:cubicBezTo>
                  <a:pt x="823229" y="189196"/>
                  <a:pt x="820210" y="192918"/>
                  <a:pt x="816238" y="196632"/>
                </a:cubicBezTo>
                <a:lnTo>
                  <a:pt x="835640" y="194438"/>
                </a:lnTo>
                <a:cubicBezTo>
                  <a:pt x="837003" y="190508"/>
                  <a:pt x="837458" y="185844"/>
                  <a:pt x="837006" y="180445"/>
                </a:cubicBezTo>
                <a:cubicBezTo>
                  <a:pt x="836554" y="175046"/>
                  <a:pt x="840272" y="174573"/>
                  <a:pt x="848159" y="179025"/>
                </a:cubicBezTo>
                <a:cubicBezTo>
                  <a:pt x="856046" y="183478"/>
                  <a:pt x="861248" y="187311"/>
                  <a:pt x="863765" y="190523"/>
                </a:cubicBezTo>
                <a:cubicBezTo>
                  <a:pt x="866282" y="193735"/>
                  <a:pt x="866325" y="197933"/>
                  <a:pt x="863894" y="203117"/>
                </a:cubicBezTo>
                <a:cubicBezTo>
                  <a:pt x="861463" y="208301"/>
                  <a:pt x="858452" y="215615"/>
                  <a:pt x="854860" y="225058"/>
                </a:cubicBezTo>
                <a:cubicBezTo>
                  <a:pt x="851268" y="234501"/>
                  <a:pt x="846496" y="243825"/>
                  <a:pt x="840545" y="253032"/>
                </a:cubicBezTo>
                <a:cubicBezTo>
                  <a:pt x="846152" y="256631"/>
                  <a:pt x="851601" y="260865"/>
                  <a:pt x="856892" y="265734"/>
                </a:cubicBezTo>
                <a:lnTo>
                  <a:pt x="861906" y="274964"/>
                </a:lnTo>
                <a:lnTo>
                  <a:pt x="867164" y="270143"/>
                </a:lnTo>
                <a:cubicBezTo>
                  <a:pt x="876922" y="262349"/>
                  <a:pt x="885326" y="254928"/>
                  <a:pt x="892374" y="247880"/>
                </a:cubicBezTo>
                <a:cubicBezTo>
                  <a:pt x="899422" y="240832"/>
                  <a:pt x="905484" y="233773"/>
                  <a:pt x="910561" y="226703"/>
                </a:cubicBezTo>
                <a:cubicBezTo>
                  <a:pt x="904523" y="216995"/>
                  <a:pt x="898687" y="208459"/>
                  <a:pt x="893051" y="201095"/>
                </a:cubicBezTo>
                <a:cubicBezTo>
                  <a:pt x="887416" y="193731"/>
                  <a:pt x="882404" y="186991"/>
                  <a:pt x="878016" y="180875"/>
                </a:cubicBezTo>
                <a:cubicBezTo>
                  <a:pt x="873627" y="174759"/>
                  <a:pt x="874947" y="171131"/>
                  <a:pt x="881973" y="169991"/>
                </a:cubicBezTo>
                <a:cubicBezTo>
                  <a:pt x="889000" y="168851"/>
                  <a:pt x="894285" y="170504"/>
                  <a:pt x="897827" y="174949"/>
                </a:cubicBezTo>
                <a:cubicBezTo>
                  <a:pt x="901369" y="179395"/>
                  <a:pt x="909033" y="190673"/>
                  <a:pt x="920821" y="208785"/>
                </a:cubicBezTo>
                <a:cubicBezTo>
                  <a:pt x="924793" y="199493"/>
                  <a:pt x="927453" y="188397"/>
                  <a:pt x="928801" y="175498"/>
                </a:cubicBezTo>
                <a:cubicBezTo>
                  <a:pt x="930149" y="162599"/>
                  <a:pt x="930472" y="150800"/>
                  <a:pt x="929769" y="140103"/>
                </a:cubicBezTo>
                <a:cubicBezTo>
                  <a:pt x="925137" y="141006"/>
                  <a:pt x="918878" y="141006"/>
                  <a:pt x="910991" y="140103"/>
                </a:cubicBezTo>
                <a:cubicBezTo>
                  <a:pt x="900881" y="152048"/>
                  <a:pt x="890183" y="160885"/>
                  <a:pt x="878898" y="166614"/>
                </a:cubicBezTo>
                <a:cubicBezTo>
                  <a:pt x="867612" y="172343"/>
                  <a:pt x="867623" y="167406"/>
                  <a:pt x="878930" y="151804"/>
                </a:cubicBezTo>
                <a:cubicBezTo>
                  <a:pt x="890237" y="136202"/>
                  <a:pt x="899687" y="117076"/>
                  <a:pt x="907280" y="94425"/>
                </a:cubicBezTo>
                <a:cubicBezTo>
                  <a:pt x="914873" y="71775"/>
                  <a:pt x="918233" y="57937"/>
                  <a:pt x="917358" y="52911"/>
                </a:cubicBezTo>
                <a:cubicBezTo>
                  <a:pt x="916483" y="47884"/>
                  <a:pt x="915809" y="42460"/>
                  <a:pt x="915336" y="36638"/>
                </a:cubicBezTo>
                <a:cubicBezTo>
                  <a:pt x="915099" y="33727"/>
                  <a:pt x="916671" y="32426"/>
                  <a:pt x="920052" y="32737"/>
                </a:cubicBezTo>
                <a:close/>
                <a:moveTo>
                  <a:pt x="227696" y="25942"/>
                </a:moveTo>
                <a:cubicBezTo>
                  <a:pt x="233315" y="24866"/>
                  <a:pt x="241540" y="27485"/>
                  <a:pt x="252371" y="33799"/>
                </a:cubicBezTo>
                <a:cubicBezTo>
                  <a:pt x="268116" y="42589"/>
                  <a:pt x="272522" y="49860"/>
                  <a:pt x="265589" y="55610"/>
                </a:cubicBezTo>
                <a:cubicBezTo>
                  <a:pt x="258655" y="61360"/>
                  <a:pt x="252765" y="72818"/>
                  <a:pt x="247918" y="89984"/>
                </a:cubicBezTo>
                <a:cubicBezTo>
                  <a:pt x="243071" y="107149"/>
                  <a:pt x="238468" y="121593"/>
                  <a:pt x="234108" y="133316"/>
                </a:cubicBezTo>
                <a:cubicBezTo>
                  <a:pt x="229749" y="145039"/>
                  <a:pt x="223848" y="147753"/>
                  <a:pt x="216405" y="141458"/>
                </a:cubicBezTo>
                <a:cubicBezTo>
                  <a:pt x="204188" y="145057"/>
                  <a:pt x="190758" y="148155"/>
                  <a:pt x="176117" y="150750"/>
                </a:cubicBezTo>
                <a:cubicBezTo>
                  <a:pt x="196236" y="167758"/>
                  <a:pt x="209515" y="179000"/>
                  <a:pt x="215954" y="184478"/>
                </a:cubicBezTo>
                <a:cubicBezTo>
                  <a:pt x="221905" y="177552"/>
                  <a:pt x="227075" y="170636"/>
                  <a:pt x="231463" y="163732"/>
                </a:cubicBezTo>
                <a:cubicBezTo>
                  <a:pt x="235851" y="156827"/>
                  <a:pt x="237145" y="149338"/>
                  <a:pt x="235345" y="141264"/>
                </a:cubicBezTo>
                <a:cubicBezTo>
                  <a:pt x="233545" y="133191"/>
                  <a:pt x="237493" y="130570"/>
                  <a:pt x="247187" y="133402"/>
                </a:cubicBezTo>
                <a:cubicBezTo>
                  <a:pt x="256881" y="136234"/>
                  <a:pt x="265456" y="140002"/>
                  <a:pt x="272913" y="144706"/>
                </a:cubicBezTo>
                <a:cubicBezTo>
                  <a:pt x="280370" y="149409"/>
                  <a:pt x="280628" y="153547"/>
                  <a:pt x="273687" y="157117"/>
                </a:cubicBezTo>
                <a:cubicBezTo>
                  <a:pt x="266747" y="160688"/>
                  <a:pt x="251317" y="173107"/>
                  <a:pt x="227397" y="194373"/>
                </a:cubicBezTo>
                <a:cubicBezTo>
                  <a:pt x="240920" y="204555"/>
                  <a:pt x="253600" y="212718"/>
                  <a:pt x="265438" y="218863"/>
                </a:cubicBezTo>
                <a:cubicBezTo>
                  <a:pt x="277276" y="225007"/>
                  <a:pt x="291892" y="230923"/>
                  <a:pt x="309287" y="236609"/>
                </a:cubicBezTo>
                <a:cubicBezTo>
                  <a:pt x="326682" y="242294"/>
                  <a:pt x="329155" y="246751"/>
                  <a:pt x="316708" y="249977"/>
                </a:cubicBezTo>
                <a:cubicBezTo>
                  <a:pt x="304261" y="253204"/>
                  <a:pt x="292581" y="255047"/>
                  <a:pt x="281668" y="255505"/>
                </a:cubicBezTo>
                <a:cubicBezTo>
                  <a:pt x="270755" y="255964"/>
                  <a:pt x="261219" y="253562"/>
                  <a:pt x="253059" y="248299"/>
                </a:cubicBezTo>
                <a:cubicBezTo>
                  <a:pt x="244899" y="243037"/>
                  <a:pt x="232595" y="231511"/>
                  <a:pt x="216147" y="213722"/>
                </a:cubicBezTo>
                <a:cubicBezTo>
                  <a:pt x="199699" y="195933"/>
                  <a:pt x="186355" y="179940"/>
                  <a:pt x="176117" y="165743"/>
                </a:cubicBezTo>
                <a:lnTo>
                  <a:pt x="176117" y="249353"/>
                </a:lnTo>
                <a:cubicBezTo>
                  <a:pt x="176117" y="258302"/>
                  <a:pt x="179515" y="260854"/>
                  <a:pt x="186312" y="257011"/>
                </a:cubicBezTo>
                <a:cubicBezTo>
                  <a:pt x="193110" y="253168"/>
                  <a:pt x="202556" y="248217"/>
                  <a:pt x="214652" y="242158"/>
                </a:cubicBezTo>
                <a:cubicBezTo>
                  <a:pt x="226748" y="236100"/>
                  <a:pt x="228308" y="238541"/>
                  <a:pt x="219331" y="249483"/>
                </a:cubicBezTo>
                <a:cubicBezTo>
                  <a:pt x="210354" y="260424"/>
                  <a:pt x="200728" y="270806"/>
                  <a:pt x="190453" y="280629"/>
                </a:cubicBezTo>
                <a:cubicBezTo>
                  <a:pt x="180178" y="290453"/>
                  <a:pt x="172453" y="298734"/>
                  <a:pt x="167276" y="305474"/>
                </a:cubicBezTo>
                <a:cubicBezTo>
                  <a:pt x="162099" y="312214"/>
                  <a:pt x="156402" y="310461"/>
                  <a:pt x="150186" y="300215"/>
                </a:cubicBezTo>
                <a:cubicBezTo>
                  <a:pt x="143969" y="289969"/>
                  <a:pt x="142661" y="281325"/>
                  <a:pt x="146260" y="274284"/>
                </a:cubicBezTo>
                <a:cubicBezTo>
                  <a:pt x="149860" y="267243"/>
                  <a:pt x="151882" y="254803"/>
                  <a:pt x="152326" y="236964"/>
                </a:cubicBezTo>
                <a:cubicBezTo>
                  <a:pt x="152771" y="219124"/>
                  <a:pt x="153219" y="188831"/>
                  <a:pt x="153671" y="146082"/>
                </a:cubicBezTo>
                <a:cubicBezTo>
                  <a:pt x="154122" y="103334"/>
                  <a:pt x="151200" y="76328"/>
                  <a:pt x="144905" y="65064"/>
                </a:cubicBezTo>
                <a:cubicBezTo>
                  <a:pt x="138610" y="53800"/>
                  <a:pt x="138897" y="48626"/>
                  <a:pt x="145765" y="49544"/>
                </a:cubicBezTo>
                <a:cubicBezTo>
                  <a:pt x="152634" y="50462"/>
                  <a:pt x="158794" y="50910"/>
                  <a:pt x="164243" y="50889"/>
                </a:cubicBezTo>
                <a:cubicBezTo>
                  <a:pt x="169692" y="50867"/>
                  <a:pt x="179544" y="48268"/>
                  <a:pt x="193798" y="43091"/>
                </a:cubicBezTo>
                <a:cubicBezTo>
                  <a:pt x="208052" y="37914"/>
                  <a:pt x="217768" y="32967"/>
                  <a:pt x="222945" y="28249"/>
                </a:cubicBezTo>
                <a:cubicBezTo>
                  <a:pt x="224239" y="27069"/>
                  <a:pt x="225822" y="26300"/>
                  <a:pt x="227696" y="25942"/>
                </a:cubicBezTo>
                <a:close/>
                <a:moveTo>
                  <a:pt x="1996415" y="23882"/>
                </a:moveTo>
                <a:cubicBezTo>
                  <a:pt x="2007227" y="23882"/>
                  <a:pt x="2016469" y="26188"/>
                  <a:pt x="2024141" y="30798"/>
                </a:cubicBezTo>
                <a:cubicBezTo>
                  <a:pt x="2031814" y="35408"/>
                  <a:pt x="2035352" y="42180"/>
                  <a:pt x="2034757" y="51114"/>
                </a:cubicBezTo>
                <a:cubicBezTo>
                  <a:pt x="2034162" y="60048"/>
                  <a:pt x="2023804" y="60744"/>
                  <a:pt x="2003685" y="53201"/>
                </a:cubicBezTo>
                <a:cubicBezTo>
                  <a:pt x="1993174" y="44582"/>
                  <a:pt x="1986398" y="37541"/>
                  <a:pt x="1983358" y="32078"/>
                </a:cubicBezTo>
                <a:cubicBezTo>
                  <a:pt x="1980318" y="26614"/>
                  <a:pt x="1984670" y="23882"/>
                  <a:pt x="1996415" y="23882"/>
                </a:cubicBezTo>
                <a:close/>
                <a:moveTo>
                  <a:pt x="1512704" y="20748"/>
                </a:moveTo>
                <a:cubicBezTo>
                  <a:pt x="1516846" y="21158"/>
                  <a:pt x="1522901" y="24264"/>
                  <a:pt x="1530871" y="30067"/>
                </a:cubicBezTo>
                <a:cubicBezTo>
                  <a:pt x="1541497" y="37803"/>
                  <a:pt x="1544419" y="44098"/>
                  <a:pt x="1539637" y="48953"/>
                </a:cubicBezTo>
                <a:cubicBezTo>
                  <a:pt x="1534854" y="53807"/>
                  <a:pt x="1530710" y="58966"/>
                  <a:pt x="1527204" y="64429"/>
                </a:cubicBezTo>
                <a:cubicBezTo>
                  <a:pt x="1523697" y="69893"/>
                  <a:pt x="1509992" y="91475"/>
                  <a:pt x="1486087" y="129175"/>
                </a:cubicBezTo>
                <a:lnTo>
                  <a:pt x="1515878" y="129175"/>
                </a:lnTo>
                <a:cubicBezTo>
                  <a:pt x="1528297" y="112756"/>
                  <a:pt x="1533832" y="99423"/>
                  <a:pt x="1532484" y="89177"/>
                </a:cubicBezTo>
                <a:cubicBezTo>
                  <a:pt x="1531136" y="78931"/>
                  <a:pt x="1537464" y="77386"/>
                  <a:pt x="1551467" y="84541"/>
                </a:cubicBezTo>
                <a:cubicBezTo>
                  <a:pt x="1565470" y="91697"/>
                  <a:pt x="1570902" y="97168"/>
                  <a:pt x="1567761" y="100954"/>
                </a:cubicBezTo>
                <a:cubicBezTo>
                  <a:pt x="1564621" y="104740"/>
                  <a:pt x="1559623" y="110637"/>
                  <a:pt x="1552769" y="118646"/>
                </a:cubicBezTo>
                <a:cubicBezTo>
                  <a:pt x="1545914" y="126655"/>
                  <a:pt x="1537650" y="137382"/>
                  <a:pt x="1527978" y="150825"/>
                </a:cubicBezTo>
                <a:cubicBezTo>
                  <a:pt x="1518305" y="164269"/>
                  <a:pt x="1509741" y="175487"/>
                  <a:pt x="1502284" y="184478"/>
                </a:cubicBezTo>
                <a:cubicBezTo>
                  <a:pt x="1517427" y="179244"/>
                  <a:pt x="1532685" y="175014"/>
                  <a:pt x="1548058" y="171787"/>
                </a:cubicBezTo>
                <a:cubicBezTo>
                  <a:pt x="1563431" y="168561"/>
                  <a:pt x="1558709" y="174039"/>
                  <a:pt x="1533893" y="188221"/>
                </a:cubicBezTo>
                <a:cubicBezTo>
                  <a:pt x="1509077" y="202404"/>
                  <a:pt x="1493673" y="212327"/>
                  <a:pt x="1487678" y="217991"/>
                </a:cubicBezTo>
                <a:cubicBezTo>
                  <a:pt x="1481684" y="223656"/>
                  <a:pt x="1475618" y="221949"/>
                  <a:pt x="1469481" y="212872"/>
                </a:cubicBezTo>
                <a:cubicBezTo>
                  <a:pt x="1463343" y="203795"/>
                  <a:pt x="1463748" y="196356"/>
                  <a:pt x="1470696" y="190555"/>
                </a:cubicBezTo>
                <a:cubicBezTo>
                  <a:pt x="1477644" y="184754"/>
                  <a:pt x="1484004" y="178301"/>
                  <a:pt x="1489776" y="171196"/>
                </a:cubicBezTo>
                <a:cubicBezTo>
                  <a:pt x="1495547" y="164090"/>
                  <a:pt x="1502363" y="155074"/>
                  <a:pt x="1510221" y="144147"/>
                </a:cubicBezTo>
                <a:cubicBezTo>
                  <a:pt x="1486158" y="148549"/>
                  <a:pt x="1470552" y="153027"/>
                  <a:pt x="1463404" y="157580"/>
                </a:cubicBezTo>
                <a:cubicBezTo>
                  <a:pt x="1456255" y="162133"/>
                  <a:pt x="1451021" y="158981"/>
                  <a:pt x="1447701" y="148126"/>
                </a:cubicBezTo>
                <a:cubicBezTo>
                  <a:pt x="1444382" y="137270"/>
                  <a:pt x="1446296" y="130613"/>
                  <a:pt x="1453445" y="128154"/>
                </a:cubicBezTo>
                <a:cubicBezTo>
                  <a:pt x="1460593" y="125694"/>
                  <a:pt x="1466695" y="121306"/>
                  <a:pt x="1471750" y="114989"/>
                </a:cubicBezTo>
                <a:cubicBezTo>
                  <a:pt x="1476805" y="108672"/>
                  <a:pt x="1484255" y="95741"/>
                  <a:pt x="1494099" y="76195"/>
                </a:cubicBezTo>
                <a:cubicBezTo>
                  <a:pt x="1503944" y="56650"/>
                  <a:pt x="1507966" y="43066"/>
                  <a:pt x="1506166" y="35444"/>
                </a:cubicBezTo>
                <a:cubicBezTo>
                  <a:pt x="1504367" y="27822"/>
                  <a:pt x="1505378" y="23086"/>
                  <a:pt x="1509199" y="21237"/>
                </a:cubicBezTo>
                <a:cubicBezTo>
                  <a:pt x="1510155" y="20774"/>
                  <a:pt x="1511323" y="20611"/>
                  <a:pt x="1512704" y="20748"/>
                </a:cubicBezTo>
                <a:close/>
                <a:moveTo>
                  <a:pt x="2218413" y="19075"/>
                </a:moveTo>
                <a:cubicBezTo>
                  <a:pt x="2222284" y="18928"/>
                  <a:pt x="2227177" y="19197"/>
                  <a:pt x="2233093" y="19881"/>
                </a:cubicBezTo>
                <a:cubicBezTo>
                  <a:pt x="2245138" y="20900"/>
                  <a:pt x="2253958" y="23979"/>
                  <a:pt x="2259550" y="29120"/>
                </a:cubicBezTo>
                <a:cubicBezTo>
                  <a:pt x="2265143" y="34261"/>
                  <a:pt x="2266817" y="41671"/>
                  <a:pt x="2264573" y="51351"/>
                </a:cubicBezTo>
                <a:cubicBezTo>
                  <a:pt x="2262329" y="61031"/>
                  <a:pt x="2255130" y="62805"/>
                  <a:pt x="2242977" y="56675"/>
                </a:cubicBezTo>
                <a:cubicBezTo>
                  <a:pt x="2230823" y="50544"/>
                  <a:pt x="2220222" y="42195"/>
                  <a:pt x="2211174" y="31626"/>
                </a:cubicBezTo>
                <a:cubicBezTo>
                  <a:pt x="2204387" y="23700"/>
                  <a:pt x="2206800" y="19516"/>
                  <a:pt x="2218413" y="19075"/>
                </a:cubicBezTo>
                <a:close/>
                <a:moveTo>
                  <a:pt x="1278145" y="14179"/>
                </a:moveTo>
                <a:cubicBezTo>
                  <a:pt x="1280033" y="14121"/>
                  <a:pt x="1282368" y="14506"/>
                  <a:pt x="1285148" y="15332"/>
                </a:cubicBezTo>
                <a:cubicBezTo>
                  <a:pt x="1296269" y="18637"/>
                  <a:pt x="1304618" y="22484"/>
                  <a:pt x="1310197" y="26872"/>
                </a:cubicBezTo>
                <a:cubicBezTo>
                  <a:pt x="1315775" y="31260"/>
                  <a:pt x="1316431" y="36079"/>
                  <a:pt x="1312165" y="41327"/>
                </a:cubicBezTo>
                <a:cubicBezTo>
                  <a:pt x="1307899" y="46576"/>
                  <a:pt x="1302858" y="55008"/>
                  <a:pt x="1297043" y="66623"/>
                </a:cubicBezTo>
                <a:cubicBezTo>
                  <a:pt x="1291228" y="78239"/>
                  <a:pt x="1282656" y="90084"/>
                  <a:pt x="1271328" y="102158"/>
                </a:cubicBezTo>
                <a:cubicBezTo>
                  <a:pt x="1299678" y="101370"/>
                  <a:pt x="1317205" y="98473"/>
                  <a:pt x="1323910" y="93468"/>
                </a:cubicBezTo>
                <a:cubicBezTo>
                  <a:pt x="1330614" y="88463"/>
                  <a:pt x="1338382" y="87890"/>
                  <a:pt x="1347216" y="91747"/>
                </a:cubicBezTo>
                <a:cubicBezTo>
                  <a:pt x="1356050" y="95605"/>
                  <a:pt x="1363159" y="100427"/>
                  <a:pt x="1368543" y="106213"/>
                </a:cubicBezTo>
                <a:cubicBezTo>
                  <a:pt x="1373928" y="111999"/>
                  <a:pt x="1374333" y="117384"/>
                  <a:pt x="1369759" y="122367"/>
                </a:cubicBezTo>
                <a:cubicBezTo>
                  <a:pt x="1365184" y="127351"/>
                  <a:pt x="1362011" y="139167"/>
                  <a:pt x="1360240" y="157816"/>
                </a:cubicBezTo>
                <a:cubicBezTo>
                  <a:pt x="1358470" y="176466"/>
                  <a:pt x="1356910" y="195223"/>
                  <a:pt x="1355562" y="214087"/>
                </a:cubicBezTo>
                <a:cubicBezTo>
                  <a:pt x="1354214" y="232952"/>
                  <a:pt x="1350235" y="249224"/>
                  <a:pt x="1343624" y="262905"/>
                </a:cubicBezTo>
                <a:cubicBezTo>
                  <a:pt x="1337013" y="276586"/>
                  <a:pt x="1326756" y="286986"/>
                  <a:pt x="1312853" y="294106"/>
                </a:cubicBezTo>
                <a:cubicBezTo>
                  <a:pt x="1298950" y="301226"/>
                  <a:pt x="1291472" y="299437"/>
                  <a:pt x="1290418" y="288739"/>
                </a:cubicBezTo>
                <a:cubicBezTo>
                  <a:pt x="1289364" y="278041"/>
                  <a:pt x="1283642" y="265866"/>
                  <a:pt x="1273253" y="252214"/>
                </a:cubicBezTo>
                <a:cubicBezTo>
                  <a:pt x="1262863" y="238562"/>
                  <a:pt x="1264269" y="234934"/>
                  <a:pt x="1277469" y="241330"/>
                </a:cubicBezTo>
                <a:cubicBezTo>
                  <a:pt x="1290669" y="247726"/>
                  <a:pt x="1299886" y="251325"/>
                  <a:pt x="1305120" y="252128"/>
                </a:cubicBezTo>
                <a:cubicBezTo>
                  <a:pt x="1310354" y="252931"/>
                  <a:pt x="1315227" y="248124"/>
                  <a:pt x="1319737" y="237706"/>
                </a:cubicBezTo>
                <a:cubicBezTo>
                  <a:pt x="1324247" y="227287"/>
                  <a:pt x="1327401" y="211510"/>
                  <a:pt x="1329201" y="190372"/>
                </a:cubicBezTo>
                <a:cubicBezTo>
                  <a:pt x="1331001" y="169235"/>
                  <a:pt x="1331901" y="151553"/>
                  <a:pt x="1331901" y="137328"/>
                </a:cubicBezTo>
                <a:cubicBezTo>
                  <a:pt x="1331901" y="124493"/>
                  <a:pt x="1330664" y="117248"/>
                  <a:pt x="1328190" y="115592"/>
                </a:cubicBezTo>
                <a:cubicBezTo>
                  <a:pt x="1325716" y="113935"/>
                  <a:pt x="1319568" y="114340"/>
                  <a:pt x="1309745" y="116807"/>
                </a:cubicBezTo>
                <a:lnTo>
                  <a:pt x="1281610" y="123862"/>
                </a:lnTo>
                <a:cubicBezTo>
                  <a:pt x="1274784" y="124794"/>
                  <a:pt x="1268718" y="122557"/>
                  <a:pt x="1263412" y="117151"/>
                </a:cubicBezTo>
                <a:cubicBezTo>
                  <a:pt x="1249688" y="132739"/>
                  <a:pt x="1235402" y="144734"/>
                  <a:pt x="1220552" y="153138"/>
                </a:cubicBezTo>
                <a:cubicBezTo>
                  <a:pt x="1216840" y="155239"/>
                  <a:pt x="1214045" y="156517"/>
                  <a:pt x="1212168" y="156973"/>
                </a:cubicBezTo>
                <a:lnTo>
                  <a:pt x="1210505" y="156340"/>
                </a:lnTo>
                <a:lnTo>
                  <a:pt x="1210187" y="161903"/>
                </a:lnTo>
                <a:cubicBezTo>
                  <a:pt x="1209981" y="169235"/>
                  <a:pt x="1210102" y="178298"/>
                  <a:pt x="1210550" y="189092"/>
                </a:cubicBezTo>
                <a:cubicBezTo>
                  <a:pt x="1211447" y="210682"/>
                  <a:pt x="1210737" y="227029"/>
                  <a:pt x="1208421" y="238136"/>
                </a:cubicBezTo>
                <a:cubicBezTo>
                  <a:pt x="1206105" y="249242"/>
                  <a:pt x="1202993" y="258176"/>
                  <a:pt x="1199085" y="264938"/>
                </a:cubicBezTo>
                <a:cubicBezTo>
                  <a:pt x="1195178" y="271699"/>
                  <a:pt x="1190994" y="271799"/>
                  <a:pt x="1186534" y="265239"/>
                </a:cubicBezTo>
                <a:cubicBezTo>
                  <a:pt x="1182074" y="258678"/>
                  <a:pt x="1178661" y="253229"/>
                  <a:pt x="1176295" y="248891"/>
                </a:cubicBezTo>
                <a:cubicBezTo>
                  <a:pt x="1173929" y="244553"/>
                  <a:pt x="1171617" y="242208"/>
                  <a:pt x="1169358" y="241857"/>
                </a:cubicBezTo>
                <a:cubicBezTo>
                  <a:pt x="1167099" y="241506"/>
                  <a:pt x="1155875" y="242979"/>
                  <a:pt x="1135684" y="246277"/>
                </a:cubicBezTo>
                <a:cubicBezTo>
                  <a:pt x="1130980" y="266382"/>
                  <a:pt x="1125613" y="271882"/>
                  <a:pt x="1119583" y="262776"/>
                </a:cubicBezTo>
                <a:cubicBezTo>
                  <a:pt x="1113553" y="253670"/>
                  <a:pt x="1110538" y="241545"/>
                  <a:pt x="1110538" y="226402"/>
                </a:cubicBezTo>
                <a:cubicBezTo>
                  <a:pt x="1110538" y="212133"/>
                  <a:pt x="1110097" y="194405"/>
                  <a:pt x="1109215" y="173218"/>
                </a:cubicBezTo>
                <a:cubicBezTo>
                  <a:pt x="1108333" y="152030"/>
                  <a:pt x="1105185" y="136693"/>
                  <a:pt x="1099772" y="127207"/>
                </a:cubicBezTo>
                <a:cubicBezTo>
                  <a:pt x="1094359" y="117721"/>
                  <a:pt x="1095280" y="112978"/>
                  <a:pt x="1102536" y="112978"/>
                </a:cubicBezTo>
                <a:cubicBezTo>
                  <a:pt x="1107326" y="112978"/>
                  <a:pt x="1112926" y="113415"/>
                  <a:pt x="1119336" y="114290"/>
                </a:cubicBezTo>
                <a:cubicBezTo>
                  <a:pt x="1126219" y="105643"/>
                  <a:pt x="1133898" y="92271"/>
                  <a:pt x="1142373" y="74173"/>
                </a:cubicBezTo>
                <a:cubicBezTo>
                  <a:pt x="1150848" y="56076"/>
                  <a:pt x="1153512" y="41818"/>
                  <a:pt x="1150364" y="31400"/>
                </a:cubicBezTo>
                <a:cubicBezTo>
                  <a:pt x="1147217" y="20982"/>
                  <a:pt x="1155143" y="19896"/>
                  <a:pt x="1174144" y="28141"/>
                </a:cubicBezTo>
                <a:cubicBezTo>
                  <a:pt x="1190348" y="35971"/>
                  <a:pt x="1195357" y="42865"/>
                  <a:pt x="1189169" y="48824"/>
                </a:cubicBezTo>
                <a:cubicBezTo>
                  <a:pt x="1182981" y="54782"/>
                  <a:pt x="1176317" y="63117"/>
                  <a:pt x="1169175" y="73829"/>
                </a:cubicBezTo>
                <a:cubicBezTo>
                  <a:pt x="1162034" y="84541"/>
                  <a:pt x="1151092" y="98028"/>
                  <a:pt x="1136350" y="114290"/>
                </a:cubicBezTo>
                <a:cubicBezTo>
                  <a:pt x="1153702" y="111795"/>
                  <a:pt x="1165762" y="107572"/>
                  <a:pt x="1172531" y="101621"/>
                </a:cubicBezTo>
                <a:cubicBezTo>
                  <a:pt x="1179299" y="95669"/>
                  <a:pt x="1186627" y="94615"/>
                  <a:pt x="1194514" y="98459"/>
                </a:cubicBezTo>
                <a:cubicBezTo>
                  <a:pt x="1202401" y="102302"/>
                  <a:pt x="1209303" y="106303"/>
                  <a:pt x="1215218" y="110461"/>
                </a:cubicBezTo>
                <a:cubicBezTo>
                  <a:pt x="1221133" y="114620"/>
                  <a:pt x="1222471" y="119499"/>
                  <a:pt x="1219230" y="125099"/>
                </a:cubicBezTo>
                <a:cubicBezTo>
                  <a:pt x="1215989" y="130699"/>
                  <a:pt x="1213508" y="137367"/>
                  <a:pt x="1211787" y="145104"/>
                </a:cubicBezTo>
                <a:cubicBezTo>
                  <a:pt x="1211357" y="147038"/>
                  <a:pt x="1211008" y="149405"/>
                  <a:pt x="1210742" y="152205"/>
                </a:cubicBezTo>
                <a:lnTo>
                  <a:pt x="1210721" y="152577"/>
                </a:lnTo>
                <a:lnTo>
                  <a:pt x="1211909" y="149843"/>
                </a:lnTo>
                <a:cubicBezTo>
                  <a:pt x="1213701" y="147010"/>
                  <a:pt x="1216410" y="143354"/>
                  <a:pt x="1220036" y="138877"/>
                </a:cubicBezTo>
                <a:cubicBezTo>
                  <a:pt x="1234541" y="120966"/>
                  <a:pt x="1247813" y="100491"/>
                  <a:pt x="1259852" y="77454"/>
                </a:cubicBezTo>
                <a:cubicBezTo>
                  <a:pt x="1271890" y="54416"/>
                  <a:pt x="1276336" y="37477"/>
                  <a:pt x="1273188" y="26636"/>
                </a:cubicBezTo>
                <a:cubicBezTo>
                  <a:pt x="1270828" y="18505"/>
                  <a:pt x="1272480" y="14353"/>
                  <a:pt x="1278145" y="14179"/>
                </a:cubicBezTo>
                <a:close/>
                <a:moveTo>
                  <a:pt x="436103" y="11061"/>
                </a:moveTo>
                <a:cubicBezTo>
                  <a:pt x="437927" y="10920"/>
                  <a:pt x="440281" y="11204"/>
                  <a:pt x="443163" y="11912"/>
                </a:cubicBezTo>
                <a:cubicBezTo>
                  <a:pt x="454693" y="14744"/>
                  <a:pt x="463494" y="18315"/>
                  <a:pt x="469567" y="22624"/>
                </a:cubicBezTo>
                <a:cubicBezTo>
                  <a:pt x="475640" y="26933"/>
                  <a:pt x="476425" y="32508"/>
                  <a:pt x="471922" y="39348"/>
                </a:cubicBezTo>
                <a:cubicBezTo>
                  <a:pt x="468545" y="44478"/>
                  <a:pt x="466434" y="56784"/>
                  <a:pt x="465590" y="76264"/>
                </a:cubicBezTo>
                <a:lnTo>
                  <a:pt x="465185" y="97257"/>
                </a:lnTo>
                <a:lnTo>
                  <a:pt x="480024" y="92062"/>
                </a:lnTo>
                <a:cubicBezTo>
                  <a:pt x="485023" y="91175"/>
                  <a:pt x="489238" y="91425"/>
                  <a:pt x="492669" y="92812"/>
                </a:cubicBezTo>
                <a:cubicBezTo>
                  <a:pt x="499531" y="95587"/>
                  <a:pt x="501814" y="99355"/>
                  <a:pt x="499520" y="104116"/>
                </a:cubicBezTo>
                <a:cubicBezTo>
                  <a:pt x="497226" y="108877"/>
                  <a:pt x="485718" y="113853"/>
                  <a:pt x="464996" y="119044"/>
                </a:cubicBezTo>
                <a:lnTo>
                  <a:pt x="463813" y="156149"/>
                </a:lnTo>
                <a:cubicBezTo>
                  <a:pt x="485409" y="146240"/>
                  <a:pt x="493960" y="144971"/>
                  <a:pt x="489464" y="152342"/>
                </a:cubicBezTo>
                <a:cubicBezTo>
                  <a:pt x="484968" y="159713"/>
                  <a:pt x="476418" y="167177"/>
                  <a:pt x="463813" y="174734"/>
                </a:cubicBezTo>
                <a:cubicBezTo>
                  <a:pt x="463813" y="212306"/>
                  <a:pt x="464035" y="238179"/>
                  <a:pt x="464480" y="252354"/>
                </a:cubicBezTo>
                <a:cubicBezTo>
                  <a:pt x="464924" y="266529"/>
                  <a:pt x="460640" y="279034"/>
                  <a:pt x="451627" y="289868"/>
                </a:cubicBezTo>
                <a:cubicBezTo>
                  <a:pt x="442615" y="300702"/>
                  <a:pt x="436384" y="302000"/>
                  <a:pt x="432935" y="293762"/>
                </a:cubicBezTo>
                <a:cubicBezTo>
                  <a:pt x="429486" y="285523"/>
                  <a:pt x="422947" y="276048"/>
                  <a:pt x="413317" y="265336"/>
                </a:cubicBezTo>
                <a:cubicBezTo>
                  <a:pt x="403688" y="254623"/>
                  <a:pt x="404928" y="250845"/>
                  <a:pt x="417039" y="254000"/>
                </a:cubicBezTo>
                <a:cubicBezTo>
                  <a:pt x="429149" y="257155"/>
                  <a:pt x="435900" y="258162"/>
                  <a:pt x="437291" y="257022"/>
                </a:cubicBezTo>
                <a:cubicBezTo>
                  <a:pt x="438682" y="255882"/>
                  <a:pt x="439600" y="248920"/>
                  <a:pt x="440044" y="236135"/>
                </a:cubicBezTo>
                <a:cubicBezTo>
                  <a:pt x="440489" y="223351"/>
                  <a:pt x="440711" y="206641"/>
                  <a:pt x="440711" y="186006"/>
                </a:cubicBezTo>
                <a:cubicBezTo>
                  <a:pt x="414769" y="204218"/>
                  <a:pt x="399379" y="216192"/>
                  <a:pt x="394539" y="221928"/>
                </a:cubicBezTo>
                <a:cubicBezTo>
                  <a:pt x="389699" y="227664"/>
                  <a:pt x="381787" y="225072"/>
                  <a:pt x="370802" y="214152"/>
                </a:cubicBezTo>
                <a:cubicBezTo>
                  <a:pt x="359818" y="203232"/>
                  <a:pt x="359284" y="196936"/>
                  <a:pt x="369200" y="195266"/>
                </a:cubicBezTo>
                <a:cubicBezTo>
                  <a:pt x="379116" y="193595"/>
                  <a:pt x="389731" y="190369"/>
                  <a:pt x="401046" y="185586"/>
                </a:cubicBezTo>
                <a:cubicBezTo>
                  <a:pt x="412360" y="180804"/>
                  <a:pt x="425582" y="173788"/>
                  <a:pt x="440711" y="164538"/>
                </a:cubicBezTo>
                <a:lnTo>
                  <a:pt x="440711" y="125260"/>
                </a:lnTo>
                <a:cubicBezTo>
                  <a:pt x="431605" y="128774"/>
                  <a:pt x="422725" y="131678"/>
                  <a:pt x="414070" y="133972"/>
                </a:cubicBezTo>
                <a:cubicBezTo>
                  <a:pt x="405416" y="136267"/>
                  <a:pt x="396894" y="134567"/>
                  <a:pt x="388505" y="128874"/>
                </a:cubicBezTo>
                <a:cubicBezTo>
                  <a:pt x="380116" y="123181"/>
                  <a:pt x="381773" y="118918"/>
                  <a:pt x="393474" y="116086"/>
                </a:cubicBezTo>
                <a:cubicBezTo>
                  <a:pt x="405176" y="113254"/>
                  <a:pt x="420936" y="108948"/>
                  <a:pt x="440754" y="103169"/>
                </a:cubicBezTo>
                <a:cubicBezTo>
                  <a:pt x="441629" y="60995"/>
                  <a:pt x="439366" y="34534"/>
                  <a:pt x="433967" y="23786"/>
                </a:cubicBezTo>
                <a:cubicBezTo>
                  <a:pt x="429918" y="15725"/>
                  <a:pt x="430630" y="11483"/>
                  <a:pt x="436103" y="11061"/>
                </a:cubicBezTo>
                <a:close/>
                <a:moveTo>
                  <a:pt x="2596693" y="11022"/>
                </a:moveTo>
                <a:cubicBezTo>
                  <a:pt x="2598518" y="10393"/>
                  <a:pt x="2601482" y="10431"/>
                  <a:pt x="2605583" y="11137"/>
                </a:cubicBezTo>
                <a:cubicBezTo>
                  <a:pt x="2613785" y="12550"/>
                  <a:pt x="2620561" y="14733"/>
                  <a:pt x="2625910" y="17687"/>
                </a:cubicBezTo>
                <a:cubicBezTo>
                  <a:pt x="2631259" y="20641"/>
                  <a:pt x="2632704" y="23925"/>
                  <a:pt x="2630244" y="27539"/>
                </a:cubicBezTo>
                <a:cubicBezTo>
                  <a:pt x="2627785" y="31153"/>
                  <a:pt x="2624971" y="34888"/>
                  <a:pt x="2621801" y="38746"/>
                </a:cubicBezTo>
                <a:cubicBezTo>
                  <a:pt x="2624727" y="38746"/>
                  <a:pt x="2631736" y="36717"/>
                  <a:pt x="2642828" y="32659"/>
                </a:cubicBezTo>
                <a:cubicBezTo>
                  <a:pt x="2653920" y="28600"/>
                  <a:pt x="2662187" y="29884"/>
                  <a:pt x="2667629" y="36509"/>
                </a:cubicBezTo>
                <a:cubicBezTo>
                  <a:pt x="2673071" y="43134"/>
                  <a:pt x="2671437" y="47874"/>
                  <a:pt x="2662725" y="50727"/>
                </a:cubicBezTo>
                <a:cubicBezTo>
                  <a:pt x="2654013" y="53581"/>
                  <a:pt x="2644929" y="55467"/>
                  <a:pt x="2635471" y="56384"/>
                </a:cubicBezTo>
                <a:cubicBezTo>
                  <a:pt x="2626014" y="57302"/>
                  <a:pt x="2618862" y="56865"/>
                  <a:pt x="2614015" y="55072"/>
                </a:cubicBezTo>
                <a:cubicBezTo>
                  <a:pt x="2604034" y="70502"/>
                  <a:pt x="2590436" y="83133"/>
                  <a:pt x="2573220" y="92963"/>
                </a:cubicBezTo>
                <a:cubicBezTo>
                  <a:pt x="2556005" y="102793"/>
                  <a:pt x="2551294" y="102782"/>
                  <a:pt x="2559088" y="92930"/>
                </a:cubicBezTo>
                <a:cubicBezTo>
                  <a:pt x="2566882" y="83079"/>
                  <a:pt x="2573220" y="74600"/>
                  <a:pt x="2578103" y="67495"/>
                </a:cubicBezTo>
                <a:cubicBezTo>
                  <a:pt x="2582986" y="60389"/>
                  <a:pt x="2587188" y="53101"/>
                  <a:pt x="2590708" y="45629"/>
                </a:cubicBezTo>
                <a:cubicBezTo>
                  <a:pt x="2594229" y="38158"/>
                  <a:pt x="2595989" y="32279"/>
                  <a:pt x="2595989" y="27991"/>
                </a:cubicBezTo>
                <a:cubicBezTo>
                  <a:pt x="2595989" y="23201"/>
                  <a:pt x="2595537" y="18842"/>
                  <a:pt x="2594634" y="14913"/>
                </a:cubicBezTo>
                <a:cubicBezTo>
                  <a:pt x="2594182" y="12948"/>
                  <a:pt x="2594869" y="11651"/>
                  <a:pt x="2596693" y="11022"/>
                </a:cubicBezTo>
                <a:close/>
                <a:moveTo>
                  <a:pt x="805655" y="10944"/>
                </a:moveTo>
                <a:cubicBezTo>
                  <a:pt x="809498" y="9660"/>
                  <a:pt x="816500" y="11589"/>
                  <a:pt x="826660" y="16730"/>
                </a:cubicBezTo>
                <a:cubicBezTo>
                  <a:pt x="836820" y="21871"/>
                  <a:pt x="840322" y="27475"/>
                  <a:pt x="837167" y="33540"/>
                </a:cubicBezTo>
                <a:cubicBezTo>
                  <a:pt x="834013" y="39606"/>
                  <a:pt x="832435" y="61576"/>
                  <a:pt x="832435" y="99448"/>
                </a:cubicBezTo>
                <a:lnTo>
                  <a:pt x="854462" y="95512"/>
                </a:lnTo>
                <a:cubicBezTo>
                  <a:pt x="865016" y="92744"/>
                  <a:pt x="872534" y="93945"/>
                  <a:pt x="877015" y="99115"/>
                </a:cubicBezTo>
                <a:cubicBezTo>
                  <a:pt x="881497" y="104284"/>
                  <a:pt x="879134" y="108576"/>
                  <a:pt x="869928" y="111989"/>
                </a:cubicBezTo>
                <a:cubicBezTo>
                  <a:pt x="860721" y="115402"/>
                  <a:pt x="847779" y="118305"/>
                  <a:pt x="831102" y="120700"/>
                </a:cubicBezTo>
                <a:lnTo>
                  <a:pt x="831102" y="125605"/>
                </a:lnTo>
                <a:cubicBezTo>
                  <a:pt x="844883" y="127225"/>
                  <a:pt x="855749" y="130817"/>
                  <a:pt x="863700" y="136381"/>
                </a:cubicBezTo>
                <a:cubicBezTo>
                  <a:pt x="871652" y="141945"/>
                  <a:pt x="874115" y="149130"/>
                  <a:pt x="871089" y="157935"/>
                </a:cubicBezTo>
                <a:cubicBezTo>
                  <a:pt x="868063" y="166740"/>
                  <a:pt x="861539" y="166281"/>
                  <a:pt x="851515" y="156558"/>
                </a:cubicBezTo>
                <a:cubicBezTo>
                  <a:pt x="841491" y="146835"/>
                  <a:pt x="834687" y="140002"/>
                  <a:pt x="831102" y="136059"/>
                </a:cubicBezTo>
                <a:cubicBezTo>
                  <a:pt x="831102" y="144376"/>
                  <a:pt x="829793" y="152980"/>
                  <a:pt x="827176" y="161871"/>
                </a:cubicBezTo>
                <a:cubicBezTo>
                  <a:pt x="824559" y="170762"/>
                  <a:pt x="820257" y="171257"/>
                  <a:pt x="814270" y="163355"/>
                </a:cubicBezTo>
                <a:cubicBezTo>
                  <a:pt x="808283" y="155454"/>
                  <a:pt x="805963" y="148678"/>
                  <a:pt x="807311" y="143028"/>
                </a:cubicBezTo>
                <a:cubicBezTo>
                  <a:pt x="808659" y="137378"/>
                  <a:pt x="809297" y="132352"/>
                  <a:pt x="809226" y="127949"/>
                </a:cubicBezTo>
                <a:cubicBezTo>
                  <a:pt x="791329" y="155310"/>
                  <a:pt x="772249" y="173401"/>
                  <a:pt x="751987" y="182220"/>
                </a:cubicBezTo>
                <a:cubicBezTo>
                  <a:pt x="731724" y="191039"/>
                  <a:pt x="726895" y="190451"/>
                  <a:pt x="737499" y="180456"/>
                </a:cubicBezTo>
                <a:cubicBezTo>
                  <a:pt x="748104" y="170461"/>
                  <a:pt x="758959" y="159688"/>
                  <a:pt x="770066" y="148137"/>
                </a:cubicBezTo>
                <a:cubicBezTo>
                  <a:pt x="781173" y="136586"/>
                  <a:pt x="788862" y="128057"/>
                  <a:pt x="793136" y="122550"/>
                </a:cubicBezTo>
                <a:cubicBezTo>
                  <a:pt x="784188" y="126938"/>
                  <a:pt x="776845" y="129613"/>
                  <a:pt x="771109" y="130574"/>
                </a:cubicBezTo>
                <a:cubicBezTo>
                  <a:pt x="765373" y="131534"/>
                  <a:pt x="758386" y="128161"/>
                  <a:pt x="750148" y="120453"/>
                </a:cubicBezTo>
                <a:cubicBezTo>
                  <a:pt x="741909" y="112745"/>
                  <a:pt x="743350" y="109350"/>
                  <a:pt x="754471" y="110268"/>
                </a:cubicBezTo>
                <a:cubicBezTo>
                  <a:pt x="765592" y="111186"/>
                  <a:pt x="783879" y="109185"/>
                  <a:pt x="809333" y="104266"/>
                </a:cubicBezTo>
                <a:lnTo>
                  <a:pt x="809333" y="57697"/>
                </a:lnTo>
                <a:cubicBezTo>
                  <a:pt x="809333" y="39628"/>
                  <a:pt x="807759" y="27639"/>
                  <a:pt x="804612" y="21731"/>
                </a:cubicBezTo>
                <a:cubicBezTo>
                  <a:pt x="801464" y="15823"/>
                  <a:pt x="801812" y="12227"/>
                  <a:pt x="805655" y="10944"/>
                </a:cubicBezTo>
                <a:close/>
                <a:moveTo>
                  <a:pt x="2333489" y="7037"/>
                </a:moveTo>
                <a:cubicBezTo>
                  <a:pt x="2335117" y="6899"/>
                  <a:pt x="2337204" y="7187"/>
                  <a:pt x="2339752" y="7900"/>
                </a:cubicBezTo>
                <a:cubicBezTo>
                  <a:pt x="2349940" y="10754"/>
                  <a:pt x="2359190" y="14730"/>
                  <a:pt x="2367500" y="19828"/>
                </a:cubicBezTo>
                <a:cubicBezTo>
                  <a:pt x="2375810" y="24926"/>
                  <a:pt x="2377484" y="31590"/>
                  <a:pt x="2372523" y="39821"/>
                </a:cubicBezTo>
                <a:cubicBezTo>
                  <a:pt x="2367561" y="48053"/>
                  <a:pt x="2365503" y="74231"/>
                  <a:pt x="2366349" y="118356"/>
                </a:cubicBezTo>
                <a:cubicBezTo>
                  <a:pt x="2386468" y="115731"/>
                  <a:pt x="2400823" y="113276"/>
                  <a:pt x="2409413" y="110988"/>
                </a:cubicBezTo>
                <a:cubicBezTo>
                  <a:pt x="2418002" y="108701"/>
                  <a:pt x="2427392" y="110519"/>
                  <a:pt x="2437580" y="116441"/>
                </a:cubicBezTo>
                <a:cubicBezTo>
                  <a:pt x="2447769" y="122364"/>
                  <a:pt x="2448017" y="126881"/>
                  <a:pt x="2438323" y="129993"/>
                </a:cubicBezTo>
                <a:cubicBezTo>
                  <a:pt x="2428629" y="133105"/>
                  <a:pt x="2404680" y="136360"/>
                  <a:pt x="2366478" y="139758"/>
                </a:cubicBezTo>
                <a:cubicBezTo>
                  <a:pt x="2366478" y="191641"/>
                  <a:pt x="2365998" y="234088"/>
                  <a:pt x="2365037" y="267099"/>
                </a:cubicBezTo>
                <a:cubicBezTo>
                  <a:pt x="2364076" y="300111"/>
                  <a:pt x="2359548" y="316892"/>
                  <a:pt x="2351453" y="317444"/>
                </a:cubicBezTo>
                <a:cubicBezTo>
                  <a:pt x="2343358" y="317996"/>
                  <a:pt x="2339311" y="301602"/>
                  <a:pt x="2339311" y="268261"/>
                </a:cubicBezTo>
                <a:lnTo>
                  <a:pt x="2339311" y="142813"/>
                </a:lnTo>
                <a:cubicBezTo>
                  <a:pt x="2319593" y="147187"/>
                  <a:pt x="2304640" y="150528"/>
                  <a:pt x="2294451" y="152837"/>
                </a:cubicBezTo>
                <a:cubicBezTo>
                  <a:pt x="2284262" y="155145"/>
                  <a:pt x="2274346" y="152320"/>
                  <a:pt x="2264702" y="144362"/>
                </a:cubicBezTo>
                <a:cubicBezTo>
                  <a:pt x="2255058" y="136403"/>
                  <a:pt x="2255359" y="132115"/>
                  <a:pt x="2265606" y="131498"/>
                </a:cubicBezTo>
                <a:cubicBezTo>
                  <a:pt x="2275852" y="130882"/>
                  <a:pt x="2285822" y="130129"/>
                  <a:pt x="2295516" y="129240"/>
                </a:cubicBezTo>
                <a:cubicBezTo>
                  <a:pt x="2305210" y="128351"/>
                  <a:pt x="2319808" y="126279"/>
                  <a:pt x="2339311" y="123023"/>
                </a:cubicBezTo>
                <a:cubicBezTo>
                  <a:pt x="2339311" y="91289"/>
                  <a:pt x="2339095" y="68839"/>
                  <a:pt x="2338665" y="55675"/>
                </a:cubicBezTo>
                <a:cubicBezTo>
                  <a:pt x="2338235" y="42510"/>
                  <a:pt x="2335761" y="30543"/>
                  <a:pt x="2331244" y="19774"/>
                </a:cubicBezTo>
                <a:cubicBezTo>
                  <a:pt x="2327856" y="11697"/>
                  <a:pt x="2328604" y="7451"/>
                  <a:pt x="2333489" y="7037"/>
                </a:cubicBezTo>
                <a:close/>
                <a:moveTo>
                  <a:pt x="1913831" y="2921"/>
                </a:moveTo>
                <a:cubicBezTo>
                  <a:pt x="1915392" y="2634"/>
                  <a:pt x="1917463" y="2666"/>
                  <a:pt x="1920042" y="3017"/>
                </a:cubicBezTo>
                <a:cubicBezTo>
                  <a:pt x="1930360" y="4423"/>
                  <a:pt x="1939610" y="6721"/>
                  <a:pt x="1947791" y="9911"/>
                </a:cubicBezTo>
                <a:cubicBezTo>
                  <a:pt x="1955972" y="13102"/>
                  <a:pt x="1958488" y="18146"/>
                  <a:pt x="1955341" y="25044"/>
                </a:cubicBezTo>
                <a:cubicBezTo>
                  <a:pt x="1952193" y="31942"/>
                  <a:pt x="1955222" y="52692"/>
                  <a:pt x="1964429" y="87295"/>
                </a:cubicBezTo>
                <a:cubicBezTo>
                  <a:pt x="1976532" y="83896"/>
                  <a:pt x="1986975" y="81024"/>
                  <a:pt x="1995759" y="78680"/>
                </a:cubicBezTo>
                <a:cubicBezTo>
                  <a:pt x="2004542" y="76335"/>
                  <a:pt x="2011587" y="78755"/>
                  <a:pt x="2016892" y="85940"/>
                </a:cubicBezTo>
                <a:cubicBezTo>
                  <a:pt x="2022198" y="93124"/>
                  <a:pt x="2018646" y="98322"/>
                  <a:pt x="2006234" y="101535"/>
                </a:cubicBezTo>
                <a:cubicBezTo>
                  <a:pt x="1993823" y="104747"/>
                  <a:pt x="1982483" y="107737"/>
                  <a:pt x="1972216" y="110504"/>
                </a:cubicBezTo>
                <a:cubicBezTo>
                  <a:pt x="1977608" y="126709"/>
                  <a:pt x="1982956" y="141834"/>
                  <a:pt x="1988262" y="155880"/>
                </a:cubicBezTo>
                <a:cubicBezTo>
                  <a:pt x="1993568" y="169927"/>
                  <a:pt x="1998100" y="181259"/>
                  <a:pt x="2001857" y="189877"/>
                </a:cubicBezTo>
                <a:cubicBezTo>
                  <a:pt x="2007206" y="178807"/>
                  <a:pt x="2011225" y="168901"/>
                  <a:pt x="2013913" y="160161"/>
                </a:cubicBezTo>
                <a:cubicBezTo>
                  <a:pt x="2016602" y="151421"/>
                  <a:pt x="2016821" y="142716"/>
                  <a:pt x="2014569" y="134047"/>
                </a:cubicBezTo>
                <a:cubicBezTo>
                  <a:pt x="2012318" y="125379"/>
                  <a:pt x="2015498" y="122755"/>
                  <a:pt x="2024109" y="126175"/>
                </a:cubicBezTo>
                <a:cubicBezTo>
                  <a:pt x="2032720" y="129595"/>
                  <a:pt x="2040170" y="134424"/>
                  <a:pt x="2046458" y="140662"/>
                </a:cubicBezTo>
                <a:cubicBezTo>
                  <a:pt x="2052747" y="146900"/>
                  <a:pt x="2053091" y="152804"/>
                  <a:pt x="2047491" y="158376"/>
                </a:cubicBezTo>
                <a:cubicBezTo>
                  <a:pt x="2041891" y="163947"/>
                  <a:pt x="2037575" y="171074"/>
                  <a:pt x="2034542" y="179757"/>
                </a:cubicBezTo>
                <a:cubicBezTo>
                  <a:pt x="2031509" y="188440"/>
                  <a:pt x="2026027" y="200009"/>
                  <a:pt x="2018097" y="214464"/>
                </a:cubicBezTo>
                <a:cubicBezTo>
                  <a:pt x="2037442" y="243029"/>
                  <a:pt x="2051764" y="260471"/>
                  <a:pt x="2061064" y="266788"/>
                </a:cubicBezTo>
                <a:cubicBezTo>
                  <a:pt x="2070363" y="273104"/>
                  <a:pt x="2075852" y="273732"/>
                  <a:pt x="2077530" y="268670"/>
                </a:cubicBezTo>
                <a:cubicBezTo>
                  <a:pt x="2079208" y="263608"/>
                  <a:pt x="2082650" y="254609"/>
                  <a:pt x="2087855" y="241674"/>
                </a:cubicBezTo>
                <a:cubicBezTo>
                  <a:pt x="2093061" y="228739"/>
                  <a:pt x="2095993" y="233694"/>
                  <a:pt x="2096653" y="256538"/>
                </a:cubicBezTo>
                <a:cubicBezTo>
                  <a:pt x="2097312" y="279382"/>
                  <a:pt x="2098782" y="295382"/>
                  <a:pt x="2101062" y="304538"/>
                </a:cubicBezTo>
                <a:cubicBezTo>
                  <a:pt x="2103342" y="313694"/>
                  <a:pt x="2097596" y="316631"/>
                  <a:pt x="2083822" y="313347"/>
                </a:cubicBezTo>
                <a:cubicBezTo>
                  <a:pt x="2070048" y="310063"/>
                  <a:pt x="2055751" y="301469"/>
                  <a:pt x="2040930" y="287567"/>
                </a:cubicBezTo>
                <a:cubicBezTo>
                  <a:pt x="2026110" y="273664"/>
                  <a:pt x="2011960" y="255104"/>
                  <a:pt x="1998480" y="231887"/>
                </a:cubicBezTo>
                <a:cubicBezTo>
                  <a:pt x="1985143" y="248622"/>
                  <a:pt x="1970656" y="259331"/>
                  <a:pt x="1955018" y="264013"/>
                </a:cubicBezTo>
                <a:cubicBezTo>
                  <a:pt x="1939380" y="268695"/>
                  <a:pt x="1937505" y="265615"/>
                  <a:pt x="1949393" y="254774"/>
                </a:cubicBezTo>
                <a:cubicBezTo>
                  <a:pt x="1961281" y="243933"/>
                  <a:pt x="1973779" y="229571"/>
                  <a:pt x="1986886" y="211689"/>
                </a:cubicBezTo>
                <a:cubicBezTo>
                  <a:pt x="1979013" y="197435"/>
                  <a:pt x="1971925" y="182216"/>
                  <a:pt x="1965623" y="166033"/>
                </a:cubicBezTo>
                <a:cubicBezTo>
                  <a:pt x="1959320" y="149850"/>
                  <a:pt x="1953373" y="133112"/>
                  <a:pt x="1947780" y="115817"/>
                </a:cubicBezTo>
                <a:cubicBezTo>
                  <a:pt x="1931619" y="120191"/>
                  <a:pt x="1916640" y="123758"/>
                  <a:pt x="1902845" y="126519"/>
                </a:cubicBezTo>
                <a:cubicBezTo>
                  <a:pt x="1889050" y="129279"/>
                  <a:pt x="1879327" y="130975"/>
                  <a:pt x="1873677" y="131606"/>
                </a:cubicBezTo>
                <a:lnTo>
                  <a:pt x="1873677" y="181790"/>
                </a:lnTo>
                <a:cubicBezTo>
                  <a:pt x="1888835" y="177703"/>
                  <a:pt x="1899335" y="172182"/>
                  <a:pt x="1905179" y="165227"/>
                </a:cubicBezTo>
                <a:cubicBezTo>
                  <a:pt x="1911022" y="158272"/>
                  <a:pt x="1916816" y="156009"/>
                  <a:pt x="1922559" y="158440"/>
                </a:cubicBezTo>
                <a:cubicBezTo>
                  <a:pt x="1928302" y="160871"/>
                  <a:pt x="1934637" y="163925"/>
                  <a:pt x="1941563" y="167604"/>
                </a:cubicBezTo>
                <a:cubicBezTo>
                  <a:pt x="1948490" y="171282"/>
                  <a:pt x="1950573" y="175512"/>
                  <a:pt x="1947812" y="180295"/>
                </a:cubicBezTo>
                <a:cubicBezTo>
                  <a:pt x="1945052" y="185077"/>
                  <a:pt x="1943234" y="190967"/>
                  <a:pt x="1942359" y="197965"/>
                </a:cubicBezTo>
                <a:cubicBezTo>
                  <a:pt x="1941485" y="204963"/>
                  <a:pt x="1940595" y="215751"/>
                  <a:pt x="1939692" y="230328"/>
                </a:cubicBezTo>
                <a:cubicBezTo>
                  <a:pt x="1938789" y="244904"/>
                  <a:pt x="1935469" y="256251"/>
                  <a:pt x="1929733" y="264368"/>
                </a:cubicBezTo>
                <a:cubicBezTo>
                  <a:pt x="1923997" y="272484"/>
                  <a:pt x="1917519" y="278998"/>
                  <a:pt x="1910298" y="283910"/>
                </a:cubicBezTo>
                <a:cubicBezTo>
                  <a:pt x="1903078" y="288821"/>
                  <a:pt x="1898346" y="287344"/>
                  <a:pt x="1896101" y="279479"/>
                </a:cubicBezTo>
                <a:cubicBezTo>
                  <a:pt x="1893857" y="271613"/>
                  <a:pt x="1888182" y="262138"/>
                  <a:pt x="1879076" y="251053"/>
                </a:cubicBezTo>
                <a:cubicBezTo>
                  <a:pt x="1869970" y="239968"/>
                  <a:pt x="1871243" y="236899"/>
                  <a:pt x="1882894" y="241846"/>
                </a:cubicBezTo>
                <a:cubicBezTo>
                  <a:pt x="1894546" y="246794"/>
                  <a:pt x="1901766" y="248619"/>
                  <a:pt x="1904555" y="247321"/>
                </a:cubicBezTo>
                <a:cubicBezTo>
                  <a:pt x="1907344" y="246023"/>
                  <a:pt x="1909843" y="237053"/>
                  <a:pt x="1912051" y="220411"/>
                </a:cubicBezTo>
                <a:cubicBezTo>
                  <a:pt x="1914260" y="203770"/>
                  <a:pt x="1915073" y="193649"/>
                  <a:pt x="1914493" y="190050"/>
                </a:cubicBezTo>
                <a:cubicBezTo>
                  <a:pt x="1913912" y="186450"/>
                  <a:pt x="1912170" y="185500"/>
                  <a:pt x="1909266" y="187199"/>
                </a:cubicBezTo>
                <a:cubicBezTo>
                  <a:pt x="1906362" y="188899"/>
                  <a:pt x="1900726" y="191139"/>
                  <a:pt x="1892359" y="193921"/>
                </a:cubicBezTo>
                <a:cubicBezTo>
                  <a:pt x="1883991" y="196703"/>
                  <a:pt x="1877606" y="198417"/>
                  <a:pt x="1873204" y="199062"/>
                </a:cubicBezTo>
                <a:cubicBezTo>
                  <a:pt x="1870694" y="218336"/>
                  <a:pt x="1864284" y="235702"/>
                  <a:pt x="1853973" y="251160"/>
                </a:cubicBezTo>
                <a:cubicBezTo>
                  <a:pt x="1843663" y="266619"/>
                  <a:pt x="1829943" y="277396"/>
                  <a:pt x="1812813" y="283490"/>
                </a:cubicBezTo>
                <a:cubicBezTo>
                  <a:pt x="1795684" y="289585"/>
                  <a:pt x="1792153" y="288122"/>
                  <a:pt x="1802220" y="279102"/>
                </a:cubicBezTo>
                <a:cubicBezTo>
                  <a:pt x="1812286" y="270082"/>
                  <a:pt x="1821740" y="258051"/>
                  <a:pt x="1830581" y="243008"/>
                </a:cubicBezTo>
                <a:cubicBezTo>
                  <a:pt x="1839422" y="227965"/>
                  <a:pt x="1844513" y="211585"/>
                  <a:pt x="1845853" y="193868"/>
                </a:cubicBezTo>
                <a:cubicBezTo>
                  <a:pt x="1847194" y="176150"/>
                  <a:pt x="1847208" y="161652"/>
                  <a:pt x="1845896" y="150374"/>
                </a:cubicBezTo>
                <a:cubicBezTo>
                  <a:pt x="1844584" y="139095"/>
                  <a:pt x="1841885" y="129817"/>
                  <a:pt x="1837798" y="122539"/>
                </a:cubicBezTo>
                <a:cubicBezTo>
                  <a:pt x="1833711" y="115262"/>
                  <a:pt x="1835295" y="111623"/>
                  <a:pt x="1842551" y="111623"/>
                </a:cubicBezTo>
                <a:cubicBezTo>
                  <a:pt x="1848230" y="111623"/>
                  <a:pt x="1854128" y="112067"/>
                  <a:pt x="1860244" y="112957"/>
                </a:cubicBezTo>
                <a:cubicBezTo>
                  <a:pt x="1866360" y="113846"/>
                  <a:pt x="1876627" y="112749"/>
                  <a:pt x="1891046" y="109665"/>
                </a:cubicBezTo>
                <a:cubicBezTo>
                  <a:pt x="1905465" y="106582"/>
                  <a:pt x="1922118" y="101821"/>
                  <a:pt x="1941004" y="95383"/>
                </a:cubicBezTo>
                <a:cubicBezTo>
                  <a:pt x="1928657" y="50010"/>
                  <a:pt x="1919497" y="22922"/>
                  <a:pt x="1913525" y="14117"/>
                </a:cubicBezTo>
                <a:cubicBezTo>
                  <a:pt x="1909045" y="7513"/>
                  <a:pt x="1909147" y="3781"/>
                  <a:pt x="1913831" y="2921"/>
                </a:cubicBezTo>
                <a:close/>
                <a:moveTo>
                  <a:pt x="69704" y="2379"/>
                </a:moveTo>
                <a:cubicBezTo>
                  <a:pt x="71401" y="2279"/>
                  <a:pt x="73624" y="2524"/>
                  <a:pt x="76373" y="3114"/>
                </a:cubicBezTo>
                <a:cubicBezTo>
                  <a:pt x="87372" y="5473"/>
                  <a:pt x="96622" y="8739"/>
                  <a:pt x="104122" y="12912"/>
                </a:cubicBezTo>
                <a:cubicBezTo>
                  <a:pt x="111621" y="17085"/>
                  <a:pt x="113120" y="23510"/>
                  <a:pt x="108617" y="32185"/>
                </a:cubicBezTo>
                <a:cubicBezTo>
                  <a:pt x="104114" y="40861"/>
                  <a:pt x="101863" y="61482"/>
                  <a:pt x="101863" y="94049"/>
                </a:cubicBezTo>
                <a:cubicBezTo>
                  <a:pt x="109090" y="91453"/>
                  <a:pt x="116845" y="89457"/>
                  <a:pt x="125126" y="88058"/>
                </a:cubicBezTo>
                <a:cubicBezTo>
                  <a:pt x="133408" y="86660"/>
                  <a:pt x="138126" y="88740"/>
                  <a:pt x="139280" y="94296"/>
                </a:cubicBezTo>
                <a:cubicBezTo>
                  <a:pt x="140435" y="99853"/>
                  <a:pt x="138154" y="104768"/>
                  <a:pt x="132440" y="109042"/>
                </a:cubicBezTo>
                <a:cubicBezTo>
                  <a:pt x="126725" y="113315"/>
                  <a:pt x="116533" y="117890"/>
                  <a:pt x="101863" y="122765"/>
                </a:cubicBezTo>
                <a:lnTo>
                  <a:pt x="101863" y="156773"/>
                </a:lnTo>
                <a:cubicBezTo>
                  <a:pt x="118254" y="159354"/>
                  <a:pt x="127977" y="163466"/>
                  <a:pt x="131031" y="169109"/>
                </a:cubicBezTo>
                <a:cubicBezTo>
                  <a:pt x="134085" y="174752"/>
                  <a:pt x="134975" y="180779"/>
                  <a:pt x="133698" y="187189"/>
                </a:cubicBezTo>
                <a:cubicBezTo>
                  <a:pt x="132422" y="193599"/>
                  <a:pt x="128378" y="195323"/>
                  <a:pt x="121566" y="192362"/>
                </a:cubicBezTo>
                <a:cubicBezTo>
                  <a:pt x="114755" y="189401"/>
                  <a:pt x="108065" y="182779"/>
                  <a:pt x="101497" y="172497"/>
                </a:cubicBezTo>
                <a:cubicBezTo>
                  <a:pt x="100852" y="196288"/>
                  <a:pt x="100529" y="218759"/>
                  <a:pt x="100529" y="239910"/>
                </a:cubicBezTo>
                <a:cubicBezTo>
                  <a:pt x="100529" y="258811"/>
                  <a:pt x="99343" y="276148"/>
                  <a:pt x="96969" y="291922"/>
                </a:cubicBezTo>
                <a:cubicBezTo>
                  <a:pt x="94596" y="307697"/>
                  <a:pt x="88942" y="308467"/>
                  <a:pt x="80009" y="294235"/>
                </a:cubicBezTo>
                <a:cubicBezTo>
                  <a:pt x="71075" y="280002"/>
                  <a:pt x="67963" y="267300"/>
                  <a:pt x="70673" y="256129"/>
                </a:cubicBezTo>
                <a:cubicBezTo>
                  <a:pt x="73383" y="244958"/>
                  <a:pt x="75409" y="232454"/>
                  <a:pt x="76750" y="218615"/>
                </a:cubicBezTo>
                <a:cubicBezTo>
                  <a:pt x="78090" y="204777"/>
                  <a:pt x="78761" y="184457"/>
                  <a:pt x="78761" y="157655"/>
                </a:cubicBezTo>
                <a:cubicBezTo>
                  <a:pt x="68364" y="187325"/>
                  <a:pt x="50468" y="210714"/>
                  <a:pt x="25071" y="227822"/>
                </a:cubicBezTo>
                <a:cubicBezTo>
                  <a:pt x="-325" y="244930"/>
                  <a:pt x="-6427" y="245173"/>
                  <a:pt x="6766" y="228553"/>
                </a:cubicBezTo>
                <a:cubicBezTo>
                  <a:pt x="19959" y="211933"/>
                  <a:pt x="32611" y="194649"/>
                  <a:pt x="44721" y="176702"/>
                </a:cubicBezTo>
                <a:cubicBezTo>
                  <a:pt x="56831" y="158756"/>
                  <a:pt x="66378" y="142956"/>
                  <a:pt x="73362" y="129304"/>
                </a:cubicBezTo>
                <a:cubicBezTo>
                  <a:pt x="68759" y="131914"/>
                  <a:pt x="59839" y="134366"/>
                  <a:pt x="46603" y="136661"/>
                </a:cubicBezTo>
                <a:cubicBezTo>
                  <a:pt x="33367" y="138955"/>
                  <a:pt x="22594" y="137120"/>
                  <a:pt x="14284" y="131154"/>
                </a:cubicBezTo>
                <a:cubicBezTo>
                  <a:pt x="5974" y="125189"/>
                  <a:pt x="6798" y="121586"/>
                  <a:pt x="16757" y="120345"/>
                </a:cubicBezTo>
                <a:cubicBezTo>
                  <a:pt x="26717" y="119105"/>
                  <a:pt x="47384" y="112971"/>
                  <a:pt x="78761" y="101943"/>
                </a:cubicBezTo>
                <a:cubicBezTo>
                  <a:pt x="78761" y="87818"/>
                  <a:pt x="78542" y="71560"/>
                  <a:pt x="78105" y="53169"/>
                </a:cubicBezTo>
                <a:cubicBezTo>
                  <a:pt x="77667" y="34777"/>
                  <a:pt x="74520" y="21247"/>
                  <a:pt x="68662" y="12579"/>
                </a:cubicBezTo>
                <a:cubicBezTo>
                  <a:pt x="64268" y="6077"/>
                  <a:pt x="64616" y="2677"/>
                  <a:pt x="69704" y="2379"/>
                </a:cubicBezTo>
                <a:close/>
                <a:moveTo>
                  <a:pt x="2695662" y="1"/>
                </a:moveTo>
                <a:cubicBezTo>
                  <a:pt x="2699050" y="-17"/>
                  <a:pt x="2703971" y="1010"/>
                  <a:pt x="2710424" y="3082"/>
                </a:cubicBezTo>
                <a:cubicBezTo>
                  <a:pt x="2723330" y="7226"/>
                  <a:pt x="2727984" y="12539"/>
                  <a:pt x="2724384" y="19021"/>
                </a:cubicBezTo>
                <a:lnTo>
                  <a:pt x="2716275" y="25216"/>
                </a:lnTo>
                <a:cubicBezTo>
                  <a:pt x="2722814" y="25288"/>
                  <a:pt x="2732580" y="23732"/>
                  <a:pt x="2745572" y="20548"/>
                </a:cubicBezTo>
                <a:cubicBezTo>
                  <a:pt x="2758564" y="17365"/>
                  <a:pt x="2767953" y="19433"/>
                  <a:pt x="2773740" y="26754"/>
                </a:cubicBezTo>
                <a:cubicBezTo>
                  <a:pt x="2779526" y="34075"/>
                  <a:pt x="2773177" y="39273"/>
                  <a:pt x="2754692" y="42349"/>
                </a:cubicBezTo>
                <a:cubicBezTo>
                  <a:pt x="2736208" y="45425"/>
                  <a:pt x="2721781" y="46067"/>
                  <a:pt x="2711413" y="44274"/>
                </a:cubicBezTo>
                <a:cubicBezTo>
                  <a:pt x="2703971" y="56105"/>
                  <a:pt x="2693897" y="66035"/>
                  <a:pt x="2681191" y="74066"/>
                </a:cubicBezTo>
                <a:lnTo>
                  <a:pt x="2675789" y="76961"/>
                </a:lnTo>
                <a:lnTo>
                  <a:pt x="2688881" y="73948"/>
                </a:lnTo>
                <a:cubicBezTo>
                  <a:pt x="2694324" y="71158"/>
                  <a:pt x="2700415" y="71216"/>
                  <a:pt x="2707154" y="74120"/>
                </a:cubicBezTo>
                <a:cubicBezTo>
                  <a:pt x="2713894" y="77024"/>
                  <a:pt x="2720473" y="80566"/>
                  <a:pt x="2726890" y="84746"/>
                </a:cubicBezTo>
                <a:cubicBezTo>
                  <a:pt x="2733307" y="88926"/>
                  <a:pt x="2734684" y="94042"/>
                  <a:pt x="2731020" y="100093"/>
                </a:cubicBezTo>
                <a:cubicBezTo>
                  <a:pt x="2727356" y="106145"/>
                  <a:pt x="2724187" y="118309"/>
                  <a:pt x="2721513" y="136586"/>
                </a:cubicBezTo>
                <a:cubicBezTo>
                  <a:pt x="2718838" y="154862"/>
                  <a:pt x="2715156" y="169016"/>
                  <a:pt x="2710467" y="179047"/>
                </a:cubicBezTo>
                <a:cubicBezTo>
                  <a:pt x="2709295" y="181555"/>
                  <a:pt x="2708040" y="183468"/>
                  <a:pt x="2706701" y="184787"/>
                </a:cubicBezTo>
                <a:lnTo>
                  <a:pt x="2704357" y="185982"/>
                </a:lnTo>
                <a:lnTo>
                  <a:pt x="2706907" y="186748"/>
                </a:lnTo>
                <a:cubicBezTo>
                  <a:pt x="2712249" y="188963"/>
                  <a:pt x="2714665" y="191147"/>
                  <a:pt x="2714156" y="193298"/>
                </a:cubicBezTo>
                <a:cubicBezTo>
                  <a:pt x="2713647" y="195449"/>
                  <a:pt x="2712554" y="197908"/>
                  <a:pt x="2710876" y="200676"/>
                </a:cubicBezTo>
                <a:cubicBezTo>
                  <a:pt x="2738682" y="198094"/>
                  <a:pt x="2759303" y="195649"/>
                  <a:pt x="2772739" y="193341"/>
                </a:cubicBezTo>
                <a:cubicBezTo>
                  <a:pt x="2786176" y="191032"/>
                  <a:pt x="2796996" y="192702"/>
                  <a:pt x="2805198" y="198353"/>
                </a:cubicBezTo>
                <a:cubicBezTo>
                  <a:pt x="2813401" y="204003"/>
                  <a:pt x="2816581" y="209204"/>
                  <a:pt x="2814739" y="213958"/>
                </a:cubicBezTo>
                <a:cubicBezTo>
                  <a:pt x="2812895" y="218712"/>
                  <a:pt x="2805908" y="220863"/>
                  <a:pt x="2793776" y="220411"/>
                </a:cubicBezTo>
                <a:cubicBezTo>
                  <a:pt x="2781645" y="219960"/>
                  <a:pt x="2771083" y="219734"/>
                  <a:pt x="2762092" y="219734"/>
                </a:cubicBezTo>
                <a:cubicBezTo>
                  <a:pt x="2754162" y="219734"/>
                  <a:pt x="2737090" y="220558"/>
                  <a:pt x="2710876" y="222207"/>
                </a:cubicBezTo>
                <a:cubicBezTo>
                  <a:pt x="2710876" y="261901"/>
                  <a:pt x="2710632" y="283695"/>
                  <a:pt x="2710144" y="287588"/>
                </a:cubicBezTo>
                <a:cubicBezTo>
                  <a:pt x="2709657" y="291481"/>
                  <a:pt x="2707922" y="298021"/>
                  <a:pt x="2704939" y="307205"/>
                </a:cubicBezTo>
                <a:cubicBezTo>
                  <a:pt x="2701956" y="316390"/>
                  <a:pt x="2698601" y="319445"/>
                  <a:pt x="2694872" y="316369"/>
                </a:cubicBezTo>
                <a:cubicBezTo>
                  <a:pt x="2691144" y="313293"/>
                  <a:pt x="2688806" y="308679"/>
                  <a:pt x="2687860" y="302527"/>
                </a:cubicBezTo>
                <a:cubicBezTo>
                  <a:pt x="2686913" y="296375"/>
                  <a:pt x="2686211" y="287326"/>
                  <a:pt x="2685752" y="275381"/>
                </a:cubicBezTo>
                <a:cubicBezTo>
                  <a:pt x="2685293" y="263436"/>
                  <a:pt x="2685063" y="246242"/>
                  <a:pt x="2685063" y="223799"/>
                </a:cubicBezTo>
                <a:lnTo>
                  <a:pt x="2627824" y="231500"/>
                </a:lnTo>
                <a:cubicBezTo>
                  <a:pt x="2624455" y="248321"/>
                  <a:pt x="2616417" y="263557"/>
                  <a:pt x="2603711" y="277209"/>
                </a:cubicBezTo>
                <a:cubicBezTo>
                  <a:pt x="2591006" y="290861"/>
                  <a:pt x="2575293" y="299770"/>
                  <a:pt x="2556571" y="303936"/>
                </a:cubicBezTo>
                <a:cubicBezTo>
                  <a:pt x="2537850" y="308102"/>
                  <a:pt x="2535165" y="305610"/>
                  <a:pt x="2548516" y="296461"/>
                </a:cubicBezTo>
                <a:cubicBezTo>
                  <a:pt x="2561866" y="287312"/>
                  <a:pt x="2573138" y="277485"/>
                  <a:pt x="2582330" y="266981"/>
                </a:cubicBezTo>
                <a:cubicBezTo>
                  <a:pt x="2591522" y="256477"/>
                  <a:pt x="2597875" y="245231"/>
                  <a:pt x="2601388" y="233242"/>
                </a:cubicBezTo>
                <a:cubicBezTo>
                  <a:pt x="2570614" y="238634"/>
                  <a:pt x="2550602" y="242230"/>
                  <a:pt x="2541353" y="244030"/>
                </a:cubicBezTo>
                <a:cubicBezTo>
                  <a:pt x="2532103" y="245829"/>
                  <a:pt x="2522926" y="242205"/>
                  <a:pt x="2513820" y="233156"/>
                </a:cubicBezTo>
                <a:cubicBezTo>
                  <a:pt x="2504714" y="224108"/>
                  <a:pt x="2507553" y="220261"/>
                  <a:pt x="2522338" y="221616"/>
                </a:cubicBezTo>
                <a:cubicBezTo>
                  <a:pt x="2537123" y="222971"/>
                  <a:pt x="2563925" y="221118"/>
                  <a:pt x="2602743" y="216056"/>
                </a:cubicBezTo>
                <a:cubicBezTo>
                  <a:pt x="2602743" y="209402"/>
                  <a:pt x="2601618" y="203375"/>
                  <a:pt x="2599366" y="197976"/>
                </a:cubicBezTo>
                <a:cubicBezTo>
                  <a:pt x="2597115" y="192577"/>
                  <a:pt x="2599352" y="190351"/>
                  <a:pt x="2606077" y="191297"/>
                </a:cubicBezTo>
                <a:lnTo>
                  <a:pt x="2609388" y="192143"/>
                </a:lnTo>
                <a:lnTo>
                  <a:pt x="2605034" y="183282"/>
                </a:lnTo>
                <a:cubicBezTo>
                  <a:pt x="2603776" y="179724"/>
                  <a:pt x="2602801" y="175745"/>
                  <a:pt x="2602109" y="171346"/>
                </a:cubicBezTo>
                <a:cubicBezTo>
                  <a:pt x="2600725" y="162549"/>
                  <a:pt x="2598929" y="149987"/>
                  <a:pt x="2596720" y="133660"/>
                </a:cubicBezTo>
                <a:cubicBezTo>
                  <a:pt x="2594512" y="117334"/>
                  <a:pt x="2591364" y="105532"/>
                  <a:pt x="2587277" y="98254"/>
                </a:cubicBezTo>
                <a:cubicBezTo>
                  <a:pt x="2583190" y="90977"/>
                  <a:pt x="2585220" y="87338"/>
                  <a:pt x="2593365" y="87338"/>
                </a:cubicBezTo>
                <a:cubicBezTo>
                  <a:pt x="2599001" y="87338"/>
                  <a:pt x="2604012" y="87556"/>
                  <a:pt x="2608401" y="87994"/>
                </a:cubicBezTo>
                <a:cubicBezTo>
                  <a:pt x="2610595" y="88213"/>
                  <a:pt x="2614979" y="87938"/>
                  <a:pt x="2621554" y="87171"/>
                </a:cubicBezTo>
                <a:lnTo>
                  <a:pt x="2622026" y="87103"/>
                </a:lnTo>
                <a:lnTo>
                  <a:pt x="2616101" y="83616"/>
                </a:lnTo>
                <a:cubicBezTo>
                  <a:pt x="2607196" y="72589"/>
                  <a:pt x="2604644" y="65498"/>
                  <a:pt x="2608444" y="62343"/>
                </a:cubicBezTo>
                <a:cubicBezTo>
                  <a:pt x="2612244" y="59188"/>
                  <a:pt x="2619019" y="59407"/>
                  <a:pt x="2628771" y="62999"/>
                </a:cubicBezTo>
                <a:cubicBezTo>
                  <a:pt x="2638522" y="66591"/>
                  <a:pt x="2641932" y="73141"/>
                  <a:pt x="2638999" y="82649"/>
                </a:cubicBezTo>
                <a:lnTo>
                  <a:pt x="2637749" y="84843"/>
                </a:lnTo>
                <a:lnTo>
                  <a:pt x="2647850" y="83391"/>
                </a:lnTo>
                <a:lnTo>
                  <a:pt x="2669619" y="78381"/>
                </a:lnTo>
                <a:lnTo>
                  <a:pt x="2669453" y="74856"/>
                </a:lnTo>
                <a:cubicBezTo>
                  <a:pt x="2670021" y="73024"/>
                  <a:pt x="2671212" y="70553"/>
                  <a:pt x="2673028" y="67441"/>
                </a:cubicBezTo>
                <a:cubicBezTo>
                  <a:pt x="2680292" y="54993"/>
                  <a:pt x="2685465" y="44016"/>
                  <a:pt x="2688548" y="34508"/>
                </a:cubicBezTo>
                <a:cubicBezTo>
                  <a:pt x="2691631" y="25001"/>
                  <a:pt x="2692499" y="18458"/>
                  <a:pt x="2691151" y="14880"/>
                </a:cubicBezTo>
                <a:cubicBezTo>
                  <a:pt x="2689803" y="11302"/>
                  <a:pt x="2689451" y="7405"/>
                  <a:pt x="2690097" y="3189"/>
                </a:cubicBezTo>
                <a:cubicBezTo>
                  <a:pt x="2690419" y="1081"/>
                  <a:pt x="2692275" y="18"/>
                  <a:pt x="2695662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489337" y="2985709"/>
            <a:ext cx="3399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35 –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 =</a:t>
            </a:r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H="1">
            <a:off x="3389634" y="3580069"/>
            <a:ext cx="349250" cy="56134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3738886" y="3580069"/>
            <a:ext cx="371475" cy="56134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959076" y="4088451"/>
            <a:ext cx="601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3983260" y="4088972"/>
            <a:ext cx="325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4158988" y="4734112"/>
            <a:ext cx="393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5321163" y="2967490"/>
            <a:ext cx="601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33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148461" y="3579434"/>
            <a:ext cx="590991" cy="1238250"/>
            <a:chOff x="2306539" y="2436026"/>
            <a:chExt cx="252412" cy="783796"/>
          </a:xfrm>
        </p:grpSpPr>
        <p:sp>
          <p:nvSpPr>
            <p:cNvPr id="28" name="Line 32"/>
            <p:cNvSpPr>
              <a:spLocks noChangeShapeType="1"/>
            </p:cNvSpPr>
            <p:nvPr/>
          </p:nvSpPr>
          <p:spPr bwMode="auto">
            <a:xfrm>
              <a:off x="2308126" y="3207047"/>
              <a:ext cx="25082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V="1">
              <a:off x="2555775" y="2436026"/>
              <a:ext cx="3175" cy="7837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V="1">
              <a:off x="2306539" y="3070522"/>
              <a:ext cx="0" cy="14287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702675" y="3450513"/>
            <a:ext cx="1948228" cy="311920"/>
          </a:xfrm>
          <a:custGeom>
            <a:avLst/>
            <a:gdLst/>
            <a:ahLst/>
            <a:cxnLst/>
            <a:rect l="l" t="t" r="r" b="b"/>
            <a:pathLst>
              <a:path w="1948228" h="311920">
                <a:moveTo>
                  <a:pt x="1701233" y="139868"/>
                </a:moveTo>
                <a:cubicBezTo>
                  <a:pt x="1697572" y="140010"/>
                  <a:pt x="1692699" y="140530"/>
                  <a:pt x="1686611" y="141430"/>
                </a:cubicBezTo>
                <a:cubicBezTo>
                  <a:pt x="1674436" y="143230"/>
                  <a:pt x="1659644" y="145313"/>
                  <a:pt x="1642236" y="147679"/>
                </a:cubicBezTo>
                <a:cubicBezTo>
                  <a:pt x="1643999" y="173936"/>
                  <a:pt x="1645268" y="192048"/>
                  <a:pt x="1646043" y="202014"/>
                </a:cubicBezTo>
                <a:cubicBezTo>
                  <a:pt x="1662563" y="201197"/>
                  <a:pt x="1682037" y="199125"/>
                  <a:pt x="1704465" y="195798"/>
                </a:cubicBezTo>
                <a:cubicBezTo>
                  <a:pt x="1706114" y="185889"/>
                  <a:pt x="1707827" y="174517"/>
                  <a:pt x="1709606" y="161682"/>
                </a:cubicBezTo>
                <a:cubicBezTo>
                  <a:pt x="1711384" y="148848"/>
                  <a:pt x="1711040" y="141814"/>
                  <a:pt x="1708573" y="140581"/>
                </a:cubicBezTo>
                <a:cubicBezTo>
                  <a:pt x="1707340" y="139964"/>
                  <a:pt x="1704893" y="139726"/>
                  <a:pt x="1701233" y="139868"/>
                </a:cubicBezTo>
                <a:close/>
                <a:moveTo>
                  <a:pt x="555649" y="137085"/>
                </a:moveTo>
                <a:cubicBezTo>
                  <a:pt x="562927" y="136246"/>
                  <a:pt x="572815" y="139828"/>
                  <a:pt x="585313" y="147830"/>
                </a:cubicBezTo>
                <a:cubicBezTo>
                  <a:pt x="599381" y="158025"/>
                  <a:pt x="603385" y="166199"/>
                  <a:pt x="597326" y="172351"/>
                </a:cubicBezTo>
                <a:cubicBezTo>
                  <a:pt x="591268" y="178503"/>
                  <a:pt x="586603" y="186075"/>
                  <a:pt x="583334" y="195066"/>
                </a:cubicBezTo>
                <a:cubicBezTo>
                  <a:pt x="580638" y="230257"/>
                  <a:pt x="575060" y="255836"/>
                  <a:pt x="566599" y="271804"/>
                </a:cubicBezTo>
                <a:cubicBezTo>
                  <a:pt x="558138" y="287772"/>
                  <a:pt x="546483" y="298828"/>
                  <a:pt x="531634" y="304973"/>
                </a:cubicBezTo>
                <a:cubicBezTo>
                  <a:pt x="516785" y="311118"/>
                  <a:pt x="509098" y="309261"/>
                  <a:pt x="508575" y="299402"/>
                </a:cubicBezTo>
                <a:cubicBezTo>
                  <a:pt x="508051" y="289543"/>
                  <a:pt x="504402" y="278946"/>
                  <a:pt x="497626" y="267610"/>
                </a:cubicBezTo>
                <a:cubicBezTo>
                  <a:pt x="490850" y="256274"/>
                  <a:pt x="491417" y="252255"/>
                  <a:pt x="499325" y="255553"/>
                </a:cubicBezTo>
                <a:cubicBezTo>
                  <a:pt x="507234" y="258852"/>
                  <a:pt x="516250" y="262609"/>
                  <a:pt x="526375" y="266825"/>
                </a:cubicBezTo>
                <a:cubicBezTo>
                  <a:pt x="533387" y="266825"/>
                  <a:pt x="539682" y="258895"/>
                  <a:pt x="545261" y="243034"/>
                </a:cubicBezTo>
                <a:cubicBezTo>
                  <a:pt x="550839" y="227174"/>
                  <a:pt x="554076" y="212407"/>
                  <a:pt x="554972" y="198734"/>
                </a:cubicBezTo>
                <a:cubicBezTo>
                  <a:pt x="555869" y="185060"/>
                  <a:pt x="555955" y="175689"/>
                  <a:pt x="555231" y="170620"/>
                </a:cubicBezTo>
                <a:cubicBezTo>
                  <a:pt x="554506" y="165551"/>
                  <a:pt x="551427" y="163242"/>
                  <a:pt x="545992" y="163693"/>
                </a:cubicBezTo>
                <a:cubicBezTo>
                  <a:pt x="540557" y="164145"/>
                  <a:pt x="524252" y="166393"/>
                  <a:pt x="497078" y="170437"/>
                </a:cubicBezTo>
                <a:cubicBezTo>
                  <a:pt x="508779" y="174051"/>
                  <a:pt x="512296" y="179002"/>
                  <a:pt x="507628" y="185290"/>
                </a:cubicBezTo>
                <a:cubicBezTo>
                  <a:pt x="502961" y="191578"/>
                  <a:pt x="499515" y="197841"/>
                  <a:pt x="497293" y="204079"/>
                </a:cubicBezTo>
                <a:cubicBezTo>
                  <a:pt x="495070" y="210317"/>
                  <a:pt x="488674" y="221015"/>
                  <a:pt x="478105" y="236172"/>
                </a:cubicBezTo>
                <a:cubicBezTo>
                  <a:pt x="467537" y="251330"/>
                  <a:pt x="455254" y="264279"/>
                  <a:pt x="441258" y="275020"/>
                </a:cubicBezTo>
                <a:cubicBezTo>
                  <a:pt x="427262" y="285761"/>
                  <a:pt x="414367" y="291827"/>
                  <a:pt x="402572" y="293218"/>
                </a:cubicBezTo>
                <a:cubicBezTo>
                  <a:pt x="390777" y="294609"/>
                  <a:pt x="388888" y="292056"/>
                  <a:pt x="396904" y="285560"/>
                </a:cubicBezTo>
                <a:cubicBezTo>
                  <a:pt x="404920" y="279064"/>
                  <a:pt x="414668" y="270521"/>
                  <a:pt x="426147" y="259931"/>
                </a:cubicBezTo>
                <a:cubicBezTo>
                  <a:pt x="437627" y="249340"/>
                  <a:pt x="448694" y="234986"/>
                  <a:pt x="459348" y="216867"/>
                </a:cubicBezTo>
                <a:cubicBezTo>
                  <a:pt x="470003" y="198748"/>
                  <a:pt x="474657" y="185301"/>
                  <a:pt x="473309" y="176524"/>
                </a:cubicBezTo>
                <a:cubicBezTo>
                  <a:pt x="468476" y="178188"/>
                  <a:pt x="462077" y="180178"/>
                  <a:pt x="454111" y="182493"/>
                </a:cubicBezTo>
                <a:cubicBezTo>
                  <a:pt x="446145" y="184809"/>
                  <a:pt x="437544" y="182554"/>
                  <a:pt x="428309" y="175728"/>
                </a:cubicBezTo>
                <a:cubicBezTo>
                  <a:pt x="420063" y="166522"/>
                  <a:pt x="422792" y="161643"/>
                  <a:pt x="436494" y="161091"/>
                </a:cubicBezTo>
                <a:cubicBezTo>
                  <a:pt x="450196" y="160539"/>
                  <a:pt x="471480" y="158004"/>
                  <a:pt x="500347" y="153487"/>
                </a:cubicBezTo>
                <a:cubicBezTo>
                  <a:pt x="525557" y="149142"/>
                  <a:pt x="541855" y="144445"/>
                  <a:pt x="549240" y="139398"/>
                </a:cubicBezTo>
                <a:cubicBezTo>
                  <a:pt x="551086" y="138136"/>
                  <a:pt x="553223" y="137365"/>
                  <a:pt x="555649" y="137085"/>
                </a:cubicBezTo>
                <a:close/>
                <a:moveTo>
                  <a:pt x="1716113" y="110856"/>
                </a:moveTo>
                <a:cubicBezTo>
                  <a:pt x="1720325" y="110998"/>
                  <a:pt x="1725050" y="112252"/>
                  <a:pt x="1730288" y="114618"/>
                </a:cubicBezTo>
                <a:cubicBezTo>
                  <a:pt x="1740763" y="119350"/>
                  <a:pt x="1749403" y="124387"/>
                  <a:pt x="1756208" y="129729"/>
                </a:cubicBezTo>
                <a:cubicBezTo>
                  <a:pt x="1763012" y="135070"/>
                  <a:pt x="1762474" y="141018"/>
                  <a:pt x="1754595" y="147571"/>
                </a:cubicBezTo>
                <a:cubicBezTo>
                  <a:pt x="1746714" y="154125"/>
                  <a:pt x="1737612" y="170344"/>
                  <a:pt x="1727287" y="196228"/>
                </a:cubicBezTo>
                <a:cubicBezTo>
                  <a:pt x="1740781" y="209736"/>
                  <a:pt x="1742810" y="216802"/>
                  <a:pt x="1733375" y="217426"/>
                </a:cubicBezTo>
                <a:cubicBezTo>
                  <a:pt x="1723939" y="218050"/>
                  <a:pt x="1712743" y="218588"/>
                  <a:pt x="1699786" y="219039"/>
                </a:cubicBezTo>
                <a:cubicBezTo>
                  <a:pt x="1686830" y="219491"/>
                  <a:pt x="1668901" y="220943"/>
                  <a:pt x="1646000" y="223395"/>
                </a:cubicBezTo>
                <a:cubicBezTo>
                  <a:pt x="1645139" y="236258"/>
                  <a:pt x="1641913" y="243586"/>
                  <a:pt x="1636320" y="245379"/>
                </a:cubicBezTo>
                <a:cubicBezTo>
                  <a:pt x="1630728" y="247171"/>
                  <a:pt x="1626705" y="238807"/>
                  <a:pt x="1624253" y="220287"/>
                </a:cubicBezTo>
                <a:cubicBezTo>
                  <a:pt x="1621801" y="201767"/>
                  <a:pt x="1619227" y="184878"/>
                  <a:pt x="1616531" y="169620"/>
                </a:cubicBezTo>
                <a:cubicBezTo>
                  <a:pt x="1613835" y="154362"/>
                  <a:pt x="1610669" y="142448"/>
                  <a:pt x="1607034" y="133880"/>
                </a:cubicBezTo>
                <a:cubicBezTo>
                  <a:pt x="1603399" y="125312"/>
                  <a:pt x="1605908" y="121738"/>
                  <a:pt x="1614563" y="123157"/>
                </a:cubicBezTo>
                <a:cubicBezTo>
                  <a:pt x="1623217" y="124577"/>
                  <a:pt x="1629225" y="125925"/>
                  <a:pt x="1632588" y="127201"/>
                </a:cubicBezTo>
                <a:cubicBezTo>
                  <a:pt x="1635951" y="128477"/>
                  <a:pt x="1646487" y="128255"/>
                  <a:pt x="1664198" y="126534"/>
                </a:cubicBezTo>
                <a:cubicBezTo>
                  <a:pt x="1685034" y="122189"/>
                  <a:pt x="1698639" y="117934"/>
                  <a:pt x="1705013" y="113768"/>
                </a:cubicBezTo>
                <a:cubicBezTo>
                  <a:pt x="1708200" y="111685"/>
                  <a:pt x="1711900" y="110714"/>
                  <a:pt x="1716113" y="110856"/>
                </a:cubicBezTo>
                <a:close/>
                <a:moveTo>
                  <a:pt x="1334748" y="67822"/>
                </a:moveTo>
                <a:cubicBezTo>
                  <a:pt x="1324989" y="67399"/>
                  <a:pt x="1316159" y="72612"/>
                  <a:pt x="1308258" y="83460"/>
                </a:cubicBezTo>
                <a:cubicBezTo>
                  <a:pt x="1300356" y="94308"/>
                  <a:pt x="1295079" y="111828"/>
                  <a:pt x="1292426" y="136020"/>
                </a:cubicBezTo>
                <a:cubicBezTo>
                  <a:pt x="1289787" y="160198"/>
                  <a:pt x="1290684" y="181798"/>
                  <a:pt x="1295115" y="200820"/>
                </a:cubicBezTo>
                <a:cubicBezTo>
                  <a:pt x="1299546" y="219843"/>
                  <a:pt x="1306397" y="232896"/>
                  <a:pt x="1315668" y="239980"/>
                </a:cubicBezTo>
                <a:cubicBezTo>
                  <a:pt x="1324939" y="247064"/>
                  <a:pt x="1334246" y="248552"/>
                  <a:pt x="1343588" y="244443"/>
                </a:cubicBezTo>
                <a:cubicBezTo>
                  <a:pt x="1352931" y="240335"/>
                  <a:pt x="1360004" y="231082"/>
                  <a:pt x="1364808" y="216684"/>
                </a:cubicBezTo>
                <a:cubicBezTo>
                  <a:pt x="1369612" y="202287"/>
                  <a:pt x="1372014" y="186419"/>
                  <a:pt x="1372014" y="169082"/>
                </a:cubicBezTo>
                <a:cubicBezTo>
                  <a:pt x="1372014" y="151744"/>
                  <a:pt x="1371355" y="136031"/>
                  <a:pt x="1370035" y="121942"/>
                </a:cubicBezTo>
                <a:cubicBezTo>
                  <a:pt x="1368716" y="107853"/>
                  <a:pt x="1364944" y="95416"/>
                  <a:pt x="1358721" y="84632"/>
                </a:cubicBezTo>
                <a:cubicBezTo>
                  <a:pt x="1352497" y="73848"/>
                  <a:pt x="1344506" y="68245"/>
                  <a:pt x="1334748" y="67822"/>
                </a:cubicBezTo>
                <a:close/>
                <a:moveTo>
                  <a:pt x="463263" y="46817"/>
                </a:moveTo>
                <a:cubicBezTo>
                  <a:pt x="468368" y="46817"/>
                  <a:pt x="476632" y="49212"/>
                  <a:pt x="488054" y="54002"/>
                </a:cubicBezTo>
                <a:cubicBezTo>
                  <a:pt x="499476" y="58791"/>
                  <a:pt x="502351" y="64180"/>
                  <a:pt x="496680" y="70167"/>
                </a:cubicBezTo>
                <a:cubicBezTo>
                  <a:pt x="491008" y="76154"/>
                  <a:pt x="486437" y="82617"/>
                  <a:pt x="482967" y="89558"/>
                </a:cubicBezTo>
                <a:cubicBezTo>
                  <a:pt x="470118" y="108803"/>
                  <a:pt x="457079" y="124810"/>
                  <a:pt x="443850" y="137580"/>
                </a:cubicBezTo>
                <a:cubicBezTo>
                  <a:pt x="430621" y="150350"/>
                  <a:pt x="417995" y="160671"/>
                  <a:pt x="405971" y="168544"/>
                </a:cubicBezTo>
                <a:cubicBezTo>
                  <a:pt x="393946" y="176417"/>
                  <a:pt x="384277" y="181063"/>
                  <a:pt x="376964" y="182483"/>
                </a:cubicBezTo>
                <a:cubicBezTo>
                  <a:pt x="369650" y="183902"/>
                  <a:pt x="368693" y="181411"/>
                  <a:pt x="374092" y="175008"/>
                </a:cubicBezTo>
                <a:cubicBezTo>
                  <a:pt x="379491" y="168605"/>
                  <a:pt x="388124" y="160058"/>
                  <a:pt x="399991" y="149368"/>
                </a:cubicBezTo>
                <a:cubicBezTo>
                  <a:pt x="411857" y="138677"/>
                  <a:pt x="423573" y="125104"/>
                  <a:pt x="435139" y="108649"/>
                </a:cubicBezTo>
                <a:cubicBezTo>
                  <a:pt x="446704" y="92193"/>
                  <a:pt x="453143" y="80552"/>
                  <a:pt x="454455" y="73727"/>
                </a:cubicBezTo>
                <a:cubicBezTo>
                  <a:pt x="455767" y="66901"/>
                  <a:pt x="455749" y="60709"/>
                  <a:pt x="454401" y="55152"/>
                </a:cubicBezTo>
                <a:cubicBezTo>
                  <a:pt x="453053" y="49596"/>
                  <a:pt x="456007" y="46817"/>
                  <a:pt x="463263" y="46817"/>
                </a:cubicBezTo>
                <a:close/>
                <a:moveTo>
                  <a:pt x="1825047" y="41418"/>
                </a:moveTo>
                <a:lnTo>
                  <a:pt x="1939396" y="41418"/>
                </a:lnTo>
                <a:lnTo>
                  <a:pt x="1939396" y="72587"/>
                </a:lnTo>
                <a:lnTo>
                  <a:pt x="1852258" y="72587"/>
                </a:lnTo>
                <a:cubicBezTo>
                  <a:pt x="1848114" y="95101"/>
                  <a:pt x="1843869" y="111692"/>
                  <a:pt x="1839524" y="122361"/>
                </a:cubicBezTo>
                <a:cubicBezTo>
                  <a:pt x="1849447" y="116984"/>
                  <a:pt x="1860683" y="114535"/>
                  <a:pt x="1873231" y="115016"/>
                </a:cubicBezTo>
                <a:cubicBezTo>
                  <a:pt x="1885778" y="115496"/>
                  <a:pt x="1897792" y="118368"/>
                  <a:pt x="1909271" y="123630"/>
                </a:cubicBezTo>
                <a:cubicBezTo>
                  <a:pt x="1920750" y="128893"/>
                  <a:pt x="1929057" y="135959"/>
                  <a:pt x="1934191" y="144829"/>
                </a:cubicBezTo>
                <a:cubicBezTo>
                  <a:pt x="1939325" y="153698"/>
                  <a:pt x="1943046" y="162510"/>
                  <a:pt x="1945355" y="171265"/>
                </a:cubicBezTo>
                <a:cubicBezTo>
                  <a:pt x="1947663" y="180020"/>
                  <a:pt x="1948581" y="189535"/>
                  <a:pt x="1948108" y="199809"/>
                </a:cubicBezTo>
                <a:cubicBezTo>
                  <a:pt x="1947635" y="210084"/>
                  <a:pt x="1945523" y="220610"/>
                  <a:pt x="1941773" y="231386"/>
                </a:cubicBezTo>
                <a:cubicBezTo>
                  <a:pt x="1938023" y="242163"/>
                  <a:pt x="1932312" y="251151"/>
                  <a:pt x="1924640" y="258350"/>
                </a:cubicBezTo>
                <a:cubicBezTo>
                  <a:pt x="1916968" y="265548"/>
                  <a:pt x="1907712" y="271256"/>
                  <a:pt x="1896870" y="275472"/>
                </a:cubicBezTo>
                <a:cubicBezTo>
                  <a:pt x="1886029" y="279688"/>
                  <a:pt x="1873481" y="281333"/>
                  <a:pt x="1859227" y="280408"/>
                </a:cubicBezTo>
                <a:cubicBezTo>
                  <a:pt x="1844973" y="279483"/>
                  <a:pt x="1831415" y="274256"/>
                  <a:pt x="1818551" y="264727"/>
                </a:cubicBezTo>
                <a:cubicBezTo>
                  <a:pt x="1805688" y="255198"/>
                  <a:pt x="1796876" y="238259"/>
                  <a:pt x="1792115" y="213909"/>
                </a:cubicBezTo>
                <a:lnTo>
                  <a:pt x="1823671" y="204703"/>
                </a:lnTo>
                <a:cubicBezTo>
                  <a:pt x="1830253" y="230271"/>
                  <a:pt x="1840424" y="244088"/>
                  <a:pt x="1854183" y="246153"/>
                </a:cubicBezTo>
                <a:cubicBezTo>
                  <a:pt x="1867943" y="248218"/>
                  <a:pt x="1879114" y="246777"/>
                  <a:pt x="1887696" y="241830"/>
                </a:cubicBezTo>
                <a:cubicBezTo>
                  <a:pt x="1896279" y="236882"/>
                  <a:pt x="1902517" y="229877"/>
                  <a:pt x="1906410" y="220814"/>
                </a:cubicBezTo>
                <a:cubicBezTo>
                  <a:pt x="1910304" y="211751"/>
                  <a:pt x="1912031" y="201656"/>
                  <a:pt x="1911594" y="190528"/>
                </a:cubicBezTo>
                <a:cubicBezTo>
                  <a:pt x="1911157" y="179400"/>
                  <a:pt x="1908274" y="170147"/>
                  <a:pt x="1902947" y="162769"/>
                </a:cubicBezTo>
                <a:cubicBezTo>
                  <a:pt x="1897620" y="155390"/>
                  <a:pt x="1890847" y="150440"/>
                  <a:pt x="1882631" y="147916"/>
                </a:cubicBezTo>
                <a:cubicBezTo>
                  <a:pt x="1874414" y="145392"/>
                  <a:pt x="1865110" y="145406"/>
                  <a:pt x="1854721" y="147959"/>
                </a:cubicBezTo>
                <a:cubicBezTo>
                  <a:pt x="1844331" y="150511"/>
                  <a:pt x="1835358" y="156885"/>
                  <a:pt x="1827801" y="167081"/>
                </a:cubicBezTo>
                <a:lnTo>
                  <a:pt x="1798869" y="163790"/>
                </a:lnTo>
                <a:cubicBezTo>
                  <a:pt x="1800676" y="155774"/>
                  <a:pt x="1809402" y="114983"/>
                  <a:pt x="1825047" y="41418"/>
                </a:cubicBezTo>
                <a:close/>
                <a:moveTo>
                  <a:pt x="205798" y="41418"/>
                </a:moveTo>
                <a:lnTo>
                  <a:pt x="320146" y="41418"/>
                </a:lnTo>
                <a:lnTo>
                  <a:pt x="320146" y="72587"/>
                </a:lnTo>
                <a:lnTo>
                  <a:pt x="233008" y="72587"/>
                </a:lnTo>
                <a:cubicBezTo>
                  <a:pt x="228864" y="95101"/>
                  <a:pt x="224619" y="111692"/>
                  <a:pt x="220274" y="122361"/>
                </a:cubicBezTo>
                <a:cubicBezTo>
                  <a:pt x="230197" y="116984"/>
                  <a:pt x="241433" y="114535"/>
                  <a:pt x="253981" y="115016"/>
                </a:cubicBezTo>
                <a:cubicBezTo>
                  <a:pt x="266528" y="115496"/>
                  <a:pt x="278542" y="118368"/>
                  <a:pt x="290021" y="123630"/>
                </a:cubicBezTo>
                <a:cubicBezTo>
                  <a:pt x="301501" y="128893"/>
                  <a:pt x="309807" y="135959"/>
                  <a:pt x="314941" y="144829"/>
                </a:cubicBezTo>
                <a:cubicBezTo>
                  <a:pt x="320075" y="153698"/>
                  <a:pt x="323796" y="162510"/>
                  <a:pt x="326105" y="171265"/>
                </a:cubicBezTo>
                <a:cubicBezTo>
                  <a:pt x="328414" y="180020"/>
                  <a:pt x="329331" y="189535"/>
                  <a:pt x="328858" y="199809"/>
                </a:cubicBezTo>
                <a:cubicBezTo>
                  <a:pt x="328385" y="210084"/>
                  <a:pt x="326273" y="220610"/>
                  <a:pt x="322523" y="231386"/>
                </a:cubicBezTo>
                <a:cubicBezTo>
                  <a:pt x="318773" y="242163"/>
                  <a:pt x="313062" y="251151"/>
                  <a:pt x="305390" y="258350"/>
                </a:cubicBezTo>
                <a:cubicBezTo>
                  <a:pt x="297718" y="265548"/>
                  <a:pt x="288462" y="271256"/>
                  <a:pt x="277621" y="275472"/>
                </a:cubicBezTo>
                <a:cubicBezTo>
                  <a:pt x="266779" y="279688"/>
                  <a:pt x="254232" y="281333"/>
                  <a:pt x="239977" y="280408"/>
                </a:cubicBezTo>
                <a:cubicBezTo>
                  <a:pt x="225723" y="279483"/>
                  <a:pt x="212165" y="274256"/>
                  <a:pt x="199302" y="264727"/>
                </a:cubicBezTo>
                <a:cubicBezTo>
                  <a:pt x="186438" y="255198"/>
                  <a:pt x="177626" y="238259"/>
                  <a:pt x="172865" y="213909"/>
                </a:cubicBezTo>
                <a:lnTo>
                  <a:pt x="204421" y="204703"/>
                </a:lnTo>
                <a:cubicBezTo>
                  <a:pt x="211003" y="230271"/>
                  <a:pt x="221174" y="244088"/>
                  <a:pt x="234933" y="246153"/>
                </a:cubicBezTo>
                <a:cubicBezTo>
                  <a:pt x="248693" y="248218"/>
                  <a:pt x="259864" y="246777"/>
                  <a:pt x="268446" y="241830"/>
                </a:cubicBezTo>
                <a:cubicBezTo>
                  <a:pt x="277029" y="236882"/>
                  <a:pt x="283267" y="229877"/>
                  <a:pt x="287160" y="220814"/>
                </a:cubicBezTo>
                <a:cubicBezTo>
                  <a:pt x="291054" y="211751"/>
                  <a:pt x="292782" y="201656"/>
                  <a:pt x="292344" y="190528"/>
                </a:cubicBezTo>
                <a:cubicBezTo>
                  <a:pt x="291907" y="179400"/>
                  <a:pt x="289025" y="170147"/>
                  <a:pt x="283697" y="162769"/>
                </a:cubicBezTo>
                <a:cubicBezTo>
                  <a:pt x="278370" y="155390"/>
                  <a:pt x="271598" y="150440"/>
                  <a:pt x="263381" y="147916"/>
                </a:cubicBezTo>
                <a:cubicBezTo>
                  <a:pt x="255164" y="145392"/>
                  <a:pt x="245861" y="145406"/>
                  <a:pt x="235471" y="147959"/>
                </a:cubicBezTo>
                <a:cubicBezTo>
                  <a:pt x="225082" y="150511"/>
                  <a:pt x="216108" y="156885"/>
                  <a:pt x="208551" y="167081"/>
                </a:cubicBezTo>
                <a:lnTo>
                  <a:pt x="179620" y="163790"/>
                </a:lnTo>
                <a:cubicBezTo>
                  <a:pt x="181426" y="155774"/>
                  <a:pt x="190152" y="114983"/>
                  <a:pt x="205798" y="41418"/>
                </a:cubicBezTo>
                <a:close/>
                <a:moveTo>
                  <a:pt x="1167432" y="36683"/>
                </a:moveTo>
                <a:cubicBezTo>
                  <a:pt x="1175032" y="37771"/>
                  <a:pt x="1182098" y="39991"/>
                  <a:pt x="1188630" y="43343"/>
                </a:cubicBezTo>
                <a:cubicBezTo>
                  <a:pt x="1201694" y="50047"/>
                  <a:pt x="1210789" y="59741"/>
                  <a:pt x="1215916" y="72425"/>
                </a:cubicBezTo>
                <a:cubicBezTo>
                  <a:pt x="1221042" y="85109"/>
                  <a:pt x="1221716" y="99087"/>
                  <a:pt x="1217938" y="114360"/>
                </a:cubicBezTo>
                <a:cubicBezTo>
                  <a:pt x="1214159" y="129632"/>
                  <a:pt x="1203902" y="141807"/>
                  <a:pt x="1187167" y="150884"/>
                </a:cubicBezTo>
                <a:cubicBezTo>
                  <a:pt x="1199170" y="155014"/>
                  <a:pt x="1208692" y="162729"/>
                  <a:pt x="1215733" y="174029"/>
                </a:cubicBezTo>
                <a:cubicBezTo>
                  <a:pt x="1222774" y="185329"/>
                  <a:pt x="1225126" y="200164"/>
                  <a:pt x="1222788" y="218534"/>
                </a:cubicBezTo>
                <a:cubicBezTo>
                  <a:pt x="1220451" y="236904"/>
                  <a:pt x="1212112" y="251818"/>
                  <a:pt x="1197772" y="263275"/>
                </a:cubicBezTo>
                <a:cubicBezTo>
                  <a:pt x="1183432" y="274733"/>
                  <a:pt x="1167227" y="280229"/>
                  <a:pt x="1149159" y="279763"/>
                </a:cubicBezTo>
                <a:cubicBezTo>
                  <a:pt x="1131090" y="279297"/>
                  <a:pt x="1115391" y="273593"/>
                  <a:pt x="1102062" y="262652"/>
                </a:cubicBezTo>
                <a:cubicBezTo>
                  <a:pt x="1088733" y="251710"/>
                  <a:pt x="1080153" y="234882"/>
                  <a:pt x="1076325" y="212167"/>
                </a:cubicBezTo>
                <a:lnTo>
                  <a:pt x="1107880" y="206058"/>
                </a:lnTo>
                <a:cubicBezTo>
                  <a:pt x="1111982" y="219896"/>
                  <a:pt x="1117754" y="230103"/>
                  <a:pt x="1125196" y="236678"/>
                </a:cubicBezTo>
                <a:cubicBezTo>
                  <a:pt x="1132639" y="243253"/>
                  <a:pt x="1141691" y="246569"/>
                  <a:pt x="1152353" y="246626"/>
                </a:cubicBezTo>
                <a:cubicBezTo>
                  <a:pt x="1163015" y="246684"/>
                  <a:pt x="1171680" y="242350"/>
                  <a:pt x="1178348" y="233623"/>
                </a:cubicBezTo>
                <a:cubicBezTo>
                  <a:pt x="1185016" y="224897"/>
                  <a:pt x="1187920" y="214899"/>
                  <a:pt x="1187060" y="203627"/>
                </a:cubicBezTo>
                <a:cubicBezTo>
                  <a:pt x="1186199" y="192356"/>
                  <a:pt x="1181879" y="183644"/>
                  <a:pt x="1174100" y="177492"/>
                </a:cubicBezTo>
                <a:cubicBezTo>
                  <a:pt x="1166320" y="171340"/>
                  <a:pt x="1152170" y="166802"/>
                  <a:pt x="1131649" y="163876"/>
                </a:cubicBezTo>
                <a:lnTo>
                  <a:pt x="1131649" y="140322"/>
                </a:lnTo>
                <a:cubicBezTo>
                  <a:pt x="1151754" y="138415"/>
                  <a:pt x="1165779" y="133708"/>
                  <a:pt x="1173723" y="126201"/>
                </a:cubicBezTo>
                <a:cubicBezTo>
                  <a:pt x="1181668" y="118694"/>
                  <a:pt x="1185221" y="108978"/>
                  <a:pt x="1184382" y="97054"/>
                </a:cubicBezTo>
                <a:cubicBezTo>
                  <a:pt x="1183543" y="85131"/>
                  <a:pt x="1178330" y="76498"/>
                  <a:pt x="1168744" y="71156"/>
                </a:cubicBezTo>
                <a:cubicBezTo>
                  <a:pt x="1159157" y="65814"/>
                  <a:pt x="1148883" y="65248"/>
                  <a:pt x="1137920" y="69457"/>
                </a:cubicBezTo>
                <a:cubicBezTo>
                  <a:pt x="1126956" y="73666"/>
                  <a:pt x="1117711" y="86410"/>
                  <a:pt x="1110182" y="107691"/>
                </a:cubicBezTo>
                <a:lnTo>
                  <a:pt x="1079013" y="102852"/>
                </a:lnTo>
                <a:cubicBezTo>
                  <a:pt x="1084577" y="83779"/>
                  <a:pt x="1092303" y="68593"/>
                  <a:pt x="1102191" y="57293"/>
                </a:cubicBezTo>
                <a:cubicBezTo>
                  <a:pt x="1112078" y="45993"/>
                  <a:pt x="1125691" y="39167"/>
                  <a:pt x="1143028" y="36815"/>
                </a:cubicBezTo>
                <a:cubicBezTo>
                  <a:pt x="1151697" y="35639"/>
                  <a:pt x="1159831" y="35595"/>
                  <a:pt x="1167432" y="36683"/>
                </a:cubicBezTo>
                <a:close/>
                <a:moveTo>
                  <a:pt x="91107" y="36683"/>
                </a:moveTo>
                <a:cubicBezTo>
                  <a:pt x="98707" y="37771"/>
                  <a:pt x="105773" y="39991"/>
                  <a:pt x="112305" y="43343"/>
                </a:cubicBezTo>
                <a:cubicBezTo>
                  <a:pt x="125369" y="50047"/>
                  <a:pt x="134464" y="59741"/>
                  <a:pt x="139591" y="72425"/>
                </a:cubicBezTo>
                <a:cubicBezTo>
                  <a:pt x="144718" y="85109"/>
                  <a:pt x="145392" y="99087"/>
                  <a:pt x="141613" y="114360"/>
                </a:cubicBezTo>
                <a:cubicBezTo>
                  <a:pt x="137834" y="129632"/>
                  <a:pt x="127577" y="141807"/>
                  <a:pt x="110842" y="150884"/>
                </a:cubicBezTo>
                <a:cubicBezTo>
                  <a:pt x="122845" y="155014"/>
                  <a:pt x="132367" y="162729"/>
                  <a:pt x="139408" y="174029"/>
                </a:cubicBezTo>
                <a:cubicBezTo>
                  <a:pt x="146449" y="185329"/>
                  <a:pt x="148801" y="200164"/>
                  <a:pt x="146463" y="218534"/>
                </a:cubicBezTo>
                <a:cubicBezTo>
                  <a:pt x="144126" y="236904"/>
                  <a:pt x="135787" y="251818"/>
                  <a:pt x="121447" y="263275"/>
                </a:cubicBezTo>
                <a:cubicBezTo>
                  <a:pt x="107107" y="274733"/>
                  <a:pt x="90902" y="280229"/>
                  <a:pt x="72834" y="279763"/>
                </a:cubicBezTo>
                <a:cubicBezTo>
                  <a:pt x="54765" y="279297"/>
                  <a:pt x="39066" y="273593"/>
                  <a:pt x="25737" y="262652"/>
                </a:cubicBezTo>
                <a:cubicBezTo>
                  <a:pt x="12408" y="251710"/>
                  <a:pt x="3829" y="234882"/>
                  <a:pt x="0" y="212167"/>
                </a:cubicBezTo>
                <a:lnTo>
                  <a:pt x="31555" y="206058"/>
                </a:lnTo>
                <a:cubicBezTo>
                  <a:pt x="35657" y="219896"/>
                  <a:pt x="41429" y="230103"/>
                  <a:pt x="48871" y="236678"/>
                </a:cubicBezTo>
                <a:cubicBezTo>
                  <a:pt x="56314" y="243253"/>
                  <a:pt x="65366" y="246569"/>
                  <a:pt x="76028" y="246626"/>
                </a:cubicBezTo>
                <a:cubicBezTo>
                  <a:pt x="86690" y="246684"/>
                  <a:pt x="95355" y="242350"/>
                  <a:pt x="102023" y="233623"/>
                </a:cubicBezTo>
                <a:cubicBezTo>
                  <a:pt x="108691" y="224897"/>
                  <a:pt x="111595" y="214899"/>
                  <a:pt x="110735" y="203627"/>
                </a:cubicBezTo>
                <a:cubicBezTo>
                  <a:pt x="109874" y="192356"/>
                  <a:pt x="105554" y="183644"/>
                  <a:pt x="97775" y="177492"/>
                </a:cubicBezTo>
                <a:cubicBezTo>
                  <a:pt x="89995" y="171340"/>
                  <a:pt x="75845" y="166802"/>
                  <a:pt x="55324" y="163876"/>
                </a:cubicBezTo>
                <a:lnTo>
                  <a:pt x="55324" y="140323"/>
                </a:lnTo>
                <a:cubicBezTo>
                  <a:pt x="75429" y="138415"/>
                  <a:pt x="89454" y="133708"/>
                  <a:pt x="97398" y="126201"/>
                </a:cubicBezTo>
                <a:cubicBezTo>
                  <a:pt x="105343" y="118694"/>
                  <a:pt x="108896" y="108978"/>
                  <a:pt x="108057" y="97054"/>
                </a:cubicBezTo>
                <a:cubicBezTo>
                  <a:pt x="107218" y="85131"/>
                  <a:pt x="102005" y="76498"/>
                  <a:pt x="92419" y="71156"/>
                </a:cubicBezTo>
                <a:cubicBezTo>
                  <a:pt x="82832" y="65814"/>
                  <a:pt x="72558" y="65248"/>
                  <a:pt x="61595" y="69457"/>
                </a:cubicBezTo>
                <a:cubicBezTo>
                  <a:pt x="50631" y="73666"/>
                  <a:pt x="41386" y="86410"/>
                  <a:pt x="33857" y="107691"/>
                </a:cubicBezTo>
                <a:lnTo>
                  <a:pt x="2689" y="102852"/>
                </a:lnTo>
                <a:cubicBezTo>
                  <a:pt x="8253" y="83779"/>
                  <a:pt x="15978" y="68593"/>
                  <a:pt x="25866" y="57293"/>
                </a:cubicBezTo>
                <a:cubicBezTo>
                  <a:pt x="35753" y="45993"/>
                  <a:pt x="49366" y="39167"/>
                  <a:pt x="66703" y="36815"/>
                </a:cubicBezTo>
                <a:cubicBezTo>
                  <a:pt x="75372" y="35639"/>
                  <a:pt x="83506" y="35595"/>
                  <a:pt x="91107" y="36683"/>
                </a:cubicBezTo>
                <a:close/>
                <a:moveTo>
                  <a:pt x="1335135" y="36019"/>
                </a:moveTo>
                <a:cubicBezTo>
                  <a:pt x="1352250" y="36019"/>
                  <a:pt x="1366945" y="42866"/>
                  <a:pt x="1379220" y="56561"/>
                </a:cubicBezTo>
                <a:cubicBezTo>
                  <a:pt x="1391495" y="70256"/>
                  <a:pt x="1399458" y="87131"/>
                  <a:pt x="1403107" y="107186"/>
                </a:cubicBezTo>
                <a:cubicBezTo>
                  <a:pt x="1406757" y="127241"/>
                  <a:pt x="1407897" y="150278"/>
                  <a:pt x="1406528" y="176298"/>
                </a:cubicBezTo>
                <a:cubicBezTo>
                  <a:pt x="1405158" y="202319"/>
                  <a:pt x="1400476" y="223790"/>
                  <a:pt x="1392481" y="240711"/>
                </a:cubicBezTo>
                <a:cubicBezTo>
                  <a:pt x="1384487" y="257633"/>
                  <a:pt x="1372315" y="269388"/>
                  <a:pt x="1355968" y="275977"/>
                </a:cubicBezTo>
                <a:cubicBezTo>
                  <a:pt x="1339620" y="282567"/>
                  <a:pt x="1323304" y="281864"/>
                  <a:pt x="1307021" y="273869"/>
                </a:cubicBezTo>
                <a:cubicBezTo>
                  <a:pt x="1290738" y="265875"/>
                  <a:pt x="1279312" y="255306"/>
                  <a:pt x="1272744" y="242163"/>
                </a:cubicBezTo>
                <a:cubicBezTo>
                  <a:pt x="1266176" y="229020"/>
                  <a:pt x="1261508" y="215297"/>
                  <a:pt x="1258741" y="200992"/>
                </a:cubicBezTo>
                <a:cubicBezTo>
                  <a:pt x="1255973" y="186688"/>
                  <a:pt x="1255041" y="167469"/>
                  <a:pt x="1255945" y="143334"/>
                </a:cubicBezTo>
                <a:cubicBezTo>
                  <a:pt x="1256862" y="119199"/>
                  <a:pt x="1260290" y="100052"/>
                  <a:pt x="1266227" y="85891"/>
                </a:cubicBezTo>
                <a:cubicBezTo>
                  <a:pt x="1272163" y="71730"/>
                  <a:pt x="1280854" y="59878"/>
                  <a:pt x="1292297" y="50334"/>
                </a:cubicBezTo>
                <a:cubicBezTo>
                  <a:pt x="1303740" y="40791"/>
                  <a:pt x="1318020" y="36019"/>
                  <a:pt x="1335135" y="36019"/>
                </a:cubicBezTo>
                <a:close/>
                <a:moveTo>
                  <a:pt x="934529" y="21155"/>
                </a:moveTo>
                <a:cubicBezTo>
                  <a:pt x="945341" y="21155"/>
                  <a:pt x="954583" y="23461"/>
                  <a:pt x="962255" y="28071"/>
                </a:cubicBezTo>
                <a:cubicBezTo>
                  <a:pt x="969928" y="32681"/>
                  <a:pt x="973466" y="39453"/>
                  <a:pt x="972871" y="48387"/>
                </a:cubicBezTo>
                <a:cubicBezTo>
                  <a:pt x="972276" y="57321"/>
                  <a:pt x="961918" y="58017"/>
                  <a:pt x="941799" y="50474"/>
                </a:cubicBezTo>
                <a:cubicBezTo>
                  <a:pt x="931288" y="41855"/>
                  <a:pt x="924512" y="34814"/>
                  <a:pt x="921472" y="29351"/>
                </a:cubicBezTo>
                <a:cubicBezTo>
                  <a:pt x="918432" y="23887"/>
                  <a:pt x="922784" y="21155"/>
                  <a:pt x="934529" y="21155"/>
                </a:cubicBezTo>
                <a:close/>
                <a:moveTo>
                  <a:pt x="1577605" y="13508"/>
                </a:moveTo>
                <a:cubicBezTo>
                  <a:pt x="1580518" y="13082"/>
                  <a:pt x="1584466" y="13713"/>
                  <a:pt x="1589449" y="15401"/>
                </a:cubicBezTo>
                <a:cubicBezTo>
                  <a:pt x="1599416" y="18778"/>
                  <a:pt x="1607106" y="23686"/>
                  <a:pt x="1612519" y="30125"/>
                </a:cubicBezTo>
                <a:cubicBezTo>
                  <a:pt x="1617932" y="36564"/>
                  <a:pt x="1616825" y="40934"/>
                  <a:pt x="1609196" y="43236"/>
                </a:cubicBezTo>
                <a:cubicBezTo>
                  <a:pt x="1601567" y="45537"/>
                  <a:pt x="1592127" y="48936"/>
                  <a:pt x="1580877" y="53432"/>
                </a:cubicBezTo>
                <a:cubicBezTo>
                  <a:pt x="1569627" y="57927"/>
                  <a:pt x="1559041" y="61423"/>
                  <a:pt x="1549117" y="63918"/>
                </a:cubicBezTo>
                <a:cubicBezTo>
                  <a:pt x="1563515" y="68923"/>
                  <a:pt x="1569814" y="73981"/>
                  <a:pt x="1568014" y="79093"/>
                </a:cubicBezTo>
                <a:cubicBezTo>
                  <a:pt x="1566214" y="84206"/>
                  <a:pt x="1565315" y="92785"/>
                  <a:pt x="1565315" y="104830"/>
                </a:cubicBezTo>
                <a:cubicBezTo>
                  <a:pt x="1574119" y="103181"/>
                  <a:pt x="1582333" y="100744"/>
                  <a:pt x="1589955" y="97517"/>
                </a:cubicBezTo>
                <a:cubicBezTo>
                  <a:pt x="1597576" y="94290"/>
                  <a:pt x="1604596" y="96287"/>
                  <a:pt x="1611013" y="103508"/>
                </a:cubicBezTo>
                <a:cubicBezTo>
                  <a:pt x="1617431" y="110728"/>
                  <a:pt x="1615548" y="115431"/>
                  <a:pt x="1605367" y="117618"/>
                </a:cubicBezTo>
                <a:cubicBezTo>
                  <a:pt x="1595185" y="119805"/>
                  <a:pt x="1582279" y="122541"/>
                  <a:pt x="1566648" y="125825"/>
                </a:cubicBezTo>
                <a:lnTo>
                  <a:pt x="1566648" y="162414"/>
                </a:lnTo>
                <a:cubicBezTo>
                  <a:pt x="1579526" y="165626"/>
                  <a:pt x="1589693" y="169218"/>
                  <a:pt x="1597150" y="173190"/>
                </a:cubicBezTo>
                <a:cubicBezTo>
                  <a:pt x="1604607" y="177163"/>
                  <a:pt x="1608812" y="184336"/>
                  <a:pt x="1609766" y="194711"/>
                </a:cubicBezTo>
                <a:cubicBezTo>
                  <a:pt x="1610719" y="205086"/>
                  <a:pt x="1606041" y="208593"/>
                  <a:pt x="1595730" y="205230"/>
                </a:cubicBezTo>
                <a:cubicBezTo>
                  <a:pt x="1585420" y="201867"/>
                  <a:pt x="1575726" y="192299"/>
                  <a:pt x="1566648" y="176524"/>
                </a:cubicBezTo>
                <a:lnTo>
                  <a:pt x="1566648" y="233140"/>
                </a:lnTo>
                <a:cubicBezTo>
                  <a:pt x="1566648" y="255768"/>
                  <a:pt x="1564909" y="274260"/>
                  <a:pt x="1561432" y="288615"/>
                </a:cubicBezTo>
                <a:cubicBezTo>
                  <a:pt x="1557954" y="302969"/>
                  <a:pt x="1552304" y="304403"/>
                  <a:pt x="1544482" y="292917"/>
                </a:cubicBezTo>
                <a:cubicBezTo>
                  <a:pt x="1536659" y="281430"/>
                  <a:pt x="1533648" y="272159"/>
                  <a:pt x="1535448" y="265104"/>
                </a:cubicBezTo>
                <a:cubicBezTo>
                  <a:pt x="1537247" y="258048"/>
                  <a:pt x="1538821" y="246637"/>
                  <a:pt x="1540169" y="230870"/>
                </a:cubicBezTo>
                <a:cubicBezTo>
                  <a:pt x="1541517" y="215103"/>
                  <a:pt x="1542191" y="192485"/>
                  <a:pt x="1542191" y="163016"/>
                </a:cubicBezTo>
                <a:cubicBezTo>
                  <a:pt x="1540972" y="174359"/>
                  <a:pt x="1533264" y="188735"/>
                  <a:pt x="1519067" y="206144"/>
                </a:cubicBezTo>
                <a:cubicBezTo>
                  <a:pt x="1504871" y="223553"/>
                  <a:pt x="1488078" y="237592"/>
                  <a:pt x="1468690" y="248261"/>
                </a:cubicBezTo>
                <a:cubicBezTo>
                  <a:pt x="1449302" y="258930"/>
                  <a:pt x="1445778" y="257504"/>
                  <a:pt x="1458118" y="243981"/>
                </a:cubicBezTo>
                <a:cubicBezTo>
                  <a:pt x="1470458" y="230458"/>
                  <a:pt x="1484888" y="212529"/>
                  <a:pt x="1501407" y="190194"/>
                </a:cubicBezTo>
                <a:cubicBezTo>
                  <a:pt x="1517927" y="167859"/>
                  <a:pt x="1529278" y="148905"/>
                  <a:pt x="1535458" y="133332"/>
                </a:cubicBezTo>
                <a:cubicBezTo>
                  <a:pt x="1527342" y="136816"/>
                  <a:pt x="1518673" y="140401"/>
                  <a:pt x="1509452" y="144087"/>
                </a:cubicBezTo>
                <a:lnTo>
                  <a:pt x="1482694" y="153444"/>
                </a:lnTo>
                <a:cubicBezTo>
                  <a:pt x="1472469" y="156226"/>
                  <a:pt x="1462058" y="153404"/>
                  <a:pt x="1451461" y="144979"/>
                </a:cubicBezTo>
                <a:cubicBezTo>
                  <a:pt x="1440863" y="136555"/>
                  <a:pt x="1441491" y="132048"/>
                  <a:pt x="1453343" y="131460"/>
                </a:cubicBezTo>
                <a:cubicBezTo>
                  <a:pt x="1465195" y="130872"/>
                  <a:pt x="1477839" y="129012"/>
                  <a:pt x="1491276" y="125878"/>
                </a:cubicBezTo>
                <a:cubicBezTo>
                  <a:pt x="1504713" y="122745"/>
                  <a:pt x="1521240" y="118317"/>
                  <a:pt x="1540857" y="112596"/>
                </a:cubicBezTo>
                <a:cubicBezTo>
                  <a:pt x="1540857" y="104250"/>
                  <a:pt x="1540416" y="96764"/>
                  <a:pt x="1539535" y="90139"/>
                </a:cubicBezTo>
                <a:cubicBezTo>
                  <a:pt x="1538653" y="83514"/>
                  <a:pt x="1537358" y="77663"/>
                  <a:pt x="1535652" y="72587"/>
                </a:cubicBezTo>
                <a:cubicBezTo>
                  <a:pt x="1527033" y="75282"/>
                  <a:pt x="1518895" y="76630"/>
                  <a:pt x="1511238" y="76630"/>
                </a:cubicBezTo>
                <a:cubicBezTo>
                  <a:pt x="1502189" y="76630"/>
                  <a:pt x="1502634" y="73354"/>
                  <a:pt x="1512571" y="66800"/>
                </a:cubicBezTo>
                <a:cubicBezTo>
                  <a:pt x="1522509" y="60247"/>
                  <a:pt x="1532113" y="54098"/>
                  <a:pt x="1541384" y="48355"/>
                </a:cubicBezTo>
                <a:cubicBezTo>
                  <a:pt x="1550655" y="42612"/>
                  <a:pt x="1557650" y="37381"/>
                  <a:pt x="1562368" y="32663"/>
                </a:cubicBezTo>
                <a:cubicBezTo>
                  <a:pt x="1567086" y="27945"/>
                  <a:pt x="1570287" y="23045"/>
                  <a:pt x="1571972" y="17961"/>
                </a:cubicBezTo>
                <a:cubicBezTo>
                  <a:pt x="1572814" y="15419"/>
                  <a:pt x="1574692" y="13935"/>
                  <a:pt x="1577605" y="13508"/>
                </a:cubicBezTo>
                <a:close/>
                <a:moveTo>
                  <a:pt x="502391" y="3624"/>
                </a:moveTo>
                <a:cubicBezTo>
                  <a:pt x="517677" y="3624"/>
                  <a:pt x="528630" y="9056"/>
                  <a:pt x="535248" y="19918"/>
                </a:cubicBezTo>
                <a:cubicBezTo>
                  <a:pt x="541866" y="30781"/>
                  <a:pt x="553241" y="44727"/>
                  <a:pt x="569374" y="61756"/>
                </a:cubicBezTo>
                <a:cubicBezTo>
                  <a:pt x="585506" y="78785"/>
                  <a:pt x="601083" y="93706"/>
                  <a:pt x="616105" y="106519"/>
                </a:cubicBezTo>
                <a:cubicBezTo>
                  <a:pt x="631126" y="119332"/>
                  <a:pt x="648112" y="129937"/>
                  <a:pt x="667063" y="138333"/>
                </a:cubicBezTo>
                <a:cubicBezTo>
                  <a:pt x="686013" y="146729"/>
                  <a:pt x="691061" y="152268"/>
                  <a:pt x="682206" y="154950"/>
                </a:cubicBezTo>
                <a:cubicBezTo>
                  <a:pt x="673351" y="157631"/>
                  <a:pt x="658559" y="158506"/>
                  <a:pt x="637830" y="157574"/>
                </a:cubicBezTo>
                <a:cubicBezTo>
                  <a:pt x="617101" y="156642"/>
                  <a:pt x="604550" y="153042"/>
                  <a:pt x="600176" y="146776"/>
                </a:cubicBezTo>
                <a:cubicBezTo>
                  <a:pt x="595803" y="140509"/>
                  <a:pt x="587812" y="129091"/>
                  <a:pt x="576203" y="112520"/>
                </a:cubicBezTo>
                <a:cubicBezTo>
                  <a:pt x="564595" y="95950"/>
                  <a:pt x="554908" y="82406"/>
                  <a:pt x="547143" y="71887"/>
                </a:cubicBezTo>
                <a:cubicBezTo>
                  <a:pt x="539378" y="61369"/>
                  <a:pt x="531992" y="51284"/>
                  <a:pt x="524987" y="41633"/>
                </a:cubicBezTo>
                <a:cubicBezTo>
                  <a:pt x="517982" y="31982"/>
                  <a:pt x="512188" y="25909"/>
                  <a:pt x="507607" y="23414"/>
                </a:cubicBezTo>
                <a:cubicBezTo>
                  <a:pt x="503025" y="20919"/>
                  <a:pt x="498917" y="19151"/>
                  <a:pt x="495281" y="18112"/>
                </a:cubicBezTo>
                <a:cubicBezTo>
                  <a:pt x="491646" y="17072"/>
                  <a:pt x="489212" y="14398"/>
                  <a:pt x="487979" y="10088"/>
                </a:cubicBezTo>
                <a:cubicBezTo>
                  <a:pt x="486745" y="5779"/>
                  <a:pt x="491549" y="3624"/>
                  <a:pt x="502391" y="3624"/>
                </a:cubicBezTo>
                <a:close/>
                <a:moveTo>
                  <a:pt x="851945" y="194"/>
                </a:moveTo>
                <a:cubicBezTo>
                  <a:pt x="853507" y="-93"/>
                  <a:pt x="855577" y="-61"/>
                  <a:pt x="858156" y="290"/>
                </a:cubicBezTo>
                <a:cubicBezTo>
                  <a:pt x="868474" y="1696"/>
                  <a:pt x="877724" y="3994"/>
                  <a:pt x="885905" y="7184"/>
                </a:cubicBezTo>
                <a:cubicBezTo>
                  <a:pt x="894086" y="10375"/>
                  <a:pt x="896602" y="15419"/>
                  <a:pt x="893455" y="22317"/>
                </a:cubicBezTo>
                <a:cubicBezTo>
                  <a:pt x="890307" y="29215"/>
                  <a:pt x="893336" y="49965"/>
                  <a:pt x="902543" y="84568"/>
                </a:cubicBezTo>
                <a:cubicBezTo>
                  <a:pt x="914646" y="81169"/>
                  <a:pt x="925089" y="78297"/>
                  <a:pt x="933873" y="75953"/>
                </a:cubicBezTo>
                <a:cubicBezTo>
                  <a:pt x="942656" y="73608"/>
                  <a:pt x="949701" y="76028"/>
                  <a:pt x="955006" y="83213"/>
                </a:cubicBezTo>
                <a:cubicBezTo>
                  <a:pt x="960312" y="90397"/>
                  <a:pt x="956760" y="95595"/>
                  <a:pt x="944348" y="98808"/>
                </a:cubicBezTo>
                <a:cubicBezTo>
                  <a:pt x="931937" y="102020"/>
                  <a:pt x="920597" y="105010"/>
                  <a:pt x="910330" y="107777"/>
                </a:cubicBezTo>
                <a:cubicBezTo>
                  <a:pt x="915722" y="123982"/>
                  <a:pt x="921070" y="139107"/>
                  <a:pt x="926376" y="153153"/>
                </a:cubicBezTo>
                <a:cubicBezTo>
                  <a:pt x="931682" y="167200"/>
                  <a:pt x="936214" y="178532"/>
                  <a:pt x="939971" y="187150"/>
                </a:cubicBezTo>
                <a:cubicBezTo>
                  <a:pt x="945320" y="176080"/>
                  <a:pt x="949339" y="166174"/>
                  <a:pt x="952027" y="157434"/>
                </a:cubicBezTo>
                <a:cubicBezTo>
                  <a:pt x="954716" y="148694"/>
                  <a:pt x="954935" y="139989"/>
                  <a:pt x="952683" y="131320"/>
                </a:cubicBezTo>
                <a:cubicBezTo>
                  <a:pt x="950432" y="122652"/>
                  <a:pt x="953612" y="120028"/>
                  <a:pt x="962223" y="123448"/>
                </a:cubicBezTo>
                <a:cubicBezTo>
                  <a:pt x="970835" y="126868"/>
                  <a:pt x="978284" y="131697"/>
                  <a:pt x="984572" y="137935"/>
                </a:cubicBezTo>
                <a:cubicBezTo>
                  <a:pt x="990861" y="144173"/>
                  <a:pt x="991205" y="150077"/>
                  <a:pt x="985605" y="155649"/>
                </a:cubicBezTo>
                <a:cubicBezTo>
                  <a:pt x="980005" y="161220"/>
                  <a:pt x="975689" y="168347"/>
                  <a:pt x="972656" y="177030"/>
                </a:cubicBezTo>
                <a:cubicBezTo>
                  <a:pt x="969623" y="185713"/>
                  <a:pt x="964141" y="197282"/>
                  <a:pt x="956211" y="211737"/>
                </a:cubicBezTo>
                <a:cubicBezTo>
                  <a:pt x="975556" y="240302"/>
                  <a:pt x="989878" y="257744"/>
                  <a:pt x="999178" y="264061"/>
                </a:cubicBezTo>
                <a:cubicBezTo>
                  <a:pt x="1008478" y="270377"/>
                  <a:pt x="1013966" y="271005"/>
                  <a:pt x="1015644" y="265943"/>
                </a:cubicBezTo>
                <a:cubicBezTo>
                  <a:pt x="1017322" y="260881"/>
                  <a:pt x="1020764" y="251882"/>
                  <a:pt x="1025969" y="238947"/>
                </a:cubicBezTo>
                <a:cubicBezTo>
                  <a:pt x="1031174" y="226012"/>
                  <a:pt x="1034107" y="230967"/>
                  <a:pt x="1034767" y="253811"/>
                </a:cubicBezTo>
                <a:cubicBezTo>
                  <a:pt x="1035426" y="276655"/>
                  <a:pt x="1036896" y="292655"/>
                  <a:pt x="1039176" y="301811"/>
                </a:cubicBezTo>
                <a:cubicBezTo>
                  <a:pt x="1041456" y="310967"/>
                  <a:pt x="1035710" y="313904"/>
                  <a:pt x="1021936" y="310620"/>
                </a:cubicBezTo>
                <a:cubicBezTo>
                  <a:pt x="1008162" y="307336"/>
                  <a:pt x="993865" y="298742"/>
                  <a:pt x="979044" y="284840"/>
                </a:cubicBezTo>
                <a:cubicBezTo>
                  <a:pt x="964224" y="270937"/>
                  <a:pt x="950073" y="252377"/>
                  <a:pt x="936594" y="229160"/>
                </a:cubicBezTo>
                <a:cubicBezTo>
                  <a:pt x="923257" y="245895"/>
                  <a:pt x="908770" y="256604"/>
                  <a:pt x="893132" y="261286"/>
                </a:cubicBezTo>
                <a:cubicBezTo>
                  <a:pt x="877494" y="265968"/>
                  <a:pt x="875619" y="262888"/>
                  <a:pt x="887507" y="252047"/>
                </a:cubicBezTo>
                <a:cubicBezTo>
                  <a:pt x="899395" y="241206"/>
                  <a:pt x="911893" y="226844"/>
                  <a:pt x="925000" y="208962"/>
                </a:cubicBezTo>
                <a:cubicBezTo>
                  <a:pt x="917127" y="194708"/>
                  <a:pt x="910039" y="179489"/>
                  <a:pt x="903737" y="163306"/>
                </a:cubicBezTo>
                <a:cubicBezTo>
                  <a:pt x="897434" y="147123"/>
                  <a:pt x="891487" y="130385"/>
                  <a:pt x="885894" y="113090"/>
                </a:cubicBezTo>
                <a:cubicBezTo>
                  <a:pt x="869732" y="117464"/>
                  <a:pt x="854754" y="121031"/>
                  <a:pt x="840959" y="123792"/>
                </a:cubicBezTo>
                <a:cubicBezTo>
                  <a:pt x="827164" y="126552"/>
                  <a:pt x="817441" y="128248"/>
                  <a:pt x="811791" y="128879"/>
                </a:cubicBezTo>
                <a:lnTo>
                  <a:pt x="811791" y="179063"/>
                </a:lnTo>
                <a:cubicBezTo>
                  <a:pt x="826948" y="174976"/>
                  <a:pt x="837449" y="169455"/>
                  <a:pt x="843293" y="162500"/>
                </a:cubicBezTo>
                <a:cubicBezTo>
                  <a:pt x="849136" y="155545"/>
                  <a:pt x="854930" y="153282"/>
                  <a:pt x="860673" y="155713"/>
                </a:cubicBezTo>
                <a:cubicBezTo>
                  <a:pt x="866416" y="158144"/>
                  <a:pt x="872751" y="161198"/>
                  <a:pt x="879677" y="164877"/>
                </a:cubicBezTo>
                <a:cubicBezTo>
                  <a:pt x="886604" y="168555"/>
                  <a:pt x="888687" y="172785"/>
                  <a:pt x="885926" y="177568"/>
                </a:cubicBezTo>
                <a:cubicBezTo>
                  <a:pt x="883166" y="182350"/>
                  <a:pt x="881348" y="188240"/>
                  <a:pt x="880473" y="195238"/>
                </a:cubicBezTo>
                <a:cubicBezTo>
                  <a:pt x="879599" y="202236"/>
                  <a:pt x="878709" y="213024"/>
                  <a:pt x="877806" y="227601"/>
                </a:cubicBezTo>
                <a:cubicBezTo>
                  <a:pt x="876903" y="242177"/>
                  <a:pt x="873583" y="253524"/>
                  <a:pt x="867847" y="261641"/>
                </a:cubicBezTo>
                <a:cubicBezTo>
                  <a:pt x="862111" y="269757"/>
                  <a:pt x="855632" y="276271"/>
                  <a:pt x="848412" y="281183"/>
                </a:cubicBezTo>
                <a:cubicBezTo>
                  <a:pt x="841192" y="286094"/>
                  <a:pt x="836460" y="284617"/>
                  <a:pt x="834215" y="276752"/>
                </a:cubicBezTo>
                <a:cubicBezTo>
                  <a:pt x="831971" y="268886"/>
                  <a:pt x="826296" y="259411"/>
                  <a:pt x="817190" y="248326"/>
                </a:cubicBezTo>
                <a:cubicBezTo>
                  <a:pt x="808084" y="237241"/>
                  <a:pt x="809357" y="234172"/>
                  <a:pt x="821008" y="239119"/>
                </a:cubicBezTo>
                <a:cubicBezTo>
                  <a:pt x="832659" y="244067"/>
                  <a:pt x="839880" y="245892"/>
                  <a:pt x="842669" y="244594"/>
                </a:cubicBezTo>
                <a:cubicBezTo>
                  <a:pt x="845458" y="243296"/>
                  <a:pt x="847957" y="234326"/>
                  <a:pt x="850165" y="217684"/>
                </a:cubicBezTo>
                <a:cubicBezTo>
                  <a:pt x="852374" y="201043"/>
                  <a:pt x="853187" y="190922"/>
                  <a:pt x="852607" y="187323"/>
                </a:cubicBezTo>
                <a:cubicBezTo>
                  <a:pt x="852026" y="183723"/>
                  <a:pt x="850284" y="182773"/>
                  <a:pt x="847380" y="184472"/>
                </a:cubicBezTo>
                <a:cubicBezTo>
                  <a:pt x="844476" y="186172"/>
                  <a:pt x="838840" y="188412"/>
                  <a:pt x="830473" y="191194"/>
                </a:cubicBezTo>
                <a:cubicBezTo>
                  <a:pt x="822105" y="193976"/>
                  <a:pt x="815720" y="195690"/>
                  <a:pt x="811318" y="196335"/>
                </a:cubicBezTo>
                <a:cubicBezTo>
                  <a:pt x="808808" y="215609"/>
                  <a:pt x="802398" y="232975"/>
                  <a:pt x="792087" y="248433"/>
                </a:cubicBezTo>
                <a:cubicBezTo>
                  <a:pt x="781777" y="263892"/>
                  <a:pt x="768057" y="274669"/>
                  <a:pt x="750927" y="280763"/>
                </a:cubicBezTo>
                <a:cubicBezTo>
                  <a:pt x="733798" y="286858"/>
                  <a:pt x="730267" y="285395"/>
                  <a:pt x="740334" y="276375"/>
                </a:cubicBezTo>
                <a:cubicBezTo>
                  <a:pt x="750400" y="267355"/>
                  <a:pt x="759854" y="255324"/>
                  <a:pt x="768695" y="240281"/>
                </a:cubicBezTo>
                <a:cubicBezTo>
                  <a:pt x="777536" y="225238"/>
                  <a:pt x="782626" y="208858"/>
                  <a:pt x="783967" y="191141"/>
                </a:cubicBezTo>
                <a:cubicBezTo>
                  <a:pt x="785308" y="173423"/>
                  <a:pt x="785322" y="158925"/>
                  <a:pt x="784010" y="147647"/>
                </a:cubicBezTo>
                <a:cubicBezTo>
                  <a:pt x="782698" y="136368"/>
                  <a:pt x="779999" y="127090"/>
                  <a:pt x="775912" y="119812"/>
                </a:cubicBezTo>
                <a:cubicBezTo>
                  <a:pt x="771825" y="112535"/>
                  <a:pt x="773409" y="108896"/>
                  <a:pt x="780665" y="108896"/>
                </a:cubicBezTo>
                <a:cubicBezTo>
                  <a:pt x="786344" y="108896"/>
                  <a:pt x="792242" y="109340"/>
                  <a:pt x="798358" y="110230"/>
                </a:cubicBezTo>
                <a:cubicBezTo>
                  <a:pt x="804474" y="111119"/>
                  <a:pt x="814741" y="110022"/>
                  <a:pt x="829160" y="106938"/>
                </a:cubicBezTo>
                <a:cubicBezTo>
                  <a:pt x="843580" y="103855"/>
                  <a:pt x="860232" y="99094"/>
                  <a:pt x="879118" y="92656"/>
                </a:cubicBezTo>
                <a:cubicBezTo>
                  <a:pt x="866771" y="47283"/>
                  <a:pt x="857611" y="20195"/>
                  <a:pt x="851639" y="11390"/>
                </a:cubicBezTo>
                <a:cubicBezTo>
                  <a:pt x="847159" y="4786"/>
                  <a:pt x="847261" y="1054"/>
                  <a:pt x="851945" y="1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97726" y="3868369"/>
            <a:ext cx="15119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5 - 2 = 3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02677" y="4587502"/>
            <a:ext cx="1947562" cy="244545"/>
          </a:xfrm>
          <a:custGeom>
            <a:avLst/>
            <a:gdLst/>
            <a:ahLst/>
            <a:cxnLst/>
            <a:rect l="l" t="t" r="r" b="b"/>
            <a:pathLst>
              <a:path w="1947562" h="244545">
                <a:moveTo>
                  <a:pt x="1260070" y="145896"/>
                </a:moveTo>
                <a:lnTo>
                  <a:pt x="1422194" y="145896"/>
                </a:lnTo>
                <a:lnTo>
                  <a:pt x="1422194" y="174376"/>
                </a:lnTo>
                <a:lnTo>
                  <a:pt x="1260070" y="174376"/>
                </a:lnTo>
                <a:close/>
                <a:moveTo>
                  <a:pt x="1260070" y="63555"/>
                </a:moveTo>
                <a:lnTo>
                  <a:pt x="1422194" y="63555"/>
                </a:lnTo>
                <a:lnTo>
                  <a:pt x="1422194" y="92035"/>
                </a:lnTo>
                <a:lnTo>
                  <a:pt x="1260070" y="92035"/>
                </a:lnTo>
                <a:close/>
                <a:moveTo>
                  <a:pt x="602315" y="39248"/>
                </a:moveTo>
                <a:lnTo>
                  <a:pt x="633505" y="39248"/>
                </a:lnTo>
                <a:lnTo>
                  <a:pt x="633505" y="105393"/>
                </a:lnTo>
                <a:lnTo>
                  <a:pt x="699649" y="105393"/>
                </a:lnTo>
                <a:lnTo>
                  <a:pt x="699649" y="133872"/>
                </a:lnTo>
                <a:lnTo>
                  <a:pt x="633505" y="133872"/>
                </a:lnTo>
                <a:lnTo>
                  <a:pt x="633505" y="200016"/>
                </a:lnTo>
                <a:lnTo>
                  <a:pt x="602315" y="200016"/>
                </a:lnTo>
                <a:lnTo>
                  <a:pt x="602315" y="133872"/>
                </a:lnTo>
                <a:lnTo>
                  <a:pt x="536170" y="133872"/>
                </a:lnTo>
                <a:lnTo>
                  <a:pt x="536170" y="105393"/>
                </a:lnTo>
                <a:lnTo>
                  <a:pt x="602315" y="105393"/>
                </a:lnTo>
                <a:close/>
                <a:moveTo>
                  <a:pt x="258423" y="31924"/>
                </a:moveTo>
                <a:cubicBezTo>
                  <a:pt x="248664" y="31501"/>
                  <a:pt x="239834" y="36714"/>
                  <a:pt x="231933" y="47562"/>
                </a:cubicBezTo>
                <a:cubicBezTo>
                  <a:pt x="224031" y="58410"/>
                  <a:pt x="218754" y="75931"/>
                  <a:pt x="216101" y="100123"/>
                </a:cubicBezTo>
                <a:cubicBezTo>
                  <a:pt x="213462" y="124300"/>
                  <a:pt x="214359" y="145900"/>
                  <a:pt x="218790" y="164922"/>
                </a:cubicBezTo>
                <a:cubicBezTo>
                  <a:pt x="223221" y="183945"/>
                  <a:pt x="230072" y="196998"/>
                  <a:pt x="239343" y="204082"/>
                </a:cubicBezTo>
                <a:cubicBezTo>
                  <a:pt x="248614" y="211166"/>
                  <a:pt x="257921" y="212654"/>
                  <a:pt x="267263" y="208545"/>
                </a:cubicBezTo>
                <a:cubicBezTo>
                  <a:pt x="276606" y="204437"/>
                  <a:pt x="283679" y="195184"/>
                  <a:pt x="288483" y="180786"/>
                </a:cubicBezTo>
                <a:cubicBezTo>
                  <a:pt x="293287" y="166389"/>
                  <a:pt x="295689" y="150521"/>
                  <a:pt x="295689" y="133184"/>
                </a:cubicBezTo>
                <a:cubicBezTo>
                  <a:pt x="295689" y="115847"/>
                  <a:pt x="295030" y="100133"/>
                  <a:pt x="293710" y="86044"/>
                </a:cubicBezTo>
                <a:cubicBezTo>
                  <a:pt x="292391" y="71955"/>
                  <a:pt x="288620" y="59518"/>
                  <a:pt x="282396" y="48734"/>
                </a:cubicBezTo>
                <a:cubicBezTo>
                  <a:pt x="276172" y="37951"/>
                  <a:pt x="268181" y="32347"/>
                  <a:pt x="258423" y="31924"/>
                </a:cubicBezTo>
                <a:close/>
                <a:moveTo>
                  <a:pt x="1891331" y="785"/>
                </a:moveTo>
                <a:cubicBezTo>
                  <a:pt x="1898932" y="1873"/>
                  <a:pt x="1905998" y="4093"/>
                  <a:pt x="1912530" y="7445"/>
                </a:cubicBezTo>
                <a:cubicBezTo>
                  <a:pt x="1925594" y="14149"/>
                  <a:pt x="1934689" y="23843"/>
                  <a:pt x="1939816" y="36527"/>
                </a:cubicBezTo>
                <a:cubicBezTo>
                  <a:pt x="1944943" y="49211"/>
                  <a:pt x="1945616" y="63189"/>
                  <a:pt x="1941838" y="78462"/>
                </a:cubicBezTo>
                <a:cubicBezTo>
                  <a:pt x="1938059" y="93734"/>
                  <a:pt x="1927802" y="105909"/>
                  <a:pt x="1911067" y="114986"/>
                </a:cubicBezTo>
                <a:cubicBezTo>
                  <a:pt x="1923070" y="119116"/>
                  <a:pt x="1932592" y="126831"/>
                  <a:pt x="1939633" y="138131"/>
                </a:cubicBezTo>
                <a:cubicBezTo>
                  <a:pt x="1946674" y="149431"/>
                  <a:pt x="1949026" y="164266"/>
                  <a:pt x="1946688" y="182636"/>
                </a:cubicBezTo>
                <a:cubicBezTo>
                  <a:pt x="1944351" y="201006"/>
                  <a:pt x="1936012" y="215920"/>
                  <a:pt x="1921672" y="227378"/>
                </a:cubicBezTo>
                <a:cubicBezTo>
                  <a:pt x="1907332" y="238835"/>
                  <a:pt x="1891127" y="244331"/>
                  <a:pt x="1873059" y="243865"/>
                </a:cubicBezTo>
                <a:cubicBezTo>
                  <a:pt x="1854990" y="243399"/>
                  <a:pt x="1839291" y="237695"/>
                  <a:pt x="1825962" y="226754"/>
                </a:cubicBezTo>
                <a:cubicBezTo>
                  <a:pt x="1812633" y="215812"/>
                  <a:pt x="1804053" y="198984"/>
                  <a:pt x="1800225" y="176269"/>
                </a:cubicBezTo>
                <a:lnTo>
                  <a:pt x="1831780" y="170160"/>
                </a:lnTo>
                <a:cubicBezTo>
                  <a:pt x="1835881" y="183998"/>
                  <a:pt x="1841653" y="194205"/>
                  <a:pt x="1849096" y="200780"/>
                </a:cubicBezTo>
                <a:cubicBezTo>
                  <a:pt x="1856539" y="207355"/>
                  <a:pt x="1865591" y="210671"/>
                  <a:pt x="1876253" y="210729"/>
                </a:cubicBezTo>
                <a:cubicBezTo>
                  <a:pt x="1886915" y="210786"/>
                  <a:pt x="1895580" y="206452"/>
                  <a:pt x="1902248" y="197726"/>
                </a:cubicBezTo>
                <a:cubicBezTo>
                  <a:pt x="1908916" y="189000"/>
                  <a:pt x="1911820" y="179001"/>
                  <a:pt x="1910960" y="167729"/>
                </a:cubicBezTo>
                <a:cubicBezTo>
                  <a:pt x="1910099" y="156458"/>
                  <a:pt x="1905779" y="147746"/>
                  <a:pt x="1898000" y="141594"/>
                </a:cubicBezTo>
                <a:cubicBezTo>
                  <a:pt x="1890220" y="135442"/>
                  <a:pt x="1876070" y="130904"/>
                  <a:pt x="1855549" y="127978"/>
                </a:cubicBezTo>
                <a:lnTo>
                  <a:pt x="1855549" y="104425"/>
                </a:lnTo>
                <a:cubicBezTo>
                  <a:pt x="1875654" y="102517"/>
                  <a:pt x="1889679" y="97810"/>
                  <a:pt x="1897623" y="90303"/>
                </a:cubicBezTo>
                <a:cubicBezTo>
                  <a:pt x="1905568" y="82796"/>
                  <a:pt x="1909121" y="73080"/>
                  <a:pt x="1908282" y="61157"/>
                </a:cubicBezTo>
                <a:cubicBezTo>
                  <a:pt x="1907443" y="49233"/>
                  <a:pt x="1902230" y="40600"/>
                  <a:pt x="1892644" y="35258"/>
                </a:cubicBezTo>
                <a:cubicBezTo>
                  <a:pt x="1883057" y="29916"/>
                  <a:pt x="1872782" y="29350"/>
                  <a:pt x="1861819" y="33559"/>
                </a:cubicBezTo>
                <a:cubicBezTo>
                  <a:pt x="1850856" y="37768"/>
                  <a:pt x="1841610" y="50513"/>
                  <a:pt x="1834082" y="71793"/>
                </a:cubicBezTo>
                <a:lnTo>
                  <a:pt x="1802913" y="66954"/>
                </a:lnTo>
                <a:cubicBezTo>
                  <a:pt x="1808477" y="47881"/>
                  <a:pt x="1816203" y="32695"/>
                  <a:pt x="1826091" y="21395"/>
                </a:cubicBezTo>
                <a:cubicBezTo>
                  <a:pt x="1835978" y="10095"/>
                  <a:pt x="1849591" y="3269"/>
                  <a:pt x="1866928" y="917"/>
                </a:cubicBezTo>
                <a:cubicBezTo>
                  <a:pt x="1875597" y="-259"/>
                  <a:pt x="1883731" y="-303"/>
                  <a:pt x="1891331" y="785"/>
                </a:cubicBezTo>
                <a:close/>
                <a:moveTo>
                  <a:pt x="1710357" y="785"/>
                </a:moveTo>
                <a:cubicBezTo>
                  <a:pt x="1717957" y="1873"/>
                  <a:pt x="1725023" y="4093"/>
                  <a:pt x="1731555" y="7445"/>
                </a:cubicBezTo>
                <a:cubicBezTo>
                  <a:pt x="1744619" y="14149"/>
                  <a:pt x="1753714" y="23843"/>
                  <a:pt x="1758841" y="36527"/>
                </a:cubicBezTo>
                <a:cubicBezTo>
                  <a:pt x="1763967" y="49211"/>
                  <a:pt x="1764641" y="63189"/>
                  <a:pt x="1760863" y="78462"/>
                </a:cubicBezTo>
                <a:cubicBezTo>
                  <a:pt x="1757084" y="93734"/>
                  <a:pt x="1746827" y="105909"/>
                  <a:pt x="1730092" y="114986"/>
                </a:cubicBezTo>
                <a:cubicBezTo>
                  <a:pt x="1742095" y="119116"/>
                  <a:pt x="1751617" y="126831"/>
                  <a:pt x="1758658" y="138131"/>
                </a:cubicBezTo>
                <a:cubicBezTo>
                  <a:pt x="1765699" y="149431"/>
                  <a:pt x="1768051" y="164266"/>
                  <a:pt x="1765713" y="182636"/>
                </a:cubicBezTo>
                <a:cubicBezTo>
                  <a:pt x="1763376" y="201006"/>
                  <a:pt x="1755037" y="215920"/>
                  <a:pt x="1740697" y="227378"/>
                </a:cubicBezTo>
                <a:cubicBezTo>
                  <a:pt x="1726357" y="238835"/>
                  <a:pt x="1710152" y="244331"/>
                  <a:pt x="1692083" y="243865"/>
                </a:cubicBezTo>
                <a:cubicBezTo>
                  <a:pt x="1674015" y="243399"/>
                  <a:pt x="1658316" y="237695"/>
                  <a:pt x="1644987" y="226754"/>
                </a:cubicBezTo>
                <a:cubicBezTo>
                  <a:pt x="1631658" y="215812"/>
                  <a:pt x="1623079" y="198984"/>
                  <a:pt x="1619250" y="176269"/>
                </a:cubicBezTo>
                <a:lnTo>
                  <a:pt x="1650805" y="170160"/>
                </a:lnTo>
                <a:cubicBezTo>
                  <a:pt x="1654907" y="183998"/>
                  <a:pt x="1660679" y="194205"/>
                  <a:pt x="1668121" y="200780"/>
                </a:cubicBezTo>
                <a:cubicBezTo>
                  <a:pt x="1675564" y="207355"/>
                  <a:pt x="1684616" y="210671"/>
                  <a:pt x="1695278" y="210729"/>
                </a:cubicBezTo>
                <a:cubicBezTo>
                  <a:pt x="1705940" y="210786"/>
                  <a:pt x="1714605" y="206452"/>
                  <a:pt x="1721273" y="197726"/>
                </a:cubicBezTo>
                <a:cubicBezTo>
                  <a:pt x="1727941" y="189000"/>
                  <a:pt x="1730845" y="179001"/>
                  <a:pt x="1729985" y="167729"/>
                </a:cubicBezTo>
                <a:cubicBezTo>
                  <a:pt x="1729124" y="156458"/>
                  <a:pt x="1724804" y="147746"/>
                  <a:pt x="1717025" y="141594"/>
                </a:cubicBezTo>
                <a:cubicBezTo>
                  <a:pt x="1709245" y="135442"/>
                  <a:pt x="1695095" y="130904"/>
                  <a:pt x="1674574" y="127978"/>
                </a:cubicBezTo>
                <a:lnTo>
                  <a:pt x="1674574" y="104425"/>
                </a:lnTo>
                <a:cubicBezTo>
                  <a:pt x="1694679" y="102517"/>
                  <a:pt x="1708704" y="97810"/>
                  <a:pt x="1716648" y="90303"/>
                </a:cubicBezTo>
                <a:cubicBezTo>
                  <a:pt x="1724593" y="82796"/>
                  <a:pt x="1728145" y="73080"/>
                  <a:pt x="1727307" y="61157"/>
                </a:cubicBezTo>
                <a:cubicBezTo>
                  <a:pt x="1726468" y="49233"/>
                  <a:pt x="1721255" y="40600"/>
                  <a:pt x="1711669" y="35258"/>
                </a:cubicBezTo>
                <a:cubicBezTo>
                  <a:pt x="1702082" y="29916"/>
                  <a:pt x="1691807" y="29350"/>
                  <a:pt x="1680845" y="33559"/>
                </a:cubicBezTo>
                <a:cubicBezTo>
                  <a:pt x="1669881" y="37768"/>
                  <a:pt x="1660636" y="50513"/>
                  <a:pt x="1653107" y="71793"/>
                </a:cubicBezTo>
                <a:lnTo>
                  <a:pt x="1621939" y="66954"/>
                </a:lnTo>
                <a:cubicBezTo>
                  <a:pt x="1627503" y="47881"/>
                  <a:pt x="1635228" y="32695"/>
                  <a:pt x="1645116" y="21395"/>
                </a:cubicBezTo>
                <a:cubicBezTo>
                  <a:pt x="1655004" y="10095"/>
                  <a:pt x="1668616" y="3269"/>
                  <a:pt x="1685953" y="917"/>
                </a:cubicBezTo>
                <a:cubicBezTo>
                  <a:pt x="1694622" y="-259"/>
                  <a:pt x="1702756" y="-303"/>
                  <a:pt x="1710357" y="785"/>
                </a:cubicBezTo>
                <a:close/>
                <a:moveTo>
                  <a:pt x="995982" y="785"/>
                </a:moveTo>
                <a:cubicBezTo>
                  <a:pt x="1003582" y="1873"/>
                  <a:pt x="1010648" y="4093"/>
                  <a:pt x="1017180" y="7445"/>
                </a:cubicBezTo>
                <a:cubicBezTo>
                  <a:pt x="1030244" y="14149"/>
                  <a:pt x="1039339" y="23843"/>
                  <a:pt x="1044466" y="36527"/>
                </a:cubicBezTo>
                <a:cubicBezTo>
                  <a:pt x="1049592" y="49211"/>
                  <a:pt x="1050267" y="63189"/>
                  <a:pt x="1046488" y="78462"/>
                </a:cubicBezTo>
                <a:cubicBezTo>
                  <a:pt x="1042709" y="93734"/>
                  <a:pt x="1032452" y="105909"/>
                  <a:pt x="1015717" y="114986"/>
                </a:cubicBezTo>
                <a:cubicBezTo>
                  <a:pt x="1027720" y="119116"/>
                  <a:pt x="1037242" y="126831"/>
                  <a:pt x="1044283" y="138131"/>
                </a:cubicBezTo>
                <a:cubicBezTo>
                  <a:pt x="1051324" y="149431"/>
                  <a:pt x="1053676" y="164266"/>
                  <a:pt x="1051338" y="182636"/>
                </a:cubicBezTo>
                <a:cubicBezTo>
                  <a:pt x="1049001" y="201006"/>
                  <a:pt x="1040662" y="215920"/>
                  <a:pt x="1026322" y="227378"/>
                </a:cubicBezTo>
                <a:cubicBezTo>
                  <a:pt x="1011982" y="238835"/>
                  <a:pt x="995777" y="244331"/>
                  <a:pt x="977709" y="243865"/>
                </a:cubicBezTo>
                <a:cubicBezTo>
                  <a:pt x="959640" y="243399"/>
                  <a:pt x="943941" y="237695"/>
                  <a:pt x="930612" y="226754"/>
                </a:cubicBezTo>
                <a:cubicBezTo>
                  <a:pt x="917283" y="215812"/>
                  <a:pt x="908704" y="198984"/>
                  <a:pt x="904875" y="176269"/>
                </a:cubicBezTo>
                <a:lnTo>
                  <a:pt x="936430" y="170160"/>
                </a:lnTo>
                <a:cubicBezTo>
                  <a:pt x="940532" y="183998"/>
                  <a:pt x="946304" y="194205"/>
                  <a:pt x="953746" y="200780"/>
                </a:cubicBezTo>
                <a:cubicBezTo>
                  <a:pt x="961189" y="207355"/>
                  <a:pt x="970241" y="210671"/>
                  <a:pt x="980903" y="210729"/>
                </a:cubicBezTo>
                <a:cubicBezTo>
                  <a:pt x="991565" y="210786"/>
                  <a:pt x="1000230" y="206452"/>
                  <a:pt x="1006898" y="197726"/>
                </a:cubicBezTo>
                <a:cubicBezTo>
                  <a:pt x="1013566" y="189000"/>
                  <a:pt x="1016470" y="179001"/>
                  <a:pt x="1015610" y="167729"/>
                </a:cubicBezTo>
                <a:cubicBezTo>
                  <a:pt x="1014749" y="156458"/>
                  <a:pt x="1010429" y="147746"/>
                  <a:pt x="1002650" y="141594"/>
                </a:cubicBezTo>
                <a:cubicBezTo>
                  <a:pt x="994870" y="135442"/>
                  <a:pt x="980720" y="130904"/>
                  <a:pt x="960199" y="127978"/>
                </a:cubicBezTo>
                <a:lnTo>
                  <a:pt x="960199" y="104425"/>
                </a:lnTo>
                <a:cubicBezTo>
                  <a:pt x="980304" y="102517"/>
                  <a:pt x="994329" y="97810"/>
                  <a:pt x="1002273" y="90303"/>
                </a:cubicBezTo>
                <a:cubicBezTo>
                  <a:pt x="1010218" y="82796"/>
                  <a:pt x="1013771" y="73080"/>
                  <a:pt x="1012932" y="61157"/>
                </a:cubicBezTo>
                <a:cubicBezTo>
                  <a:pt x="1012093" y="49233"/>
                  <a:pt x="1006880" y="40600"/>
                  <a:pt x="997294" y="35258"/>
                </a:cubicBezTo>
                <a:cubicBezTo>
                  <a:pt x="987707" y="29916"/>
                  <a:pt x="977433" y="29350"/>
                  <a:pt x="966470" y="33559"/>
                </a:cubicBezTo>
                <a:cubicBezTo>
                  <a:pt x="955506" y="37768"/>
                  <a:pt x="946261" y="50513"/>
                  <a:pt x="938732" y="71793"/>
                </a:cubicBezTo>
                <a:lnTo>
                  <a:pt x="907563" y="66954"/>
                </a:lnTo>
                <a:cubicBezTo>
                  <a:pt x="913128" y="47881"/>
                  <a:pt x="920853" y="32695"/>
                  <a:pt x="930741" y="21395"/>
                </a:cubicBezTo>
                <a:cubicBezTo>
                  <a:pt x="940628" y="10095"/>
                  <a:pt x="954241" y="3269"/>
                  <a:pt x="971578" y="917"/>
                </a:cubicBezTo>
                <a:cubicBezTo>
                  <a:pt x="980247" y="-259"/>
                  <a:pt x="988381" y="-303"/>
                  <a:pt x="995982" y="785"/>
                </a:cubicBezTo>
                <a:close/>
                <a:moveTo>
                  <a:pt x="91107" y="785"/>
                </a:moveTo>
                <a:cubicBezTo>
                  <a:pt x="98707" y="1873"/>
                  <a:pt x="105773" y="4093"/>
                  <a:pt x="112305" y="7445"/>
                </a:cubicBezTo>
                <a:cubicBezTo>
                  <a:pt x="125369" y="14149"/>
                  <a:pt x="134464" y="23843"/>
                  <a:pt x="139591" y="36527"/>
                </a:cubicBezTo>
                <a:cubicBezTo>
                  <a:pt x="144718" y="49211"/>
                  <a:pt x="145392" y="63189"/>
                  <a:pt x="141613" y="78462"/>
                </a:cubicBezTo>
                <a:cubicBezTo>
                  <a:pt x="137834" y="93734"/>
                  <a:pt x="127577" y="105909"/>
                  <a:pt x="110842" y="114986"/>
                </a:cubicBezTo>
                <a:cubicBezTo>
                  <a:pt x="122845" y="119116"/>
                  <a:pt x="132367" y="126831"/>
                  <a:pt x="139408" y="138131"/>
                </a:cubicBezTo>
                <a:cubicBezTo>
                  <a:pt x="146449" y="149431"/>
                  <a:pt x="148801" y="164266"/>
                  <a:pt x="146463" y="182636"/>
                </a:cubicBezTo>
                <a:cubicBezTo>
                  <a:pt x="144126" y="201006"/>
                  <a:pt x="135787" y="215920"/>
                  <a:pt x="121447" y="227378"/>
                </a:cubicBezTo>
                <a:cubicBezTo>
                  <a:pt x="107107" y="238835"/>
                  <a:pt x="90902" y="244331"/>
                  <a:pt x="72834" y="243865"/>
                </a:cubicBezTo>
                <a:cubicBezTo>
                  <a:pt x="54765" y="243399"/>
                  <a:pt x="39066" y="237695"/>
                  <a:pt x="25737" y="226754"/>
                </a:cubicBezTo>
                <a:cubicBezTo>
                  <a:pt x="12408" y="215812"/>
                  <a:pt x="3829" y="198984"/>
                  <a:pt x="0" y="176269"/>
                </a:cubicBezTo>
                <a:lnTo>
                  <a:pt x="31555" y="170160"/>
                </a:lnTo>
                <a:cubicBezTo>
                  <a:pt x="35657" y="183998"/>
                  <a:pt x="41429" y="194205"/>
                  <a:pt x="48871" y="200780"/>
                </a:cubicBezTo>
                <a:cubicBezTo>
                  <a:pt x="56314" y="207355"/>
                  <a:pt x="65366" y="210671"/>
                  <a:pt x="76028" y="210729"/>
                </a:cubicBezTo>
                <a:cubicBezTo>
                  <a:pt x="86690" y="210786"/>
                  <a:pt x="95355" y="206452"/>
                  <a:pt x="102023" y="197726"/>
                </a:cubicBezTo>
                <a:cubicBezTo>
                  <a:pt x="108691" y="189000"/>
                  <a:pt x="111595" y="179001"/>
                  <a:pt x="110735" y="167729"/>
                </a:cubicBezTo>
                <a:cubicBezTo>
                  <a:pt x="109874" y="156458"/>
                  <a:pt x="105554" y="147746"/>
                  <a:pt x="97775" y="141594"/>
                </a:cubicBezTo>
                <a:cubicBezTo>
                  <a:pt x="89995" y="135442"/>
                  <a:pt x="75845" y="130904"/>
                  <a:pt x="55324" y="127978"/>
                </a:cubicBezTo>
                <a:lnTo>
                  <a:pt x="55324" y="104425"/>
                </a:lnTo>
                <a:cubicBezTo>
                  <a:pt x="75429" y="102517"/>
                  <a:pt x="89454" y="97810"/>
                  <a:pt x="97398" y="90303"/>
                </a:cubicBezTo>
                <a:cubicBezTo>
                  <a:pt x="105343" y="82796"/>
                  <a:pt x="108896" y="73080"/>
                  <a:pt x="108057" y="61157"/>
                </a:cubicBezTo>
                <a:cubicBezTo>
                  <a:pt x="107218" y="49233"/>
                  <a:pt x="102005" y="40600"/>
                  <a:pt x="92419" y="35258"/>
                </a:cubicBezTo>
                <a:cubicBezTo>
                  <a:pt x="82832" y="29916"/>
                  <a:pt x="72558" y="29350"/>
                  <a:pt x="61595" y="33559"/>
                </a:cubicBezTo>
                <a:cubicBezTo>
                  <a:pt x="50631" y="37768"/>
                  <a:pt x="41386" y="50513"/>
                  <a:pt x="33857" y="71793"/>
                </a:cubicBezTo>
                <a:lnTo>
                  <a:pt x="2689" y="66954"/>
                </a:lnTo>
                <a:cubicBezTo>
                  <a:pt x="8253" y="47881"/>
                  <a:pt x="15978" y="32695"/>
                  <a:pt x="25866" y="21395"/>
                </a:cubicBezTo>
                <a:cubicBezTo>
                  <a:pt x="35753" y="10095"/>
                  <a:pt x="49366" y="3269"/>
                  <a:pt x="66703" y="917"/>
                </a:cubicBezTo>
                <a:cubicBezTo>
                  <a:pt x="75372" y="-259"/>
                  <a:pt x="83506" y="-303"/>
                  <a:pt x="91107" y="785"/>
                </a:cubicBezTo>
                <a:close/>
                <a:moveTo>
                  <a:pt x="258810" y="121"/>
                </a:moveTo>
                <a:cubicBezTo>
                  <a:pt x="275925" y="121"/>
                  <a:pt x="290620" y="6969"/>
                  <a:pt x="302895" y="20663"/>
                </a:cubicBezTo>
                <a:cubicBezTo>
                  <a:pt x="315170" y="34358"/>
                  <a:pt x="323133" y="51233"/>
                  <a:pt x="326782" y="71288"/>
                </a:cubicBezTo>
                <a:cubicBezTo>
                  <a:pt x="330432" y="91343"/>
                  <a:pt x="331572" y="114380"/>
                  <a:pt x="330203" y="140401"/>
                </a:cubicBezTo>
                <a:cubicBezTo>
                  <a:pt x="328833" y="166421"/>
                  <a:pt x="324151" y="187892"/>
                  <a:pt x="316156" y="204813"/>
                </a:cubicBezTo>
                <a:cubicBezTo>
                  <a:pt x="308162" y="221735"/>
                  <a:pt x="295990" y="233490"/>
                  <a:pt x="279643" y="240079"/>
                </a:cubicBezTo>
                <a:cubicBezTo>
                  <a:pt x="263295" y="246669"/>
                  <a:pt x="246979" y="245966"/>
                  <a:pt x="230696" y="237971"/>
                </a:cubicBezTo>
                <a:cubicBezTo>
                  <a:pt x="214413" y="229977"/>
                  <a:pt x="202987" y="219408"/>
                  <a:pt x="196419" y="206265"/>
                </a:cubicBezTo>
                <a:cubicBezTo>
                  <a:pt x="189851" y="193122"/>
                  <a:pt x="185184" y="179399"/>
                  <a:pt x="182416" y="165094"/>
                </a:cubicBezTo>
                <a:cubicBezTo>
                  <a:pt x="179648" y="150790"/>
                  <a:pt x="178716" y="131571"/>
                  <a:pt x="179620" y="107436"/>
                </a:cubicBezTo>
                <a:cubicBezTo>
                  <a:pt x="180537" y="83301"/>
                  <a:pt x="183965" y="64154"/>
                  <a:pt x="189902" y="49993"/>
                </a:cubicBezTo>
                <a:cubicBezTo>
                  <a:pt x="195838" y="35832"/>
                  <a:pt x="204529" y="23980"/>
                  <a:pt x="215972" y="14436"/>
                </a:cubicBezTo>
                <a:cubicBezTo>
                  <a:pt x="227416" y="4893"/>
                  <a:pt x="241695" y="121"/>
                  <a:pt x="258810" y="1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4"/>
          <p:cNvSpPr txBox="1"/>
          <p:nvPr/>
        </p:nvSpPr>
        <p:spPr>
          <a:xfrm>
            <a:off x="1449691" y="1457334"/>
            <a:ext cx="940193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你会计算吗？试一试，并说说你是怎样做的。</a:t>
            </a:r>
          </a:p>
        </p:txBody>
      </p:sp>
      <p:sp>
        <p:nvSpPr>
          <p:cNvPr id="22" name="矩形 21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033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5" grpId="0"/>
      <p:bldP spid="27" grpId="0"/>
      <p:bldP spid="30" grpId="0"/>
      <p:bldP spid="31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09543" y="4429998"/>
            <a:ext cx="669770" cy="11898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591" y="1946855"/>
            <a:ext cx="6608445" cy="2623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32134" y="1473001"/>
            <a:ext cx="497764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举手发言：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怎样解决问题呢？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43402" y="4604542"/>
            <a:ext cx="4240263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还剩下多少本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动漫书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呢？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32071" y="5097887"/>
            <a:ext cx="2538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35 - 20 =  </a:t>
            </a: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033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27351" y="2194569"/>
            <a:ext cx="1130438" cy="4801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21419" y="3082338"/>
            <a:ext cx="1593644" cy="245948"/>
          </a:xfrm>
          <a:custGeom>
            <a:avLst/>
            <a:gdLst/>
            <a:ahLst/>
            <a:cxnLst/>
            <a:rect l="l" t="t" r="r" b="b"/>
            <a:pathLst>
              <a:path w="1593644" h="245948">
                <a:moveTo>
                  <a:pt x="1431520" y="147085"/>
                </a:moveTo>
                <a:lnTo>
                  <a:pt x="1593644" y="147085"/>
                </a:lnTo>
                <a:lnTo>
                  <a:pt x="1593644" y="175565"/>
                </a:lnTo>
                <a:lnTo>
                  <a:pt x="1431520" y="175565"/>
                </a:lnTo>
                <a:close/>
                <a:moveTo>
                  <a:pt x="536170" y="106581"/>
                </a:moveTo>
                <a:lnTo>
                  <a:pt x="698294" y="106581"/>
                </a:lnTo>
                <a:lnTo>
                  <a:pt x="698294" y="135061"/>
                </a:lnTo>
                <a:lnTo>
                  <a:pt x="536170" y="135061"/>
                </a:lnTo>
                <a:close/>
                <a:moveTo>
                  <a:pt x="1431520" y="64744"/>
                </a:moveTo>
                <a:lnTo>
                  <a:pt x="1593644" y="64744"/>
                </a:lnTo>
                <a:lnTo>
                  <a:pt x="1593644" y="93224"/>
                </a:lnTo>
                <a:lnTo>
                  <a:pt x="1431520" y="93224"/>
                </a:lnTo>
                <a:close/>
                <a:moveTo>
                  <a:pt x="1163298" y="33113"/>
                </a:moveTo>
                <a:cubicBezTo>
                  <a:pt x="1153539" y="32690"/>
                  <a:pt x="1144709" y="37903"/>
                  <a:pt x="1136808" y="48751"/>
                </a:cubicBezTo>
                <a:cubicBezTo>
                  <a:pt x="1128906" y="59599"/>
                  <a:pt x="1123629" y="77119"/>
                  <a:pt x="1120976" y="101311"/>
                </a:cubicBezTo>
                <a:cubicBezTo>
                  <a:pt x="1118337" y="125489"/>
                  <a:pt x="1119234" y="147089"/>
                  <a:pt x="1123665" y="166111"/>
                </a:cubicBezTo>
                <a:cubicBezTo>
                  <a:pt x="1128096" y="185134"/>
                  <a:pt x="1134947" y="198187"/>
                  <a:pt x="1144218" y="205271"/>
                </a:cubicBezTo>
                <a:cubicBezTo>
                  <a:pt x="1153489" y="212355"/>
                  <a:pt x="1162796" y="213843"/>
                  <a:pt x="1172138" y="209734"/>
                </a:cubicBezTo>
                <a:cubicBezTo>
                  <a:pt x="1181481" y="205626"/>
                  <a:pt x="1188554" y="196373"/>
                  <a:pt x="1193358" y="181975"/>
                </a:cubicBezTo>
                <a:cubicBezTo>
                  <a:pt x="1198162" y="167578"/>
                  <a:pt x="1200564" y="151710"/>
                  <a:pt x="1200564" y="134373"/>
                </a:cubicBezTo>
                <a:cubicBezTo>
                  <a:pt x="1200564" y="117035"/>
                  <a:pt x="1199905" y="101322"/>
                  <a:pt x="1198585" y="87233"/>
                </a:cubicBezTo>
                <a:cubicBezTo>
                  <a:pt x="1197266" y="73144"/>
                  <a:pt x="1193494" y="60707"/>
                  <a:pt x="1187271" y="49923"/>
                </a:cubicBezTo>
                <a:cubicBezTo>
                  <a:pt x="1181047" y="39139"/>
                  <a:pt x="1173056" y="33536"/>
                  <a:pt x="1163298" y="33113"/>
                </a:cubicBezTo>
                <a:close/>
                <a:moveTo>
                  <a:pt x="205798" y="6709"/>
                </a:moveTo>
                <a:lnTo>
                  <a:pt x="320146" y="6709"/>
                </a:lnTo>
                <a:lnTo>
                  <a:pt x="320146" y="37878"/>
                </a:lnTo>
                <a:lnTo>
                  <a:pt x="233008" y="37878"/>
                </a:lnTo>
                <a:cubicBezTo>
                  <a:pt x="228864" y="60392"/>
                  <a:pt x="224619" y="76983"/>
                  <a:pt x="220274" y="87652"/>
                </a:cubicBezTo>
                <a:cubicBezTo>
                  <a:pt x="230197" y="82275"/>
                  <a:pt x="241433" y="79826"/>
                  <a:pt x="253981" y="80307"/>
                </a:cubicBezTo>
                <a:cubicBezTo>
                  <a:pt x="266528" y="80787"/>
                  <a:pt x="278542" y="83659"/>
                  <a:pt x="290021" y="88921"/>
                </a:cubicBezTo>
                <a:cubicBezTo>
                  <a:pt x="301501" y="94184"/>
                  <a:pt x="309807" y="101250"/>
                  <a:pt x="314941" y="110120"/>
                </a:cubicBezTo>
                <a:cubicBezTo>
                  <a:pt x="320075" y="118989"/>
                  <a:pt x="323796" y="127801"/>
                  <a:pt x="326105" y="136556"/>
                </a:cubicBezTo>
                <a:cubicBezTo>
                  <a:pt x="328414" y="145311"/>
                  <a:pt x="329331" y="154826"/>
                  <a:pt x="328858" y="165100"/>
                </a:cubicBezTo>
                <a:cubicBezTo>
                  <a:pt x="328385" y="175375"/>
                  <a:pt x="326273" y="185901"/>
                  <a:pt x="322523" y="196677"/>
                </a:cubicBezTo>
                <a:cubicBezTo>
                  <a:pt x="318773" y="207454"/>
                  <a:pt x="313062" y="216442"/>
                  <a:pt x="305390" y="223641"/>
                </a:cubicBezTo>
                <a:cubicBezTo>
                  <a:pt x="297718" y="230839"/>
                  <a:pt x="288462" y="236547"/>
                  <a:pt x="277621" y="240763"/>
                </a:cubicBezTo>
                <a:cubicBezTo>
                  <a:pt x="266779" y="244979"/>
                  <a:pt x="254232" y="246624"/>
                  <a:pt x="239977" y="245699"/>
                </a:cubicBezTo>
                <a:cubicBezTo>
                  <a:pt x="225723" y="244774"/>
                  <a:pt x="212165" y="239547"/>
                  <a:pt x="199302" y="230018"/>
                </a:cubicBezTo>
                <a:cubicBezTo>
                  <a:pt x="186438" y="220489"/>
                  <a:pt x="177626" y="203550"/>
                  <a:pt x="172865" y="179200"/>
                </a:cubicBezTo>
                <a:lnTo>
                  <a:pt x="204421" y="169994"/>
                </a:lnTo>
                <a:cubicBezTo>
                  <a:pt x="211003" y="195562"/>
                  <a:pt x="221174" y="209379"/>
                  <a:pt x="234933" y="211444"/>
                </a:cubicBezTo>
                <a:cubicBezTo>
                  <a:pt x="248693" y="213509"/>
                  <a:pt x="259864" y="212068"/>
                  <a:pt x="268446" y="207121"/>
                </a:cubicBezTo>
                <a:cubicBezTo>
                  <a:pt x="277029" y="202173"/>
                  <a:pt x="283267" y="195168"/>
                  <a:pt x="287160" y="186105"/>
                </a:cubicBezTo>
                <a:cubicBezTo>
                  <a:pt x="291054" y="177042"/>
                  <a:pt x="292782" y="166947"/>
                  <a:pt x="292344" y="155819"/>
                </a:cubicBezTo>
                <a:cubicBezTo>
                  <a:pt x="291907" y="144691"/>
                  <a:pt x="289025" y="135438"/>
                  <a:pt x="283697" y="128060"/>
                </a:cubicBezTo>
                <a:cubicBezTo>
                  <a:pt x="278370" y="120681"/>
                  <a:pt x="271598" y="115731"/>
                  <a:pt x="263381" y="113207"/>
                </a:cubicBezTo>
                <a:cubicBezTo>
                  <a:pt x="255164" y="110683"/>
                  <a:pt x="245861" y="110697"/>
                  <a:pt x="235471" y="113250"/>
                </a:cubicBezTo>
                <a:cubicBezTo>
                  <a:pt x="225082" y="115802"/>
                  <a:pt x="216108" y="122176"/>
                  <a:pt x="208551" y="132372"/>
                </a:cubicBezTo>
                <a:lnTo>
                  <a:pt x="179620" y="129081"/>
                </a:lnTo>
                <a:cubicBezTo>
                  <a:pt x="181426" y="121065"/>
                  <a:pt x="190152" y="80274"/>
                  <a:pt x="205798" y="6709"/>
                </a:cubicBezTo>
                <a:close/>
                <a:moveTo>
                  <a:pt x="91107" y="1974"/>
                </a:moveTo>
                <a:cubicBezTo>
                  <a:pt x="98707" y="3062"/>
                  <a:pt x="105773" y="5282"/>
                  <a:pt x="112305" y="8634"/>
                </a:cubicBezTo>
                <a:cubicBezTo>
                  <a:pt x="125369" y="15338"/>
                  <a:pt x="134464" y="25032"/>
                  <a:pt x="139591" y="37716"/>
                </a:cubicBezTo>
                <a:cubicBezTo>
                  <a:pt x="144718" y="50400"/>
                  <a:pt x="145392" y="64378"/>
                  <a:pt x="141613" y="79651"/>
                </a:cubicBezTo>
                <a:cubicBezTo>
                  <a:pt x="137834" y="94923"/>
                  <a:pt x="127577" y="107098"/>
                  <a:pt x="110842" y="116175"/>
                </a:cubicBezTo>
                <a:cubicBezTo>
                  <a:pt x="122845" y="120305"/>
                  <a:pt x="132367" y="128020"/>
                  <a:pt x="139408" y="139320"/>
                </a:cubicBezTo>
                <a:cubicBezTo>
                  <a:pt x="146449" y="150620"/>
                  <a:pt x="148801" y="165455"/>
                  <a:pt x="146463" y="183825"/>
                </a:cubicBezTo>
                <a:cubicBezTo>
                  <a:pt x="144126" y="202195"/>
                  <a:pt x="135787" y="217109"/>
                  <a:pt x="121447" y="228566"/>
                </a:cubicBezTo>
                <a:cubicBezTo>
                  <a:pt x="107107" y="240024"/>
                  <a:pt x="90902" y="245520"/>
                  <a:pt x="72834" y="245054"/>
                </a:cubicBezTo>
                <a:cubicBezTo>
                  <a:pt x="54765" y="244588"/>
                  <a:pt x="39066" y="238884"/>
                  <a:pt x="25737" y="227943"/>
                </a:cubicBezTo>
                <a:cubicBezTo>
                  <a:pt x="12408" y="217001"/>
                  <a:pt x="3829" y="200173"/>
                  <a:pt x="0" y="177458"/>
                </a:cubicBezTo>
                <a:lnTo>
                  <a:pt x="31555" y="171349"/>
                </a:lnTo>
                <a:cubicBezTo>
                  <a:pt x="35657" y="185187"/>
                  <a:pt x="41429" y="195394"/>
                  <a:pt x="48871" y="201969"/>
                </a:cubicBezTo>
                <a:cubicBezTo>
                  <a:pt x="56314" y="208544"/>
                  <a:pt x="65366" y="211860"/>
                  <a:pt x="76028" y="211917"/>
                </a:cubicBezTo>
                <a:cubicBezTo>
                  <a:pt x="86690" y="211975"/>
                  <a:pt x="95355" y="207641"/>
                  <a:pt x="102023" y="198914"/>
                </a:cubicBezTo>
                <a:cubicBezTo>
                  <a:pt x="108691" y="190188"/>
                  <a:pt x="111595" y="180190"/>
                  <a:pt x="110735" y="168918"/>
                </a:cubicBezTo>
                <a:cubicBezTo>
                  <a:pt x="109874" y="157647"/>
                  <a:pt x="105554" y="148935"/>
                  <a:pt x="97775" y="142783"/>
                </a:cubicBezTo>
                <a:cubicBezTo>
                  <a:pt x="89995" y="136631"/>
                  <a:pt x="75845" y="132093"/>
                  <a:pt x="55324" y="129167"/>
                </a:cubicBezTo>
                <a:lnTo>
                  <a:pt x="55324" y="105614"/>
                </a:lnTo>
                <a:cubicBezTo>
                  <a:pt x="75429" y="103706"/>
                  <a:pt x="89454" y="98999"/>
                  <a:pt x="97398" y="91492"/>
                </a:cubicBezTo>
                <a:cubicBezTo>
                  <a:pt x="105343" y="83985"/>
                  <a:pt x="108896" y="74269"/>
                  <a:pt x="108057" y="62345"/>
                </a:cubicBezTo>
                <a:cubicBezTo>
                  <a:pt x="107218" y="50422"/>
                  <a:pt x="102005" y="41789"/>
                  <a:pt x="92419" y="36447"/>
                </a:cubicBezTo>
                <a:cubicBezTo>
                  <a:pt x="82832" y="31105"/>
                  <a:pt x="72558" y="30539"/>
                  <a:pt x="61595" y="34748"/>
                </a:cubicBezTo>
                <a:cubicBezTo>
                  <a:pt x="50631" y="38957"/>
                  <a:pt x="41386" y="51701"/>
                  <a:pt x="33857" y="72982"/>
                </a:cubicBezTo>
                <a:lnTo>
                  <a:pt x="2689" y="68143"/>
                </a:lnTo>
                <a:cubicBezTo>
                  <a:pt x="8253" y="49070"/>
                  <a:pt x="15978" y="33884"/>
                  <a:pt x="25866" y="22584"/>
                </a:cubicBezTo>
                <a:cubicBezTo>
                  <a:pt x="35753" y="11284"/>
                  <a:pt x="49366" y="4458"/>
                  <a:pt x="66703" y="2106"/>
                </a:cubicBezTo>
                <a:cubicBezTo>
                  <a:pt x="75372" y="930"/>
                  <a:pt x="83506" y="886"/>
                  <a:pt x="91107" y="1974"/>
                </a:cubicBezTo>
                <a:close/>
                <a:moveTo>
                  <a:pt x="1163685" y="1310"/>
                </a:moveTo>
                <a:cubicBezTo>
                  <a:pt x="1180800" y="1310"/>
                  <a:pt x="1195495" y="8157"/>
                  <a:pt x="1207770" y="21852"/>
                </a:cubicBezTo>
                <a:cubicBezTo>
                  <a:pt x="1220045" y="35547"/>
                  <a:pt x="1228008" y="52422"/>
                  <a:pt x="1231657" y="72477"/>
                </a:cubicBezTo>
                <a:cubicBezTo>
                  <a:pt x="1235307" y="92532"/>
                  <a:pt x="1236447" y="115569"/>
                  <a:pt x="1235078" y="141589"/>
                </a:cubicBezTo>
                <a:cubicBezTo>
                  <a:pt x="1233708" y="167610"/>
                  <a:pt x="1229026" y="189081"/>
                  <a:pt x="1221031" y="206002"/>
                </a:cubicBezTo>
                <a:cubicBezTo>
                  <a:pt x="1213037" y="222924"/>
                  <a:pt x="1200865" y="234679"/>
                  <a:pt x="1184518" y="241268"/>
                </a:cubicBezTo>
                <a:cubicBezTo>
                  <a:pt x="1168170" y="247858"/>
                  <a:pt x="1151854" y="247155"/>
                  <a:pt x="1135571" y="239160"/>
                </a:cubicBezTo>
                <a:cubicBezTo>
                  <a:pt x="1119288" y="231166"/>
                  <a:pt x="1107862" y="220597"/>
                  <a:pt x="1101294" y="207454"/>
                </a:cubicBezTo>
                <a:cubicBezTo>
                  <a:pt x="1094726" y="194311"/>
                  <a:pt x="1090059" y="180588"/>
                  <a:pt x="1087291" y="166283"/>
                </a:cubicBezTo>
                <a:cubicBezTo>
                  <a:pt x="1084523" y="151979"/>
                  <a:pt x="1083591" y="132760"/>
                  <a:pt x="1084495" y="108625"/>
                </a:cubicBezTo>
                <a:cubicBezTo>
                  <a:pt x="1085412" y="84490"/>
                  <a:pt x="1088840" y="65343"/>
                  <a:pt x="1094776" y="51182"/>
                </a:cubicBezTo>
                <a:cubicBezTo>
                  <a:pt x="1100713" y="37021"/>
                  <a:pt x="1109403" y="25169"/>
                  <a:pt x="1120847" y="15625"/>
                </a:cubicBezTo>
                <a:cubicBezTo>
                  <a:pt x="1132290" y="6082"/>
                  <a:pt x="1146570" y="1310"/>
                  <a:pt x="1163685" y="1310"/>
                </a:cubicBezTo>
                <a:close/>
                <a:moveTo>
                  <a:pt x="986738" y="1"/>
                </a:moveTo>
                <a:cubicBezTo>
                  <a:pt x="991122" y="10"/>
                  <a:pt x="995261" y="493"/>
                  <a:pt x="999154" y="1450"/>
                </a:cubicBezTo>
                <a:cubicBezTo>
                  <a:pt x="1006941" y="3364"/>
                  <a:pt x="1014932" y="6974"/>
                  <a:pt x="1023128" y="12280"/>
                </a:cubicBezTo>
                <a:cubicBezTo>
                  <a:pt x="1031323" y="17586"/>
                  <a:pt x="1037984" y="25369"/>
                  <a:pt x="1043111" y="35630"/>
                </a:cubicBezTo>
                <a:cubicBezTo>
                  <a:pt x="1048237" y="45890"/>
                  <a:pt x="1050102" y="58273"/>
                  <a:pt x="1048703" y="72778"/>
                </a:cubicBezTo>
                <a:cubicBezTo>
                  <a:pt x="1047305" y="87283"/>
                  <a:pt x="1040175" y="104409"/>
                  <a:pt x="1027311" y="124155"/>
                </a:cubicBezTo>
                <a:cubicBezTo>
                  <a:pt x="1014448" y="143902"/>
                  <a:pt x="990335" y="172690"/>
                  <a:pt x="954972" y="210519"/>
                </a:cubicBezTo>
                <a:lnTo>
                  <a:pt x="1052156" y="210519"/>
                </a:lnTo>
                <a:lnTo>
                  <a:pt x="1052156" y="241688"/>
                </a:lnTo>
                <a:lnTo>
                  <a:pt x="907563" y="241688"/>
                </a:lnTo>
                <a:lnTo>
                  <a:pt x="907563" y="231987"/>
                </a:lnTo>
                <a:cubicBezTo>
                  <a:pt x="908496" y="218019"/>
                  <a:pt x="914909" y="205543"/>
                  <a:pt x="926804" y="194559"/>
                </a:cubicBezTo>
                <a:cubicBezTo>
                  <a:pt x="938700" y="183574"/>
                  <a:pt x="953585" y="166692"/>
                  <a:pt x="971460" y="143913"/>
                </a:cubicBezTo>
                <a:cubicBezTo>
                  <a:pt x="989335" y="121133"/>
                  <a:pt x="1000925" y="103592"/>
                  <a:pt x="1006231" y="91288"/>
                </a:cubicBezTo>
                <a:cubicBezTo>
                  <a:pt x="1011537" y="78984"/>
                  <a:pt x="1013556" y="68713"/>
                  <a:pt x="1012286" y="60474"/>
                </a:cubicBezTo>
                <a:cubicBezTo>
                  <a:pt x="1011017" y="52236"/>
                  <a:pt x="1007210" y="45510"/>
                  <a:pt x="1000864" y="40297"/>
                </a:cubicBezTo>
                <a:cubicBezTo>
                  <a:pt x="994519" y="35085"/>
                  <a:pt x="987091" y="32912"/>
                  <a:pt x="978580" y="33780"/>
                </a:cubicBezTo>
                <a:cubicBezTo>
                  <a:pt x="970069" y="34647"/>
                  <a:pt x="961870" y="37985"/>
                  <a:pt x="953983" y="43793"/>
                </a:cubicBezTo>
                <a:cubicBezTo>
                  <a:pt x="946096" y="49601"/>
                  <a:pt x="939650" y="59330"/>
                  <a:pt x="934645" y="72982"/>
                </a:cubicBezTo>
                <a:lnTo>
                  <a:pt x="902164" y="68164"/>
                </a:lnTo>
                <a:cubicBezTo>
                  <a:pt x="909535" y="44460"/>
                  <a:pt x="919136" y="27639"/>
                  <a:pt x="930967" y="17701"/>
                </a:cubicBezTo>
                <a:cubicBezTo>
                  <a:pt x="942797" y="7763"/>
                  <a:pt x="956758" y="2328"/>
                  <a:pt x="972847" y="1396"/>
                </a:cubicBezTo>
                <a:cubicBezTo>
                  <a:pt x="977723" y="457"/>
                  <a:pt x="982353" y="-8"/>
                  <a:pt x="98673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26563" y="2907925"/>
            <a:ext cx="77320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59839" y="2924011"/>
            <a:ext cx="1066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（本）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89807" y="2283991"/>
            <a:ext cx="2073722" cy="317928"/>
          </a:xfrm>
          <a:custGeom>
            <a:avLst/>
            <a:gdLst/>
            <a:ahLst/>
            <a:cxnLst/>
            <a:rect l="l" t="t" r="r" b="b"/>
            <a:pathLst>
              <a:path w="2073722" h="317928">
                <a:moveTo>
                  <a:pt x="771807" y="169457"/>
                </a:moveTo>
                <a:cubicBezTo>
                  <a:pt x="771499" y="182521"/>
                  <a:pt x="771210" y="194655"/>
                  <a:pt x="770942" y="205861"/>
                </a:cubicBezTo>
                <a:lnTo>
                  <a:pt x="770729" y="214622"/>
                </a:lnTo>
                <a:lnTo>
                  <a:pt x="771472" y="212787"/>
                </a:lnTo>
                <a:cubicBezTo>
                  <a:pt x="772655" y="211288"/>
                  <a:pt x="774570" y="209404"/>
                  <a:pt x="777217" y="207132"/>
                </a:cubicBezTo>
                <a:lnTo>
                  <a:pt x="797812" y="186716"/>
                </a:lnTo>
                <a:lnTo>
                  <a:pt x="792425" y="190481"/>
                </a:lnTo>
                <a:cubicBezTo>
                  <a:pt x="790030" y="190687"/>
                  <a:pt x="787101" y="189799"/>
                  <a:pt x="783638" y="187816"/>
                </a:cubicBezTo>
                <a:cubicBezTo>
                  <a:pt x="776712" y="183851"/>
                  <a:pt x="772768" y="177731"/>
                  <a:pt x="771807" y="169457"/>
                </a:cubicBezTo>
                <a:close/>
                <a:moveTo>
                  <a:pt x="1650792" y="121211"/>
                </a:moveTo>
                <a:cubicBezTo>
                  <a:pt x="1666972" y="120127"/>
                  <a:pt x="1680544" y="122500"/>
                  <a:pt x="1691509" y="128329"/>
                </a:cubicBezTo>
                <a:cubicBezTo>
                  <a:pt x="1706129" y="136102"/>
                  <a:pt x="1712568" y="143100"/>
                  <a:pt x="1710825" y="149323"/>
                </a:cubicBezTo>
                <a:cubicBezTo>
                  <a:pt x="1709083" y="155547"/>
                  <a:pt x="1702049" y="158211"/>
                  <a:pt x="1689724" y="157314"/>
                </a:cubicBezTo>
                <a:cubicBezTo>
                  <a:pt x="1677398" y="156418"/>
                  <a:pt x="1660079" y="155970"/>
                  <a:pt x="1637766" y="155970"/>
                </a:cubicBezTo>
                <a:cubicBezTo>
                  <a:pt x="1615481" y="155970"/>
                  <a:pt x="1591540" y="157092"/>
                  <a:pt x="1565943" y="159336"/>
                </a:cubicBezTo>
                <a:cubicBezTo>
                  <a:pt x="1540345" y="161581"/>
                  <a:pt x="1518921" y="164252"/>
                  <a:pt x="1501670" y="167349"/>
                </a:cubicBezTo>
                <a:cubicBezTo>
                  <a:pt x="1484419" y="170447"/>
                  <a:pt x="1469361" y="173372"/>
                  <a:pt x="1456498" y="176125"/>
                </a:cubicBezTo>
                <a:cubicBezTo>
                  <a:pt x="1443635" y="178879"/>
                  <a:pt x="1430248" y="175889"/>
                  <a:pt x="1416338" y="167155"/>
                </a:cubicBezTo>
                <a:cubicBezTo>
                  <a:pt x="1403733" y="153288"/>
                  <a:pt x="1402837" y="147040"/>
                  <a:pt x="1413650" y="148409"/>
                </a:cubicBezTo>
                <a:cubicBezTo>
                  <a:pt x="1424462" y="149779"/>
                  <a:pt x="1442986" y="149348"/>
                  <a:pt x="1469221" y="147119"/>
                </a:cubicBezTo>
                <a:cubicBezTo>
                  <a:pt x="1495457" y="144889"/>
                  <a:pt x="1523463" y="141515"/>
                  <a:pt x="1553241" y="136998"/>
                </a:cubicBezTo>
                <a:cubicBezTo>
                  <a:pt x="1583018" y="132481"/>
                  <a:pt x="1609852" y="127964"/>
                  <a:pt x="1633743" y="123446"/>
                </a:cubicBezTo>
                <a:cubicBezTo>
                  <a:pt x="1639716" y="122317"/>
                  <a:pt x="1645399" y="121572"/>
                  <a:pt x="1650792" y="121211"/>
                </a:cubicBezTo>
                <a:close/>
                <a:moveTo>
                  <a:pt x="400150" y="118488"/>
                </a:moveTo>
                <a:cubicBezTo>
                  <a:pt x="403792" y="116013"/>
                  <a:pt x="406299" y="122344"/>
                  <a:pt x="407670" y="137482"/>
                </a:cubicBezTo>
                <a:cubicBezTo>
                  <a:pt x="409498" y="157666"/>
                  <a:pt x="404042" y="177939"/>
                  <a:pt x="391301" y="198302"/>
                </a:cubicBezTo>
                <a:cubicBezTo>
                  <a:pt x="378559" y="218665"/>
                  <a:pt x="369084" y="222996"/>
                  <a:pt x="362875" y="211295"/>
                </a:cubicBezTo>
                <a:cubicBezTo>
                  <a:pt x="356665" y="199593"/>
                  <a:pt x="356737" y="189333"/>
                  <a:pt x="363090" y="180513"/>
                </a:cubicBezTo>
                <a:cubicBezTo>
                  <a:pt x="369443" y="171694"/>
                  <a:pt x="374820" y="162939"/>
                  <a:pt x="379223" y="154249"/>
                </a:cubicBezTo>
                <a:cubicBezTo>
                  <a:pt x="384629" y="145143"/>
                  <a:pt x="390265" y="135026"/>
                  <a:pt x="396130" y="123898"/>
                </a:cubicBezTo>
                <a:cubicBezTo>
                  <a:pt x="397596" y="121116"/>
                  <a:pt x="398936" y="119313"/>
                  <a:pt x="400150" y="118488"/>
                </a:cubicBezTo>
                <a:close/>
                <a:moveTo>
                  <a:pt x="556210" y="110702"/>
                </a:moveTo>
                <a:cubicBezTo>
                  <a:pt x="563523" y="112128"/>
                  <a:pt x="573669" y="116097"/>
                  <a:pt x="586647" y="122608"/>
                </a:cubicBezTo>
                <a:cubicBezTo>
                  <a:pt x="599954" y="128286"/>
                  <a:pt x="610580" y="137740"/>
                  <a:pt x="618525" y="150969"/>
                </a:cubicBezTo>
                <a:cubicBezTo>
                  <a:pt x="626469" y="164198"/>
                  <a:pt x="627642" y="177563"/>
                  <a:pt x="622042" y="191064"/>
                </a:cubicBezTo>
                <a:cubicBezTo>
                  <a:pt x="616442" y="204565"/>
                  <a:pt x="607734" y="202224"/>
                  <a:pt x="595917" y="184041"/>
                </a:cubicBezTo>
                <a:cubicBezTo>
                  <a:pt x="584101" y="165858"/>
                  <a:pt x="572701" y="148732"/>
                  <a:pt x="561716" y="132664"/>
                </a:cubicBezTo>
                <a:cubicBezTo>
                  <a:pt x="550732" y="116595"/>
                  <a:pt x="548896" y="109275"/>
                  <a:pt x="556210" y="110702"/>
                </a:cubicBezTo>
                <a:close/>
                <a:moveTo>
                  <a:pt x="1938002" y="54743"/>
                </a:moveTo>
                <a:cubicBezTo>
                  <a:pt x="1929958" y="55632"/>
                  <a:pt x="1923562" y="56341"/>
                  <a:pt x="1918815" y="56872"/>
                </a:cubicBezTo>
                <a:cubicBezTo>
                  <a:pt x="1922329" y="72130"/>
                  <a:pt x="1924795" y="82613"/>
                  <a:pt x="1926215" y="88320"/>
                </a:cubicBezTo>
                <a:cubicBezTo>
                  <a:pt x="1932367" y="88392"/>
                  <a:pt x="1938841" y="87797"/>
                  <a:pt x="1945639" y="86535"/>
                </a:cubicBezTo>
                <a:cubicBezTo>
                  <a:pt x="1943846" y="81731"/>
                  <a:pt x="1942283" y="76740"/>
                  <a:pt x="1940949" y="71564"/>
                </a:cubicBezTo>
                <a:cubicBezTo>
                  <a:pt x="1939616" y="66387"/>
                  <a:pt x="1938633" y="60780"/>
                  <a:pt x="1938002" y="54743"/>
                </a:cubicBezTo>
                <a:close/>
                <a:moveTo>
                  <a:pt x="1223627" y="54743"/>
                </a:moveTo>
                <a:cubicBezTo>
                  <a:pt x="1215583" y="55632"/>
                  <a:pt x="1209187" y="56341"/>
                  <a:pt x="1204440" y="56872"/>
                </a:cubicBezTo>
                <a:cubicBezTo>
                  <a:pt x="1207954" y="72130"/>
                  <a:pt x="1210420" y="82613"/>
                  <a:pt x="1211840" y="88320"/>
                </a:cubicBezTo>
                <a:cubicBezTo>
                  <a:pt x="1217992" y="88392"/>
                  <a:pt x="1224466" y="87797"/>
                  <a:pt x="1231264" y="86535"/>
                </a:cubicBezTo>
                <a:cubicBezTo>
                  <a:pt x="1229471" y="81731"/>
                  <a:pt x="1227908" y="76740"/>
                  <a:pt x="1226574" y="71564"/>
                </a:cubicBezTo>
                <a:cubicBezTo>
                  <a:pt x="1225241" y="66387"/>
                  <a:pt x="1224258" y="60780"/>
                  <a:pt x="1223627" y="54743"/>
                </a:cubicBezTo>
                <a:close/>
                <a:moveTo>
                  <a:pt x="112327" y="52032"/>
                </a:moveTo>
                <a:cubicBezTo>
                  <a:pt x="96997" y="53839"/>
                  <a:pt x="83324" y="55488"/>
                  <a:pt x="71307" y="56980"/>
                </a:cubicBezTo>
                <a:cubicBezTo>
                  <a:pt x="70541" y="111035"/>
                  <a:pt x="69243" y="148737"/>
                  <a:pt x="67413" y="170085"/>
                </a:cubicBezTo>
                <a:lnTo>
                  <a:pt x="66802" y="176181"/>
                </a:lnTo>
                <a:lnTo>
                  <a:pt x="72102" y="172587"/>
                </a:lnTo>
                <a:cubicBezTo>
                  <a:pt x="79860" y="170500"/>
                  <a:pt x="94423" y="166582"/>
                  <a:pt x="115790" y="160831"/>
                </a:cubicBezTo>
                <a:lnTo>
                  <a:pt x="115790" y="126264"/>
                </a:lnTo>
                <a:cubicBezTo>
                  <a:pt x="105709" y="128975"/>
                  <a:pt x="95990" y="128021"/>
                  <a:pt x="86633" y="123403"/>
                </a:cubicBezTo>
                <a:cubicBezTo>
                  <a:pt x="77276" y="118786"/>
                  <a:pt x="76286" y="115402"/>
                  <a:pt x="83664" y="113251"/>
                </a:cubicBezTo>
                <a:cubicBezTo>
                  <a:pt x="91042" y="111100"/>
                  <a:pt x="101751" y="108461"/>
                  <a:pt x="115790" y="105335"/>
                </a:cubicBezTo>
                <a:cubicBezTo>
                  <a:pt x="115790" y="85474"/>
                  <a:pt x="114636" y="67706"/>
                  <a:pt x="112327" y="52032"/>
                </a:cubicBezTo>
                <a:close/>
                <a:moveTo>
                  <a:pt x="1978915" y="49343"/>
                </a:moveTo>
                <a:cubicBezTo>
                  <a:pt x="1972390" y="50233"/>
                  <a:pt x="1963155" y="51294"/>
                  <a:pt x="1951210" y="52527"/>
                </a:cubicBezTo>
                <a:cubicBezTo>
                  <a:pt x="1955483" y="55108"/>
                  <a:pt x="1959251" y="59715"/>
                  <a:pt x="1962513" y="66347"/>
                </a:cubicBezTo>
                <a:cubicBezTo>
                  <a:pt x="1965776" y="72980"/>
                  <a:pt x="1966052" y="78956"/>
                  <a:pt x="1963342" y="84276"/>
                </a:cubicBezTo>
                <a:cubicBezTo>
                  <a:pt x="1969838" y="84348"/>
                  <a:pt x="1974792" y="84104"/>
                  <a:pt x="1978205" y="83545"/>
                </a:cubicBezTo>
                <a:cubicBezTo>
                  <a:pt x="1979897" y="66322"/>
                  <a:pt x="1980134" y="54922"/>
                  <a:pt x="1978915" y="49343"/>
                </a:cubicBezTo>
                <a:close/>
                <a:moveTo>
                  <a:pt x="1264540" y="49343"/>
                </a:moveTo>
                <a:cubicBezTo>
                  <a:pt x="1258015" y="50233"/>
                  <a:pt x="1248780" y="51294"/>
                  <a:pt x="1236835" y="52527"/>
                </a:cubicBezTo>
                <a:cubicBezTo>
                  <a:pt x="1241108" y="55108"/>
                  <a:pt x="1244876" y="59715"/>
                  <a:pt x="1248138" y="66347"/>
                </a:cubicBezTo>
                <a:cubicBezTo>
                  <a:pt x="1251401" y="72980"/>
                  <a:pt x="1251677" y="78956"/>
                  <a:pt x="1248967" y="84276"/>
                </a:cubicBezTo>
                <a:cubicBezTo>
                  <a:pt x="1255463" y="84348"/>
                  <a:pt x="1260417" y="84104"/>
                  <a:pt x="1263830" y="83545"/>
                </a:cubicBezTo>
                <a:cubicBezTo>
                  <a:pt x="1265522" y="66322"/>
                  <a:pt x="1265759" y="54922"/>
                  <a:pt x="1264540" y="49343"/>
                </a:cubicBezTo>
                <a:close/>
                <a:moveTo>
                  <a:pt x="2025356" y="42589"/>
                </a:moveTo>
                <a:cubicBezTo>
                  <a:pt x="2023047" y="42589"/>
                  <a:pt x="2014529" y="43557"/>
                  <a:pt x="1999802" y="45493"/>
                </a:cubicBezTo>
                <a:cubicBezTo>
                  <a:pt x="2005194" y="48806"/>
                  <a:pt x="2006724" y="52979"/>
                  <a:pt x="2004394" y="58012"/>
                </a:cubicBezTo>
                <a:cubicBezTo>
                  <a:pt x="2002064" y="63046"/>
                  <a:pt x="1999178" y="70897"/>
                  <a:pt x="1995736" y="81566"/>
                </a:cubicBezTo>
                <a:cubicBezTo>
                  <a:pt x="2004398" y="80691"/>
                  <a:pt x="2010958" y="80254"/>
                  <a:pt x="2015418" y="80254"/>
                </a:cubicBezTo>
                <a:cubicBezTo>
                  <a:pt x="2019319" y="70115"/>
                  <a:pt x="2022162" y="61303"/>
                  <a:pt x="2023947" y="53818"/>
                </a:cubicBezTo>
                <a:cubicBezTo>
                  <a:pt x="2025732" y="46332"/>
                  <a:pt x="2026202" y="42589"/>
                  <a:pt x="2025356" y="42589"/>
                </a:cubicBezTo>
                <a:close/>
                <a:moveTo>
                  <a:pt x="1310981" y="42589"/>
                </a:moveTo>
                <a:cubicBezTo>
                  <a:pt x="1308672" y="42589"/>
                  <a:pt x="1300154" y="43557"/>
                  <a:pt x="1285427" y="45493"/>
                </a:cubicBezTo>
                <a:cubicBezTo>
                  <a:pt x="1290819" y="48806"/>
                  <a:pt x="1292349" y="52979"/>
                  <a:pt x="1290019" y="58012"/>
                </a:cubicBezTo>
                <a:cubicBezTo>
                  <a:pt x="1287689" y="63046"/>
                  <a:pt x="1284803" y="70897"/>
                  <a:pt x="1281361" y="81566"/>
                </a:cubicBezTo>
                <a:cubicBezTo>
                  <a:pt x="1290023" y="80691"/>
                  <a:pt x="1296583" y="80254"/>
                  <a:pt x="1301043" y="80254"/>
                </a:cubicBezTo>
                <a:cubicBezTo>
                  <a:pt x="1304944" y="70115"/>
                  <a:pt x="1307787" y="61303"/>
                  <a:pt x="1309572" y="53818"/>
                </a:cubicBezTo>
                <a:cubicBezTo>
                  <a:pt x="1311357" y="46332"/>
                  <a:pt x="1311827" y="42589"/>
                  <a:pt x="1310981" y="42589"/>
                </a:cubicBezTo>
                <a:close/>
                <a:moveTo>
                  <a:pt x="2035052" y="19269"/>
                </a:moveTo>
                <a:cubicBezTo>
                  <a:pt x="2038447" y="19529"/>
                  <a:pt x="2041790" y="20620"/>
                  <a:pt x="2045081" y="22542"/>
                </a:cubicBezTo>
                <a:cubicBezTo>
                  <a:pt x="2051663" y="26385"/>
                  <a:pt x="2057460" y="30608"/>
                  <a:pt x="2062472" y="35211"/>
                </a:cubicBezTo>
                <a:cubicBezTo>
                  <a:pt x="2067484" y="39814"/>
                  <a:pt x="2067588" y="43779"/>
                  <a:pt x="2062784" y="47106"/>
                </a:cubicBezTo>
                <a:cubicBezTo>
                  <a:pt x="2057980" y="50433"/>
                  <a:pt x="2053369" y="57180"/>
                  <a:pt x="2048953" y="67348"/>
                </a:cubicBezTo>
                <a:cubicBezTo>
                  <a:pt x="2044536" y="77515"/>
                  <a:pt x="2037853" y="87628"/>
                  <a:pt x="2028905" y="97688"/>
                </a:cubicBezTo>
                <a:cubicBezTo>
                  <a:pt x="2019957" y="107748"/>
                  <a:pt x="2014823" y="107830"/>
                  <a:pt x="2013504" y="97935"/>
                </a:cubicBezTo>
                <a:cubicBezTo>
                  <a:pt x="2003767" y="98373"/>
                  <a:pt x="1991590" y="99459"/>
                  <a:pt x="1976974" y="101194"/>
                </a:cubicBezTo>
                <a:lnTo>
                  <a:pt x="1960458" y="103503"/>
                </a:lnTo>
                <a:lnTo>
                  <a:pt x="1978431" y="110304"/>
                </a:lnTo>
                <a:cubicBezTo>
                  <a:pt x="1984576" y="113000"/>
                  <a:pt x="1986497" y="116983"/>
                  <a:pt x="1984196" y="122253"/>
                </a:cubicBezTo>
                <a:cubicBezTo>
                  <a:pt x="1981894" y="127523"/>
                  <a:pt x="1980342" y="133305"/>
                  <a:pt x="1979539" y="139601"/>
                </a:cubicBezTo>
                <a:cubicBezTo>
                  <a:pt x="1990394" y="136905"/>
                  <a:pt x="1999866" y="134883"/>
                  <a:pt x="2007954" y="133535"/>
                </a:cubicBezTo>
                <a:cubicBezTo>
                  <a:pt x="2016042" y="132187"/>
                  <a:pt x="2022778" y="134607"/>
                  <a:pt x="2028163" y="140795"/>
                </a:cubicBezTo>
                <a:cubicBezTo>
                  <a:pt x="2033548" y="146982"/>
                  <a:pt x="2032275" y="151284"/>
                  <a:pt x="2024345" y="153701"/>
                </a:cubicBezTo>
                <a:cubicBezTo>
                  <a:pt x="2016415" y="156117"/>
                  <a:pt x="2001479" y="158953"/>
                  <a:pt x="1979539" y="162208"/>
                </a:cubicBezTo>
                <a:cubicBezTo>
                  <a:pt x="1979539" y="170511"/>
                  <a:pt x="1979094" y="177373"/>
                  <a:pt x="1978205" y="182793"/>
                </a:cubicBezTo>
                <a:cubicBezTo>
                  <a:pt x="1993635" y="181990"/>
                  <a:pt x="2011087" y="179990"/>
                  <a:pt x="2030561" y="176792"/>
                </a:cubicBezTo>
                <a:cubicBezTo>
                  <a:pt x="2050035" y="173594"/>
                  <a:pt x="2063497" y="177423"/>
                  <a:pt x="2070947" y="188279"/>
                </a:cubicBezTo>
                <a:cubicBezTo>
                  <a:pt x="2078397" y="199134"/>
                  <a:pt x="2070850" y="203210"/>
                  <a:pt x="2048307" y="200507"/>
                </a:cubicBezTo>
                <a:cubicBezTo>
                  <a:pt x="2025764" y="197804"/>
                  <a:pt x="1998346" y="198345"/>
                  <a:pt x="1966052" y="202131"/>
                </a:cubicBezTo>
                <a:cubicBezTo>
                  <a:pt x="1975947" y="208570"/>
                  <a:pt x="1978234" y="214202"/>
                  <a:pt x="1972914" y="219028"/>
                </a:cubicBezTo>
                <a:cubicBezTo>
                  <a:pt x="1967593" y="223853"/>
                  <a:pt x="1963062" y="228965"/>
                  <a:pt x="1959319" y="234364"/>
                </a:cubicBezTo>
                <a:cubicBezTo>
                  <a:pt x="1955576" y="239764"/>
                  <a:pt x="1951489" y="244894"/>
                  <a:pt x="1947058" y="249755"/>
                </a:cubicBezTo>
                <a:cubicBezTo>
                  <a:pt x="1942627" y="254616"/>
                  <a:pt x="1944094" y="256387"/>
                  <a:pt x="1951457" y="255068"/>
                </a:cubicBezTo>
                <a:cubicBezTo>
                  <a:pt x="1958821" y="253749"/>
                  <a:pt x="1976678" y="251512"/>
                  <a:pt x="2005029" y="248357"/>
                </a:cubicBezTo>
                <a:cubicBezTo>
                  <a:pt x="1999092" y="241258"/>
                  <a:pt x="1994460" y="233508"/>
                  <a:pt x="1991133" y="225104"/>
                </a:cubicBezTo>
                <a:cubicBezTo>
                  <a:pt x="1987806" y="216701"/>
                  <a:pt x="1990172" y="213955"/>
                  <a:pt x="1998231" y="216866"/>
                </a:cubicBezTo>
                <a:cubicBezTo>
                  <a:pt x="2006291" y="219777"/>
                  <a:pt x="2015006" y="224746"/>
                  <a:pt x="2024377" y="231772"/>
                </a:cubicBezTo>
                <a:cubicBezTo>
                  <a:pt x="2033748" y="238799"/>
                  <a:pt x="2041216" y="247937"/>
                  <a:pt x="2046780" y="259187"/>
                </a:cubicBezTo>
                <a:cubicBezTo>
                  <a:pt x="2052344" y="270437"/>
                  <a:pt x="2053326" y="280791"/>
                  <a:pt x="2049727" y="290248"/>
                </a:cubicBezTo>
                <a:cubicBezTo>
                  <a:pt x="2046128" y="299706"/>
                  <a:pt x="2039925" y="299422"/>
                  <a:pt x="2031121" y="289399"/>
                </a:cubicBezTo>
                <a:cubicBezTo>
                  <a:pt x="2022316" y="279375"/>
                  <a:pt x="2015655" y="270441"/>
                  <a:pt x="2011137" y="262597"/>
                </a:cubicBezTo>
                <a:cubicBezTo>
                  <a:pt x="1986573" y="267100"/>
                  <a:pt x="1967575" y="271097"/>
                  <a:pt x="1954146" y="274589"/>
                </a:cubicBezTo>
                <a:cubicBezTo>
                  <a:pt x="1940716" y="278081"/>
                  <a:pt x="1927760" y="283480"/>
                  <a:pt x="1915277" y="290786"/>
                </a:cubicBezTo>
                <a:cubicBezTo>
                  <a:pt x="1902794" y="298092"/>
                  <a:pt x="1895735" y="295647"/>
                  <a:pt x="1894100" y="283451"/>
                </a:cubicBezTo>
                <a:cubicBezTo>
                  <a:pt x="1892465" y="271255"/>
                  <a:pt x="1894813" y="263923"/>
                  <a:pt x="1901145" y="261457"/>
                </a:cubicBezTo>
                <a:cubicBezTo>
                  <a:pt x="1907476" y="258990"/>
                  <a:pt x="1913621" y="255416"/>
                  <a:pt x="1919579" y="250734"/>
                </a:cubicBezTo>
                <a:cubicBezTo>
                  <a:pt x="1925537" y="246052"/>
                  <a:pt x="1930485" y="239774"/>
                  <a:pt x="1934421" y="231901"/>
                </a:cubicBezTo>
                <a:cubicBezTo>
                  <a:pt x="1938357" y="224029"/>
                  <a:pt x="1941645" y="214916"/>
                  <a:pt x="1944283" y="204562"/>
                </a:cubicBezTo>
                <a:cubicBezTo>
                  <a:pt x="1919805" y="208118"/>
                  <a:pt x="1904152" y="211033"/>
                  <a:pt x="1897326" y="213306"/>
                </a:cubicBezTo>
                <a:cubicBezTo>
                  <a:pt x="1890501" y="215579"/>
                  <a:pt x="1881775" y="212417"/>
                  <a:pt x="1871148" y="203820"/>
                </a:cubicBezTo>
                <a:cubicBezTo>
                  <a:pt x="1860522" y="195223"/>
                  <a:pt x="1864236" y="190924"/>
                  <a:pt x="1882291" y="190924"/>
                </a:cubicBezTo>
                <a:cubicBezTo>
                  <a:pt x="1897563" y="190924"/>
                  <a:pt x="1921382" y="189268"/>
                  <a:pt x="1953748" y="185955"/>
                </a:cubicBezTo>
                <a:lnTo>
                  <a:pt x="1953748" y="165413"/>
                </a:lnTo>
                <a:cubicBezTo>
                  <a:pt x="1946420" y="166288"/>
                  <a:pt x="1938547" y="166958"/>
                  <a:pt x="1930130" y="167424"/>
                </a:cubicBezTo>
                <a:cubicBezTo>
                  <a:pt x="1921712" y="167890"/>
                  <a:pt x="1914320" y="165288"/>
                  <a:pt x="1907953" y="159616"/>
                </a:cubicBezTo>
                <a:cubicBezTo>
                  <a:pt x="1901586" y="153945"/>
                  <a:pt x="1902765" y="150786"/>
                  <a:pt x="1911491" y="150141"/>
                </a:cubicBezTo>
                <a:cubicBezTo>
                  <a:pt x="1920217" y="149495"/>
                  <a:pt x="1934303" y="147552"/>
                  <a:pt x="1953748" y="144311"/>
                </a:cubicBezTo>
                <a:cubicBezTo>
                  <a:pt x="1952888" y="130373"/>
                  <a:pt x="1950421" y="118904"/>
                  <a:pt x="1946348" y="109906"/>
                </a:cubicBezTo>
                <a:lnTo>
                  <a:pt x="1945009" y="105662"/>
                </a:lnTo>
                <a:lnTo>
                  <a:pt x="1925806" y="108346"/>
                </a:lnTo>
                <a:cubicBezTo>
                  <a:pt x="1919884" y="118499"/>
                  <a:pt x="1914768" y="117725"/>
                  <a:pt x="1910459" y="106023"/>
                </a:cubicBezTo>
                <a:cubicBezTo>
                  <a:pt x="1906149" y="94322"/>
                  <a:pt x="1902012" y="82964"/>
                  <a:pt x="1898047" y="71951"/>
                </a:cubicBezTo>
                <a:cubicBezTo>
                  <a:pt x="1894082" y="60938"/>
                  <a:pt x="1889999" y="52140"/>
                  <a:pt x="1885797" y="45558"/>
                </a:cubicBezTo>
                <a:cubicBezTo>
                  <a:pt x="1881595" y="38975"/>
                  <a:pt x="1883248" y="36150"/>
                  <a:pt x="1890755" y="37083"/>
                </a:cubicBezTo>
                <a:cubicBezTo>
                  <a:pt x="1898262" y="38015"/>
                  <a:pt x="1905873" y="38897"/>
                  <a:pt x="1913588" y="39728"/>
                </a:cubicBezTo>
                <a:cubicBezTo>
                  <a:pt x="1946155" y="37104"/>
                  <a:pt x="1971067" y="34025"/>
                  <a:pt x="1988326" y="30490"/>
                </a:cubicBezTo>
                <a:cubicBezTo>
                  <a:pt x="2005584" y="26955"/>
                  <a:pt x="2017713" y="23786"/>
                  <a:pt x="2024710" y="20982"/>
                </a:cubicBezTo>
                <a:cubicBezTo>
                  <a:pt x="2028209" y="19580"/>
                  <a:pt x="2031656" y="19009"/>
                  <a:pt x="2035052" y="19269"/>
                </a:cubicBezTo>
                <a:close/>
                <a:moveTo>
                  <a:pt x="1320677" y="19269"/>
                </a:moveTo>
                <a:cubicBezTo>
                  <a:pt x="1324072" y="19529"/>
                  <a:pt x="1327415" y="20620"/>
                  <a:pt x="1330706" y="22542"/>
                </a:cubicBezTo>
                <a:cubicBezTo>
                  <a:pt x="1337288" y="26385"/>
                  <a:pt x="1343085" y="30608"/>
                  <a:pt x="1348097" y="35211"/>
                </a:cubicBezTo>
                <a:cubicBezTo>
                  <a:pt x="1353109" y="39814"/>
                  <a:pt x="1353213" y="43779"/>
                  <a:pt x="1348409" y="47106"/>
                </a:cubicBezTo>
                <a:cubicBezTo>
                  <a:pt x="1343605" y="50433"/>
                  <a:pt x="1338994" y="57180"/>
                  <a:pt x="1334578" y="67348"/>
                </a:cubicBezTo>
                <a:cubicBezTo>
                  <a:pt x="1330161" y="77515"/>
                  <a:pt x="1323478" y="87628"/>
                  <a:pt x="1314530" y="97688"/>
                </a:cubicBezTo>
                <a:cubicBezTo>
                  <a:pt x="1305582" y="107748"/>
                  <a:pt x="1300448" y="107830"/>
                  <a:pt x="1299129" y="97935"/>
                </a:cubicBezTo>
                <a:cubicBezTo>
                  <a:pt x="1289392" y="98373"/>
                  <a:pt x="1277215" y="99459"/>
                  <a:pt x="1262599" y="101194"/>
                </a:cubicBezTo>
                <a:lnTo>
                  <a:pt x="1246083" y="103503"/>
                </a:lnTo>
                <a:lnTo>
                  <a:pt x="1264056" y="110304"/>
                </a:lnTo>
                <a:cubicBezTo>
                  <a:pt x="1270201" y="113000"/>
                  <a:pt x="1272122" y="116983"/>
                  <a:pt x="1269821" y="122253"/>
                </a:cubicBezTo>
                <a:cubicBezTo>
                  <a:pt x="1267519" y="127523"/>
                  <a:pt x="1265967" y="133305"/>
                  <a:pt x="1265164" y="139601"/>
                </a:cubicBezTo>
                <a:cubicBezTo>
                  <a:pt x="1276019" y="136905"/>
                  <a:pt x="1285491" y="134883"/>
                  <a:pt x="1293579" y="133535"/>
                </a:cubicBezTo>
                <a:cubicBezTo>
                  <a:pt x="1301667" y="132187"/>
                  <a:pt x="1308403" y="134607"/>
                  <a:pt x="1313788" y="140795"/>
                </a:cubicBezTo>
                <a:cubicBezTo>
                  <a:pt x="1319173" y="146982"/>
                  <a:pt x="1317900" y="151284"/>
                  <a:pt x="1309970" y="153701"/>
                </a:cubicBezTo>
                <a:cubicBezTo>
                  <a:pt x="1302040" y="156117"/>
                  <a:pt x="1287104" y="158953"/>
                  <a:pt x="1265164" y="162208"/>
                </a:cubicBezTo>
                <a:cubicBezTo>
                  <a:pt x="1265164" y="170511"/>
                  <a:pt x="1264719" y="177373"/>
                  <a:pt x="1263830" y="182793"/>
                </a:cubicBezTo>
                <a:cubicBezTo>
                  <a:pt x="1279260" y="181990"/>
                  <a:pt x="1296712" y="179990"/>
                  <a:pt x="1316186" y="176792"/>
                </a:cubicBezTo>
                <a:cubicBezTo>
                  <a:pt x="1335660" y="173594"/>
                  <a:pt x="1349122" y="177423"/>
                  <a:pt x="1356572" y="188279"/>
                </a:cubicBezTo>
                <a:cubicBezTo>
                  <a:pt x="1364022" y="199134"/>
                  <a:pt x="1356475" y="203210"/>
                  <a:pt x="1333932" y="200507"/>
                </a:cubicBezTo>
                <a:cubicBezTo>
                  <a:pt x="1311390" y="197804"/>
                  <a:pt x="1283971" y="198345"/>
                  <a:pt x="1251677" y="202131"/>
                </a:cubicBezTo>
                <a:cubicBezTo>
                  <a:pt x="1261572" y="208570"/>
                  <a:pt x="1263859" y="214202"/>
                  <a:pt x="1258539" y="219028"/>
                </a:cubicBezTo>
                <a:cubicBezTo>
                  <a:pt x="1253219" y="223853"/>
                  <a:pt x="1248687" y="228965"/>
                  <a:pt x="1244944" y="234364"/>
                </a:cubicBezTo>
                <a:cubicBezTo>
                  <a:pt x="1241201" y="239764"/>
                  <a:pt x="1237114" y="244894"/>
                  <a:pt x="1232683" y="249755"/>
                </a:cubicBezTo>
                <a:cubicBezTo>
                  <a:pt x="1228252" y="254616"/>
                  <a:pt x="1229719" y="256387"/>
                  <a:pt x="1237082" y="255068"/>
                </a:cubicBezTo>
                <a:cubicBezTo>
                  <a:pt x="1244446" y="253749"/>
                  <a:pt x="1262303" y="251512"/>
                  <a:pt x="1290654" y="248357"/>
                </a:cubicBezTo>
                <a:cubicBezTo>
                  <a:pt x="1284717" y="241258"/>
                  <a:pt x="1280085" y="233508"/>
                  <a:pt x="1276758" y="225104"/>
                </a:cubicBezTo>
                <a:cubicBezTo>
                  <a:pt x="1273431" y="216701"/>
                  <a:pt x="1275797" y="213955"/>
                  <a:pt x="1283856" y="216866"/>
                </a:cubicBezTo>
                <a:cubicBezTo>
                  <a:pt x="1291916" y="219777"/>
                  <a:pt x="1300631" y="224746"/>
                  <a:pt x="1310002" y="231772"/>
                </a:cubicBezTo>
                <a:cubicBezTo>
                  <a:pt x="1319374" y="238799"/>
                  <a:pt x="1326841" y="247937"/>
                  <a:pt x="1332405" y="259187"/>
                </a:cubicBezTo>
                <a:cubicBezTo>
                  <a:pt x="1337969" y="270437"/>
                  <a:pt x="1338951" y="280791"/>
                  <a:pt x="1335352" y="290248"/>
                </a:cubicBezTo>
                <a:cubicBezTo>
                  <a:pt x="1331753" y="299706"/>
                  <a:pt x="1325550" y="299422"/>
                  <a:pt x="1316746" y="289399"/>
                </a:cubicBezTo>
                <a:cubicBezTo>
                  <a:pt x="1307941" y="279375"/>
                  <a:pt x="1301280" y="270441"/>
                  <a:pt x="1296763" y="262597"/>
                </a:cubicBezTo>
                <a:cubicBezTo>
                  <a:pt x="1272198" y="267100"/>
                  <a:pt x="1253201" y="271097"/>
                  <a:pt x="1239771" y="274589"/>
                </a:cubicBezTo>
                <a:cubicBezTo>
                  <a:pt x="1226341" y="278081"/>
                  <a:pt x="1213385" y="283480"/>
                  <a:pt x="1200902" y="290786"/>
                </a:cubicBezTo>
                <a:cubicBezTo>
                  <a:pt x="1188419" y="298092"/>
                  <a:pt x="1181360" y="295647"/>
                  <a:pt x="1179725" y="283451"/>
                </a:cubicBezTo>
                <a:cubicBezTo>
                  <a:pt x="1178090" y="271255"/>
                  <a:pt x="1180438" y="263923"/>
                  <a:pt x="1186770" y="261457"/>
                </a:cubicBezTo>
                <a:cubicBezTo>
                  <a:pt x="1193101" y="258990"/>
                  <a:pt x="1199246" y="255416"/>
                  <a:pt x="1205204" y="250734"/>
                </a:cubicBezTo>
                <a:cubicBezTo>
                  <a:pt x="1211162" y="246052"/>
                  <a:pt x="1216110" y="239774"/>
                  <a:pt x="1220046" y="231901"/>
                </a:cubicBezTo>
                <a:cubicBezTo>
                  <a:pt x="1223982" y="224029"/>
                  <a:pt x="1227270" y="214916"/>
                  <a:pt x="1229908" y="204562"/>
                </a:cubicBezTo>
                <a:cubicBezTo>
                  <a:pt x="1205430" y="208118"/>
                  <a:pt x="1189777" y="211033"/>
                  <a:pt x="1182951" y="213306"/>
                </a:cubicBezTo>
                <a:cubicBezTo>
                  <a:pt x="1176126" y="215579"/>
                  <a:pt x="1167400" y="212417"/>
                  <a:pt x="1156773" y="203820"/>
                </a:cubicBezTo>
                <a:cubicBezTo>
                  <a:pt x="1146147" y="195223"/>
                  <a:pt x="1149861" y="190924"/>
                  <a:pt x="1167916" y="190924"/>
                </a:cubicBezTo>
                <a:cubicBezTo>
                  <a:pt x="1183188" y="190924"/>
                  <a:pt x="1207007" y="189268"/>
                  <a:pt x="1239373" y="185955"/>
                </a:cubicBezTo>
                <a:lnTo>
                  <a:pt x="1239373" y="165413"/>
                </a:lnTo>
                <a:cubicBezTo>
                  <a:pt x="1232045" y="166288"/>
                  <a:pt x="1224172" y="166958"/>
                  <a:pt x="1215755" y="167424"/>
                </a:cubicBezTo>
                <a:cubicBezTo>
                  <a:pt x="1207337" y="167890"/>
                  <a:pt x="1199945" y="165288"/>
                  <a:pt x="1193578" y="159616"/>
                </a:cubicBezTo>
                <a:cubicBezTo>
                  <a:pt x="1187211" y="153945"/>
                  <a:pt x="1188390" y="150786"/>
                  <a:pt x="1197116" y="150141"/>
                </a:cubicBezTo>
                <a:cubicBezTo>
                  <a:pt x="1205842" y="149495"/>
                  <a:pt x="1219928" y="147552"/>
                  <a:pt x="1239373" y="144311"/>
                </a:cubicBezTo>
                <a:cubicBezTo>
                  <a:pt x="1238513" y="130373"/>
                  <a:pt x="1236046" y="118904"/>
                  <a:pt x="1231973" y="109906"/>
                </a:cubicBezTo>
                <a:lnTo>
                  <a:pt x="1230634" y="105662"/>
                </a:lnTo>
                <a:lnTo>
                  <a:pt x="1211431" y="108346"/>
                </a:lnTo>
                <a:cubicBezTo>
                  <a:pt x="1205509" y="118499"/>
                  <a:pt x="1200393" y="117725"/>
                  <a:pt x="1196084" y="106023"/>
                </a:cubicBezTo>
                <a:cubicBezTo>
                  <a:pt x="1191774" y="94322"/>
                  <a:pt x="1187637" y="82964"/>
                  <a:pt x="1183672" y="71951"/>
                </a:cubicBezTo>
                <a:cubicBezTo>
                  <a:pt x="1179707" y="60938"/>
                  <a:pt x="1175624" y="52140"/>
                  <a:pt x="1171422" y="45558"/>
                </a:cubicBezTo>
                <a:cubicBezTo>
                  <a:pt x="1167220" y="38975"/>
                  <a:pt x="1168873" y="36150"/>
                  <a:pt x="1176380" y="37083"/>
                </a:cubicBezTo>
                <a:cubicBezTo>
                  <a:pt x="1183887" y="38015"/>
                  <a:pt x="1191498" y="38897"/>
                  <a:pt x="1199213" y="39728"/>
                </a:cubicBezTo>
                <a:cubicBezTo>
                  <a:pt x="1231780" y="37104"/>
                  <a:pt x="1256692" y="34025"/>
                  <a:pt x="1273951" y="30490"/>
                </a:cubicBezTo>
                <a:cubicBezTo>
                  <a:pt x="1291209" y="26955"/>
                  <a:pt x="1303338" y="23786"/>
                  <a:pt x="1310336" y="20982"/>
                </a:cubicBezTo>
                <a:cubicBezTo>
                  <a:pt x="1313834" y="19580"/>
                  <a:pt x="1317281" y="19009"/>
                  <a:pt x="1320677" y="19269"/>
                </a:cubicBezTo>
                <a:close/>
                <a:moveTo>
                  <a:pt x="199836" y="18242"/>
                </a:moveTo>
                <a:cubicBezTo>
                  <a:pt x="203676" y="18735"/>
                  <a:pt x="208069" y="20168"/>
                  <a:pt x="213016" y="22542"/>
                </a:cubicBezTo>
                <a:cubicBezTo>
                  <a:pt x="222911" y="27288"/>
                  <a:pt x="231254" y="32451"/>
                  <a:pt x="238044" y="38029"/>
                </a:cubicBezTo>
                <a:cubicBezTo>
                  <a:pt x="244834" y="43607"/>
                  <a:pt x="246400" y="49376"/>
                  <a:pt x="242744" y="55334"/>
                </a:cubicBezTo>
                <a:cubicBezTo>
                  <a:pt x="239087" y="61292"/>
                  <a:pt x="236839" y="68068"/>
                  <a:pt x="236000" y="75661"/>
                </a:cubicBezTo>
                <a:cubicBezTo>
                  <a:pt x="235161" y="83254"/>
                  <a:pt x="234742" y="100101"/>
                  <a:pt x="234742" y="126200"/>
                </a:cubicBezTo>
                <a:cubicBezTo>
                  <a:pt x="234742" y="152973"/>
                  <a:pt x="235398" y="178237"/>
                  <a:pt x="236710" y="201991"/>
                </a:cubicBezTo>
                <a:cubicBezTo>
                  <a:pt x="238022" y="225746"/>
                  <a:pt x="239370" y="242825"/>
                  <a:pt x="240754" y="253229"/>
                </a:cubicBezTo>
                <a:cubicBezTo>
                  <a:pt x="242138" y="263633"/>
                  <a:pt x="237922" y="276345"/>
                  <a:pt x="228106" y="291367"/>
                </a:cubicBezTo>
                <a:cubicBezTo>
                  <a:pt x="218290" y="306388"/>
                  <a:pt x="210955" y="307607"/>
                  <a:pt x="206101" y="295024"/>
                </a:cubicBezTo>
                <a:cubicBezTo>
                  <a:pt x="201247" y="282440"/>
                  <a:pt x="191958" y="271165"/>
                  <a:pt x="178234" y="261199"/>
                </a:cubicBezTo>
                <a:cubicBezTo>
                  <a:pt x="164511" y="251232"/>
                  <a:pt x="165593" y="248049"/>
                  <a:pt x="181482" y="251648"/>
                </a:cubicBezTo>
                <a:cubicBezTo>
                  <a:pt x="197371" y="255247"/>
                  <a:pt x="205918" y="252505"/>
                  <a:pt x="207123" y="243420"/>
                </a:cubicBezTo>
                <a:cubicBezTo>
                  <a:pt x="208327" y="234336"/>
                  <a:pt x="208930" y="222702"/>
                  <a:pt x="208930" y="208520"/>
                </a:cubicBezTo>
                <a:cubicBezTo>
                  <a:pt x="208930" y="193362"/>
                  <a:pt x="208263" y="164649"/>
                  <a:pt x="206929" y="122382"/>
                </a:cubicBezTo>
                <a:cubicBezTo>
                  <a:pt x="205595" y="80114"/>
                  <a:pt x="202602" y="56248"/>
                  <a:pt x="197949" y="50785"/>
                </a:cubicBezTo>
                <a:cubicBezTo>
                  <a:pt x="193295" y="45321"/>
                  <a:pt x="186455" y="42811"/>
                  <a:pt x="177428" y="43256"/>
                </a:cubicBezTo>
                <a:cubicBezTo>
                  <a:pt x="168401" y="43701"/>
                  <a:pt x="153311" y="45163"/>
                  <a:pt x="132159" y="47644"/>
                </a:cubicBezTo>
                <a:cubicBezTo>
                  <a:pt x="144750" y="51788"/>
                  <a:pt x="149471" y="57091"/>
                  <a:pt x="146324" y="63551"/>
                </a:cubicBezTo>
                <a:cubicBezTo>
                  <a:pt x="143176" y="70011"/>
                  <a:pt x="141602" y="80964"/>
                  <a:pt x="141602" y="96408"/>
                </a:cubicBezTo>
                <a:cubicBezTo>
                  <a:pt x="148500" y="95533"/>
                  <a:pt x="153870" y="95096"/>
                  <a:pt x="157713" y="95096"/>
                </a:cubicBezTo>
                <a:cubicBezTo>
                  <a:pt x="163478" y="95096"/>
                  <a:pt x="168759" y="97738"/>
                  <a:pt x="173556" y="103022"/>
                </a:cubicBezTo>
                <a:cubicBezTo>
                  <a:pt x="178353" y="108307"/>
                  <a:pt x="175105" y="112569"/>
                  <a:pt x="163812" y="115810"/>
                </a:cubicBezTo>
                <a:cubicBezTo>
                  <a:pt x="152519" y="119051"/>
                  <a:pt x="145058" y="121281"/>
                  <a:pt x="141430" y="122500"/>
                </a:cubicBezTo>
                <a:lnTo>
                  <a:pt x="140247" y="154464"/>
                </a:lnTo>
                <a:cubicBezTo>
                  <a:pt x="151174" y="151854"/>
                  <a:pt x="160119" y="150076"/>
                  <a:pt x="167081" y="149130"/>
                </a:cubicBezTo>
                <a:cubicBezTo>
                  <a:pt x="174043" y="148183"/>
                  <a:pt x="179410" y="150800"/>
                  <a:pt x="183182" y="156981"/>
                </a:cubicBezTo>
                <a:cubicBezTo>
                  <a:pt x="186953" y="163162"/>
                  <a:pt x="184286" y="167890"/>
                  <a:pt x="175180" y="171167"/>
                </a:cubicBezTo>
                <a:cubicBezTo>
                  <a:pt x="166074" y="174444"/>
                  <a:pt x="154430" y="178054"/>
                  <a:pt x="140247" y="181998"/>
                </a:cubicBezTo>
                <a:cubicBezTo>
                  <a:pt x="140247" y="202447"/>
                  <a:pt x="138824" y="223606"/>
                  <a:pt x="135977" y="245475"/>
                </a:cubicBezTo>
                <a:cubicBezTo>
                  <a:pt x="133131" y="267343"/>
                  <a:pt x="129112" y="278590"/>
                  <a:pt x="123921" y="279213"/>
                </a:cubicBezTo>
                <a:cubicBezTo>
                  <a:pt x="118730" y="279837"/>
                  <a:pt x="115629" y="273639"/>
                  <a:pt x="114618" y="260618"/>
                </a:cubicBezTo>
                <a:cubicBezTo>
                  <a:pt x="113607" y="247597"/>
                  <a:pt x="113553" y="222609"/>
                  <a:pt x="114456" y="185654"/>
                </a:cubicBezTo>
                <a:cubicBezTo>
                  <a:pt x="106842" y="187461"/>
                  <a:pt x="99664" y="188365"/>
                  <a:pt x="92924" y="188365"/>
                </a:cubicBezTo>
                <a:cubicBezTo>
                  <a:pt x="86930" y="188365"/>
                  <a:pt x="80022" y="186257"/>
                  <a:pt x="72199" y="182041"/>
                </a:cubicBezTo>
                <a:lnTo>
                  <a:pt x="66729" y="176909"/>
                </a:lnTo>
                <a:lnTo>
                  <a:pt x="66596" y="178233"/>
                </a:lnTo>
                <a:cubicBezTo>
                  <a:pt x="64330" y="197291"/>
                  <a:pt x="60196" y="216984"/>
                  <a:pt x="54195" y="237311"/>
                </a:cubicBezTo>
                <a:cubicBezTo>
                  <a:pt x="48194" y="257639"/>
                  <a:pt x="35815" y="273685"/>
                  <a:pt x="17058" y="285451"/>
                </a:cubicBezTo>
                <a:cubicBezTo>
                  <a:pt x="-1699" y="297218"/>
                  <a:pt x="-4987" y="294866"/>
                  <a:pt x="7195" y="278396"/>
                </a:cubicBezTo>
                <a:cubicBezTo>
                  <a:pt x="19377" y="261926"/>
                  <a:pt x="28601" y="239140"/>
                  <a:pt x="34868" y="210036"/>
                </a:cubicBezTo>
                <a:cubicBezTo>
                  <a:pt x="41135" y="180933"/>
                  <a:pt x="44268" y="156587"/>
                  <a:pt x="44268" y="136998"/>
                </a:cubicBezTo>
                <a:lnTo>
                  <a:pt x="44268" y="81652"/>
                </a:lnTo>
                <a:cubicBezTo>
                  <a:pt x="44268" y="65562"/>
                  <a:pt x="41791" y="53427"/>
                  <a:pt x="36836" y="45246"/>
                </a:cubicBezTo>
                <a:cubicBezTo>
                  <a:pt x="31882" y="37065"/>
                  <a:pt x="35535" y="34326"/>
                  <a:pt x="47796" y="37029"/>
                </a:cubicBezTo>
                <a:cubicBezTo>
                  <a:pt x="60057" y="39732"/>
                  <a:pt x="75024" y="39969"/>
                  <a:pt x="92699" y="37739"/>
                </a:cubicBezTo>
                <a:cubicBezTo>
                  <a:pt x="110373" y="35509"/>
                  <a:pt x="129639" y="32619"/>
                  <a:pt x="150497" y="29070"/>
                </a:cubicBezTo>
                <a:cubicBezTo>
                  <a:pt x="171355" y="25521"/>
                  <a:pt x="184515" y="22359"/>
                  <a:pt x="189979" y="19584"/>
                </a:cubicBezTo>
                <a:cubicBezTo>
                  <a:pt x="192711" y="18197"/>
                  <a:pt x="195996" y="17749"/>
                  <a:pt x="199836" y="18242"/>
                </a:cubicBezTo>
                <a:close/>
                <a:moveTo>
                  <a:pt x="468394" y="16207"/>
                </a:moveTo>
                <a:cubicBezTo>
                  <a:pt x="476560" y="17619"/>
                  <a:pt x="485663" y="20606"/>
                  <a:pt x="495701" y="25166"/>
                </a:cubicBezTo>
                <a:cubicBezTo>
                  <a:pt x="507231" y="30629"/>
                  <a:pt x="511626" y="37086"/>
                  <a:pt x="508887" y="44536"/>
                </a:cubicBezTo>
                <a:cubicBezTo>
                  <a:pt x="506148" y="51986"/>
                  <a:pt x="504348" y="61511"/>
                  <a:pt x="503488" y="73112"/>
                </a:cubicBezTo>
                <a:cubicBezTo>
                  <a:pt x="502627" y="84714"/>
                  <a:pt x="502197" y="101958"/>
                  <a:pt x="502197" y="124845"/>
                </a:cubicBezTo>
                <a:cubicBezTo>
                  <a:pt x="502197" y="146713"/>
                  <a:pt x="503090" y="167034"/>
                  <a:pt x="504875" y="185805"/>
                </a:cubicBezTo>
                <a:cubicBezTo>
                  <a:pt x="506661" y="204576"/>
                  <a:pt x="506861" y="221838"/>
                  <a:pt x="505477" y="237591"/>
                </a:cubicBezTo>
                <a:cubicBezTo>
                  <a:pt x="504094" y="253344"/>
                  <a:pt x="499118" y="267300"/>
                  <a:pt x="490549" y="279461"/>
                </a:cubicBezTo>
                <a:cubicBezTo>
                  <a:pt x="481981" y="291621"/>
                  <a:pt x="474678" y="293367"/>
                  <a:pt x="468641" y="284699"/>
                </a:cubicBezTo>
                <a:cubicBezTo>
                  <a:pt x="462604" y="276030"/>
                  <a:pt x="457187" y="268860"/>
                  <a:pt x="452390" y="263188"/>
                </a:cubicBezTo>
                <a:cubicBezTo>
                  <a:pt x="447593" y="257517"/>
                  <a:pt x="442072" y="251250"/>
                  <a:pt x="435827" y="244388"/>
                </a:cubicBezTo>
                <a:cubicBezTo>
                  <a:pt x="429582" y="237526"/>
                  <a:pt x="431048" y="235049"/>
                  <a:pt x="440226" y="236956"/>
                </a:cubicBezTo>
                <a:cubicBezTo>
                  <a:pt x="449404" y="238864"/>
                  <a:pt x="456982" y="240438"/>
                  <a:pt x="462962" y="241678"/>
                </a:cubicBezTo>
                <a:cubicBezTo>
                  <a:pt x="468942" y="242918"/>
                  <a:pt x="472452" y="241717"/>
                  <a:pt x="473492" y="238075"/>
                </a:cubicBezTo>
                <a:cubicBezTo>
                  <a:pt x="474531" y="234433"/>
                  <a:pt x="475499" y="226994"/>
                  <a:pt x="476395" y="215758"/>
                </a:cubicBezTo>
                <a:cubicBezTo>
                  <a:pt x="477292" y="204522"/>
                  <a:pt x="477521" y="173759"/>
                  <a:pt x="477084" y="123468"/>
                </a:cubicBezTo>
                <a:cubicBezTo>
                  <a:pt x="476646" y="73177"/>
                  <a:pt x="473047" y="42374"/>
                  <a:pt x="466286" y="31060"/>
                </a:cubicBezTo>
                <a:cubicBezTo>
                  <a:pt x="459524" y="19745"/>
                  <a:pt x="460227" y="14794"/>
                  <a:pt x="468394" y="16207"/>
                </a:cubicBezTo>
                <a:close/>
                <a:moveTo>
                  <a:pt x="1830989" y="8710"/>
                </a:moveTo>
                <a:cubicBezTo>
                  <a:pt x="1837126" y="8710"/>
                  <a:pt x="1844974" y="11084"/>
                  <a:pt x="1854532" y="15830"/>
                </a:cubicBezTo>
                <a:cubicBezTo>
                  <a:pt x="1864089" y="20577"/>
                  <a:pt x="1866828" y="26220"/>
                  <a:pt x="1862749" y="32759"/>
                </a:cubicBezTo>
                <a:cubicBezTo>
                  <a:pt x="1858669" y="39298"/>
                  <a:pt x="1856206" y="59167"/>
                  <a:pt x="1855360" y="92364"/>
                </a:cubicBezTo>
                <a:cubicBezTo>
                  <a:pt x="1873199" y="87861"/>
                  <a:pt x="1883736" y="89464"/>
                  <a:pt x="1886969" y="97172"/>
                </a:cubicBezTo>
                <a:cubicBezTo>
                  <a:pt x="1890203" y="104880"/>
                  <a:pt x="1879666" y="112025"/>
                  <a:pt x="1855360" y="118607"/>
                </a:cubicBezTo>
                <a:lnTo>
                  <a:pt x="1855360" y="146355"/>
                </a:lnTo>
                <a:cubicBezTo>
                  <a:pt x="1870618" y="134653"/>
                  <a:pt x="1880283" y="130466"/>
                  <a:pt x="1884356" y="133793"/>
                </a:cubicBezTo>
                <a:cubicBezTo>
                  <a:pt x="1888428" y="137120"/>
                  <a:pt x="1878763" y="147882"/>
                  <a:pt x="1855360" y="166080"/>
                </a:cubicBezTo>
                <a:cubicBezTo>
                  <a:pt x="1855360" y="208699"/>
                  <a:pt x="1855582" y="234623"/>
                  <a:pt x="1856027" y="243850"/>
                </a:cubicBezTo>
                <a:cubicBezTo>
                  <a:pt x="1856471" y="253078"/>
                  <a:pt x="1855984" y="261718"/>
                  <a:pt x="1854564" y="269770"/>
                </a:cubicBezTo>
                <a:cubicBezTo>
                  <a:pt x="1853144" y="277822"/>
                  <a:pt x="1848917" y="285390"/>
                  <a:pt x="1841884" y="292475"/>
                </a:cubicBezTo>
                <a:cubicBezTo>
                  <a:pt x="1834850" y="299559"/>
                  <a:pt x="1828465" y="297662"/>
                  <a:pt x="1822729" y="286785"/>
                </a:cubicBezTo>
                <a:cubicBezTo>
                  <a:pt x="1816993" y="275908"/>
                  <a:pt x="1809948" y="265755"/>
                  <a:pt x="1801595" y="256326"/>
                </a:cubicBezTo>
                <a:cubicBezTo>
                  <a:pt x="1793242" y="246898"/>
                  <a:pt x="1794618" y="244213"/>
                  <a:pt x="1805725" y="248271"/>
                </a:cubicBezTo>
                <a:cubicBezTo>
                  <a:pt x="1816831" y="252329"/>
                  <a:pt x="1823453" y="254358"/>
                  <a:pt x="1825590" y="254358"/>
                </a:cubicBezTo>
                <a:cubicBezTo>
                  <a:pt x="1827368" y="254358"/>
                  <a:pt x="1828701" y="253623"/>
                  <a:pt x="1829590" y="252153"/>
                </a:cubicBezTo>
                <a:cubicBezTo>
                  <a:pt x="1830480" y="250684"/>
                  <a:pt x="1831146" y="247930"/>
                  <a:pt x="1831591" y="243893"/>
                </a:cubicBezTo>
                <a:cubicBezTo>
                  <a:pt x="1832036" y="239857"/>
                  <a:pt x="1832258" y="218199"/>
                  <a:pt x="1832258" y="178922"/>
                </a:cubicBezTo>
                <a:cubicBezTo>
                  <a:pt x="1810762" y="196230"/>
                  <a:pt x="1796949" y="207756"/>
                  <a:pt x="1790818" y="213499"/>
                </a:cubicBezTo>
                <a:cubicBezTo>
                  <a:pt x="1784688" y="219243"/>
                  <a:pt x="1779278" y="220838"/>
                  <a:pt x="1774589" y="218285"/>
                </a:cubicBezTo>
                <a:cubicBezTo>
                  <a:pt x="1769899" y="215733"/>
                  <a:pt x="1764841" y="211449"/>
                  <a:pt x="1759413" y="205433"/>
                </a:cubicBezTo>
                <a:cubicBezTo>
                  <a:pt x="1753985" y="199417"/>
                  <a:pt x="1753921" y="195764"/>
                  <a:pt x="1759219" y="194474"/>
                </a:cubicBezTo>
                <a:cubicBezTo>
                  <a:pt x="1764518" y="193183"/>
                  <a:pt x="1771104" y="190788"/>
                  <a:pt x="1778977" y="187289"/>
                </a:cubicBezTo>
                <a:cubicBezTo>
                  <a:pt x="1786849" y="183790"/>
                  <a:pt x="1804610" y="173831"/>
                  <a:pt x="1832258" y="157411"/>
                </a:cubicBezTo>
                <a:lnTo>
                  <a:pt x="1832258" y="122220"/>
                </a:lnTo>
                <a:cubicBezTo>
                  <a:pt x="1829318" y="123095"/>
                  <a:pt x="1823313" y="123766"/>
                  <a:pt x="1814243" y="124232"/>
                </a:cubicBezTo>
                <a:cubicBezTo>
                  <a:pt x="1805173" y="124698"/>
                  <a:pt x="1796235" y="123120"/>
                  <a:pt x="1787430" y="119499"/>
                </a:cubicBezTo>
                <a:cubicBezTo>
                  <a:pt x="1778625" y="115878"/>
                  <a:pt x="1780500" y="112516"/>
                  <a:pt x="1793055" y="109411"/>
                </a:cubicBezTo>
                <a:cubicBezTo>
                  <a:pt x="1805610" y="106306"/>
                  <a:pt x="1818678" y="102359"/>
                  <a:pt x="1832258" y="97570"/>
                </a:cubicBezTo>
                <a:lnTo>
                  <a:pt x="1832258" y="53301"/>
                </a:lnTo>
                <a:cubicBezTo>
                  <a:pt x="1832258" y="38015"/>
                  <a:pt x="1830232" y="26761"/>
                  <a:pt x="1826181" y="19541"/>
                </a:cubicBezTo>
                <a:cubicBezTo>
                  <a:pt x="1822130" y="12321"/>
                  <a:pt x="1823733" y="8710"/>
                  <a:pt x="1830989" y="8710"/>
                </a:cubicBezTo>
                <a:close/>
                <a:moveTo>
                  <a:pt x="1116614" y="8710"/>
                </a:moveTo>
                <a:cubicBezTo>
                  <a:pt x="1122751" y="8710"/>
                  <a:pt x="1130599" y="11084"/>
                  <a:pt x="1140157" y="15830"/>
                </a:cubicBezTo>
                <a:cubicBezTo>
                  <a:pt x="1149714" y="20577"/>
                  <a:pt x="1152453" y="26220"/>
                  <a:pt x="1148374" y="32759"/>
                </a:cubicBezTo>
                <a:cubicBezTo>
                  <a:pt x="1144294" y="39298"/>
                  <a:pt x="1141831" y="59167"/>
                  <a:pt x="1140985" y="92364"/>
                </a:cubicBezTo>
                <a:cubicBezTo>
                  <a:pt x="1158824" y="87861"/>
                  <a:pt x="1169361" y="89464"/>
                  <a:pt x="1172594" y="97172"/>
                </a:cubicBezTo>
                <a:cubicBezTo>
                  <a:pt x="1175828" y="104880"/>
                  <a:pt x="1165291" y="112025"/>
                  <a:pt x="1140985" y="118607"/>
                </a:cubicBezTo>
                <a:lnTo>
                  <a:pt x="1140985" y="146355"/>
                </a:lnTo>
                <a:cubicBezTo>
                  <a:pt x="1156243" y="134653"/>
                  <a:pt x="1165908" y="130466"/>
                  <a:pt x="1169981" y="133793"/>
                </a:cubicBezTo>
                <a:cubicBezTo>
                  <a:pt x="1174053" y="137120"/>
                  <a:pt x="1164388" y="147882"/>
                  <a:pt x="1140985" y="166080"/>
                </a:cubicBezTo>
                <a:cubicBezTo>
                  <a:pt x="1140985" y="208699"/>
                  <a:pt x="1141207" y="234623"/>
                  <a:pt x="1141652" y="243850"/>
                </a:cubicBezTo>
                <a:cubicBezTo>
                  <a:pt x="1142096" y="253078"/>
                  <a:pt x="1141609" y="261718"/>
                  <a:pt x="1140189" y="269770"/>
                </a:cubicBezTo>
                <a:cubicBezTo>
                  <a:pt x="1138769" y="277822"/>
                  <a:pt x="1134542" y="285390"/>
                  <a:pt x="1127509" y="292475"/>
                </a:cubicBezTo>
                <a:cubicBezTo>
                  <a:pt x="1120475" y="299559"/>
                  <a:pt x="1114090" y="297662"/>
                  <a:pt x="1108354" y="286785"/>
                </a:cubicBezTo>
                <a:cubicBezTo>
                  <a:pt x="1102618" y="275908"/>
                  <a:pt x="1095573" y="265755"/>
                  <a:pt x="1087220" y="256326"/>
                </a:cubicBezTo>
                <a:cubicBezTo>
                  <a:pt x="1078867" y="246898"/>
                  <a:pt x="1080243" y="244213"/>
                  <a:pt x="1091350" y="248271"/>
                </a:cubicBezTo>
                <a:cubicBezTo>
                  <a:pt x="1102456" y="252329"/>
                  <a:pt x="1109078" y="254358"/>
                  <a:pt x="1111215" y="254358"/>
                </a:cubicBezTo>
                <a:cubicBezTo>
                  <a:pt x="1112993" y="254358"/>
                  <a:pt x="1114326" y="253623"/>
                  <a:pt x="1115215" y="252153"/>
                </a:cubicBezTo>
                <a:cubicBezTo>
                  <a:pt x="1116105" y="250684"/>
                  <a:pt x="1116771" y="247930"/>
                  <a:pt x="1117216" y="243893"/>
                </a:cubicBezTo>
                <a:cubicBezTo>
                  <a:pt x="1117661" y="239857"/>
                  <a:pt x="1117883" y="218199"/>
                  <a:pt x="1117883" y="178922"/>
                </a:cubicBezTo>
                <a:cubicBezTo>
                  <a:pt x="1096387" y="196230"/>
                  <a:pt x="1082574" y="207756"/>
                  <a:pt x="1076443" y="213499"/>
                </a:cubicBezTo>
                <a:cubicBezTo>
                  <a:pt x="1070313" y="219243"/>
                  <a:pt x="1064903" y="220838"/>
                  <a:pt x="1060214" y="218285"/>
                </a:cubicBezTo>
                <a:cubicBezTo>
                  <a:pt x="1055524" y="215733"/>
                  <a:pt x="1050466" y="211449"/>
                  <a:pt x="1045038" y="205433"/>
                </a:cubicBezTo>
                <a:cubicBezTo>
                  <a:pt x="1039610" y="199417"/>
                  <a:pt x="1039546" y="195764"/>
                  <a:pt x="1044844" y="194474"/>
                </a:cubicBezTo>
                <a:cubicBezTo>
                  <a:pt x="1050143" y="193183"/>
                  <a:pt x="1056729" y="190788"/>
                  <a:pt x="1064602" y="187289"/>
                </a:cubicBezTo>
                <a:cubicBezTo>
                  <a:pt x="1072474" y="183790"/>
                  <a:pt x="1090235" y="173831"/>
                  <a:pt x="1117883" y="157411"/>
                </a:cubicBezTo>
                <a:lnTo>
                  <a:pt x="1117883" y="122220"/>
                </a:lnTo>
                <a:cubicBezTo>
                  <a:pt x="1114943" y="123095"/>
                  <a:pt x="1108938" y="123766"/>
                  <a:pt x="1099868" y="124232"/>
                </a:cubicBezTo>
                <a:cubicBezTo>
                  <a:pt x="1090798" y="124698"/>
                  <a:pt x="1081860" y="123120"/>
                  <a:pt x="1073055" y="119499"/>
                </a:cubicBezTo>
                <a:cubicBezTo>
                  <a:pt x="1064250" y="115878"/>
                  <a:pt x="1066125" y="112516"/>
                  <a:pt x="1078680" y="109411"/>
                </a:cubicBezTo>
                <a:cubicBezTo>
                  <a:pt x="1091235" y="106306"/>
                  <a:pt x="1104303" y="102359"/>
                  <a:pt x="1117883" y="97570"/>
                </a:cubicBezTo>
                <a:lnTo>
                  <a:pt x="1117883" y="53301"/>
                </a:lnTo>
                <a:cubicBezTo>
                  <a:pt x="1117883" y="38015"/>
                  <a:pt x="1115857" y="26761"/>
                  <a:pt x="1111806" y="19541"/>
                </a:cubicBezTo>
                <a:cubicBezTo>
                  <a:pt x="1107755" y="12321"/>
                  <a:pt x="1109358" y="8710"/>
                  <a:pt x="1116614" y="8710"/>
                </a:cubicBezTo>
                <a:close/>
                <a:moveTo>
                  <a:pt x="860010" y="381"/>
                </a:moveTo>
                <a:cubicBezTo>
                  <a:pt x="863624" y="1029"/>
                  <a:pt x="868281" y="2508"/>
                  <a:pt x="873981" y="4817"/>
                </a:cubicBezTo>
                <a:cubicBezTo>
                  <a:pt x="885382" y="9435"/>
                  <a:pt x="889924" y="13966"/>
                  <a:pt x="887608" y="18412"/>
                </a:cubicBezTo>
                <a:cubicBezTo>
                  <a:pt x="885292" y="22857"/>
                  <a:pt x="882851" y="31311"/>
                  <a:pt x="880284" y="43772"/>
                </a:cubicBezTo>
                <a:cubicBezTo>
                  <a:pt x="884615" y="43041"/>
                  <a:pt x="891788" y="41058"/>
                  <a:pt x="901805" y="37825"/>
                </a:cubicBezTo>
                <a:cubicBezTo>
                  <a:pt x="911822" y="34591"/>
                  <a:pt x="920411" y="34706"/>
                  <a:pt x="927574" y="38169"/>
                </a:cubicBezTo>
                <a:cubicBezTo>
                  <a:pt x="934737" y="41632"/>
                  <a:pt x="935917" y="45884"/>
                  <a:pt x="931113" y="50924"/>
                </a:cubicBezTo>
                <a:cubicBezTo>
                  <a:pt x="926309" y="55965"/>
                  <a:pt x="908226" y="61970"/>
                  <a:pt x="876864" y="68939"/>
                </a:cubicBezTo>
                <a:cubicBezTo>
                  <a:pt x="875415" y="75493"/>
                  <a:pt x="873852" y="80153"/>
                  <a:pt x="872174" y="82921"/>
                </a:cubicBezTo>
                <a:cubicBezTo>
                  <a:pt x="879316" y="81258"/>
                  <a:pt x="887949" y="78590"/>
                  <a:pt x="898073" y="74919"/>
                </a:cubicBezTo>
                <a:cubicBezTo>
                  <a:pt x="908197" y="71248"/>
                  <a:pt x="916984" y="72438"/>
                  <a:pt x="924434" y="78490"/>
                </a:cubicBezTo>
                <a:cubicBezTo>
                  <a:pt x="931884" y="84541"/>
                  <a:pt x="929406" y="89518"/>
                  <a:pt x="917002" y="93418"/>
                </a:cubicBezTo>
                <a:cubicBezTo>
                  <a:pt x="904598" y="97319"/>
                  <a:pt x="888508" y="100918"/>
                  <a:pt x="868733" y="104216"/>
                </a:cubicBezTo>
                <a:cubicBezTo>
                  <a:pt x="867299" y="110641"/>
                  <a:pt x="865750" y="115237"/>
                  <a:pt x="864087" y="118004"/>
                </a:cubicBezTo>
                <a:cubicBezTo>
                  <a:pt x="877652" y="116312"/>
                  <a:pt x="893409" y="112742"/>
                  <a:pt x="911355" y="107292"/>
                </a:cubicBezTo>
                <a:cubicBezTo>
                  <a:pt x="929302" y="101843"/>
                  <a:pt x="940936" y="100111"/>
                  <a:pt x="946256" y="102097"/>
                </a:cubicBezTo>
                <a:cubicBezTo>
                  <a:pt x="951576" y="104084"/>
                  <a:pt x="956531" y="107748"/>
                  <a:pt x="961120" y="113089"/>
                </a:cubicBezTo>
                <a:cubicBezTo>
                  <a:pt x="965708" y="118431"/>
                  <a:pt x="964364" y="121726"/>
                  <a:pt x="957086" y="122973"/>
                </a:cubicBezTo>
                <a:cubicBezTo>
                  <a:pt x="949809" y="124221"/>
                  <a:pt x="931407" y="126401"/>
                  <a:pt x="901880" y="129512"/>
                </a:cubicBezTo>
                <a:cubicBezTo>
                  <a:pt x="916464" y="143222"/>
                  <a:pt x="931894" y="154912"/>
                  <a:pt x="948170" y="164585"/>
                </a:cubicBezTo>
                <a:cubicBezTo>
                  <a:pt x="964447" y="174257"/>
                  <a:pt x="979920" y="181187"/>
                  <a:pt x="994590" y="185375"/>
                </a:cubicBezTo>
                <a:cubicBezTo>
                  <a:pt x="1009260" y="189562"/>
                  <a:pt x="1013114" y="192900"/>
                  <a:pt x="1006151" y="195388"/>
                </a:cubicBezTo>
                <a:cubicBezTo>
                  <a:pt x="999189" y="197876"/>
                  <a:pt x="988682" y="199575"/>
                  <a:pt x="974628" y="200486"/>
                </a:cubicBezTo>
                <a:cubicBezTo>
                  <a:pt x="960575" y="201396"/>
                  <a:pt x="950802" y="200618"/>
                  <a:pt x="945309" y="198152"/>
                </a:cubicBezTo>
                <a:cubicBezTo>
                  <a:pt x="939817" y="195685"/>
                  <a:pt x="932679" y="189365"/>
                  <a:pt x="923896" y="179190"/>
                </a:cubicBezTo>
                <a:cubicBezTo>
                  <a:pt x="915113" y="169016"/>
                  <a:pt x="902131" y="153625"/>
                  <a:pt x="884952" y="133019"/>
                </a:cubicBezTo>
                <a:cubicBezTo>
                  <a:pt x="883102" y="133019"/>
                  <a:pt x="879886" y="133425"/>
                  <a:pt x="875304" y="134239"/>
                </a:cubicBezTo>
                <a:lnTo>
                  <a:pt x="865257" y="136301"/>
                </a:lnTo>
                <a:lnTo>
                  <a:pt x="884253" y="141128"/>
                </a:lnTo>
                <a:cubicBezTo>
                  <a:pt x="890598" y="143853"/>
                  <a:pt x="893079" y="147595"/>
                  <a:pt x="891695" y="152356"/>
                </a:cubicBezTo>
                <a:cubicBezTo>
                  <a:pt x="890311" y="157117"/>
                  <a:pt x="889203" y="162316"/>
                  <a:pt x="888372" y="167951"/>
                </a:cubicBezTo>
                <a:cubicBezTo>
                  <a:pt x="889031" y="166274"/>
                  <a:pt x="892656" y="164954"/>
                  <a:pt x="899245" y="163993"/>
                </a:cubicBezTo>
                <a:cubicBezTo>
                  <a:pt x="905835" y="163033"/>
                  <a:pt x="910843" y="164789"/>
                  <a:pt x="914270" y="169263"/>
                </a:cubicBezTo>
                <a:cubicBezTo>
                  <a:pt x="917698" y="173738"/>
                  <a:pt x="916704" y="177785"/>
                  <a:pt x="911291" y="181406"/>
                </a:cubicBezTo>
                <a:cubicBezTo>
                  <a:pt x="905878" y="185027"/>
                  <a:pt x="898238" y="187970"/>
                  <a:pt x="888372" y="190236"/>
                </a:cubicBezTo>
                <a:lnTo>
                  <a:pt x="888372" y="207100"/>
                </a:lnTo>
                <a:cubicBezTo>
                  <a:pt x="900059" y="205408"/>
                  <a:pt x="910760" y="202734"/>
                  <a:pt x="920476" y="199077"/>
                </a:cubicBezTo>
                <a:cubicBezTo>
                  <a:pt x="930191" y="195420"/>
                  <a:pt x="939193" y="197410"/>
                  <a:pt x="947482" y="205046"/>
                </a:cubicBezTo>
                <a:cubicBezTo>
                  <a:pt x="955771" y="212682"/>
                  <a:pt x="954294" y="217658"/>
                  <a:pt x="943051" y="219974"/>
                </a:cubicBezTo>
                <a:cubicBezTo>
                  <a:pt x="931808" y="222290"/>
                  <a:pt x="913582" y="225090"/>
                  <a:pt x="888372" y="228374"/>
                </a:cubicBezTo>
                <a:cubicBezTo>
                  <a:pt x="888372" y="244449"/>
                  <a:pt x="887669" y="262374"/>
                  <a:pt x="886264" y="282150"/>
                </a:cubicBezTo>
                <a:cubicBezTo>
                  <a:pt x="884858" y="301925"/>
                  <a:pt x="881377" y="313508"/>
                  <a:pt x="875820" y="316900"/>
                </a:cubicBezTo>
                <a:cubicBezTo>
                  <a:pt x="870264" y="320291"/>
                  <a:pt x="866664" y="315297"/>
                  <a:pt x="865022" y="301918"/>
                </a:cubicBezTo>
                <a:cubicBezTo>
                  <a:pt x="863380" y="288538"/>
                  <a:pt x="863011" y="265085"/>
                  <a:pt x="863914" y="231557"/>
                </a:cubicBezTo>
                <a:cubicBezTo>
                  <a:pt x="849101" y="234253"/>
                  <a:pt x="837392" y="236275"/>
                  <a:pt x="828788" y="237623"/>
                </a:cubicBezTo>
                <a:cubicBezTo>
                  <a:pt x="820184" y="238971"/>
                  <a:pt x="812189" y="236630"/>
                  <a:pt x="804804" y="230600"/>
                </a:cubicBezTo>
                <a:cubicBezTo>
                  <a:pt x="797419" y="224570"/>
                  <a:pt x="799427" y="220964"/>
                  <a:pt x="810827" y="219780"/>
                </a:cubicBezTo>
                <a:cubicBezTo>
                  <a:pt x="822228" y="218597"/>
                  <a:pt x="839923" y="215934"/>
                  <a:pt x="863914" y="211789"/>
                </a:cubicBezTo>
                <a:lnTo>
                  <a:pt x="863914" y="192409"/>
                </a:lnTo>
                <a:cubicBezTo>
                  <a:pt x="863370" y="193312"/>
                  <a:pt x="860039" y="193520"/>
                  <a:pt x="853923" y="193032"/>
                </a:cubicBezTo>
                <a:cubicBezTo>
                  <a:pt x="847807" y="192545"/>
                  <a:pt x="842770" y="190003"/>
                  <a:pt x="838812" y="185407"/>
                </a:cubicBezTo>
                <a:cubicBezTo>
                  <a:pt x="834854" y="180811"/>
                  <a:pt x="836733" y="177903"/>
                  <a:pt x="844448" y="176685"/>
                </a:cubicBezTo>
                <a:cubicBezTo>
                  <a:pt x="852163" y="175466"/>
                  <a:pt x="858652" y="174218"/>
                  <a:pt x="863914" y="172942"/>
                </a:cubicBezTo>
                <a:cubicBezTo>
                  <a:pt x="863068" y="160882"/>
                  <a:pt x="860609" y="151410"/>
                  <a:pt x="856536" y="144527"/>
                </a:cubicBezTo>
                <a:lnTo>
                  <a:pt x="855858" y="141276"/>
                </a:lnTo>
                <a:lnTo>
                  <a:pt x="849816" y="153990"/>
                </a:lnTo>
                <a:cubicBezTo>
                  <a:pt x="841720" y="169175"/>
                  <a:pt x="832273" y="181648"/>
                  <a:pt x="821475" y="191408"/>
                </a:cubicBezTo>
                <a:cubicBezTo>
                  <a:pt x="807077" y="204422"/>
                  <a:pt x="793454" y="212567"/>
                  <a:pt x="780605" y="215844"/>
                </a:cubicBezTo>
                <a:cubicBezTo>
                  <a:pt x="777393" y="216663"/>
                  <a:pt x="774913" y="217096"/>
                  <a:pt x="773166" y="217143"/>
                </a:cubicBezTo>
                <a:lnTo>
                  <a:pt x="770688" y="216313"/>
                </a:lnTo>
                <a:lnTo>
                  <a:pt x="770194" y="236688"/>
                </a:lnTo>
                <a:cubicBezTo>
                  <a:pt x="769735" y="255380"/>
                  <a:pt x="768384" y="270896"/>
                  <a:pt x="766139" y="283236"/>
                </a:cubicBezTo>
                <a:cubicBezTo>
                  <a:pt x="763895" y="295576"/>
                  <a:pt x="759414" y="298903"/>
                  <a:pt x="752695" y="293217"/>
                </a:cubicBezTo>
                <a:cubicBezTo>
                  <a:pt x="745977" y="287531"/>
                  <a:pt x="742137" y="281246"/>
                  <a:pt x="741177" y="274363"/>
                </a:cubicBezTo>
                <a:cubicBezTo>
                  <a:pt x="740216" y="267480"/>
                  <a:pt x="740635" y="259263"/>
                  <a:pt x="742435" y="249712"/>
                </a:cubicBezTo>
                <a:cubicBezTo>
                  <a:pt x="744235" y="240161"/>
                  <a:pt x="745586" y="226606"/>
                  <a:pt x="746490" y="209047"/>
                </a:cubicBezTo>
                <a:cubicBezTo>
                  <a:pt x="747393" y="191487"/>
                  <a:pt x="748741" y="172447"/>
                  <a:pt x="750534" y="151926"/>
                </a:cubicBezTo>
                <a:cubicBezTo>
                  <a:pt x="748411" y="163212"/>
                  <a:pt x="741180" y="177315"/>
                  <a:pt x="728841" y="194237"/>
                </a:cubicBezTo>
                <a:cubicBezTo>
                  <a:pt x="716501" y="211158"/>
                  <a:pt x="702860" y="224082"/>
                  <a:pt x="687917" y="233009"/>
                </a:cubicBezTo>
                <a:cubicBezTo>
                  <a:pt x="672975" y="241936"/>
                  <a:pt x="670963" y="239233"/>
                  <a:pt x="681883" y="224900"/>
                </a:cubicBezTo>
                <a:cubicBezTo>
                  <a:pt x="692804" y="210567"/>
                  <a:pt x="703845" y="194248"/>
                  <a:pt x="715009" y="175942"/>
                </a:cubicBezTo>
                <a:cubicBezTo>
                  <a:pt x="726173" y="157637"/>
                  <a:pt x="734867" y="141078"/>
                  <a:pt x="741091" y="126264"/>
                </a:cubicBezTo>
                <a:cubicBezTo>
                  <a:pt x="738997" y="128043"/>
                  <a:pt x="731866" y="129387"/>
                  <a:pt x="719699" y="130298"/>
                </a:cubicBezTo>
                <a:cubicBezTo>
                  <a:pt x="707531" y="131208"/>
                  <a:pt x="697030" y="129853"/>
                  <a:pt x="688197" y="126232"/>
                </a:cubicBezTo>
                <a:cubicBezTo>
                  <a:pt x="679363" y="122611"/>
                  <a:pt x="683683" y="118807"/>
                  <a:pt x="701157" y="114821"/>
                </a:cubicBezTo>
                <a:cubicBezTo>
                  <a:pt x="718630" y="110834"/>
                  <a:pt x="735541" y="105571"/>
                  <a:pt x="751889" y="99032"/>
                </a:cubicBezTo>
                <a:cubicBezTo>
                  <a:pt x="751889" y="87703"/>
                  <a:pt x="751229" y="74546"/>
                  <a:pt x="749910" y="59561"/>
                </a:cubicBezTo>
                <a:cubicBezTo>
                  <a:pt x="748591" y="44575"/>
                  <a:pt x="746117" y="33028"/>
                  <a:pt x="742489" y="24918"/>
                </a:cubicBezTo>
                <a:cubicBezTo>
                  <a:pt x="738861" y="16809"/>
                  <a:pt x="739771" y="12754"/>
                  <a:pt x="745221" y="12754"/>
                </a:cubicBezTo>
                <a:cubicBezTo>
                  <a:pt x="749451" y="12754"/>
                  <a:pt x="756596" y="14805"/>
                  <a:pt x="766656" y="18906"/>
                </a:cubicBezTo>
                <a:cubicBezTo>
                  <a:pt x="776715" y="23008"/>
                  <a:pt x="780394" y="29414"/>
                  <a:pt x="777690" y="38126"/>
                </a:cubicBezTo>
                <a:cubicBezTo>
                  <a:pt x="774987" y="46838"/>
                  <a:pt x="773636" y="64917"/>
                  <a:pt x="773636" y="92364"/>
                </a:cubicBezTo>
                <a:cubicBezTo>
                  <a:pt x="774295" y="92551"/>
                  <a:pt x="777938" y="91471"/>
                  <a:pt x="784563" y="89127"/>
                </a:cubicBezTo>
                <a:cubicBezTo>
                  <a:pt x="791188" y="86782"/>
                  <a:pt x="796874" y="87381"/>
                  <a:pt x="801621" y="90923"/>
                </a:cubicBezTo>
                <a:cubicBezTo>
                  <a:pt x="806367" y="94465"/>
                  <a:pt x="806883" y="98907"/>
                  <a:pt x="803169" y="104249"/>
                </a:cubicBezTo>
                <a:cubicBezTo>
                  <a:pt x="799455" y="109590"/>
                  <a:pt x="789553" y="114799"/>
                  <a:pt x="773464" y="119876"/>
                </a:cubicBezTo>
                <a:lnTo>
                  <a:pt x="772302" y="153905"/>
                </a:lnTo>
                <a:cubicBezTo>
                  <a:pt x="775242" y="154493"/>
                  <a:pt x="780171" y="156515"/>
                  <a:pt x="787090" y="159971"/>
                </a:cubicBezTo>
                <a:cubicBezTo>
                  <a:pt x="794010" y="163427"/>
                  <a:pt x="798222" y="167528"/>
                  <a:pt x="799728" y="172275"/>
                </a:cubicBezTo>
                <a:lnTo>
                  <a:pt x="798015" y="186515"/>
                </a:lnTo>
                <a:lnTo>
                  <a:pt x="807095" y="177513"/>
                </a:lnTo>
                <a:cubicBezTo>
                  <a:pt x="816423" y="166851"/>
                  <a:pt x="825017" y="154722"/>
                  <a:pt x="832875" y="141128"/>
                </a:cubicBezTo>
                <a:cubicBezTo>
                  <a:pt x="819811" y="144727"/>
                  <a:pt x="810053" y="146975"/>
                  <a:pt x="803600" y="147871"/>
                </a:cubicBezTo>
                <a:cubicBezTo>
                  <a:pt x="797147" y="148768"/>
                  <a:pt x="790514" y="145595"/>
                  <a:pt x="783703" y="138353"/>
                </a:cubicBezTo>
                <a:cubicBezTo>
                  <a:pt x="776891" y="131111"/>
                  <a:pt x="778913" y="127490"/>
                  <a:pt x="789768" y="127490"/>
                </a:cubicBezTo>
                <a:cubicBezTo>
                  <a:pt x="797684" y="127490"/>
                  <a:pt x="813688" y="125834"/>
                  <a:pt x="837779" y="122522"/>
                </a:cubicBezTo>
                <a:cubicBezTo>
                  <a:pt x="839931" y="117488"/>
                  <a:pt x="841895" y="111989"/>
                  <a:pt x="843673" y="106023"/>
                </a:cubicBezTo>
                <a:cubicBezTo>
                  <a:pt x="840074" y="106927"/>
                  <a:pt x="835743" y="106887"/>
                  <a:pt x="830681" y="105905"/>
                </a:cubicBezTo>
                <a:cubicBezTo>
                  <a:pt x="825619" y="104923"/>
                  <a:pt x="821568" y="102632"/>
                  <a:pt x="818528" y="99032"/>
                </a:cubicBezTo>
                <a:cubicBezTo>
                  <a:pt x="815488" y="95433"/>
                  <a:pt x="817578" y="92748"/>
                  <a:pt x="824798" y="90977"/>
                </a:cubicBezTo>
                <a:cubicBezTo>
                  <a:pt x="832018" y="89206"/>
                  <a:pt x="839350" y="88084"/>
                  <a:pt x="846792" y="87610"/>
                </a:cubicBezTo>
                <a:cubicBezTo>
                  <a:pt x="848327" y="81516"/>
                  <a:pt x="849538" y="76403"/>
                  <a:pt x="850428" y="72273"/>
                </a:cubicBezTo>
                <a:cubicBezTo>
                  <a:pt x="845337" y="73177"/>
                  <a:pt x="838611" y="73629"/>
                  <a:pt x="830251" y="73629"/>
                </a:cubicBezTo>
                <a:cubicBezTo>
                  <a:pt x="821145" y="73629"/>
                  <a:pt x="814132" y="71044"/>
                  <a:pt x="809214" y="65874"/>
                </a:cubicBezTo>
                <a:cubicBezTo>
                  <a:pt x="804295" y="60704"/>
                  <a:pt x="807536" y="57550"/>
                  <a:pt x="818936" y="56410"/>
                </a:cubicBezTo>
                <a:cubicBezTo>
                  <a:pt x="830337" y="55270"/>
                  <a:pt x="841838" y="53151"/>
                  <a:pt x="853439" y="50053"/>
                </a:cubicBezTo>
                <a:cubicBezTo>
                  <a:pt x="855031" y="41349"/>
                  <a:pt x="855827" y="33885"/>
                  <a:pt x="855827" y="27661"/>
                </a:cubicBezTo>
                <a:cubicBezTo>
                  <a:pt x="855827" y="22140"/>
                  <a:pt x="854475" y="16809"/>
                  <a:pt x="851772" y="11668"/>
                </a:cubicBezTo>
                <a:cubicBezTo>
                  <a:pt x="849069" y="6527"/>
                  <a:pt x="849244" y="2946"/>
                  <a:pt x="852299" y="924"/>
                </a:cubicBezTo>
                <a:cubicBezTo>
                  <a:pt x="853826" y="-87"/>
                  <a:pt x="856397" y="-268"/>
                  <a:pt x="860010" y="3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848" y="3780652"/>
            <a:ext cx="2867705" cy="13655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55" y="3780651"/>
            <a:ext cx="1161830" cy="13655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470" y="3780651"/>
            <a:ext cx="1164437" cy="1365622"/>
          </a:xfrm>
          <a:prstGeom prst="rect">
            <a:avLst/>
          </a:prstGeom>
        </p:spPr>
      </p:pic>
      <p:sp>
        <p:nvSpPr>
          <p:cNvPr id="14" name="文本框 4"/>
          <p:cNvSpPr txBox="1"/>
          <p:nvPr/>
        </p:nvSpPr>
        <p:spPr>
          <a:xfrm>
            <a:off x="2006865" y="1483212"/>
            <a:ext cx="682109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你能用前面的方法算一算吗？</a:t>
            </a:r>
          </a:p>
        </p:txBody>
      </p:sp>
      <p:sp>
        <p:nvSpPr>
          <p:cNvPr id="13" name="矩形 12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033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63367" y="2115708"/>
            <a:ext cx="1130438" cy="4801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05203" y="2873891"/>
            <a:ext cx="1593644" cy="245948"/>
          </a:xfrm>
          <a:custGeom>
            <a:avLst/>
            <a:gdLst/>
            <a:ahLst/>
            <a:cxnLst/>
            <a:rect l="l" t="t" r="r" b="b"/>
            <a:pathLst>
              <a:path w="1593644" h="245948">
                <a:moveTo>
                  <a:pt x="1431520" y="147085"/>
                </a:moveTo>
                <a:lnTo>
                  <a:pt x="1593644" y="147085"/>
                </a:lnTo>
                <a:lnTo>
                  <a:pt x="1593644" y="175565"/>
                </a:lnTo>
                <a:lnTo>
                  <a:pt x="1431520" y="175565"/>
                </a:lnTo>
                <a:close/>
                <a:moveTo>
                  <a:pt x="536170" y="106581"/>
                </a:moveTo>
                <a:lnTo>
                  <a:pt x="698294" y="106581"/>
                </a:lnTo>
                <a:lnTo>
                  <a:pt x="698294" y="135061"/>
                </a:lnTo>
                <a:lnTo>
                  <a:pt x="536170" y="135061"/>
                </a:lnTo>
                <a:close/>
                <a:moveTo>
                  <a:pt x="1431520" y="64744"/>
                </a:moveTo>
                <a:lnTo>
                  <a:pt x="1593644" y="64744"/>
                </a:lnTo>
                <a:lnTo>
                  <a:pt x="1593644" y="93224"/>
                </a:lnTo>
                <a:lnTo>
                  <a:pt x="1431520" y="93224"/>
                </a:lnTo>
                <a:close/>
                <a:moveTo>
                  <a:pt x="1163298" y="33113"/>
                </a:moveTo>
                <a:cubicBezTo>
                  <a:pt x="1153539" y="32690"/>
                  <a:pt x="1144709" y="37903"/>
                  <a:pt x="1136808" y="48751"/>
                </a:cubicBezTo>
                <a:cubicBezTo>
                  <a:pt x="1128906" y="59599"/>
                  <a:pt x="1123629" y="77119"/>
                  <a:pt x="1120976" y="101311"/>
                </a:cubicBezTo>
                <a:cubicBezTo>
                  <a:pt x="1118337" y="125489"/>
                  <a:pt x="1119234" y="147089"/>
                  <a:pt x="1123665" y="166111"/>
                </a:cubicBezTo>
                <a:cubicBezTo>
                  <a:pt x="1128096" y="185134"/>
                  <a:pt x="1134947" y="198187"/>
                  <a:pt x="1144218" y="205271"/>
                </a:cubicBezTo>
                <a:cubicBezTo>
                  <a:pt x="1153489" y="212355"/>
                  <a:pt x="1162796" y="213843"/>
                  <a:pt x="1172138" y="209734"/>
                </a:cubicBezTo>
                <a:cubicBezTo>
                  <a:pt x="1181481" y="205626"/>
                  <a:pt x="1188554" y="196373"/>
                  <a:pt x="1193358" y="181975"/>
                </a:cubicBezTo>
                <a:cubicBezTo>
                  <a:pt x="1198162" y="167578"/>
                  <a:pt x="1200564" y="151710"/>
                  <a:pt x="1200564" y="134373"/>
                </a:cubicBezTo>
                <a:cubicBezTo>
                  <a:pt x="1200564" y="117035"/>
                  <a:pt x="1199905" y="101322"/>
                  <a:pt x="1198585" y="87233"/>
                </a:cubicBezTo>
                <a:cubicBezTo>
                  <a:pt x="1197266" y="73144"/>
                  <a:pt x="1193494" y="60707"/>
                  <a:pt x="1187271" y="49923"/>
                </a:cubicBezTo>
                <a:cubicBezTo>
                  <a:pt x="1181047" y="39139"/>
                  <a:pt x="1173056" y="33536"/>
                  <a:pt x="1163298" y="33113"/>
                </a:cubicBezTo>
                <a:close/>
                <a:moveTo>
                  <a:pt x="205798" y="6709"/>
                </a:moveTo>
                <a:lnTo>
                  <a:pt x="320146" y="6709"/>
                </a:lnTo>
                <a:lnTo>
                  <a:pt x="320146" y="37878"/>
                </a:lnTo>
                <a:lnTo>
                  <a:pt x="233008" y="37878"/>
                </a:lnTo>
                <a:cubicBezTo>
                  <a:pt x="228864" y="60392"/>
                  <a:pt x="224619" y="76983"/>
                  <a:pt x="220274" y="87652"/>
                </a:cubicBezTo>
                <a:cubicBezTo>
                  <a:pt x="230197" y="82275"/>
                  <a:pt x="241433" y="79826"/>
                  <a:pt x="253981" y="80307"/>
                </a:cubicBezTo>
                <a:cubicBezTo>
                  <a:pt x="266528" y="80787"/>
                  <a:pt x="278542" y="83659"/>
                  <a:pt x="290021" y="88921"/>
                </a:cubicBezTo>
                <a:cubicBezTo>
                  <a:pt x="301501" y="94184"/>
                  <a:pt x="309807" y="101250"/>
                  <a:pt x="314941" y="110120"/>
                </a:cubicBezTo>
                <a:cubicBezTo>
                  <a:pt x="320075" y="118989"/>
                  <a:pt x="323796" y="127801"/>
                  <a:pt x="326105" y="136556"/>
                </a:cubicBezTo>
                <a:cubicBezTo>
                  <a:pt x="328414" y="145311"/>
                  <a:pt x="329331" y="154826"/>
                  <a:pt x="328858" y="165100"/>
                </a:cubicBezTo>
                <a:cubicBezTo>
                  <a:pt x="328385" y="175375"/>
                  <a:pt x="326273" y="185901"/>
                  <a:pt x="322523" y="196677"/>
                </a:cubicBezTo>
                <a:cubicBezTo>
                  <a:pt x="318773" y="207454"/>
                  <a:pt x="313062" y="216442"/>
                  <a:pt x="305390" y="223641"/>
                </a:cubicBezTo>
                <a:cubicBezTo>
                  <a:pt x="297718" y="230839"/>
                  <a:pt x="288462" y="236547"/>
                  <a:pt x="277621" y="240763"/>
                </a:cubicBezTo>
                <a:cubicBezTo>
                  <a:pt x="266779" y="244979"/>
                  <a:pt x="254232" y="246624"/>
                  <a:pt x="239977" y="245699"/>
                </a:cubicBezTo>
                <a:cubicBezTo>
                  <a:pt x="225723" y="244774"/>
                  <a:pt x="212165" y="239547"/>
                  <a:pt x="199302" y="230018"/>
                </a:cubicBezTo>
                <a:cubicBezTo>
                  <a:pt x="186438" y="220489"/>
                  <a:pt x="177626" y="203550"/>
                  <a:pt x="172865" y="179200"/>
                </a:cubicBezTo>
                <a:lnTo>
                  <a:pt x="204421" y="169994"/>
                </a:lnTo>
                <a:cubicBezTo>
                  <a:pt x="211003" y="195562"/>
                  <a:pt x="221174" y="209379"/>
                  <a:pt x="234933" y="211444"/>
                </a:cubicBezTo>
                <a:cubicBezTo>
                  <a:pt x="248693" y="213509"/>
                  <a:pt x="259864" y="212068"/>
                  <a:pt x="268446" y="207121"/>
                </a:cubicBezTo>
                <a:cubicBezTo>
                  <a:pt x="277029" y="202173"/>
                  <a:pt x="283267" y="195168"/>
                  <a:pt x="287160" y="186105"/>
                </a:cubicBezTo>
                <a:cubicBezTo>
                  <a:pt x="291054" y="177042"/>
                  <a:pt x="292782" y="166947"/>
                  <a:pt x="292344" y="155819"/>
                </a:cubicBezTo>
                <a:cubicBezTo>
                  <a:pt x="291907" y="144691"/>
                  <a:pt x="289025" y="135438"/>
                  <a:pt x="283697" y="128060"/>
                </a:cubicBezTo>
                <a:cubicBezTo>
                  <a:pt x="278370" y="120681"/>
                  <a:pt x="271598" y="115731"/>
                  <a:pt x="263381" y="113207"/>
                </a:cubicBezTo>
                <a:cubicBezTo>
                  <a:pt x="255164" y="110683"/>
                  <a:pt x="245861" y="110697"/>
                  <a:pt x="235471" y="113250"/>
                </a:cubicBezTo>
                <a:cubicBezTo>
                  <a:pt x="225082" y="115802"/>
                  <a:pt x="216108" y="122176"/>
                  <a:pt x="208551" y="132372"/>
                </a:cubicBezTo>
                <a:lnTo>
                  <a:pt x="179620" y="129081"/>
                </a:lnTo>
                <a:cubicBezTo>
                  <a:pt x="181426" y="121065"/>
                  <a:pt x="190152" y="80274"/>
                  <a:pt x="205798" y="6709"/>
                </a:cubicBezTo>
                <a:close/>
                <a:moveTo>
                  <a:pt x="91107" y="1974"/>
                </a:moveTo>
                <a:cubicBezTo>
                  <a:pt x="98707" y="3062"/>
                  <a:pt x="105773" y="5282"/>
                  <a:pt x="112305" y="8634"/>
                </a:cubicBezTo>
                <a:cubicBezTo>
                  <a:pt x="125369" y="15338"/>
                  <a:pt x="134464" y="25032"/>
                  <a:pt x="139591" y="37716"/>
                </a:cubicBezTo>
                <a:cubicBezTo>
                  <a:pt x="144718" y="50400"/>
                  <a:pt x="145392" y="64378"/>
                  <a:pt x="141613" y="79651"/>
                </a:cubicBezTo>
                <a:cubicBezTo>
                  <a:pt x="137834" y="94923"/>
                  <a:pt x="127577" y="107098"/>
                  <a:pt x="110842" y="116175"/>
                </a:cubicBezTo>
                <a:cubicBezTo>
                  <a:pt x="122845" y="120305"/>
                  <a:pt x="132367" y="128020"/>
                  <a:pt x="139408" y="139320"/>
                </a:cubicBezTo>
                <a:cubicBezTo>
                  <a:pt x="146449" y="150620"/>
                  <a:pt x="148801" y="165455"/>
                  <a:pt x="146463" y="183825"/>
                </a:cubicBezTo>
                <a:cubicBezTo>
                  <a:pt x="144126" y="202195"/>
                  <a:pt x="135787" y="217109"/>
                  <a:pt x="121447" y="228566"/>
                </a:cubicBezTo>
                <a:cubicBezTo>
                  <a:pt x="107107" y="240024"/>
                  <a:pt x="90902" y="245520"/>
                  <a:pt x="72834" y="245054"/>
                </a:cubicBezTo>
                <a:cubicBezTo>
                  <a:pt x="54765" y="244588"/>
                  <a:pt x="39066" y="238884"/>
                  <a:pt x="25737" y="227943"/>
                </a:cubicBezTo>
                <a:cubicBezTo>
                  <a:pt x="12408" y="217001"/>
                  <a:pt x="3829" y="200173"/>
                  <a:pt x="0" y="177458"/>
                </a:cubicBezTo>
                <a:lnTo>
                  <a:pt x="31555" y="171349"/>
                </a:lnTo>
                <a:cubicBezTo>
                  <a:pt x="35657" y="185187"/>
                  <a:pt x="41429" y="195394"/>
                  <a:pt x="48871" y="201969"/>
                </a:cubicBezTo>
                <a:cubicBezTo>
                  <a:pt x="56314" y="208544"/>
                  <a:pt x="65366" y="211860"/>
                  <a:pt x="76028" y="211917"/>
                </a:cubicBezTo>
                <a:cubicBezTo>
                  <a:pt x="86690" y="211975"/>
                  <a:pt x="95355" y="207641"/>
                  <a:pt x="102023" y="198914"/>
                </a:cubicBezTo>
                <a:cubicBezTo>
                  <a:pt x="108691" y="190188"/>
                  <a:pt x="111595" y="180190"/>
                  <a:pt x="110735" y="168918"/>
                </a:cubicBezTo>
                <a:cubicBezTo>
                  <a:pt x="109874" y="157647"/>
                  <a:pt x="105554" y="148935"/>
                  <a:pt x="97775" y="142783"/>
                </a:cubicBezTo>
                <a:cubicBezTo>
                  <a:pt x="89995" y="136631"/>
                  <a:pt x="75845" y="132093"/>
                  <a:pt x="55324" y="129167"/>
                </a:cubicBezTo>
                <a:lnTo>
                  <a:pt x="55324" y="105614"/>
                </a:lnTo>
                <a:cubicBezTo>
                  <a:pt x="75429" y="103706"/>
                  <a:pt x="89454" y="98999"/>
                  <a:pt x="97398" y="91492"/>
                </a:cubicBezTo>
                <a:cubicBezTo>
                  <a:pt x="105343" y="83985"/>
                  <a:pt x="108896" y="74269"/>
                  <a:pt x="108057" y="62345"/>
                </a:cubicBezTo>
                <a:cubicBezTo>
                  <a:pt x="107218" y="50422"/>
                  <a:pt x="102005" y="41789"/>
                  <a:pt x="92419" y="36447"/>
                </a:cubicBezTo>
                <a:cubicBezTo>
                  <a:pt x="82832" y="31105"/>
                  <a:pt x="72558" y="30539"/>
                  <a:pt x="61595" y="34748"/>
                </a:cubicBezTo>
                <a:cubicBezTo>
                  <a:pt x="50631" y="38957"/>
                  <a:pt x="41386" y="51701"/>
                  <a:pt x="33857" y="72982"/>
                </a:cubicBezTo>
                <a:lnTo>
                  <a:pt x="2689" y="68143"/>
                </a:lnTo>
                <a:cubicBezTo>
                  <a:pt x="8253" y="49070"/>
                  <a:pt x="15978" y="33884"/>
                  <a:pt x="25866" y="22584"/>
                </a:cubicBezTo>
                <a:cubicBezTo>
                  <a:pt x="35753" y="11284"/>
                  <a:pt x="49366" y="4458"/>
                  <a:pt x="66703" y="2106"/>
                </a:cubicBezTo>
                <a:cubicBezTo>
                  <a:pt x="75372" y="930"/>
                  <a:pt x="83506" y="886"/>
                  <a:pt x="91107" y="1974"/>
                </a:cubicBezTo>
                <a:close/>
                <a:moveTo>
                  <a:pt x="1163685" y="1310"/>
                </a:moveTo>
                <a:cubicBezTo>
                  <a:pt x="1180800" y="1310"/>
                  <a:pt x="1195495" y="8157"/>
                  <a:pt x="1207770" y="21852"/>
                </a:cubicBezTo>
                <a:cubicBezTo>
                  <a:pt x="1220045" y="35547"/>
                  <a:pt x="1228008" y="52422"/>
                  <a:pt x="1231657" y="72477"/>
                </a:cubicBezTo>
                <a:cubicBezTo>
                  <a:pt x="1235307" y="92532"/>
                  <a:pt x="1236447" y="115569"/>
                  <a:pt x="1235078" y="141589"/>
                </a:cubicBezTo>
                <a:cubicBezTo>
                  <a:pt x="1233708" y="167610"/>
                  <a:pt x="1229026" y="189081"/>
                  <a:pt x="1221031" y="206002"/>
                </a:cubicBezTo>
                <a:cubicBezTo>
                  <a:pt x="1213037" y="222924"/>
                  <a:pt x="1200865" y="234679"/>
                  <a:pt x="1184518" y="241268"/>
                </a:cubicBezTo>
                <a:cubicBezTo>
                  <a:pt x="1168170" y="247858"/>
                  <a:pt x="1151854" y="247155"/>
                  <a:pt x="1135571" y="239160"/>
                </a:cubicBezTo>
                <a:cubicBezTo>
                  <a:pt x="1119288" y="231166"/>
                  <a:pt x="1107862" y="220597"/>
                  <a:pt x="1101294" y="207454"/>
                </a:cubicBezTo>
                <a:cubicBezTo>
                  <a:pt x="1094726" y="194311"/>
                  <a:pt x="1090059" y="180588"/>
                  <a:pt x="1087291" y="166283"/>
                </a:cubicBezTo>
                <a:cubicBezTo>
                  <a:pt x="1084523" y="151979"/>
                  <a:pt x="1083591" y="132760"/>
                  <a:pt x="1084495" y="108625"/>
                </a:cubicBezTo>
                <a:cubicBezTo>
                  <a:pt x="1085412" y="84490"/>
                  <a:pt x="1088840" y="65343"/>
                  <a:pt x="1094776" y="51182"/>
                </a:cubicBezTo>
                <a:cubicBezTo>
                  <a:pt x="1100713" y="37021"/>
                  <a:pt x="1109403" y="25169"/>
                  <a:pt x="1120847" y="15625"/>
                </a:cubicBezTo>
                <a:cubicBezTo>
                  <a:pt x="1132290" y="6082"/>
                  <a:pt x="1146570" y="1310"/>
                  <a:pt x="1163685" y="1310"/>
                </a:cubicBezTo>
                <a:close/>
                <a:moveTo>
                  <a:pt x="986738" y="1"/>
                </a:moveTo>
                <a:cubicBezTo>
                  <a:pt x="991122" y="10"/>
                  <a:pt x="995261" y="493"/>
                  <a:pt x="999154" y="1450"/>
                </a:cubicBezTo>
                <a:cubicBezTo>
                  <a:pt x="1006941" y="3364"/>
                  <a:pt x="1014932" y="6974"/>
                  <a:pt x="1023128" y="12280"/>
                </a:cubicBezTo>
                <a:cubicBezTo>
                  <a:pt x="1031323" y="17586"/>
                  <a:pt x="1037984" y="25369"/>
                  <a:pt x="1043111" y="35630"/>
                </a:cubicBezTo>
                <a:cubicBezTo>
                  <a:pt x="1048237" y="45890"/>
                  <a:pt x="1050102" y="58273"/>
                  <a:pt x="1048703" y="72778"/>
                </a:cubicBezTo>
                <a:cubicBezTo>
                  <a:pt x="1047305" y="87283"/>
                  <a:pt x="1040175" y="104409"/>
                  <a:pt x="1027311" y="124155"/>
                </a:cubicBezTo>
                <a:cubicBezTo>
                  <a:pt x="1014448" y="143902"/>
                  <a:pt x="990335" y="172690"/>
                  <a:pt x="954972" y="210519"/>
                </a:cubicBezTo>
                <a:lnTo>
                  <a:pt x="1052156" y="210519"/>
                </a:lnTo>
                <a:lnTo>
                  <a:pt x="1052156" y="241688"/>
                </a:lnTo>
                <a:lnTo>
                  <a:pt x="907563" y="241688"/>
                </a:lnTo>
                <a:lnTo>
                  <a:pt x="907563" y="231987"/>
                </a:lnTo>
                <a:cubicBezTo>
                  <a:pt x="908496" y="218019"/>
                  <a:pt x="914909" y="205543"/>
                  <a:pt x="926804" y="194559"/>
                </a:cubicBezTo>
                <a:cubicBezTo>
                  <a:pt x="938700" y="183574"/>
                  <a:pt x="953585" y="166692"/>
                  <a:pt x="971460" y="143913"/>
                </a:cubicBezTo>
                <a:cubicBezTo>
                  <a:pt x="989335" y="121133"/>
                  <a:pt x="1000925" y="103592"/>
                  <a:pt x="1006231" y="91288"/>
                </a:cubicBezTo>
                <a:cubicBezTo>
                  <a:pt x="1011537" y="78984"/>
                  <a:pt x="1013556" y="68713"/>
                  <a:pt x="1012286" y="60474"/>
                </a:cubicBezTo>
                <a:cubicBezTo>
                  <a:pt x="1011017" y="52236"/>
                  <a:pt x="1007210" y="45510"/>
                  <a:pt x="1000864" y="40297"/>
                </a:cubicBezTo>
                <a:cubicBezTo>
                  <a:pt x="994519" y="35085"/>
                  <a:pt x="987091" y="32912"/>
                  <a:pt x="978580" y="33780"/>
                </a:cubicBezTo>
                <a:cubicBezTo>
                  <a:pt x="970069" y="34647"/>
                  <a:pt x="961870" y="37985"/>
                  <a:pt x="953983" y="43793"/>
                </a:cubicBezTo>
                <a:cubicBezTo>
                  <a:pt x="946096" y="49601"/>
                  <a:pt x="939650" y="59330"/>
                  <a:pt x="934645" y="72982"/>
                </a:cubicBezTo>
                <a:lnTo>
                  <a:pt x="902164" y="68164"/>
                </a:lnTo>
                <a:cubicBezTo>
                  <a:pt x="909535" y="44460"/>
                  <a:pt x="919136" y="27639"/>
                  <a:pt x="930967" y="17701"/>
                </a:cubicBezTo>
                <a:cubicBezTo>
                  <a:pt x="942797" y="7763"/>
                  <a:pt x="956758" y="2328"/>
                  <a:pt x="972847" y="1396"/>
                </a:cubicBezTo>
                <a:cubicBezTo>
                  <a:pt x="977723" y="457"/>
                  <a:pt x="982353" y="-8"/>
                  <a:pt x="98673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23307" y="2690491"/>
            <a:ext cx="77320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70868" y="2690491"/>
            <a:ext cx="1066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（本）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75203" y="2198045"/>
            <a:ext cx="2069066" cy="317526"/>
          </a:xfrm>
          <a:custGeom>
            <a:avLst/>
            <a:gdLst/>
            <a:ahLst/>
            <a:cxnLst/>
            <a:rect l="l" t="t" r="r" b="b"/>
            <a:pathLst>
              <a:path w="2069066" h="317526">
                <a:moveTo>
                  <a:pt x="1160183" y="239878"/>
                </a:moveTo>
                <a:cubicBezTo>
                  <a:pt x="1159588" y="239054"/>
                  <a:pt x="1155185" y="239315"/>
                  <a:pt x="1146975" y="240663"/>
                </a:cubicBezTo>
                <a:cubicBezTo>
                  <a:pt x="1138766" y="242011"/>
                  <a:pt x="1129570" y="243775"/>
                  <a:pt x="1119388" y="245955"/>
                </a:cubicBezTo>
                <a:cubicBezTo>
                  <a:pt x="1119388" y="258445"/>
                  <a:pt x="1119718" y="268103"/>
                  <a:pt x="1120378" y="274929"/>
                </a:cubicBezTo>
                <a:cubicBezTo>
                  <a:pt x="1132653" y="273180"/>
                  <a:pt x="1144943" y="271158"/>
                  <a:pt x="1157247" y="268863"/>
                </a:cubicBezTo>
                <a:cubicBezTo>
                  <a:pt x="1158007" y="262840"/>
                  <a:pt x="1158835" y="256710"/>
                  <a:pt x="1159731" y="250472"/>
                </a:cubicBezTo>
                <a:cubicBezTo>
                  <a:pt x="1160627" y="244234"/>
                  <a:pt x="1160778" y="240703"/>
                  <a:pt x="1160183" y="239878"/>
                </a:cubicBezTo>
                <a:close/>
                <a:moveTo>
                  <a:pt x="1268853" y="235243"/>
                </a:moveTo>
                <a:cubicBezTo>
                  <a:pt x="1264214" y="235673"/>
                  <a:pt x="1252186" y="237501"/>
                  <a:pt x="1232769" y="240728"/>
                </a:cubicBezTo>
                <a:cubicBezTo>
                  <a:pt x="1233630" y="251770"/>
                  <a:pt x="1234440" y="262267"/>
                  <a:pt x="1235200" y="272219"/>
                </a:cubicBezTo>
                <a:cubicBezTo>
                  <a:pt x="1253627" y="270498"/>
                  <a:pt x="1265981" y="268935"/>
                  <a:pt x="1272262" y="267530"/>
                </a:cubicBezTo>
                <a:cubicBezTo>
                  <a:pt x="1274628" y="258854"/>
                  <a:pt x="1275811" y="250544"/>
                  <a:pt x="1275811" y="242599"/>
                </a:cubicBezTo>
                <a:cubicBezTo>
                  <a:pt x="1275811" y="237265"/>
                  <a:pt x="1273492" y="234812"/>
                  <a:pt x="1268853" y="235243"/>
                </a:cubicBezTo>
                <a:close/>
                <a:moveTo>
                  <a:pt x="1164245" y="215491"/>
                </a:moveTo>
                <a:cubicBezTo>
                  <a:pt x="1167241" y="215398"/>
                  <a:pt x="1170719" y="216192"/>
                  <a:pt x="1174681" y="217873"/>
                </a:cubicBezTo>
                <a:cubicBezTo>
                  <a:pt x="1182604" y="221236"/>
                  <a:pt x="1189319" y="225144"/>
                  <a:pt x="1194825" y="229596"/>
                </a:cubicBezTo>
                <a:cubicBezTo>
                  <a:pt x="1200332" y="234049"/>
                  <a:pt x="1200282" y="238864"/>
                  <a:pt x="1194675" y="244040"/>
                </a:cubicBezTo>
                <a:cubicBezTo>
                  <a:pt x="1189068" y="249217"/>
                  <a:pt x="1184221" y="257162"/>
                  <a:pt x="1180134" y="267874"/>
                </a:cubicBezTo>
                <a:cubicBezTo>
                  <a:pt x="1189139" y="278586"/>
                  <a:pt x="1189720" y="284258"/>
                  <a:pt x="1181876" y="284889"/>
                </a:cubicBezTo>
                <a:cubicBezTo>
                  <a:pt x="1174032" y="285520"/>
                  <a:pt x="1153497" y="287964"/>
                  <a:pt x="1120270" y="292224"/>
                </a:cubicBezTo>
                <a:cubicBezTo>
                  <a:pt x="1117460" y="305990"/>
                  <a:pt x="1113445" y="308765"/>
                  <a:pt x="1108225" y="300548"/>
                </a:cubicBezTo>
                <a:cubicBezTo>
                  <a:pt x="1103005" y="292331"/>
                  <a:pt x="1099509" y="282006"/>
                  <a:pt x="1097738" y="269573"/>
                </a:cubicBezTo>
                <a:cubicBezTo>
                  <a:pt x="1095967" y="257140"/>
                  <a:pt x="1093035" y="247048"/>
                  <a:pt x="1088941" y="239297"/>
                </a:cubicBezTo>
                <a:cubicBezTo>
                  <a:pt x="1084847" y="231547"/>
                  <a:pt x="1086585" y="228126"/>
                  <a:pt x="1094157" y="229037"/>
                </a:cubicBezTo>
                <a:cubicBezTo>
                  <a:pt x="1101729" y="229948"/>
                  <a:pt x="1107414" y="230403"/>
                  <a:pt x="1111215" y="230403"/>
                </a:cubicBezTo>
                <a:cubicBezTo>
                  <a:pt x="1114613" y="230403"/>
                  <a:pt x="1122031" y="229342"/>
                  <a:pt x="1133467" y="227219"/>
                </a:cubicBezTo>
                <a:cubicBezTo>
                  <a:pt x="1144903" y="225097"/>
                  <a:pt x="1152651" y="222168"/>
                  <a:pt x="1156709" y="218432"/>
                </a:cubicBezTo>
                <a:cubicBezTo>
                  <a:pt x="1158738" y="216565"/>
                  <a:pt x="1161250" y="215584"/>
                  <a:pt x="1164245" y="215491"/>
                </a:cubicBezTo>
                <a:close/>
                <a:moveTo>
                  <a:pt x="803169" y="210291"/>
                </a:moveTo>
                <a:lnTo>
                  <a:pt x="779099" y="215303"/>
                </a:lnTo>
                <a:cubicBezTo>
                  <a:pt x="773664" y="227506"/>
                  <a:pt x="771101" y="234121"/>
                  <a:pt x="771409" y="235146"/>
                </a:cubicBezTo>
                <a:cubicBezTo>
                  <a:pt x="771718" y="236171"/>
                  <a:pt x="773119" y="237042"/>
                  <a:pt x="775615" y="237759"/>
                </a:cubicBezTo>
                <a:cubicBezTo>
                  <a:pt x="778110" y="238476"/>
                  <a:pt x="782333" y="240068"/>
                  <a:pt x="788284" y="242535"/>
                </a:cubicBezTo>
                <a:cubicBezTo>
                  <a:pt x="793762" y="235881"/>
                  <a:pt x="798724" y="225133"/>
                  <a:pt x="803169" y="210291"/>
                </a:cubicBezTo>
                <a:close/>
                <a:moveTo>
                  <a:pt x="1935562" y="181813"/>
                </a:moveTo>
                <a:lnTo>
                  <a:pt x="1876956" y="188436"/>
                </a:lnTo>
                <a:cubicBezTo>
                  <a:pt x="1875623" y="190505"/>
                  <a:pt x="1874342" y="192145"/>
                  <a:pt x="1873113" y="193357"/>
                </a:cubicBezTo>
                <a:lnTo>
                  <a:pt x="1871683" y="194310"/>
                </a:lnTo>
                <a:lnTo>
                  <a:pt x="1878871" y="196148"/>
                </a:lnTo>
                <a:cubicBezTo>
                  <a:pt x="1884793" y="198435"/>
                  <a:pt x="1887281" y="200884"/>
                  <a:pt x="1886335" y="203493"/>
                </a:cubicBezTo>
                <a:cubicBezTo>
                  <a:pt x="1885388" y="206103"/>
                  <a:pt x="1884513" y="208764"/>
                  <a:pt x="1883710" y="211474"/>
                </a:cubicBezTo>
                <a:cubicBezTo>
                  <a:pt x="1897248" y="210685"/>
                  <a:pt x="1915639" y="208627"/>
                  <a:pt x="1938884" y="205300"/>
                </a:cubicBezTo>
                <a:cubicBezTo>
                  <a:pt x="1938884" y="198618"/>
                  <a:pt x="1937762" y="192577"/>
                  <a:pt x="1935518" y="187178"/>
                </a:cubicBezTo>
                <a:close/>
                <a:moveTo>
                  <a:pt x="1946241" y="180607"/>
                </a:moveTo>
                <a:lnTo>
                  <a:pt x="1938557" y="181475"/>
                </a:lnTo>
                <a:lnTo>
                  <a:pt x="1942434" y="181252"/>
                </a:lnTo>
                <a:lnTo>
                  <a:pt x="1949023" y="183232"/>
                </a:lnTo>
                <a:close/>
                <a:moveTo>
                  <a:pt x="1477823" y="102828"/>
                </a:moveTo>
                <a:cubicBezTo>
                  <a:pt x="1481223" y="102468"/>
                  <a:pt x="1485559" y="103234"/>
                  <a:pt x="1490829" y="105127"/>
                </a:cubicBezTo>
                <a:cubicBezTo>
                  <a:pt x="1505154" y="109787"/>
                  <a:pt x="1509758" y="114910"/>
                  <a:pt x="1504638" y="120496"/>
                </a:cubicBezTo>
                <a:cubicBezTo>
                  <a:pt x="1499519" y="126081"/>
                  <a:pt x="1495898" y="132477"/>
                  <a:pt x="1493776" y="139683"/>
                </a:cubicBezTo>
                <a:cubicBezTo>
                  <a:pt x="1491653" y="146889"/>
                  <a:pt x="1488384" y="170819"/>
                  <a:pt x="1483967" y="211474"/>
                </a:cubicBezTo>
                <a:cubicBezTo>
                  <a:pt x="1495568" y="204820"/>
                  <a:pt x="1507241" y="198883"/>
                  <a:pt x="1518986" y="193663"/>
                </a:cubicBezTo>
                <a:cubicBezTo>
                  <a:pt x="1530730" y="188443"/>
                  <a:pt x="1534129" y="188332"/>
                  <a:pt x="1529181" y="193330"/>
                </a:cubicBezTo>
                <a:cubicBezTo>
                  <a:pt x="1524234" y="198327"/>
                  <a:pt x="1514856" y="207788"/>
                  <a:pt x="1501046" y="221713"/>
                </a:cubicBezTo>
                <a:cubicBezTo>
                  <a:pt x="1487236" y="235637"/>
                  <a:pt x="1476818" y="247565"/>
                  <a:pt x="1469792" y="257495"/>
                </a:cubicBezTo>
                <a:cubicBezTo>
                  <a:pt x="1462765" y="267426"/>
                  <a:pt x="1455921" y="266486"/>
                  <a:pt x="1449260" y="254677"/>
                </a:cubicBezTo>
                <a:cubicBezTo>
                  <a:pt x="1442599" y="242868"/>
                  <a:pt x="1441789" y="234569"/>
                  <a:pt x="1446829" y="229779"/>
                </a:cubicBezTo>
                <a:cubicBezTo>
                  <a:pt x="1451870" y="224989"/>
                  <a:pt x="1455917" y="217794"/>
                  <a:pt x="1458972" y="208193"/>
                </a:cubicBezTo>
                <a:cubicBezTo>
                  <a:pt x="1462026" y="198593"/>
                  <a:pt x="1464231" y="186378"/>
                  <a:pt x="1465586" y="171551"/>
                </a:cubicBezTo>
                <a:cubicBezTo>
                  <a:pt x="1466941" y="156723"/>
                  <a:pt x="1467841" y="146649"/>
                  <a:pt x="1468286" y="141329"/>
                </a:cubicBezTo>
                <a:cubicBezTo>
                  <a:pt x="1468730" y="136008"/>
                  <a:pt x="1465389" y="134664"/>
                  <a:pt x="1458262" y="137295"/>
                </a:cubicBezTo>
                <a:cubicBezTo>
                  <a:pt x="1451135" y="139927"/>
                  <a:pt x="1444169" y="142852"/>
                  <a:pt x="1437365" y="146072"/>
                </a:cubicBezTo>
                <a:cubicBezTo>
                  <a:pt x="1430560" y="149291"/>
                  <a:pt x="1422204" y="147757"/>
                  <a:pt x="1412294" y="141468"/>
                </a:cubicBezTo>
                <a:cubicBezTo>
                  <a:pt x="1402385" y="135180"/>
                  <a:pt x="1402869" y="131129"/>
                  <a:pt x="1413746" y="129315"/>
                </a:cubicBezTo>
                <a:cubicBezTo>
                  <a:pt x="1424623" y="127501"/>
                  <a:pt x="1436024" y="124683"/>
                  <a:pt x="1447948" y="120862"/>
                </a:cubicBezTo>
                <a:cubicBezTo>
                  <a:pt x="1459872" y="117040"/>
                  <a:pt x="1467364" y="112516"/>
                  <a:pt x="1470426" y="107289"/>
                </a:cubicBezTo>
                <a:cubicBezTo>
                  <a:pt x="1471957" y="104675"/>
                  <a:pt x="1474422" y="103188"/>
                  <a:pt x="1477823" y="102828"/>
                </a:cubicBezTo>
                <a:close/>
                <a:moveTo>
                  <a:pt x="411023" y="102828"/>
                </a:moveTo>
                <a:cubicBezTo>
                  <a:pt x="414423" y="102468"/>
                  <a:pt x="418759" y="103234"/>
                  <a:pt x="424029" y="105127"/>
                </a:cubicBezTo>
                <a:cubicBezTo>
                  <a:pt x="438354" y="109787"/>
                  <a:pt x="442958" y="114910"/>
                  <a:pt x="437838" y="120496"/>
                </a:cubicBezTo>
                <a:cubicBezTo>
                  <a:pt x="432719" y="126081"/>
                  <a:pt x="429098" y="132477"/>
                  <a:pt x="426976" y="139683"/>
                </a:cubicBezTo>
                <a:cubicBezTo>
                  <a:pt x="424853" y="146889"/>
                  <a:pt x="421584" y="170819"/>
                  <a:pt x="417167" y="211474"/>
                </a:cubicBezTo>
                <a:cubicBezTo>
                  <a:pt x="428768" y="204820"/>
                  <a:pt x="440441" y="198883"/>
                  <a:pt x="452186" y="193663"/>
                </a:cubicBezTo>
                <a:cubicBezTo>
                  <a:pt x="463930" y="188443"/>
                  <a:pt x="467329" y="188332"/>
                  <a:pt x="462381" y="193330"/>
                </a:cubicBezTo>
                <a:cubicBezTo>
                  <a:pt x="457434" y="198327"/>
                  <a:pt x="448056" y="207788"/>
                  <a:pt x="434246" y="221713"/>
                </a:cubicBezTo>
                <a:cubicBezTo>
                  <a:pt x="420436" y="235637"/>
                  <a:pt x="410018" y="247565"/>
                  <a:pt x="402992" y="257495"/>
                </a:cubicBezTo>
                <a:cubicBezTo>
                  <a:pt x="395965" y="267426"/>
                  <a:pt x="389121" y="266486"/>
                  <a:pt x="382460" y="254677"/>
                </a:cubicBezTo>
                <a:cubicBezTo>
                  <a:pt x="375799" y="242868"/>
                  <a:pt x="374989" y="234569"/>
                  <a:pt x="380029" y="229779"/>
                </a:cubicBezTo>
                <a:cubicBezTo>
                  <a:pt x="385070" y="224989"/>
                  <a:pt x="389117" y="217794"/>
                  <a:pt x="392172" y="208193"/>
                </a:cubicBezTo>
                <a:cubicBezTo>
                  <a:pt x="395226" y="198593"/>
                  <a:pt x="397431" y="186378"/>
                  <a:pt x="398786" y="171551"/>
                </a:cubicBezTo>
                <a:cubicBezTo>
                  <a:pt x="400141" y="156723"/>
                  <a:pt x="401041" y="146649"/>
                  <a:pt x="401486" y="141329"/>
                </a:cubicBezTo>
                <a:cubicBezTo>
                  <a:pt x="401930" y="136008"/>
                  <a:pt x="398589" y="134664"/>
                  <a:pt x="391462" y="137295"/>
                </a:cubicBezTo>
                <a:cubicBezTo>
                  <a:pt x="384335" y="139927"/>
                  <a:pt x="377369" y="142852"/>
                  <a:pt x="370565" y="146072"/>
                </a:cubicBezTo>
                <a:cubicBezTo>
                  <a:pt x="363760" y="149291"/>
                  <a:pt x="355404" y="147757"/>
                  <a:pt x="345494" y="141468"/>
                </a:cubicBezTo>
                <a:cubicBezTo>
                  <a:pt x="335585" y="135180"/>
                  <a:pt x="336069" y="131129"/>
                  <a:pt x="346946" y="129315"/>
                </a:cubicBezTo>
                <a:cubicBezTo>
                  <a:pt x="357823" y="127501"/>
                  <a:pt x="369224" y="124683"/>
                  <a:pt x="381148" y="120862"/>
                </a:cubicBezTo>
                <a:cubicBezTo>
                  <a:pt x="393072" y="117040"/>
                  <a:pt x="400564" y="112516"/>
                  <a:pt x="403626" y="107289"/>
                </a:cubicBezTo>
                <a:cubicBezTo>
                  <a:pt x="405157" y="104675"/>
                  <a:pt x="407623" y="103188"/>
                  <a:pt x="411023" y="102828"/>
                </a:cubicBezTo>
                <a:close/>
                <a:moveTo>
                  <a:pt x="1936491" y="94202"/>
                </a:moveTo>
                <a:cubicBezTo>
                  <a:pt x="1932257" y="94437"/>
                  <a:pt x="1926530" y="95117"/>
                  <a:pt x="1919310" y="96243"/>
                </a:cubicBezTo>
                <a:cubicBezTo>
                  <a:pt x="1904869" y="98494"/>
                  <a:pt x="1888952" y="100803"/>
                  <a:pt x="1871557" y="103169"/>
                </a:cubicBezTo>
                <a:cubicBezTo>
                  <a:pt x="1871557" y="109651"/>
                  <a:pt x="1871744" y="113358"/>
                  <a:pt x="1872116" y="114290"/>
                </a:cubicBezTo>
                <a:cubicBezTo>
                  <a:pt x="1881624" y="113501"/>
                  <a:pt x="1891963" y="111056"/>
                  <a:pt x="1903134" y="106955"/>
                </a:cubicBezTo>
                <a:cubicBezTo>
                  <a:pt x="1914305" y="102854"/>
                  <a:pt x="1922859" y="104180"/>
                  <a:pt x="1928796" y="110935"/>
                </a:cubicBezTo>
                <a:cubicBezTo>
                  <a:pt x="1934733" y="117689"/>
                  <a:pt x="1930348" y="122661"/>
                  <a:pt x="1915642" y="125852"/>
                </a:cubicBezTo>
                <a:cubicBezTo>
                  <a:pt x="1900937" y="129043"/>
                  <a:pt x="1887145" y="131004"/>
                  <a:pt x="1874267" y="131735"/>
                </a:cubicBezTo>
                <a:cubicBezTo>
                  <a:pt x="1875171" y="135464"/>
                  <a:pt x="1875623" y="138647"/>
                  <a:pt x="1875623" y="141286"/>
                </a:cubicBezTo>
                <a:cubicBezTo>
                  <a:pt x="1886406" y="138920"/>
                  <a:pt x="1896936" y="136306"/>
                  <a:pt x="1907210" y="133445"/>
                </a:cubicBezTo>
                <a:cubicBezTo>
                  <a:pt x="1917485" y="130584"/>
                  <a:pt x="1925587" y="132266"/>
                  <a:pt x="1931517" y="138489"/>
                </a:cubicBezTo>
                <a:cubicBezTo>
                  <a:pt x="1937447" y="144713"/>
                  <a:pt x="1934002" y="149460"/>
                  <a:pt x="1921181" y="152729"/>
                </a:cubicBezTo>
                <a:cubicBezTo>
                  <a:pt x="1908361" y="155999"/>
                  <a:pt x="1893620" y="158021"/>
                  <a:pt x="1876956" y="158795"/>
                </a:cubicBezTo>
                <a:lnTo>
                  <a:pt x="1877967" y="172347"/>
                </a:lnTo>
                <a:cubicBezTo>
                  <a:pt x="1878985" y="171572"/>
                  <a:pt x="1887769" y="169808"/>
                  <a:pt x="1904317" y="167055"/>
                </a:cubicBezTo>
                <a:cubicBezTo>
                  <a:pt x="1920866" y="164302"/>
                  <a:pt x="1931069" y="162925"/>
                  <a:pt x="1934926" y="162925"/>
                </a:cubicBezTo>
                <a:cubicBezTo>
                  <a:pt x="1939687" y="162925"/>
                  <a:pt x="1943366" y="162911"/>
                  <a:pt x="1945961" y="162882"/>
                </a:cubicBezTo>
                <a:cubicBezTo>
                  <a:pt x="1948442" y="138575"/>
                  <a:pt x="1949478" y="121485"/>
                  <a:pt x="1949070" y="111612"/>
                </a:cubicBezTo>
                <a:cubicBezTo>
                  <a:pt x="1948661" y="101739"/>
                  <a:pt x="1947209" y="96146"/>
                  <a:pt x="1944714" y="94834"/>
                </a:cubicBezTo>
                <a:cubicBezTo>
                  <a:pt x="1943466" y="94178"/>
                  <a:pt x="1940725" y="93967"/>
                  <a:pt x="1936491" y="94202"/>
                </a:cubicBezTo>
                <a:close/>
                <a:moveTo>
                  <a:pt x="1279533" y="94124"/>
                </a:moveTo>
                <a:cubicBezTo>
                  <a:pt x="1292812" y="95078"/>
                  <a:pt x="1302513" y="98129"/>
                  <a:pt x="1308636" y="103277"/>
                </a:cubicBezTo>
                <a:cubicBezTo>
                  <a:pt x="1314760" y="108425"/>
                  <a:pt x="1317226" y="114724"/>
                  <a:pt x="1316036" y="122174"/>
                </a:cubicBezTo>
                <a:cubicBezTo>
                  <a:pt x="1314846" y="129623"/>
                  <a:pt x="1309296" y="131692"/>
                  <a:pt x="1299387" y="128379"/>
                </a:cubicBezTo>
                <a:cubicBezTo>
                  <a:pt x="1289478" y="125067"/>
                  <a:pt x="1280221" y="119589"/>
                  <a:pt x="1271617" y="111946"/>
                </a:cubicBezTo>
                <a:cubicBezTo>
                  <a:pt x="1263615" y="99111"/>
                  <a:pt x="1266254" y="93171"/>
                  <a:pt x="1279533" y="94124"/>
                </a:cubicBezTo>
                <a:close/>
                <a:moveTo>
                  <a:pt x="1870197" y="60141"/>
                </a:moveTo>
                <a:cubicBezTo>
                  <a:pt x="1873584" y="60250"/>
                  <a:pt x="1877716" y="61203"/>
                  <a:pt x="1882592" y="62999"/>
                </a:cubicBezTo>
                <a:cubicBezTo>
                  <a:pt x="1892343" y="66591"/>
                  <a:pt x="1895753" y="73141"/>
                  <a:pt x="1892820" y="82649"/>
                </a:cubicBezTo>
                <a:lnTo>
                  <a:pt x="1891570" y="84843"/>
                </a:lnTo>
                <a:lnTo>
                  <a:pt x="1901672" y="83391"/>
                </a:lnTo>
                <a:lnTo>
                  <a:pt x="1923460" y="78376"/>
                </a:lnTo>
                <a:lnTo>
                  <a:pt x="1923443" y="78433"/>
                </a:lnTo>
                <a:lnTo>
                  <a:pt x="1923799" y="78298"/>
                </a:lnTo>
                <a:lnTo>
                  <a:pt x="1942702" y="73948"/>
                </a:lnTo>
                <a:cubicBezTo>
                  <a:pt x="1948145" y="71158"/>
                  <a:pt x="1954236" y="71216"/>
                  <a:pt x="1960975" y="74120"/>
                </a:cubicBezTo>
                <a:cubicBezTo>
                  <a:pt x="1967715" y="77024"/>
                  <a:pt x="1974294" y="80566"/>
                  <a:pt x="1980711" y="84746"/>
                </a:cubicBezTo>
                <a:cubicBezTo>
                  <a:pt x="1987128" y="88926"/>
                  <a:pt x="1988505" y="94042"/>
                  <a:pt x="1984841" y="100093"/>
                </a:cubicBezTo>
                <a:cubicBezTo>
                  <a:pt x="1981177" y="106145"/>
                  <a:pt x="1978008" y="118309"/>
                  <a:pt x="1975334" y="136586"/>
                </a:cubicBezTo>
                <a:cubicBezTo>
                  <a:pt x="1972659" y="154862"/>
                  <a:pt x="1968977" y="169016"/>
                  <a:pt x="1964288" y="179047"/>
                </a:cubicBezTo>
                <a:cubicBezTo>
                  <a:pt x="1963116" y="181555"/>
                  <a:pt x="1961861" y="183468"/>
                  <a:pt x="1960522" y="184787"/>
                </a:cubicBezTo>
                <a:lnTo>
                  <a:pt x="1958178" y="185982"/>
                </a:lnTo>
                <a:lnTo>
                  <a:pt x="1960728" y="186748"/>
                </a:lnTo>
                <a:cubicBezTo>
                  <a:pt x="1966070" y="188963"/>
                  <a:pt x="1968486" y="191147"/>
                  <a:pt x="1967977" y="193298"/>
                </a:cubicBezTo>
                <a:cubicBezTo>
                  <a:pt x="1967468" y="195449"/>
                  <a:pt x="1966375" y="197908"/>
                  <a:pt x="1964697" y="200676"/>
                </a:cubicBezTo>
                <a:cubicBezTo>
                  <a:pt x="1992502" y="198094"/>
                  <a:pt x="2013124" y="195649"/>
                  <a:pt x="2026560" y="193341"/>
                </a:cubicBezTo>
                <a:cubicBezTo>
                  <a:pt x="2039997" y="191032"/>
                  <a:pt x="2050817" y="192702"/>
                  <a:pt x="2059019" y="198353"/>
                </a:cubicBezTo>
                <a:cubicBezTo>
                  <a:pt x="2067222" y="204003"/>
                  <a:pt x="2070402" y="209204"/>
                  <a:pt x="2068559" y="213958"/>
                </a:cubicBezTo>
                <a:cubicBezTo>
                  <a:pt x="2066716" y="218712"/>
                  <a:pt x="2059729" y="220863"/>
                  <a:pt x="2047597" y="220411"/>
                </a:cubicBezTo>
                <a:cubicBezTo>
                  <a:pt x="2035466" y="219960"/>
                  <a:pt x="2024904" y="219734"/>
                  <a:pt x="2015913" y="219734"/>
                </a:cubicBezTo>
                <a:cubicBezTo>
                  <a:pt x="2007983" y="219734"/>
                  <a:pt x="1990911" y="220558"/>
                  <a:pt x="1964697" y="222207"/>
                </a:cubicBezTo>
                <a:cubicBezTo>
                  <a:pt x="1964697" y="261901"/>
                  <a:pt x="1964453" y="283695"/>
                  <a:pt x="1963965" y="287588"/>
                </a:cubicBezTo>
                <a:cubicBezTo>
                  <a:pt x="1963478" y="291481"/>
                  <a:pt x="1961743" y="298021"/>
                  <a:pt x="1958760" y="307205"/>
                </a:cubicBezTo>
                <a:cubicBezTo>
                  <a:pt x="1955777" y="316390"/>
                  <a:pt x="1952422" y="319445"/>
                  <a:pt x="1948693" y="316369"/>
                </a:cubicBezTo>
                <a:cubicBezTo>
                  <a:pt x="1944965" y="313293"/>
                  <a:pt x="1942627" y="308679"/>
                  <a:pt x="1941681" y="302527"/>
                </a:cubicBezTo>
                <a:cubicBezTo>
                  <a:pt x="1940734" y="296375"/>
                  <a:pt x="1940032" y="287326"/>
                  <a:pt x="1939573" y="275381"/>
                </a:cubicBezTo>
                <a:cubicBezTo>
                  <a:pt x="1939114" y="263436"/>
                  <a:pt x="1938884" y="246242"/>
                  <a:pt x="1938884" y="223799"/>
                </a:cubicBezTo>
                <a:lnTo>
                  <a:pt x="1881645" y="231500"/>
                </a:lnTo>
                <a:cubicBezTo>
                  <a:pt x="1878275" y="248321"/>
                  <a:pt x="1870238" y="263557"/>
                  <a:pt x="1857532" y="277209"/>
                </a:cubicBezTo>
                <a:cubicBezTo>
                  <a:pt x="1844827" y="290861"/>
                  <a:pt x="1829114" y="299770"/>
                  <a:pt x="1810393" y="303936"/>
                </a:cubicBezTo>
                <a:cubicBezTo>
                  <a:pt x="1791671" y="308102"/>
                  <a:pt x="1788986" y="305610"/>
                  <a:pt x="1802337" y="296461"/>
                </a:cubicBezTo>
                <a:cubicBezTo>
                  <a:pt x="1815688" y="287312"/>
                  <a:pt x="1826959" y="277485"/>
                  <a:pt x="1836151" y="266981"/>
                </a:cubicBezTo>
                <a:cubicBezTo>
                  <a:pt x="1845343" y="256477"/>
                  <a:pt x="1851696" y="245231"/>
                  <a:pt x="1855209" y="233242"/>
                </a:cubicBezTo>
                <a:cubicBezTo>
                  <a:pt x="1824435" y="238634"/>
                  <a:pt x="1804423" y="242230"/>
                  <a:pt x="1795174" y="244030"/>
                </a:cubicBezTo>
                <a:cubicBezTo>
                  <a:pt x="1785925" y="245829"/>
                  <a:pt x="1776747" y="242205"/>
                  <a:pt x="1767641" y="233156"/>
                </a:cubicBezTo>
                <a:cubicBezTo>
                  <a:pt x="1758535" y="224108"/>
                  <a:pt x="1761374" y="220261"/>
                  <a:pt x="1776159" y="221616"/>
                </a:cubicBezTo>
                <a:cubicBezTo>
                  <a:pt x="1790944" y="222971"/>
                  <a:pt x="1817745" y="221118"/>
                  <a:pt x="1856564" y="216056"/>
                </a:cubicBezTo>
                <a:cubicBezTo>
                  <a:pt x="1856564" y="209402"/>
                  <a:pt x="1855439" y="203375"/>
                  <a:pt x="1853187" y="197976"/>
                </a:cubicBezTo>
                <a:cubicBezTo>
                  <a:pt x="1850936" y="192577"/>
                  <a:pt x="1853173" y="190351"/>
                  <a:pt x="1859899" y="191297"/>
                </a:cubicBezTo>
                <a:lnTo>
                  <a:pt x="1863209" y="192143"/>
                </a:lnTo>
                <a:lnTo>
                  <a:pt x="1858855" y="183282"/>
                </a:lnTo>
                <a:cubicBezTo>
                  <a:pt x="1857597" y="179724"/>
                  <a:pt x="1856622" y="175745"/>
                  <a:pt x="1855930" y="171346"/>
                </a:cubicBezTo>
                <a:cubicBezTo>
                  <a:pt x="1854546" y="162549"/>
                  <a:pt x="1852750" y="149987"/>
                  <a:pt x="1850542" y="133660"/>
                </a:cubicBezTo>
                <a:cubicBezTo>
                  <a:pt x="1848333" y="117334"/>
                  <a:pt x="1845185" y="105532"/>
                  <a:pt x="1841098" y="98254"/>
                </a:cubicBezTo>
                <a:cubicBezTo>
                  <a:pt x="1837012" y="90977"/>
                  <a:pt x="1839041" y="87338"/>
                  <a:pt x="1847186" y="87338"/>
                </a:cubicBezTo>
                <a:cubicBezTo>
                  <a:pt x="1852822" y="87338"/>
                  <a:pt x="1857834" y="87556"/>
                  <a:pt x="1862222" y="87994"/>
                </a:cubicBezTo>
                <a:cubicBezTo>
                  <a:pt x="1864416" y="88213"/>
                  <a:pt x="1868800" y="87938"/>
                  <a:pt x="1875375" y="87171"/>
                </a:cubicBezTo>
                <a:lnTo>
                  <a:pt x="1875847" y="87103"/>
                </a:lnTo>
                <a:lnTo>
                  <a:pt x="1869922" y="83616"/>
                </a:lnTo>
                <a:cubicBezTo>
                  <a:pt x="1861017" y="72589"/>
                  <a:pt x="1858464" y="65498"/>
                  <a:pt x="1862265" y="62343"/>
                </a:cubicBezTo>
                <a:cubicBezTo>
                  <a:pt x="1864165" y="60765"/>
                  <a:pt x="1866809" y="60031"/>
                  <a:pt x="1870197" y="60141"/>
                </a:cubicBezTo>
                <a:close/>
                <a:moveTo>
                  <a:pt x="742334" y="59793"/>
                </a:moveTo>
                <a:cubicBezTo>
                  <a:pt x="744809" y="60032"/>
                  <a:pt x="747796" y="60584"/>
                  <a:pt x="751297" y="61450"/>
                </a:cubicBezTo>
                <a:cubicBezTo>
                  <a:pt x="765301" y="64913"/>
                  <a:pt x="771431" y="73263"/>
                  <a:pt x="769689" y="86499"/>
                </a:cubicBezTo>
                <a:cubicBezTo>
                  <a:pt x="767946" y="99735"/>
                  <a:pt x="760952" y="101341"/>
                  <a:pt x="748705" y="91317"/>
                </a:cubicBezTo>
                <a:cubicBezTo>
                  <a:pt x="741248" y="81078"/>
                  <a:pt x="736315" y="72675"/>
                  <a:pt x="733906" y="66107"/>
                </a:cubicBezTo>
                <a:cubicBezTo>
                  <a:pt x="732099" y="61181"/>
                  <a:pt x="734908" y="59077"/>
                  <a:pt x="742334" y="59793"/>
                </a:cubicBezTo>
                <a:close/>
                <a:moveTo>
                  <a:pt x="112327" y="59116"/>
                </a:moveTo>
                <a:cubicBezTo>
                  <a:pt x="96997" y="60923"/>
                  <a:pt x="83324" y="62572"/>
                  <a:pt x="71307" y="64064"/>
                </a:cubicBezTo>
                <a:cubicBezTo>
                  <a:pt x="70541" y="118119"/>
                  <a:pt x="69243" y="155821"/>
                  <a:pt x="67413" y="177169"/>
                </a:cubicBezTo>
                <a:lnTo>
                  <a:pt x="66802" y="183265"/>
                </a:lnTo>
                <a:lnTo>
                  <a:pt x="72102" y="179671"/>
                </a:lnTo>
                <a:cubicBezTo>
                  <a:pt x="79860" y="177584"/>
                  <a:pt x="94423" y="173666"/>
                  <a:pt x="115790" y="167915"/>
                </a:cubicBezTo>
                <a:lnTo>
                  <a:pt x="115790" y="133348"/>
                </a:lnTo>
                <a:cubicBezTo>
                  <a:pt x="105709" y="136059"/>
                  <a:pt x="95990" y="135105"/>
                  <a:pt x="86633" y="130487"/>
                </a:cubicBezTo>
                <a:cubicBezTo>
                  <a:pt x="77276" y="125870"/>
                  <a:pt x="76286" y="122486"/>
                  <a:pt x="83664" y="120335"/>
                </a:cubicBezTo>
                <a:cubicBezTo>
                  <a:pt x="91042" y="118184"/>
                  <a:pt x="101751" y="115545"/>
                  <a:pt x="115790" y="112419"/>
                </a:cubicBezTo>
                <a:cubicBezTo>
                  <a:pt x="115790" y="92558"/>
                  <a:pt x="114636" y="74790"/>
                  <a:pt x="112327" y="59116"/>
                </a:cubicBezTo>
                <a:close/>
                <a:moveTo>
                  <a:pt x="1152493" y="50770"/>
                </a:moveTo>
                <a:cubicBezTo>
                  <a:pt x="1152163" y="50039"/>
                  <a:pt x="1149015" y="50121"/>
                  <a:pt x="1143050" y="51018"/>
                </a:cubicBezTo>
                <a:cubicBezTo>
                  <a:pt x="1137084" y="51914"/>
                  <a:pt x="1128301" y="53473"/>
                  <a:pt x="1116700" y="55696"/>
                </a:cubicBezTo>
                <a:cubicBezTo>
                  <a:pt x="1117531" y="66494"/>
                  <a:pt x="1118686" y="76131"/>
                  <a:pt x="1120163" y="84606"/>
                </a:cubicBezTo>
                <a:cubicBezTo>
                  <a:pt x="1129427" y="82971"/>
                  <a:pt x="1139537" y="80584"/>
                  <a:pt x="1150492" y="77443"/>
                </a:cubicBezTo>
                <a:cubicBezTo>
                  <a:pt x="1151267" y="72051"/>
                  <a:pt x="1151876" y="66441"/>
                  <a:pt x="1152321" y="60611"/>
                </a:cubicBezTo>
                <a:cubicBezTo>
                  <a:pt x="1152765" y="54782"/>
                  <a:pt x="1152823" y="51502"/>
                  <a:pt x="1152493" y="50770"/>
                </a:cubicBezTo>
                <a:close/>
                <a:moveTo>
                  <a:pt x="1964197" y="47866"/>
                </a:moveTo>
                <a:cubicBezTo>
                  <a:pt x="1966925" y="47157"/>
                  <a:pt x="1972240" y="48146"/>
                  <a:pt x="1980141" y="50835"/>
                </a:cubicBezTo>
                <a:cubicBezTo>
                  <a:pt x="1995944" y="56212"/>
                  <a:pt x="2002662" y="64110"/>
                  <a:pt x="2000296" y="74528"/>
                </a:cubicBezTo>
                <a:cubicBezTo>
                  <a:pt x="1997930" y="84947"/>
                  <a:pt x="1991283" y="86105"/>
                  <a:pt x="1980356" y="78002"/>
                </a:cubicBezTo>
                <a:cubicBezTo>
                  <a:pt x="1974190" y="70947"/>
                  <a:pt x="1968662" y="63311"/>
                  <a:pt x="1963772" y="55094"/>
                </a:cubicBezTo>
                <a:cubicBezTo>
                  <a:pt x="1961327" y="50985"/>
                  <a:pt x="1961468" y="48576"/>
                  <a:pt x="1964197" y="47866"/>
                </a:cubicBezTo>
                <a:close/>
                <a:moveTo>
                  <a:pt x="829019" y="40904"/>
                </a:moveTo>
                <a:cubicBezTo>
                  <a:pt x="829892" y="40663"/>
                  <a:pt x="830780" y="40746"/>
                  <a:pt x="831681" y="41155"/>
                </a:cubicBezTo>
                <a:cubicBezTo>
                  <a:pt x="835288" y="42790"/>
                  <a:pt x="840425" y="45981"/>
                  <a:pt x="847093" y="50727"/>
                </a:cubicBezTo>
                <a:cubicBezTo>
                  <a:pt x="854823" y="57094"/>
                  <a:pt x="855644" y="61805"/>
                  <a:pt x="849556" y="64859"/>
                </a:cubicBezTo>
                <a:cubicBezTo>
                  <a:pt x="843469" y="67914"/>
                  <a:pt x="832416" y="74693"/>
                  <a:pt x="816398" y="85197"/>
                </a:cubicBezTo>
                <a:cubicBezTo>
                  <a:pt x="800380" y="95702"/>
                  <a:pt x="796447" y="94960"/>
                  <a:pt x="804600" y="82971"/>
                </a:cubicBezTo>
                <a:cubicBezTo>
                  <a:pt x="812752" y="70983"/>
                  <a:pt x="818402" y="60608"/>
                  <a:pt x="821550" y="51846"/>
                </a:cubicBezTo>
                <a:cubicBezTo>
                  <a:pt x="823911" y="45274"/>
                  <a:pt x="826401" y="41627"/>
                  <a:pt x="829019" y="40904"/>
                </a:cubicBezTo>
                <a:close/>
                <a:moveTo>
                  <a:pt x="1261808" y="40897"/>
                </a:moveTo>
                <a:cubicBezTo>
                  <a:pt x="1257879" y="41342"/>
                  <a:pt x="1247303" y="43127"/>
                  <a:pt x="1230081" y="46253"/>
                </a:cubicBezTo>
                <a:cubicBezTo>
                  <a:pt x="1230941" y="55560"/>
                  <a:pt x="1231744" y="65197"/>
                  <a:pt x="1232490" y="75163"/>
                </a:cubicBezTo>
                <a:cubicBezTo>
                  <a:pt x="1241538" y="73356"/>
                  <a:pt x="1252021" y="71786"/>
                  <a:pt x="1263938" y="70452"/>
                </a:cubicBezTo>
                <a:cubicBezTo>
                  <a:pt x="1265573" y="60643"/>
                  <a:pt x="1266609" y="53154"/>
                  <a:pt x="1267046" y="47985"/>
                </a:cubicBezTo>
                <a:cubicBezTo>
                  <a:pt x="1267483" y="42815"/>
                  <a:pt x="1265738" y="40452"/>
                  <a:pt x="1261808" y="40897"/>
                </a:cubicBezTo>
                <a:close/>
                <a:moveTo>
                  <a:pt x="888248" y="32737"/>
                </a:moveTo>
                <a:cubicBezTo>
                  <a:pt x="891629" y="33047"/>
                  <a:pt x="896818" y="34967"/>
                  <a:pt x="903816" y="38499"/>
                </a:cubicBezTo>
                <a:cubicBezTo>
                  <a:pt x="917812" y="45561"/>
                  <a:pt x="922709" y="52211"/>
                  <a:pt x="918508" y="58449"/>
                </a:cubicBezTo>
                <a:cubicBezTo>
                  <a:pt x="914306" y="64687"/>
                  <a:pt x="910194" y="73388"/>
                  <a:pt x="906172" y="84552"/>
                </a:cubicBezTo>
                <a:cubicBezTo>
                  <a:pt x="902149" y="95716"/>
                  <a:pt x="894868" y="109228"/>
                  <a:pt x="884328" y="125088"/>
                </a:cubicBezTo>
                <a:cubicBezTo>
                  <a:pt x="902024" y="121690"/>
                  <a:pt x="918185" y="116341"/>
                  <a:pt x="932812" y="109042"/>
                </a:cubicBezTo>
                <a:cubicBezTo>
                  <a:pt x="947439" y="101743"/>
                  <a:pt x="959212" y="101509"/>
                  <a:pt x="968132" y="108343"/>
                </a:cubicBezTo>
                <a:cubicBezTo>
                  <a:pt x="977052" y="115176"/>
                  <a:pt x="976087" y="120801"/>
                  <a:pt x="965239" y="125217"/>
                </a:cubicBezTo>
                <a:cubicBezTo>
                  <a:pt x="954390" y="129634"/>
                  <a:pt x="936419" y="133721"/>
                  <a:pt x="911323" y="137478"/>
                </a:cubicBezTo>
                <a:cubicBezTo>
                  <a:pt x="924817" y="140045"/>
                  <a:pt x="929955" y="146269"/>
                  <a:pt x="926735" y="156149"/>
                </a:cubicBezTo>
                <a:cubicBezTo>
                  <a:pt x="923516" y="166030"/>
                  <a:pt x="920777" y="176846"/>
                  <a:pt x="918518" y="188598"/>
                </a:cubicBezTo>
                <a:cubicBezTo>
                  <a:pt x="916260" y="200349"/>
                  <a:pt x="912062" y="213374"/>
                  <a:pt x="905924" y="227671"/>
                </a:cubicBezTo>
                <a:cubicBezTo>
                  <a:pt x="913525" y="236662"/>
                  <a:pt x="922369" y="245327"/>
                  <a:pt x="932457" y="253666"/>
                </a:cubicBezTo>
                <a:cubicBezTo>
                  <a:pt x="942545" y="262005"/>
                  <a:pt x="953028" y="268347"/>
                  <a:pt x="963905" y="272692"/>
                </a:cubicBezTo>
                <a:cubicBezTo>
                  <a:pt x="974782" y="277037"/>
                  <a:pt x="984709" y="281691"/>
                  <a:pt x="993686" y="286652"/>
                </a:cubicBezTo>
                <a:cubicBezTo>
                  <a:pt x="1002663" y="291614"/>
                  <a:pt x="998081" y="294977"/>
                  <a:pt x="979941" y="296741"/>
                </a:cubicBezTo>
                <a:cubicBezTo>
                  <a:pt x="961801" y="298505"/>
                  <a:pt x="948106" y="298666"/>
                  <a:pt x="938856" y="297225"/>
                </a:cubicBezTo>
                <a:cubicBezTo>
                  <a:pt x="929607" y="295783"/>
                  <a:pt x="922856" y="291757"/>
                  <a:pt x="918604" y="285147"/>
                </a:cubicBezTo>
                <a:cubicBezTo>
                  <a:pt x="914353" y="278536"/>
                  <a:pt x="905035" y="264834"/>
                  <a:pt x="890652" y="244040"/>
                </a:cubicBezTo>
                <a:cubicBezTo>
                  <a:pt x="884500" y="252458"/>
                  <a:pt x="877247" y="259453"/>
                  <a:pt x="868894" y="265024"/>
                </a:cubicBezTo>
                <a:cubicBezTo>
                  <a:pt x="860541" y="270595"/>
                  <a:pt x="850424" y="274789"/>
                  <a:pt x="838543" y="277607"/>
                </a:cubicBezTo>
                <a:cubicBezTo>
                  <a:pt x="835573" y="278312"/>
                  <a:pt x="833279" y="278685"/>
                  <a:pt x="831661" y="278726"/>
                </a:cubicBezTo>
                <a:lnTo>
                  <a:pt x="829944" y="278196"/>
                </a:lnTo>
                <a:lnTo>
                  <a:pt x="829369" y="288233"/>
                </a:lnTo>
                <a:cubicBezTo>
                  <a:pt x="826931" y="298365"/>
                  <a:pt x="821934" y="299645"/>
                  <a:pt x="814376" y="292073"/>
                </a:cubicBezTo>
                <a:cubicBezTo>
                  <a:pt x="806819" y="284501"/>
                  <a:pt x="799943" y="277941"/>
                  <a:pt x="793748" y="272391"/>
                </a:cubicBezTo>
                <a:cubicBezTo>
                  <a:pt x="780684" y="282931"/>
                  <a:pt x="767932" y="290503"/>
                  <a:pt x="755492" y="295106"/>
                </a:cubicBezTo>
                <a:cubicBezTo>
                  <a:pt x="743052" y="299709"/>
                  <a:pt x="729891" y="302473"/>
                  <a:pt x="716010" y="303398"/>
                </a:cubicBezTo>
                <a:cubicBezTo>
                  <a:pt x="702128" y="304323"/>
                  <a:pt x="700536" y="301656"/>
                  <a:pt x="711234" y="295396"/>
                </a:cubicBezTo>
                <a:cubicBezTo>
                  <a:pt x="721932" y="289137"/>
                  <a:pt x="732924" y="283401"/>
                  <a:pt x="744210" y="278188"/>
                </a:cubicBezTo>
                <a:cubicBezTo>
                  <a:pt x="755495" y="272975"/>
                  <a:pt x="765706" y="266361"/>
                  <a:pt x="774840" y="258345"/>
                </a:cubicBezTo>
                <a:cubicBezTo>
                  <a:pt x="765304" y="252021"/>
                  <a:pt x="758195" y="247704"/>
                  <a:pt x="753513" y="245396"/>
                </a:cubicBezTo>
                <a:cubicBezTo>
                  <a:pt x="748831" y="243087"/>
                  <a:pt x="747630" y="239692"/>
                  <a:pt x="749910" y="235210"/>
                </a:cubicBezTo>
                <a:cubicBezTo>
                  <a:pt x="752190" y="230729"/>
                  <a:pt x="754198" y="225570"/>
                  <a:pt x="755933" y="219734"/>
                </a:cubicBezTo>
                <a:cubicBezTo>
                  <a:pt x="736143" y="222372"/>
                  <a:pt x="722599" y="225732"/>
                  <a:pt x="715300" y="229811"/>
                </a:cubicBezTo>
                <a:cubicBezTo>
                  <a:pt x="708001" y="233891"/>
                  <a:pt x="699224" y="230955"/>
                  <a:pt x="688971" y="221003"/>
                </a:cubicBezTo>
                <a:cubicBezTo>
                  <a:pt x="678718" y="211051"/>
                  <a:pt x="680041" y="206534"/>
                  <a:pt x="692940" y="207451"/>
                </a:cubicBezTo>
                <a:cubicBezTo>
                  <a:pt x="705839" y="208369"/>
                  <a:pt x="728335" y="206297"/>
                  <a:pt x="760428" y="201235"/>
                </a:cubicBezTo>
                <a:cubicBezTo>
                  <a:pt x="762838" y="191154"/>
                  <a:pt x="763142" y="182019"/>
                  <a:pt x="761343" y="173831"/>
                </a:cubicBezTo>
                <a:cubicBezTo>
                  <a:pt x="759543" y="165642"/>
                  <a:pt x="764967" y="164603"/>
                  <a:pt x="777615" y="170712"/>
                </a:cubicBezTo>
                <a:cubicBezTo>
                  <a:pt x="790263" y="176821"/>
                  <a:pt x="795555" y="181739"/>
                  <a:pt x="793490" y="185468"/>
                </a:cubicBezTo>
                <a:cubicBezTo>
                  <a:pt x="791425" y="189196"/>
                  <a:pt x="788406" y="192918"/>
                  <a:pt x="784434" y="196632"/>
                </a:cubicBezTo>
                <a:lnTo>
                  <a:pt x="803836" y="194438"/>
                </a:lnTo>
                <a:cubicBezTo>
                  <a:pt x="805199" y="190508"/>
                  <a:pt x="805654" y="185844"/>
                  <a:pt x="805202" y="180445"/>
                </a:cubicBezTo>
                <a:cubicBezTo>
                  <a:pt x="804750" y="175046"/>
                  <a:pt x="808468" y="174573"/>
                  <a:pt x="816355" y="179025"/>
                </a:cubicBezTo>
                <a:cubicBezTo>
                  <a:pt x="824242" y="183478"/>
                  <a:pt x="829444" y="187311"/>
                  <a:pt x="831961" y="190523"/>
                </a:cubicBezTo>
                <a:cubicBezTo>
                  <a:pt x="834478" y="193735"/>
                  <a:pt x="834521" y="197933"/>
                  <a:pt x="832090" y="203117"/>
                </a:cubicBezTo>
                <a:cubicBezTo>
                  <a:pt x="829659" y="208301"/>
                  <a:pt x="826648" y="215615"/>
                  <a:pt x="823056" y="225058"/>
                </a:cubicBezTo>
                <a:cubicBezTo>
                  <a:pt x="819464" y="234501"/>
                  <a:pt x="814692" y="243825"/>
                  <a:pt x="808741" y="253032"/>
                </a:cubicBezTo>
                <a:cubicBezTo>
                  <a:pt x="814348" y="256631"/>
                  <a:pt x="819797" y="260865"/>
                  <a:pt x="825088" y="265734"/>
                </a:cubicBezTo>
                <a:lnTo>
                  <a:pt x="830102" y="274964"/>
                </a:lnTo>
                <a:lnTo>
                  <a:pt x="835360" y="270143"/>
                </a:lnTo>
                <a:cubicBezTo>
                  <a:pt x="845118" y="262349"/>
                  <a:pt x="853521" y="254928"/>
                  <a:pt x="860570" y="247880"/>
                </a:cubicBezTo>
                <a:cubicBezTo>
                  <a:pt x="867618" y="240832"/>
                  <a:pt x="873680" y="233773"/>
                  <a:pt x="878757" y="226703"/>
                </a:cubicBezTo>
                <a:cubicBezTo>
                  <a:pt x="872719" y="216995"/>
                  <a:pt x="866883" y="208459"/>
                  <a:pt x="861247" y="201095"/>
                </a:cubicBezTo>
                <a:cubicBezTo>
                  <a:pt x="855612" y="193731"/>
                  <a:pt x="850600" y="186991"/>
                  <a:pt x="846212" y="180875"/>
                </a:cubicBezTo>
                <a:cubicBezTo>
                  <a:pt x="841823" y="174759"/>
                  <a:pt x="843143" y="171131"/>
                  <a:pt x="850169" y="169991"/>
                </a:cubicBezTo>
                <a:cubicBezTo>
                  <a:pt x="857196" y="168851"/>
                  <a:pt x="862481" y="170504"/>
                  <a:pt x="866023" y="174949"/>
                </a:cubicBezTo>
                <a:cubicBezTo>
                  <a:pt x="869565" y="179395"/>
                  <a:pt x="877229" y="190673"/>
                  <a:pt x="889017" y="208785"/>
                </a:cubicBezTo>
                <a:cubicBezTo>
                  <a:pt x="892989" y="199493"/>
                  <a:pt x="895649" y="188397"/>
                  <a:pt x="896997" y="175498"/>
                </a:cubicBezTo>
                <a:cubicBezTo>
                  <a:pt x="898345" y="162599"/>
                  <a:pt x="898668" y="150800"/>
                  <a:pt x="897965" y="140103"/>
                </a:cubicBezTo>
                <a:cubicBezTo>
                  <a:pt x="893333" y="141006"/>
                  <a:pt x="887074" y="141006"/>
                  <a:pt x="879187" y="140103"/>
                </a:cubicBezTo>
                <a:cubicBezTo>
                  <a:pt x="869077" y="152048"/>
                  <a:pt x="858379" y="160885"/>
                  <a:pt x="847093" y="166614"/>
                </a:cubicBezTo>
                <a:cubicBezTo>
                  <a:pt x="835808" y="172343"/>
                  <a:pt x="835818" y="167406"/>
                  <a:pt x="847126" y="151804"/>
                </a:cubicBezTo>
                <a:cubicBezTo>
                  <a:pt x="858433" y="136202"/>
                  <a:pt x="867883" y="117076"/>
                  <a:pt x="875476" y="94425"/>
                </a:cubicBezTo>
                <a:cubicBezTo>
                  <a:pt x="883069" y="71775"/>
                  <a:pt x="886429" y="57937"/>
                  <a:pt x="885554" y="52911"/>
                </a:cubicBezTo>
                <a:cubicBezTo>
                  <a:pt x="884679" y="47884"/>
                  <a:pt x="884005" y="42460"/>
                  <a:pt x="883532" y="36638"/>
                </a:cubicBezTo>
                <a:cubicBezTo>
                  <a:pt x="883295" y="33727"/>
                  <a:pt x="884867" y="32426"/>
                  <a:pt x="888248" y="32737"/>
                </a:cubicBezTo>
                <a:close/>
                <a:moveTo>
                  <a:pt x="199836" y="25326"/>
                </a:moveTo>
                <a:cubicBezTo>
                  <a:pt x="203676" y="25819"/>
                  <a:pt x="208069" y="27252"/>
                  <a:pt x="213016" y="29626"/>
                </a:cubicBezTo>
                <a:cubicBezTo>
                  <a:pt x="222911" y="34372"/>
                  <a:pt x="231254" y="39535"/>
                  <a:pt x="238044" y="45113"/>
                </a:cubicBezTo>
                <a:cubicBezTo>
                  <a:pt x="244834" y="50691"/>
                  <a:pt x="246400" y="56460"/>
                  <a:pt x="242744" y="62418"/>
                </a:cubicBezTo>
                <a:cubicBezTo>
                  <a:pt x="239087" y="68376"/>
                  <a:pt x="236839" y="75152"/>
                  <a:pt x="236000" y="82745"/>
                </a:cubicBezTo>
                <a:cubicBezTo>
                  <a:pt x="235161" y="90338"/>
                  <a:pt x="234742" y="107185"/>
                  <a:pt x="234742" y="133284"/>
                </a:cubicBezTo>
                <a:cubicBezTo>
                  <a:pt x="234742" y="160057"/>
                  <a:pt x="235398" y="185321"/>
                  <a:pt x="236710" y="209075"/>
                </a:cubicBezTo>
                <a:cubicBezTo>
                  <a:pt x="238022" y="232830"/>
                  <a:pt x="239370" y="249909"/>
                  <a:pt x="240754" y="260313"/>
                </a:cubicBezTo>
                <a:cubicBezTo>
                  <a:pt x="242138" y="270717"/>
                  <a:pt x="237922" y="283429"/>
                  <a:pt x="228106" y="298451"/>
                </a:cubicBezTo>
                <a:cubicBezTo>
                  <a:pt x="218290" y="313472"/>
                  <a:pt x="210955" y="314691"/>
                  <a:pt x="206101" y="302108"/>
                </a:cubicBezTo>
                <a:cubicBezTo>
                  <a:pt x="201247" y="289524"/>
                  <a:pt x="191958" y="278249"/>
                  <a:pt x="178234" y="268283"/>
                </a:cubicBezTo>
                <a:cubicBezTo>
                  <a:pt x="164511" y="258316"/>
                  <a:pt x="165593" y="255133"/>
                  <a:pt x="181482" y="258732"/>
                </a:cubicBezTo>
                <a:cubicBezTo>
                  <a:pt x="197371" y="262331"/>
                  <a:pt x="205918" y="259589"/>
                  <a:pt x="207123" y="250504"/>
                </a:cubicBezTo>
                <a:cubicBezTo>
                  <a:pt x="208327" y="241420"/>
                  <a:pt x="208930" y="229786"/>
                  <a:pt x="208930" y="215604"/>
                </a:cubicBezTo>
                <a:cubicBezTo>
                  <a:pt x="208930" y="200446"/>
                  <a:pt x="208263" y="171733"/>
                  <a:pt x="206929" y="129466"/>
                </a:cubicBezTo>
                <a:cubicBezTo>
                  <a:pt x="205595" y="87198"/>
                  <a:pt x="202602" y="63332"/>
                  <a:pt x="197949" y="57869"/>
                </a:cubicBezTo>
                <a:cubicBezTo>
                  <a:pt x="193295" y="52405"/>
                  <a:pt x="186455" y="49895"/>
                  <a:pt x="177428" y="50340"/>
                </a:cubicBezTo>
                <a:cubicBezTo>
                  <a:pt x="168401" y="50785"/>
                  <a:pt x="153311" y="52247"/>
                  <a:pt x="132159" y="54728"/>
                </a:cubicBezTo>
                <a:cubicBezTo>
                  <a:pt x="144750" y="58872"/>
                  <a:pt x="149471" y="64175"/>
                  <a:pt x="146324" y="70635"/>
                </a:cubicBezTo>
                <a:cubicBezTo>
                  <a:pt x="143176" y="77095"/>
                  <a:pt x="141602" y="88048"/>
                  <a:pt x="141602" y="103492"/>
                </a:cubicBezTo>
                <a:cubicBezTo>
                  <a:pt x="148500" y="102617"/>
                  <a:pt x="153870" y="102180"/>
                  <a:pt x="157713" y="102180"/>
                </a:cubicBezTo>
                <a:cubicBezTo>
                  <a:pt x="163478" y="102180"/>
                  <a:pt x="168759" y="104822"/>
                  <a:pt x="173556" y="110106"/>
                </a:cubicBezTo>
                <a:cubicBezTo>
                  <a:pt x="178353" y="115391"/>
                  <a:pt x="175105" y="119653"/>
                  <a:pt x="163812" y="122894"/>
                </a:cubicBezTo>
                <a:cubicBezTo>
                  <a:pt x="152519" y="126135"/>
                  <a:pt x="145058" y="128365"/>
                  <a:pt x="141430" y="129584"/>
                </a:cubicBezTo>
                <a:lnTo>
                  <a:pt x="140247" y="161548"/>
                </a:lnTo>
                <a:cubicBezTo>
                  <a:pt x="151174" y="158938"/>
                  <a:pt x="160119" y="157160"/>
                  <a:pt x="167081" y="156214"/>
                </a:cubicBezTo>
                <a:cubicBezTo>
                  <a:pt x="174043" y="155267"/>
                  <a:pt x="179410" y="157884"/>
                  <a:pt x="183182" y="164065"/>
                </a:cubicBezTo>
                <a:cubicBezTo>
                  <a:pt x="186953" y="170246"/>
                  <a:pt x="184286" y="174974"/>
                  <a:pt x="175180" y="178251"/>
                </a:cubicBezTo>
                <a:cubicBezTo>
                  <a:pt x="166074" y="181528"/>
                  <a:pt x="154430" y="185138"/>
                  <a:pt x="140247" y="189082"/>
                </a:cubicBezTo>
                <a:cubicBezTo>
                  <a:pt x="140247" y="209531"/>
                  <a:pt x="138824" y="230690"/>
                  <a:pt x="135977" y="252559"/>
                </a:cubicBezTo>
                <a:cubicBezTo>
                  <a:pt x="133131" y="274427"/>
                  <a:pt x="129112" y="285674"/>
                  <a:pt x="123921" y="286297"/>
                </a:cubicBezTo>
                <a:cubicBezTo>
                  <a:pt x="118730" y="286921"/>
                  <a:pt x="115629" y="280723"/>
                  <a:pt x="114618" y="267702"/>
                </a:cubicBezTo>
                <a:cubicBezTo>
                  <a:pt x="113607" y="254681"/>
                  <a:pt x="113553" y="229693"/>
                  <a:pt x="114456" y="192738"/>
                </a:cubicBezTo>
                <a:cubicBezTo>
                  <a:pt x="106842" y="194545"/>
                  <a:pt x="99664" y="195449"/>
                  <a:pt x="92924" y="195449"/>
                </a:cubicBezTo>
                <a:cubicBezTo>
                  <a:pt x="86930" y="195449"/>
                  <a:pt x="80022" y="193341"/>
                  <a:pt x="72199" y="189125"/>
                </a:cubicBezTo>
                <a:lnTo>
                  <a:pt x="66729" y="183993"/>
                </a:lnTo>
                <a:lnTo>
                  <a:pt x="66596" y="185317"/>
                </a:lnTo>
                <a:cubicBezTo>
                  <a:pt x="64330" y="204375"/>
                  <a:pt x="60196" y="224068"/>
                  <a:pt x="54195" y="244395"/>
                </a:cubicBezTo>
                <a:cubicBezTo>
                  <a:pt x="48194" y="264723"/>
                  <a:pt x="35815" y="280769"/>
                  <a:pt x="17058" y="292535"/>
                </a:cubicBezTo>
                <a:cubicBezTo>
                  <a:pt x="-1699" y="304302"/>
                  <a:pt x="-4987" y="301950"/>
                  <a:pt x="7195" y="285480"/>
                </a:cubicBezTo>
                <a:cubicBezTo>
                  <a:pt x="19377" y="269010"/>
                  <a:pt x="28601" y="246224"/>
                  <a:pt x="34868" y="217120"/>
                </a:cubicBezTo>
                <a:cubicBezTo>
                  <a:pt x="41135" y="188017"/>
                  <a:pt x="44268" y="163671"/>
                  <a:pt x="44268" y="144082"/>
                </a:cubicBezTo>
                <a:lnTo>
                  <a:pt x="44268" y="88736"/>
                </a:lnTo>
                <a:cubicBezTo>
                  <a:pt x="44268" y="72646"/>
                  <a:pt x="41791" y="60511"/>
                  <a:pt x="36836" y="52330"/>
                </a:cubicBezTo>
                <a:cubicBezTo>
                  <a:pt x="31882" y="44149"/>
                  <a:pt x="35535" y="41410"/>
                  <a:pt x="47796" y="44113"/>
                </a:cubicBezTo>
                <a:cubicBezTo>
                  <a:pt x="60057" y="46816"/>
                  <a:pt x="75024" y="47053"/>
                  <a:pt x="92699" y="44823"/>
                </a:cubicBezTo>
                <a:cubicBezTo>
                  <a:pt x="110373" y="42593"/>
                  <a:pt x="129639" y="39703"/>
                  <a:pt x="150497" y="36154"/>
                </a:cubicBezTo>
                <a:cubicBezTo>
                  <a:pt x="171355" y="32605"/>
                  <a:pt x="184515" y="29443"/>
                  <a:pt x="189979" y="26668"/>
                </a:cubicBezTo>
                <a:cubicBezTo>
                  <a:pt x="192711" y="25281"/>
                  <a:pt x="195996" y="24833"/>
                  <a:pt x="199836" y="25326"/>
                </a:cubicBezTo>
                <a:close/>
                <a:moveTo>
                  <a:pt x="1157841" y="23998"/>
                </a:moveTo>
                <a:cubicBezTo>
                  <a:pt x="1161044" y="23566"/>
                  <a:pt x="1164259" y="24076"/>
                  <a:pt x="1167486" y="25528"/>
                </a:cubicBezTo>
                <a:cubicBezTo>
                  <a:pt x="1173939" y="28432"/>
                  <a:pt x="1180134" y="32379"/>
                  <a:pt x="1186070" y="37369"/>
                </a:cubicBezTo>
                <a:cubicBezTo>
                  <a:pt x="1192007" y="42360"/>
                  <a:pt x="1191724" y="47433"/>
                  <a:pt x="1185221" y="52588"/>
                </a:cubicBezTo>
                <a:cubicBezTo>
                  <a:pt x="1178718" y="57743"/>
                  <a:pt x="1173874" y="65139"/>
                  <a:pt x="1170691" y="74776"/>
                </a:cubicBezTo>
                <a:cubicBezTo>
                  <a:pt x="1174742" y="79365"/>
                  <a:pt x="1176405" y="83167"/>
                  <a:pt x="1175681" y="86182"/>
                </a:cubicBezTo>
                <a:lnTo>
                  <a:pt x="1171393" y="89252"/>
                </a:lnTo>
                <a:lnTo>
                  <a:pt x="1179359" y="88069"/>
                </a:lnTo>
                <a:cubicBezTo>
                  <a:pt x="1187949" y="89474"/>
                  <a:pt x="1195399" y="91557"/>
                  <a:pt x="1201708" y="94318"/>
                </a:cubicBezTo>
                <a:cubicBezTo>
                  <a:pt x="1208018" y="97078"/>
                  <a:pt x="1210004" y="101362"/>
                  <a:pt x="1207667" y="107170"/>
                </a:cubicBezTo>
                <a:cubicBezTo>
                  <a:pt x="1205329" y="112978"/>
                  <a:pt x="1202899" y="118506"/>
                  <a:pt x="1200375" y="123755"/>
                </a:cubicBezTo>
                <a:cubicBezTo>
                  <a:pt x="1223534" y="121073"/>
                  <a:pt x="1240291" y="118603"/>
                  <a:pt x="1250644" y="116344"/>
                </a:cubicBezTo>
                <a:cubicBezTo>
                  <a:pt x="1260998" y="114086"/>
                  <a:pt x="1269832" y="115717"/>
                  <a:pt x="1277145" y="121238"/>
                </a:cubicBezTo>
                <a:cubicBezTo>
                  <a:pt x="1284459" y="126759"/>
                  <a:pt x="1286545" y="131047"/>
                  <a:pt x="1283405" y="134101"/>
                </a:cubicBezTo>
                <a:cubicBezTo>
                  <a:pt x="1280264" y="137156"/>
                  <a:pt x="1273546" y="138920"/>
                  <a:pt x="1263249" y="139393"/>
                </a:cubicBezTo>
                <a:cubicBezTo>
                  <a:pt x="1252953" y="139866"/>
                  <a:pt x="1242055" y="140547"/>
                  <a:pt x="1230554" y="141436"/>
                </a:cubicBezTo>
                <a:cubicBezTo>
                  <a:pt x="1219053" y="142325"/>
                  <a:pt x="1208549" y="143229"/>
                  <a:pt x="1199041" y="144147"/>
                </a:cubicBezTo>
                <a:cubicBezTo>
                  <a:pt x="1213238" y="151689"/>
                  <a:pt x="1229016" y="159684"/>
                  <a:pt x="1246375" y="168131"/>
                </a:cubicBezTo>
                <a:cubicBezTo>
                  <a:pt x="1263733" y="176577"/>
                  <a:pt x="1278784" y="182560"/>
                  <a:pt x="1291525" y="186081"/>
                </a:cubicBezTo>
                <a:cubicBezTo>
                  <a:pt x="1304266" y="189601"/>
                  <a:pt x="1318581" y="192627"/>
                  <a:pt x="1334470" y="195158"/>
                </a:cubicBezTo>
                <a:cubicBezTo>
                  <a:pt x="1350359" y="197689"/>
                  <a:pt x="1351474" y="201285"/>
                  <a:pt x="1337815" y="205946"/>
                </a:cubicBezTo>
                <a:cubicBezTo>
                  <a:pt x="1324156" y="210606"/>
                  <a:pt x="1310006" y="213621"/>
                  <a:pt x="1295364" y="214991"/>
                </a:cubicBezTo>
                <a:lnTo>
                  <a:pt x="1293383" y="214902"/>
                </a:lnTo>
                <a:lnTo>
                  <a:pt x="1299930" y="218465"/>
                </a:lnTo>
                <a:cubicBezTo>
                  <a:pt x="1303594" y="220777"/>
                  <a:pt x="1307252" y="223405"/>
                  <a:pt x="1310906" y="226348"/>
                </a:cubicBezTo>
                <a:cubicBezTo>
                  <a:pt x="1318212" y="232235"/>
                  <a:pt x="1318803" y="237548"/>
                  <a:pt x="1312680" y="242287"/>
                </a:cubicBezTo>
                <a:cubicBezTo>
                  <a:pt x="1306557" y="247027"/>
                  <a:pt x="1300620" y="255147"/>
                  <a:pt x="1294870" y="266648"/>
                </a:cubicBezTo>
                <a:cubicBezTo>
                  <a:pt x="1304764" y="278149"/>
                  <a:pt x="1305908" y="284229"/>
                  <a:pt x="1298301" y="284889"/>
                </a:cubicBezTo>
                <a:cubicBezTo>
                  <a:pt x="1290693" y="285548"/>
                  <a:pt x="1282939" y="286097"/>
                  <a:pt x="1275037" y="286534"/>
                </a:cubicBezTo>
                <a:cubicBezTo>
                  <a:pt x="1267136" y="286971"/>
                  <a:pt x="1253692" y="288431"/>
                  <a:pt x="1234705" y="290911"/>
                </a:cubicBezTo>
                <a:cubicBezTo>
                  <a:pt x="1230876" y="302857"/>
                  <a:pt x="1226438" y="305682"/>
                  <a:pt x="1221390" y="299386"/>
                </a:cubicBezTo>
                <a:cubicBezTo>
                  <a:pt x="1216343" y="293091"/>
                  <a:pt x="1213363" y="286068"/>
                  <a:pt x="1212453" y="278317"/>
                </a:cubicBezTo>
                <a:cubicBezTo>
                  <a:pt x="1211542" y="270566"/>
                  <a:pt x="1210427" y="262726"/>
                  <a:pt x="1209108" y="254796"/>
                </a:cubicBezTo>
                <a:cubicBezTo>
                  <a:pt x="1207789" y="246865"/>
                  <a:pt x="1205304" y="240043"/>
                  <a:pt x="1201655" y="234329"/>
                </a:cubicBezTo>
                <a:cubicBezTo>
                  <a:pt x="1198005" y="228614"/>
                  <a:pt x="1198901" y="225176"/>
                  <a:pt x="1204343" y="224014"/>
                </a:cubicBezTo>
                <a:cubicBezTo>
                  <a:pt x="1209786" y="222853"/>
                  <a:pt x="1215619" y="222724"/>
                  <a:pt x="1221842" y="223627"/>
                </a:cubicBezTo>
                <a:cubicBezTo>
                  <a:pt x="1228066" y="224531"/>
                  <a:pt x="1236243" y="224143"/>
                  <a:pt x="1246375" y="222466"/>
                </a:cubicBezTo>
                <a:cubicBezTo>
                  <a:pt x="1256506" y="220788"/>
                  <a:pt x="1264293" y="217862"/>
                  <a:pt x="1269735" y="213689"/>
                </a:cubicBezTo>
                <a:lnTo>
                  <a:pt x="1272056" y="212792"/>
                </a:lnTo>
                <a:lnTo>
                  <a:pt x="1258614" y="207258"/>
                </a:lnTo>
                <a:cubicBezTo>
                  <a:pt x="1248755" y="200733"/>
                  <a:pt x="1237480" y="192258"/>
                  <a:pt x="1224789" y="181833"/>
                </a:cubicBezTo>
                <a:cubicBezTo>
                  <a:pt x="1212098" y="171407"/>
                  <a:pt x="1201694" y="162000"/>
                  <a:pt x="1193578" y="153611"/>
                </a:cubicBezTo>
                <a:cubicBezTo>
                  <a:pt x="1183009" y="177186"/>
                  <a:pt x="1166148" y="194993"/>
                  <a:pt x="1142996" y="207032"/>
                </a:cubicBezTo>
                <a:cubicBezTo>
                  <a:pt x="1119844" y="219071"/>
                  <a:pt x="1097946" y="225549"/>
                  <a:pt x="1077303" y="226466"/>
                </a:cubicBezTo>
                <a:cubicBezTo>
                  <a:pt x="1056661" y="227384"/>
                  <a:pt x="1056338" y="223842"/>
                  <a:pt x="1076336" y="215840"/>
                </a:cubicBezTo>
                <a:cubicBezTo>
                  <a:pt x="1096333" y="207839"/>
                  <a:pt x="1114857" y="198370"/>
                  <a:pt x="1131907" y="187436"/>
                </a:cubicBezTo>
                <a:cubicBezTo>
                  <a:pt x="1148958" y="176502"/>
                  <a:pt x="1161384" y="163427"/>
                  <a:pt x="1169185" y="148212"/>
                </a:cubicBezTo>
                <a:cubicBezTo>
                  <a:pt x="1149725" y="151811"/>
                  <a:pt x="1136418" y="154511"/>
                  <a:pt x="1129262" y="156311"/>
                </a:cubicBezTo>
                <a:cubicBezTo>
                  <a:pt x="1122106" y="158110"/>
                  <a:pt x="1113921" y="155163"/>
                  <a:pt x="1104708" y="147470"/>
                </a:cubicBezTo>
                <a:cubicBezTo>
                  <a:pt x="1095494" y="139776"/>
                  <a:pt x="1096767" y="135930"/>
                  <a:pt x="1108526" y="135930"/>
                </a:cubicBezTo>
                <a:cubicBezTo>
                  <a:pt x="1118177" y="135930"/>
                  <a:pt x="1139845" y="133399"/>
                  <a:pt x="1173530" y="128336"/>
                </a:cubicBezTo>
                <a:cubicBezTo>
                  <a:pt x="1176025" y="115100"/>
                  <a:pt x="1175473" y="104729"/>
                  <a:pt x="1171874" y="97222"/>
                </a:cubicBezTo>
                <a:lnTo>
                  <a:pt x="1171065" y="89487"/>
                </a:lnTo>
                <a:lnTo>
                  <a:pt x="1166345" y="92866"/>
                </a:lnTo>
                <a:lnTo>
                  <a:pt x="1144921" y="96802"/>
                </a:lnTo>
                <a:cubicBezTo>
                  <a:pt x="1137063" y="97777"/>
                  <a:pt x="1129355" y="98953"/>
                  <a:pt x="1121798" y="100330"/>
                </a:cubicBezTo>
                <a:cubicBezTo>
                  <a:pt x="1120407" y="113351"/>
                  <a:pt x="1116736" y="116262"/>
                  <a:pt x="1110784" y="109063"/>
                </a:cubicBezTo>
                <a:cubicBezTo>
                  <a:pt x="1104833" y="101864"/>
                  <a:pt x="1100076" y="91149"/>
                  <a:pt x="1096512" y="76916"/>
                </a:cubicBezTo>
                <a:cubicBezTo>
                  <a:pt x="1092949" y="62683"/>
                  <a:pt x="1089321" y="52764"/>
                  <a:pt x="1085628" y="47157"/>
                </a:cubicBezTo>
                <a:cubicBezTo>
                  <a:pt x="1081935" y="41549"/>
                  <a:pt x="1084169" y="38746"/>
                  <a:pt x="1092329" y="38746"/>
                </a:cubicBezTo>
                <a:cubicBezTo>
                  <a:pt x="1097950" y="38746"/>
                  <a:pt x="1102919" y="38965"/>
                  <a:pt x="1107235" y="39402"/>
                </a:cubicBezTo>
                <a:cubicBezTo>
                  <a:pt x="1111552" y="39839"/>
                  <a:pt x="1117879" y="39226"/>
                  <a:pt x="1126218" y="37563"/>
                </a:cubicBezTo>
                <a:cubicBezTo>
                  <a:pt x="1134557" y="35899"/>
                  <a:pt x="1141906" y="32752"/>
                  <a:pt x="1148266" y="28120"/>
                </a:cubicBezTo>
                <a:cubicBezTo>
                  <a:pt x="1151446" y="25804"/>
                  <a:pt x="1154638" y="24430"/>
                  <a:pt x="1157841" y="23998"/>
                </a:cubicBezTo>
                <a:close/>
                <a:moveTo>
                  <a:pt x="1472234" y="19075"/>
                </a:moveTo>
                <a:cubicBezTo>
                  <a:pt x="1476105" y="18928"/>
                  <a:pt x="1480998" y="19197"/>
                  <a:pt x="1486914" y="19881"/>
                </a:cubicBezTo>
                <a:cubicBezTo>
                  <a:pt x="1498959" y="20900"/>
                  <a:pt x="1507779" y="23979"/>
                  <a:pt x="1513371" y="29120"/>
                </a:cubicBezTo>
                <a:cubicBezTo>
                  <a:pt x="1518964" y="34261"/>
                  <a:pt x="1520638" y="41671"/>
                  <a:pt x="1518394" y="51351"/>
                </a:cubicBezTo>
                <a:cubicBezTo>
                  <a:pt x="1516150" y="61031"/>
                  <a:pt x="1508951" y="62805"/>
                  <a:pt x="1496798" y="56675"/>
                </a:cubicBezTo>
                <a:cubicBezTo>
                  <a:pt x="1484644" y="50544"/>
                  <a:pt x="1474043" y="42195"/>
                  <a:pt x="1464995" y="31626"/>
                </a:cubicBezTo>
                <a:cubicBezTo>
                  <a:pt x="1458208" y="23700"/>
                  <a:pt x="1460621" y="19516"/>
                  <a:pt x="1472234" y="19075"/>
                </a:cubicBezTo>
                <a:close/>
                <a:moveTo>
                  <a:pt x="405434" y="19075"/>
                </a:moveTo>
                <a:cubicBezTo>
                  <a:pt x="409305" y="18928"/>
                  <a:pt x="414198" y="19197"/>
                  <a:pt x="420114" y="19881"/>
                </a:cubicBezTo>
                <a:cubicBezTo>
                  <a:pt x="432159" y="20900"/>
                  <a:pt x="440979" y="23979"/>
                  <a:pt x="446571" y="29120"/>
                </a:cubicBezTo>
                <a:cubicBezTo>
                  <a:pt x="452164" y="34261"/>
                  <a:pt x="453838" y="41671"/>
                  <a:pt x="451594" y="51351"/>
                </a:cubicBezTo>
                <a:cubicBezTo>
                  <a:pt x="449350" y="61031"/>
                  <a:pt x="442151" y="62805"/>
                  <a:pt x="429998" y="56675"/>
                </a:cubicBezTo>
                <a:cubicBezTo>
                  <a:pt x="417844" y="50544"/>
                  <a:pt x="407243" y="42195"/>
                  <a:pt x="398195" y="31626"/>
                </a:cubicBezTo>
                <a:cubicBezTo>
                  <a:pt x="391408" y="23700"/>
                  <a:pt x="393821" y="19516"/>
                  <a:pt x="405434" y="19075"/>
                </a:cubicBezTo>
                <a:close/>
                <a:moveTo>
                  <a:pt x="1273531" y="15743"/>
                </a:moveTo>
                <a:cubicBezTo>
                  <a:pt x="1277095" y="15663"/>
                  <a:pt x="1280960" y="16476"/>
                  <a:pt x="1285125" y="18182"/>
                </a:cubicBezTo>
                <a:cubicBezTo>
                  <a:pt x="1293457" y="21595"/>
                  <a:pt x="1300312" y="26284"/>
                  <a:pt x="1305689" y="32250"/>
                </a:cubicBezTo>
                <a:cubicBezTo>
                  <a:pt x="1311067" y="38215"/>
                  <a:pt x="1310206" y="43761"/>
                  <a:pt x="1303108" y="48888"/>
                </a:cubicBezTo>
                <a:cubicBezTo>
                  <a:pt x="1296010" y="54015"/>
                  <a:pt x="1289664" y="60930"/>
                  <a:pt x="1284071" y="69635"/>
                </a:cubicBezTo>
                <a:cubicBezTo>
                  <a:pt x="1293966" y="80232"/>
                  <a:pt x="1294662" y="85854"/>
                  <a:pt x="1286158" y="86499"/>
                </a:cubicBezTo>
                <a:cubicBezTo>
                  <a:pt x="1277654" y="87144"/>
                  <a:pt x="1269677" y="87686"/>
                  <a:pt x="1262228" y="88123"/>
                </a:cubicBezTo>
                <a:cubicBezTo>
                  <a:pt x="1254778" y="88560"/>
                  <a:pt x="1245102" y="89575"/>
                  <a:pt x="1233200" y="91167"/>
                </a:cubicBezTo>
                <a:cubicBezTo>
                  <a:pt x="1229041" y="101291"/>
                  <a:pt x="1224330" y="102062"/>
                  <a:pt x="1219067" y="93479"/>
                </a:cubicBezTo>
                <a:cubicBezTo>
                  <a:pt x="1213804" y="84896"/>
                  <a:pt x="1210058" y="75256"/>
                  <a:pt x="1207828" y="64558"/>
                </a:cubicBezTo>
                <a:cubicBezTo>
                  <a:pt x="1205598" y="53861"/>
                  <a:pt x="1202648" y="44629"/>
                  <a:pt x="1198977" y="36864"/>
                </a:cubicBezTo>
                <a:cubicBezTo>
                  <a:pt x="1195306" y="29099"/>
                  <a:pt x="1197008" y="25686"/>
                  <a:pt x="1204085" y="26625"/>
                </a:cubicBezTo>
                <a:cubicBezTo>
                  <a:pt x="1211162" y="27564"/>
                  <a:pt x="1217425" y="28464"/>
                  <a:pt x="1222875" y="29324"/>
                </a:cubicBezTo>
                <a:cubicBezTo>
                  <a:pt x="1228324" y="30185"/>
                  <a:pt x="1235017" y="29557"/>
                  <a:pt x="1242954" y="27442"/>
                </a:cubicBezTo>
                <a:cubicBezTo>
                  <a:pt x="1250892" y="25327"/>
                  <a:pt x="1257822" y="22402"/>
                  <a:pt x="1263744" y="18666"/>
                </a:cubicBezTo>
                <a:cubicBezTo>
                  <a:pt x="1266706" y="16798"/>
                  <a:pt x="1269968" y="15824"/>
                  <a:pt x="1273531" y="15743"/>
                </a:cubicBezTo>
                <a:close/>
                <a:moveTo>
                  <a:pt x="1850515" y="11022"/>
                </a:moveTo>
                <a:cubicBezTo>
                  <a:pt x="1852340" y="10393"/>
                  <a:pt x="1855303" y="10431"/>
                  <a:pt x="1859404" y="11137"/>
                </a:cubicBezTo>
                <a:cubicBezTo>
                  <a:pt x="1867606" y="12550"/>
                  <a:pt x="1874382" y="14733"/>
                  <a:pt x="1879731" y="17687"/>
                </a:cubicBezTo>
                <a:cubicBezTo>
                  <a:pt x="1885080" y="20641"/>
                  <a:pt x="1886525" y="23925"/>
                  <a:pt x="1884065" y="27539"/>
                </a:cubicBezTo>
                <a:cubicBezTo>
                  <a:pt x="1881606" y="31153"/>
                  <a:pt x="1878792" y="34888"/>
                  <a:pt x="1875623" y="38746"/>
                </a:cubicBezTo>
                <a:cubicBezTo>
                  <a:pt x="1878548" y="38746"/>
                  <a:pt x="1885557" y="36717"/>
                  <a:pt x="1896649" y="32659"/>
                </a:cubicBezTo>
                <a:cubicBezTo>
                  <a:pt x="1907741" y="28600"/>
                  <a:pt x="1916008" y="29884"/>
                  <a:pt x="1921450" y="36509"/>
                </a:cubicBezTo>
                <a:cubicBezTo>
                  <a:pt x="1926892" y="43134"/>
                  <a:pt x="1925258" y="47874"/>
                  <a:pt x="1916546" y="50727"/>
                </a:cubicBezTo>
                <a:cubicBezTo>
                  <a:pt x="1907834" y="53581"/>
                  <a:pt x="1898750" y="55467"/>
                  <a:pt x="1889292" y="56384"/>
                </a:cubicBezTo>
                <a:cubicBezTo>
                  <a:pt x="1879835" y="57302"/>
                  <a:pt x="1872683" y="56865"/>
                  <a:pt x="1867836" y="55072"/>
                </a:cubicBezTo>
                <a:cubicBezTo>
                  <a:pt x="1857855" y="70502"/>
                  <a:pt x="1844257" y="83133"/>
                  <a:pt x="1827042" y="92963"/>
                </a:cubicBezTo>
                <a:cubicBezTo>
                  <a:pt x="1809826" y="102793"/>
                  <a:pt x="1805115" y="102782"/>
                  <a:pt x="1812909" y="92930"/>
                </a:cubicBezTo>
                <a:cubicBezTo>
                  <a:pt x="1820703" y="83079"/>
                  <a:pt x="1827042" y="74600"/>
                  <a:pt x="1831924" y="67495"/>
                </a:cubicBezTo>
                <a:cubicBezTo>
                  <a:pt x="1836807" y="60389"/>
                  <a:pt x="1841009" y="53101"/>
                  <a:pt x="1844529" y="45629"/>
                </a:cubicBezTo>
                <a:cubicBezTo>
                  <a:pt x="1848050" y="38158"/>
                  <a:pt x="1849810" y="32279"/>
                  <a:pt x="1849810" y="27991"/>
                </a:cubicBezTo>
                <a:cubicBezTo>
                  <a:pt x="1849810" y="23201"/>
                  <a:pt x="1849358" y="18842"/>
                  <a:pt x="1848455" y="14913"/>
                </a:cubicBezTo>
                <a:cubicBezTo>
                  <a:pt x="1848003" y="12948"/>
                  <a:pt x="1848690" y="11651"/>
                  <a:pt x="1850515" y="11022"/>
                </a:cubicBezTo>
                <a:close/>
                <a:moveTo>
                  <a:pt x="773851" y="10944"/>
                </a:moveTo>
                <a:cubicBezTo>
                  <a:pt x="777694" y="9660"/>
                  <a:pt x="784696" y="11589"/>
                  <a:pt x="794856" y="16730"/>
                </a:cubicBezTo>
                <a:cubicBezTo>
                  <a:pt x="805016" y="21871"/>
                  <a:pt x="808518" y="27475"/>
                  <a:pt x="805363" y="33540"/>
                </a:cubicBezTo>
                <a:cubicBezTo>
                  <a:pt x="802209" y="39606"/>
                  <a:pt x="800631" y="61576"/>
                  <a:pt x="800631" y="99448"/>
                </a:cubicBezTo>
                <a:lnTo>
                  <a:pt x="822658" y="95512"/>
                </a:lnTo>
                <a:cubicBezTo>
                  <a:pt x="833212" y="92744"/>
                  <a:pt x="840730" y="93945"/>
                  <a:pt x="845211" y="99115"/>
                </a:cubicBezTo>
                <a:cubicBezTo>
                  <a:pt x="849693" y="104284"/>
                  <a:pt x="847330" y="108576"/>
                  <a:pt x="838124" y="111989"/>
                </a:cubicBezTo>
                <a:cubicBezTo>
                  <a:pt x="828917" y="115402"/>
                  <a:pt x="815975" y="118305"/>
                  <a:pt x="799298" y="120700"/>
                </a:cubicBezTo>
                <a:lnTo>
                  <a:pt x="799298" y="125605"/>
                </a:lnTo>
                <a:cubicBezTo>
                  <a:pt x="813078" y="127225"/>
                  <a:pt x="823945" y="130817"/>
                  <a:pt x="831896" y="136381"/>
                </a:cubicBezTo>
                <a:cubicBezTo>
                  <a:pt x="839848" y="141945"/>
                  <a:pt x="842311" y="149130"/>
                  <a:pt x="839285" y="157935"/>
                </a:cubicBezTo>
                <a:cubicBezTo>
                  <a:pt x="836259" y="166740"/>
                  <a:pt x="829735" y="166281"/>
                  <a:pt x="819711" y="156558"/>
                </a:cubicBezTo>
                <a:cubicBezTo>
                  <a:pt x="809687" y="146835"/>
                  <a:pt x="802883" y="140002"/>
                  <a:pt x="799298" y="136059"/>
                </a:cubicBezTo>
                <a:cubicBezTo>
                  <a:pt x="799298" y="144376"/>
                  <a:pt x="797989" y="152980"/>
                  <a:pt x="795372" y="161871"/>
                </a:cubicBezTo>
                <a:cubicBezTo>
                  <a:pt x="792755" y="170762"/>
                  <a:pt x="788453" y="171257"/>
                  <a:pt x="782466" y="163355"/>
                </a:cubicBezTo>
                <a:cubicBezTo>
                  <a:pt x="776479" y="155454"/>
                  <a:pt x="774159" y="148678"/>
                  <a:pt x="775507" y="143028"/>
                </a:cubicBezTo>
                <a:cubicBezTo>
                  <a:pt x="776855" y="137378"/>
                  <a:pt x="777493" y="132352"/>
                  <a:pt x="777422" y="127949"/>
                </a:cubicBezTo>
                <a:cubicBezTo>
                  <a:pt x="759525" y="155310"/>
                  <a:pt x="740445" y="173401"/>
                  <a:pt x="720183" y="182220"/>
                </a:cubicBezTo>
                <a:cubicBezTo>
                  <a:pt x="699920" y="191039"/>
                  <a:pt x="695091" y="190451"/>
                  <a:pt x="705695" y="180456"/>
                </a:cubicBezTo>
                <a:cubicBezTo>
                  <a:pt x="716300" y="170461"/>
                  <a:pt x="727155" y="159688"/>
                  <a:pt x="738262" y="148137"/>
                </a:cubicBezTo>
                <a:cubicBezTo>
                  <a:pt x="749369" y="136586"/>
                  <a:pt x="757058" y="128057"/>
                  <a:pt x="761332" y="122550"/>
                </a:cubicBezTo>
                <a:cubicBezTo>
                  <a:pt x="752384" y="126938"/>
                  <a:pt x="745041" y="129613"/>
                  <a:pt x="739305" y="130574"/>
                </a:cubicBezTo>
                <a:cubicBezTo>
                  <a:pt x="733569" y="131534"/>
                  <a:pt x="726582" y="128161"/>
                  <a:pt x="718343" y="120453"/>
                </a:cubicBezTo>
                <a:cubicBezTo>
                  <a:pt x="710105" y="112745"/>
                  <a:pt x="711546" y="109350"/>
                  <a:pt x="722667" y="110268"/>
                </a:cubicBezTo>
                <a:cubicBezTo>
                  <a:pt x="733788" y="111186"/>
                  <a:pt x="752075" y="109185"/>
                  <a:pt x="777529" y="104266"/>
                </a:cubicBezTo>
                <a:lnTo>
                  <a:pt x="777529" y="57697"/>
                </a:lnTo>
                <a:cubicBezTo>
                  <a:pt x="777529" y="39628"/>
                  <a:pt x="775955" y="27639"/>
                  <a:pt x="772808" y="21731"/>
                </a:cubicBezTo>
                <a:cubicBezTo>
                  <a:pt x="769660" y="15823"/>
                  <a:pt x="770008" y="12227"/>
                  <a:pt x="773851" y="10944"/>
                </a:cubicBezTo>
                <a:close/>
                <a:moveTo>
                  <a:pt x="1587310" y="7037"/>
                </a:moveTo>
                <a:cubicBezTo>
                  <a:pt x="1588938" y="6899"/>
                  <a:pt x="1591025" y="7187"/>
                  <a:pt x="1593573" y="7900"/>
                </a:cubicBezTo>
                <a:cubicBezTo>
                  <a:pt x="1603761" y="10754"/>
                  <a:pt x="1613011" y="14730"/>
                  <a:pt x="1621321" y="19828"/>
                </a:cubicBezTo>
                <a:cubicBezTo>
                  <a:pt x="1629631" y="24926"/>
                  <a:pt x="1631305" y="31590"/>
                  <a:pt x="1626344" y="39821"/>
                </a:cubicBezTo>
                <a:cubicBezTo>
                  <a:pt x="1621382" y="48053"/>
                  <a:pt x="1619324" y="74231"/>
                  <a:pt x="1620170" y="118356"/>
                </a:cubicBezTo>
                <a:cubicBezTo>
                  <a:pt x="1640289" y="115731"/>
                  <a:pt x="1654644" y="113276"/>
                  <a:pt x="1663234" y="110988"/>
                </a:cubicBezTo>
                <a:cubicBezTo>
                  <a:pt x="1671824" y="108701"/>
                  <a:pt x="1681213" y="110519"/>
                  <a:pt x="1691402" y="116441"/>
                </a:cubicBezTo>
                <a:cubicBezTo>
                  <a:pt x="1701590" y="122364"/>
                  <a:pt x="1701838" y="126881"/>
                  <a:pt x="1692144" y="129993"/>
                </a:cubicBezTo>
                <a:cubicBezTo>
                  <a:pt x="1682450" y="133105"/>
                  <a:pt x="1658502" y="136360"/>
                  <a:pt x="1620299" y="139758"/>
                </a:cubicBezTo>
                <a:cubicBezTo>
                  <a:pt x="1620299" y="191641"/>
                  <a:pt x="1619819" y="234088"/>
                  <a:pt x="1618858" y="267099"/>
                </a:cubicBezTo>
                <a:cubicBezTo>
                  <a:pt x="1617897" y="300111"/>
                  <a:pt x="1613369" y="316892"/>
                  <a:pt x="1605274" y="317444"/>
                </a:cubicBezTo>
                <a:cubicBezTo>
                  <a:pt x="1597179" y="317996"/>
                  <a:pt x="1593132" y="301602"/>
                  <a:pt x="1593132" y="268261"/>
                </a:cubicBezTo>
                <a:lnTo>
                  <a:pt x="1593132" y="142813"/>
                </a:lnTo>
                <a:cubicBezTo>
                  <a:pt x="1573414" y="147187"/>
                  <a:pt x="1558461" y="150528"/>
                  <a:pt x="1548272" y="152837"/>
                </a:cubicBezTo>
                <a:cubicBezTo>
                  <a:pt x="1538083" y="155145"/>
                  <a:pt x="1528167" y="152320"/>
                  <a:pt x="1518523" y="144362"/>
                </a:cubicBezTo>
                <a:cubicBezTo>
                  <a:pt x="1508879" y="136403"/>
                  <a:pt x="1509181" y="132115"/>
                  <a:pt x="1519427" y="131498"/>
                </a:cubicBezTo>
                <a:cubicBezTo>
                  <a:pt x="1529673" y="130882"/>
                  <a:pt x="1539643" y="130129"/>
                  <a:pt x="1549337" y="129240"/>
                </a:cubicBezTo>
                <a:cubicBezTo>
                  <a:pt x="1559031" y="128351"/>
                  <a:pt x="1573629" y="126279"/>
                  <a:pt x="1593132" y="123023"/>
                </a:cubicBezTo>
                <a:cubicBezTo>
                  <a:pt x="1593132" y="91289"/>
                  <a:pt x="1592917" y="68839"/>
                  <a:pt x="1592486" y="55675"/>
                </a:cubicBezTo>
                <a:cubicBezTo>
                  <a:pt x="1592056" y="42510"/>
                  <a:pt x="1589582" y="30543"/>
                  <a:pt x="1585065" y="19774"/>
                </a:cubicBezTo>
                <a:cubicBezTo>
                  <a:pt x="1581677" y="11697"/>
                  <a:pt x="1582426" y="7451"/>
                  <a:pt x="1587310" y="7037"/>
                </a:cubicBezTo>
                <a:close/>
                <a:moveTo>
                  <a:pt x="520510" y="7037"/>
                </a:moveTo>
                <a:cubicBezTo>
                  <a:pt x="522138" y="6899"/>
                  <a:pt x="524225" y="7187"/>
                  <a:pt x="526773" y="7900"/>
                </a:cubicBezTo>
                <a:cubicBezTo>
                  <a:pt x="536961" y="10754"/>
                  <a:pt x="546211" y="14730"/>
                  <a:pt x="554521" y="19828"/>
                </a:cubicBezTo>
                <a:cubicBezTo>
                  <a:pt x="562831" y="24926"/>
                  <a:pt x="564505" y="31590"/>
                  <a:pt x="559544" y="39821"/>
                </a:cubicBezTo>
                <a:cubicBezTo>
                  <a:pt x="554582" y="48053"/>
                  <a:pt x="552524" y="74231"/>
                  <a:pt x="553370" y="118356"/>
                </a:cubicBezTo>
                <a:cubicBezTo>
                  <a:pt x="573489" y="115731"/>
                  <a:pt x="587844" y="113276"/>
                  <a:pt x="596434" y="110988"/>
                </a:cubicBezTo>
                <a:cubicBezTo>
                  <a:pt x="605024" y="108701"/>
                  <a:pt x="614413" y="110519"/>
                  <a:pt x="624601" y="116441"/>
                </a:cubicBezTo>
                <a:cubicBezTo>
                  <a:pt x="634790" y="122364"/>
                  <a:pt x="635038" y="126881"/>
                  <a:pt x="625344" y="129993"/>
                </a:cubicBezTo>
                <a:cubicBezTo>
                  <a:pt x="615650" y="133105"/>
                  <a:pt x="591701" y="136360"/>
                  <a:pt x="553499" y="139758"/>
                </a:cubicBezTo>
                <a:cubicBezTo>
                  <a:pt x="553499" y="191641"/>
                  <a:pt x="553019" y="234088"/>
                  <a:pt x="552058" y="267099"/>
                </a:cubicBezTo>
                <a:cubicBezTo>
                  <a:pt x="551097" y="300111"/>
                  <a:pt x="546569" y="316892"/>
                  <a:pt x="538474" y="317444"/>
                </a:cubicBezTo>
                <a:cubicBezTo>
                  <a:pt x="530379" y="317996"/>
                  <a:pt x="526332" y="301602"/>
                  <a:pt x="526332" y="268261"/>
                </a:cubicBezTo>
                <a:lnTo>
                  <a:pt x="526332" y="142813"/>
                </a:lnTo>
                <a:cubicBezTo>
                  <a:pt x="506614" y="147187"/>
                  <a:pt x="491661" y="150528"/>
                  <a:pt x="481472" y="152837"/>
                </a:cubicBezTo>
                <a:cubicBezTo>
                  <a:pt x="471283" y="155145"/>
                  <a:pt x="461367" y="152320"/>
                  <a:pt x="451723" y="144362"/>
                </a:cubicBezTo>
                <a:cubicBezTo>
                  <a:pt x="442079" y="136403"/>
                  <a:pt x="442380" y="132115"/>
                  <a:pt x="452627" y="131498"/>
                </a:cubicBezTo>
                <a:cubicBezTo>
                  <a:pt x="462873" y="130882"/>
                  <a:pt x="472843" y="130129"/>
                  <a:pt x="482537" y="129240"/>
                </a:cubicBezTo>
                <a:cubicBezTo>
                  <a:pt x="492231" y="128351"/>
                  <a:pt x="506829" y="126279"/>
                  <a:pt x="526332" y="123023"/>
                </a:cubicBezTo>
                <a:cubicBezTo>
                  <a:pt x="526332" y="91289"/>
                  <a:pt x="526117" y="68839"/>
                  <a:pt x="525686" y="55675"/>
                </a:cubicBezTo>
                <a:cubicBezTo>
                  <a:pt x="525256" y="42510"/>
                  <a:pt x="522782" y="30543"/>
                  <a:pt x="518265" y="19774"/>
                </a:cubicBezTo>
                <a:cubicBezTo>
                  <a:pt x="514877" y="11697"/>
                  <a:pt x="515626" y="7451"/>
                  <a:pt x="520510" y="7037"/>
                </a:cubicBezTo>
                <a:close/>
                <a:moveTo>
                  <a:pt x="1949484" y="1"/>
                </a:moveTo>
                <a:cubicBezTo>
                  <a:pt x="1952871" y="-17"/>
                  <a:pt x="1957792" y="1010"/>
                  <a:pt x="1964245" y="3082"/>
                </a:cubicBezTo>
                <a:cubicBezTo>
                  <a:pt x="1977151" y="7226"/>
                  <a:pt x="1981805" y="12539"/>
                  <a:pt x="1978205" y="19021"/>
                </a:cubicBezTo>
                <a:lnTo>
                  <a:pt x="1970096" y="25216"/>
                </a:lnTo>
                <a:cubicBezTo>
                  <a:pt x="1976635" y="25288"/>
                  <a:pt x="1986401" y="23732"/>
                  <a:pt x="1999393" y="20548"/>
                </a:cubicBezTo>
                <a:cubicBezTo>
                  <a:pt x="2012385" y="17365"/>
                  <a:pt x="2021774" y="19433"/>
                  <a:pt x="2027561" y="26754"/>
                </a:cubicBezTo>
                <a:cubicBezTo>
                  <a:pt x="2033347" y="34075"/>
                  <a:pt x="2026998" y="39273"/>
                  <a:pt x="2008513" y="42349"/>
                </a:cubicBezTo>
                <a:cubicBezTo>
                  <a:pt x="1990029" y="45425"/>
                  <a:pt x="1975602" y="46067"/>
                  <a:pt x="1965234" y="44274"/>
                </a:cubicBezTo>
                <a:cubicBezTo>
                  <a:pt x="1957792" y="56105"/>
                  <a:pt x="1947718" y="66035"/>
                  <a:pt x="1935013" y="74066"/>
                </a:cubicBezTo>
                <a:lnTo>
                  <a:pt x="1923799" y="78298"/>
                </a:lnTo>
                <a:lnTo>
                  <a:pt x="1923460" y="78376"/>
                </a:lnTo>
                <a:lnTo>
                  <a:pt x="1926849" y="67441"/>
                </a:lnTo>
                <a:cubicBezTo>
                  <a:pt x="1934113" y="54993"/>
                  <a:pt x="1939286" y="44016"/>
                  <a:pt x="1942369" y="34508"/>
                </a:cubicBezTo>
                <a:cubicBezTo>
                  <a:pt x="1945452" y="25001"/>
                  <a:pt x="1946320" y="18458"/>
                  <a:pt x="1944972" y="14880"/>
                </a:cubicBezTo>
                <a:cubicBezTo>
                  <a:pt x="1943624" y="11302"/>
                  <a:pt x="1943272" y="7405"/>
                  <a:pt x="1943918" y="3189"/>
                </a:cubicBezTo>
                <a:cubicBezTo>
                  <a:pt x="1944240" y="1081"/>
                  <a:pt x="1946096" y="18"/>
                  <a:pt x="1949484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434" y="3292927"/>
            <a:ext cx="2106774" cy="2253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960" y="4229942"/>
            <a:ext cx="536460" cy="2682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960" y="4488355"/>
            <a:ext cx="536494" cy="2682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960" y="4756602"/>
            <a:ext cx="536494" cy="26824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971" y="3799126"/>
            <a:ext cx="477534" cy="2540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971" y="4043698"/>
            <a:ext cx="481626" cy="25605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971" y="4265405"/>
            <a:ext cx="481626" cy="25605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971" y="4514488"/>
            <a:ext cx="481626" cy="25605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971" y="4756600"/>
            <a:ext cx="481626" cy="256054"/>
          </a:xfrm>
          <a:prstGeom prst="rect">
            <a:avLst/>
          </a:prstGeom>
        </p:spPr>
      </p:pic>
      <p:sp>
        <p:nvSpPr>
          <p:cNvPr id="26" name="文本框 4"/>
          <p:cNvSpPr txBox="1"/>
          <p:nvPr/>
        </p:nvSpPr>
        <p:spPr>
          <a:xfrm>
            <a:off x="2006865" y="1465960"/>
            <a:ext cx="682109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你能用前面的方法算一算吗？</a:t>
            </a:r>
          </a:p>
        </p:txBody>
      </p:sp>
      <p:sp>
        <p:nvSpPr>
          <p:cNvPr id="18" name="矩形 1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033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45586" y="2130847"/>
            <a:ext cx="1130438" cy="4801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93739" y="2213183"/>
            <a:ext cx="2815245" cy="317526"/>
          </a:xfrm>
          <a:custGeom>
            <a:avLst/>
            <a:gdLst/>
            <a:ahLst/>
            <a:cxnLst/>
            <a:rect l="l" t="t" r="r" b="b"/>
            <a:pathLst>
              <a:path w="2815245" h="317526">
                <a:moveTo>
                  <a:pt x="614826" y="222562"/>
                </a:moveTo>
                <a:cubicBezTo>
                  <a:pt x="613916" y="221580"/>
                  <a:pt x="603049" y="222867"/>
                  <a:pt x="582227" y="226423"/>
                </a:cubicBezTo>
                <a:lnTo>
                  <a:pt x="556953" y="228811"/>
                </a:lnTo>
                <a:cubicBezTo>
                  <a:pt x="558702" y="239538"/>
                  <a:pt x="559971" y="251311"/>
                  <a:pt x="560760" y="264131"/>
                </a:cubicBezTo>
                <a:cubicBezTo>
                  <a:pt x="575559" y="264203"/>
                  <a:pt x="592366" y="262195"/>
                  <a:pt x="611180" y="258108"/>
                </a:cubicBezTo>
                <a:cubicBezTo>
                  <a:pt x="613632" y="246665"/>
                  <a:pt x="615081" y="238125"/>
                  <a:pt x="615525" y="232489"/>
                </a:cubicBezTo>
                <a:cubicBezTo>
                  <a:pt x="615970" y="226854"/>
                  <a:pt x="615737" y="223545"/>
                  <a:pt x="614826" y="222562"/>
                </a:cubicBezTo>
                <a:close/>
                <a:moveTo>
                  <a:pt x="1566535" y="212914"/>
                </a:moveTo>
                <a:cubicBezTo>
                  <a:pt x="1569998" y="213155"/>
                  <a:pt x="1568299" y="216410"/>
                  <a:pt x="1561437" y="222681"/>
                </a:cubicBezTo>
                <a:cubicBezTo>
                  <a:pt x="1552288" y="231041"/>
                  <a:pt x="1538346" y="241689"/>
                  <a:pt x="1519610" y="254623"/>
                </a:cubicBezTo>
                <a:cubicBezTo>
                  <a:pt x="1500875" y="267558"/>
                  <a:pt x="1488696" y="276901"/>
                  <a:pt x="1483075" y="282651"/>
                </a:cubicBezTo>
                <a:cubicBezTo>
                  <a:pt x="1477454" y="288402"/>
                  <a:pt x="1468197" y="287140"/>
                  <a:pt x="1455305" y="278866"/>
                </a:cubicBezTo>
                <a:cubicBezTo>
                  <a:pt x="1442414" y="270591"/>
                  <a:pt x="1439474" y="265232"/>
                  <a:pt x="1446486" y="262787"/>
                </a:cubicBezTo>
                <a:cubicBezTo>
                  <a:pt x="1453498" y="260342"/>
                  <a:pt x="1461271" y="257549"/>
                  <a:pt x="1469803" y="254408"/>
                </a:cubicBezTo>
                <a:cubicBezTo>
                  <a:pt x="1478336" y="251268"/>
                  <a:pt x="1493457" y="244270"/>
                  <a:pt x="1515169" y="233414"/>
                </a:cubicBezTo>
                <a:cubicBezTo>
                  <a:pt x="1536750" y="222616"/>
                  <a:pt x="1552145" y="216038"/>
                  <a:pt x="1561351" y="213679"/>
                </a:cubicBezTo>
                <a:cubicBezTo>
                  <a:pt x="1563653" y="213089"/>
                  <a:pt x="1565381" y="212834"/>
                  <a:pt x="1566535" y="212914"/>
                </a:cubicBezTo>
                <a:close/>
                <a:moveTo>
                  <a:pt x="834973" y="210291"/>
                </a:moveTo>
                <a:lnTo>
                  <a:pt x="810903" y="215303"/>
                </a:lnTo>
                <a:cubicBezTo>
                  <a:pt x="805468" y="227506"/>
                  <a:pt x="802905" y="234121"/>
                  <a:pt x="803213" y="235146"/>
                </a:cubicBezTo>
                <a:cubicBezTo>
                  <a:pt x="803522" y="236171"/>
                  <a:pt x="804924" y="237042"/>
                  <a:pt x="807419" y="237759"/>
                </a:cubicBezTo>
                <a:cubicBezTo>
                  <a:pt x="809914" y="238476"/>
                  <a:pt x="814137" y="240068"/>
                  <a:pt x="820088" y="242535"/>
                </a:cubicBezTo>
                <a:cubicBezTo>
                  <a:pt x="825566" y="235881"/>
                  <a:pt x="830528" y="225133"/>
                  <a:pt x="834973" y="210291"/>
                </a:cubicBezTo>
                <a:close/>
                <a:moveTo>
                  <a:pt x="2681741" y="181813"/>
                </a:moveTo>
                <a:lnTo>
                  <a:pt x="2623135" y="188436"/>
                </a:lnTo>
                <a:cubicBezTo>
                  <a:pt x="2621801" y="190505"/>
                  <a:pt x="2620520" y="192145"/>
                  <a:pt x="2619292" y="193357"/>
                </a:cubicBezTo>
                <a:lnTo>
                  <a:pt x="2617862" y="194310"/>
                </a:lnTo>
                <a:lnTo>
                  <a:pt x="2625050" y="196148"/>
                </a:lnTo>
                <a:cubicBezTo>
                  <a:pt x="2630972" y="198435"/>
                  <a:pt x="2633460" y="200884"/>
                  <a:pt x="2632514" y="203493"/>
                </a:cubicBezTo>
                <a:cubicBezTo>
                  <a:pt x="2631567" y="206103"/>
                  <a:pt x="2630693" y="208764"/>
                  <a:pt x="2629889" y="211474"/>
                </a:cubicBezTo>
                <a:cubicBezTo>
                  <a:pt x="2643427" y="210685"/>
                  <a:pt x="2661818" y="208627"/>
                  <a:pt x="2685063" y="205300"/>
                </a:cubicBezTo>
                <a:cubicBezTo>
                  <a:pt x="2685063" y="198618"/>
                  <a:pt x="2683941" y="192577"/>
                  <a:pt x="2681697" y="187178"/>
                </a:cubicBezTo>
                <a:close/>
                <a:moveTo>
                  <a:pt x="2692420" y="180607"/>
                </a:moveTo>
                <a:lnTo>
                  <a:pt x="2684736" y="181475"/>
                </a:lnTo>
                <a:lnTo>
                  <a:pt x="2688613" y="181252"/>
                </a:lnTo>
                <a:lnTo>
                  <a:pt x="2695202" y="183232"/>
                </a:lnTo>
                <a:close/>
                <a:moveTo>
                  <a:pt x="1246049" y="154599"/>
                </a:moveTo>
                <a:cubicBezTo>
                  <a:pt x="1248368" y="154910"/>
                  <a:pt x="1251172" y="155545"/>
                  <a:pt x="1254464" y="156504"/>
                </a:cubicBezTo>
                <a:cubicBezTo>
                  <a:pt x="1267628" y="160340"/>
                  <a:pt x="1277103" y="166152"/>
                  <a:pt x="1282889" y="173938"/>
                </a:cubicBezTo>
                <a:cubicBezTo>
                  <a:pt x="1288676" y="181725"/>
                  <a:pt x="1290102" y="191304"/>
                  <a:pt x="1287170" y="202676"/>
                </a:cubicBezTo>
                <a:cubicBezTo>
                  <a:pt x="1284237" y="214048"/>
                  <a:pt x="1274991" y="211366"/>
                  <a:pt x="1259432" y="194631"/>
                </a:cubicBezTo>
                <a:cubicBezTo>
                  <a:pt x="1247745" y="178441"/>
                  <a:pt x="1240704" y="167080"/>
                  <a:pt x="1238309" y="160548"/>
                </a:cubicBezTo>
                <a:cubicBezTo>
                  <a:pt x="1236513" y="155649"/>
                  <a:pt x="1239093" y="153666"/>
                  <a:pt x="1246049" y="154599"/>
                </a:cubicBezTo>
                <a:close/>
                <a:moveTo>
                  <a:pt x="1169917" y="127272"/>
                </a:moveTo>
                <a:cubicBezTo>
                  <a:pt x="1164991" y="127709"/>
                  <a:pt x="1152454" y="129935"/>
                  <a:pt x="1132306" y="133951"/>
                </a:cubicBezTo>
                <a:lnTo>
                  <a:pt x="1133489" y="172347"/>
                </a:lnTo>
                <a:cubicBezTo>
                  <a:pt x="1141420" y="171601"/>
                  <a:pt x="1148020" y="169837"/>
                  <a:pt x="1153290" y="167055"/>
                </a:cubicBezTo>
                <a:cubicBezTo>
                  <a:pt x="1158560" y="164273"/>
                  <a:pt x="1164253" y="165890"/>
                  <a:pt x="1170369" y="171906"/>
                </a:cubicBezTo>
                <a:cubicBezTo>
                  <a:pt x="1176485" y="177921"/>
                  <a:pt x="1174728" y="182897"/>
                  <a:pt x="1165099" y="186834"/>
                </a:cubicBezTo>
                <a:cubicBezTo>
                  <a:pt x="1155469" y="190770"/>
                  <a:pt x="1144990" y="192738"/>
                  <a:pt x="1133662" y="192738"/>
                </a:cubicBezTo>
                <a:lnTo>
                  <a:pt x="1134823" y="227671"/>
                </a:lnTo>
                <a:cubicBezTo>
                  <a:pt x="1139355" y="227800"/>
                  <a:pt x="1146109" y="226033"/>
                  <a:pt x="1155086" y="222369"/>
                </a:cubicBezTo>
                <a:cubicBezTo>
                  <a:pt x="1164063" y="218705"/>
                  <a:pt x="1170082" y="218898"/>
                  <a:pt x="1173144" y="222950"/>
                </a:cubicBezTo>
                <a:cubicBezTo>
                  <a:pt x="1176205" y="227001"/>
                  <a:pt x="1178460" y="226743"/>
                  <a:pt x="1179909" y="222175"/>
                </a:cubicBezTo>
                <a:cubicBezTo>
                  <a:pt x="1181357" y="217608"/>
                  <a:pt x="1182307" y="202092"/>
                  <a:pt x="1182759" y="175627"/>
                </a:cubicBezTo>
                <a:cubicBezTo>
                  <a:pt x="1183211" y="149162"/>
                  <a:pt x="1182415" y="134377"/>
                  <a:pt x="1180371" y="131273"/>
                </a:cubicBezTo>
                <a:cubicBezTo>
                  <a:pt x="1178328" y="128168"/>
                  <a:pt x="1174843" y="126834"/>
                  <a:pt x="1169917" y="127272"/>
                </a:cubicBezTo>
                <a:close/>
                <a:moveTo>
                  <a:pt x="2224002" y="102828"/>
                </a:moveTo>
                <a:cubicBezTo>
                  <a:pt x="2227402" y="102468"/>
                  <a:pt x="2231738" y="103234"/>
                  <a:pt x="2237008" y="105127"/>
                </a:cubicBezTo>
                <a:cubicBezTo>
                  <a:pt x="2251333" y="109787"/>
                  <a:pt x="2255937" y="114910"/>
                  <a:pt x="2250817" y="120496"/>
                </a:cubicBezTo>
                <a:cubicBezTo>
                  <a:pt x="2245698" y="126081"/>
                  <a:pt x="2242077" y="132477"/>
                  <a:pt x="2239954" y="139683"/>
                </a:cubicBezTo>
                <a:cubicBezTo>
                  <a:pt x="2237832" y="146889"/>
                  <a:pt x="2234562" y="170819"/>
                  <a:pt x="2230146" y="211474"/>
                </a:cubicBezTo>
                <a:cubicBezTo>
                  <a:pt x="2241747" y="204820"/>
                  <a:pt x="2253420" y="198883"/>
                  <a:pt x="2265165" y="193663"/>
                </a:cubicBezTo>
                <a:cubicBezTo>
                  <a:pt x="2276909" y="188443"/>
                  <a:pt x="2280308" y="188332"/>
                  <a:pt x="2275360" y="193330"/>
                </a:cubicBezTo>
                <a:cubicBezTo>
                  <a:pt x="2270413" y="198327"/>
                  <a:pt x="2261035" y="207788"/>
                  <a:pt x="2247225" y="221713"/>
                </a:cubicBezTo>
                <a:cubicBezTo>
                  <a:pt x="2233415" y="235637"/>
                  <a:pt x="2222997" y="247565"/>
                  <a:pt x="2215970" y="257495"/>
                </a:cubicBezTo>
                <a:cubicBezTo>
                  <a:pt x="2208944" y="267426"/>
                  <a:pt x="2202100" y="266486"/>
                  <a:pt x="2195439" y="254677"/>
                </a:cubicBezTo>
                <a:cubicBezTo>
                  <a:pt x="2188778" y="242868"/>
                  <a:pt x="2187968" y="234569"/>
                  <a:pt x="2193008" y="229779"/>
                </a:cubicBezTo>
                <a:cubicBezTo>
                  <a:pt x="2198049" y="224989"/>
                  <a:pt x="2202096" y="217794"/>
                  <a:pt x="2205151" y="208193"/>
                </a:cubicBezTo>
                <a:cubicBezTo>
                  <a:pt x="2208205" y="198593"/>
                  <a:pt x="2210410" y="186378"/>
                  <a:pt x="2211765" y="171551"/>
                </a:cubicBezTo>
                <a:cubicBezTo>
                  <a:pt x="2213120" y="156723"/>
                  <a:pt x="2214020" y="146649"/>
                  <a:pt x="2214465" y="141329"/>
                </a:cubicBezTo>
                <a:cubicBezTo>
                  <a:pt x="2214909" y="136008"/>
                  <a:pt x="2211568" y="134664"/>
                  <a:pt x="2204441" y="137295"/>
                </a:cubicBezTo>
                <a:cubicBezTo>
                  <a:pt x="2197314" y="139927"/>
                  <a:pt x="2190348" y="142852"/>
                  <a:pt x="2183544" y="146072"/>
                </a:cubicBezTo>
                <a:cubicBezTo>
                  <a:pt x="2176739" y="149291"/>
                  <a:pt x="2168383" y="147757"/>
                  <a:pt x="2158473" y="141468"/>
                </a:cubicBezTo>
                <a:cubicBezTo>
                  <a:pt x="2148564" y="135180"/>
                  <a:pt x="2149048" y="131129"/>
                  <a:pt x="2159925" y="129315"/>
                </a:cubicBezTo>
                <a:cubicBezTo>
                  <a:pt x="2170802" y="127501"/>
                  <a:pt x="2182203" y="124683"/>
                  <a:pt x="2194127" y="120862"/>
                </a:cubicBezTo>
                <a:cubicBezTo>
                  <a:pt x="2206051" y="117040"/>
                  <a:pt x="2213543" y="112516"/>
                  <a:pt x="2216605" y="107289"/>
                </a:cubicBezTo>
                <a:cubicBezTo>
                  <a:pt x="2218136" y="104675"/>
                  <a:pt x="2220601" y="103188"/>
                  <a:pt x="2224002" y="102828"/>
                </a:cubicBezTo>
                <a:close/>
                <a:moveTo>
                  <a:pt x="2682670" y="94202"/>
                </a:moveTo>
                <a:cubicBezTo>
                  <a:pt x="2678436" y="94437"/>
                  <a:pt x="2672709" y="95117"/>
                  <a:pt x="2665489" y="96243"/>
                </a:cubicBezTo>
                <a:cubicBezTo>
                  <a:pt x="2651048" y="98494"/>
                  <a:pt x="2635131" y="100803"/>
                  <a:pt x="2617736" y="103169"/>
                </a:cubicBezTo>
                <a:cubicBezTo>
                  <a:pt x="2617736" y="109651"/>
                  <a:pt x="2617922" y="113358"/>
                  <a:pt x="2618295" y="114290"/>
                </a:cubicBezTo>
                <a:cubicBezTo>
                  <a:pt x="2627803" y="113501"/>
                  <a:pt x="2638142" y="111056"/>
                  <a:pt x="2649313" y="106955"/>
                </a:cubicBezTo>
                <a:cubicBezTo>
                  <a:pt x="2660484" y="102854"/>
                  <a:pt x="2669038" y="104180"/>
                  <a:pt x="2674975" y="110935"/>
                </a:cubicBezTo>
                <a:cubicBezTo>
                  <a:pt x="2680912" y="117689"/>
                  <a:pt x="2676528" y="122661"/>
                  <a:pt x="2661821" y="125852"/>
                </a:cubicBezTo>
                <a:cubicBezTo>
                  <a:pt x="2647116" y="129043"/>
                  <a:pt x="2633324" y="131004"/>
                  <a:pt x="2620446" y="131735"/>
                </a:cubicBezTo>
                <a:cubicBezTo>
                  <a:pt x="2621350" y="135464"/>
                  <a:pt x="2621801" y="138647"/>
                  <a:pt x="2621801" y="141286"/>
                </a:cubicBezTo>
                <a:cubicBezTo>
                  <a:pt x="2632585" y="138920"/>
                  <a:pt x="2643115" y="136306"/>
                  <a:pt x="2653389" y="133445"/>
                </a:cubicBezTo>
                <a:cubicBezTo>
                  <a:pt x="2663664" y="130584"/>
                  <a:pt x="2671766" y="132266"/>
                  <a:pt x="2677696" y="138489"/>
                </a:cubicBezTo>
                <a:cubicBezTo>
                  <a:pt x="2683626" y="144713"/>
                  <a:pt x="2680180" y="149460"/>
                  <a:pt x="2667360" y="152729"/>
                </a:cubicBezTo>
                <a:cubicBezTo>
                  <a:pt x="2654540" y="155999"/>
                  <a:pt x="2639798" y="158021"/>
                  <a:pt x="2623135" y="158795"/>
                </a:cubicBezTo>
                <a:lnTo>
                  <a:pt x="2624146" y="172347"/>
                </a:lnTo>
                <a:cubicBezTo>
                  <a:pt x="2625164" y="171572"/>
                  <a:pt x="2633948" y="169808"/>
                  <a:pt x="2650496" y="167055"/>
                </a:cubicBezTo>
                <a:cubicBezTo>
                  <a:pt x="2667045" y="164302"/>
                  <a:pt x="2677248" y="162925"/>
                  <a:pt x="2681105" y="162925"/>
                </a:cubicBezTo>
                <a:cubicBezTo>
                  <a:pt x="2685866" y="162925"/>
                  <a:pt x="2689545" y="162911"/>
                  <a:pt x="2692140" y="162882"/>
                </a:cubicBezTo>
                <a:cubicBezTo>
                  <a:pt x="2694621" y="138575"/>
                  <a:pt x="2695657" y="121485"/>
                  <a:pt x="2695248" y="111612"/>
                </a:cubicBezTo>
                <a:cubicBezTo>
                  <a:pt x="2694840" y="101739"/>
                  <a:pt x="2693388" y="96146"/>
                  <a:pt x="2690893" y="94834"/>
                </a:cubicBezTo>
                <a:cubicBezTo>
                  <a:pt x="2689645" y="94178"/>
                  <a:pt x="2686904" y="93967"/>
                  <a:pt x="2682670" y="94202"/>
                </a:cubicBezTo>
                <a:close/>
                <a:moveTo>
                  <a:pt x="1656739" y="89435"/>
                </a:moveTo>
                <a:cubicBezTo>
                  <a:pt x="1653634" y="89844"/>
                  <a:pt x="1647959" y="90507"/>
                  <a:pt x="1639713" y="91425"/>
                </a:cubicBezTo>
                <a:cubicBezTo>
                  <a:pt x="1631468" y="92343"/>
                  <a:pt x="1621200" y="94314"/>
                  <a:pt x="1608910" y="97340"/>
                </a:cubicBezTo>
                <a:cubicBezTo>
                  <a:pt x="1609814" y="105414"/>
                  <a:pt x="1610266" y="118714"/>
                  <a:pt x="1610266" y="137242"/>
                </a:cubicBezTo>
                <a:cubicBezTo>
                  <a:pt x="1613879" y="137342"/>
                  <a:pt x="1620038" y="135793"/>
                  <a:pt x="1628743" y="132595"/>
                </a:cubicBezTo>
                <a:cubicBezTo>
                  <a:pt x="1637448" y="129398"/>
                  <a:pt x="1645091" y="130262"/>
                  <a:pt x="1651673" y="135187"/>
                </a:cubicBezTo>
                <a:cubicBezTo>
                  <a:pt x="1658255" y="140113"/>
                  <a:pt x="1656502" y="144864"/>
                  <a:pt x="1646414" y="149438"/>
                </a:cubicBezTo>
                <a:cubicBezTo>
                  <a:pt x="1636325" y="154013"/>
                  <a:pt x="1624721" y="156300"/>
                  <a:pt x="1611599" y="156300"/>
                </a:cubicBezTo>
                <a:lnTo>
                  <a:pt x="1611599" y="189877"/>
                </a:lnTo>
                <a:cubicBezTo>
                  <a:pt x="1615414" y="189963"/>
                  <a:pt x="1621974" y="188637"/>
                  <a:pt x="1631281" y="185898"/>
                </a:cubicBezTo>
                <a:cubicBezTo>
                  <a:pt x="1640588" y="183159"/>
                  <a:pt x="1647733" y="184650"/>
                  <a:pt x="1652716" y="190372"/>
                </a:cubicBezTo>
                <a:cubicBezTo>
                  <a:pt x="1657700" y="196094"/>
                  <a:pt x="1654649" y="200618"/>
                  <a:pt x="1643564" y="203945"/>
                </a:cubicBezTo>
                <a:cubicBezTo>
                  <a:pt x="1632479" y="207272"/>
                  <a:pt x="1621824" y="208936"/>
                  <a:pt x="1611599" y="208936"/>
                </a:cubicBezTo>
                <a:lnTo>
                  <a:pt x="1611599" y="250623"/>
                </a:lnTo>
                <a:cubicBezTo>
                  <a:pt x="1624477" y="250694"/>
                  <a:pt x="1641076" y="249511"/>
                  <a:pt x="1661396" y="247073"/>
                </a:cubicBezTo>
                <a:lnTo>
                  <a:pt x="1661396" y="98179"/>
                </a:lnTo>
                <a:cubicBezTo>
                  <a:pt x="1661396" y="91941"/>
                  <a:pt x="1659843" y="89026"/>
                  <a:pt x="1656739" y="89435"/>
                </a:cubicBezTo>
                <a:close/>
                <a:moveTo>
                  <a:pt x="1665765" y="64303"/>
                </a:moveTo>
                <a:cubicBezTo>
                  <a:pt x="1669172" y="64226"/>
                  <a:pt x="1672818" y="65032"/>
                  <a:pt x="1676700" y="66720"/>
                </a:cubicBezTo>
                <a:cubicBezTo>
                  <a:pt x="1684465" y="70097"/>
                  <a:pt x="1690406" y="73435"/>
                  <a:pt x="1694522" y="76733"/>
                </a:cubicBezTo>
                <a:cubicBezTo>
                  <a:pt x="1698637" y="80031"/>
                  <a:pt x="1699100" y="84656"/>
                  <a:pt x="1695909" y="90607"/>
                </a:cubicBezTo>
                <a:cubicBezTo>
                  <a:pt x="1692718" y="96559"/>
                  <a:pt x="1690682" y="106156"/>
                  <a:pt x="1689800" y="119399"/>
                </a:cubicBezTo>
                <a:cubicBezTo>
                  <a:pt x="1688918" y="132642"/>
                  <a:pt x="1688251" y="150445"/>
                  <a:pt x="1687800" y="172809"/>
                </a:cubicBezTo>
                <a:cubicBezTo>
                  <a:pt x="1687348" y="195173"/>
                  <a:pt x="1686699" y="218859"/>
                  <a:pt x="1685853" y="243868"/>
                </a:cubicBezTo>
                <a:cubicBezTo>
                  <a:pt x="1694141" y="243954"/>
                  <a:pt x="1702462" y="242854"/>
                  <a:pt x="1710816" y="240567"/>
                </a:cubicBezTo>
                <a:cubicBezTo>
                  <a:pt x="1719169" y="238279"/>
                  <a:pt x="1726744" y="239910"/>
                  <a:pt x="1733541" y="245460"/>
                </a:cubicBezTo>
                <a:cubicBezTo>
                  <a:pt x="1740338" y="251010"/>
                  <a:pt x="1743988" y="256208"/>
                  <a:pt x="1744490" y="261055"/>
                </a:cubicBezTo>
                <a:cubicBezTo>
                  <a:pt x="1744992" y="265902"/>
                  <a:pt x="1738023" y="267877"/>
                  <a:pt x="1723582" y="266981"/>
                </a:cubicBezTo>
                <a:cubicBezTo>
                  <a:pt x="1709141" y="266085"/>
                  <a:pt x="1699049" y="265863"/>
                  <a:pt x="1693306" y="266314"/>
                </a:cubicBezTo>
                <a:cubicBezTo>
                  <a:pt x="1687563" y="266766"/>
                  <a:pt x="1680547" y="266992"/>
                  <a:pt x="1672258" y="266992"/>
                </a:cubicBezTo>
                <a:cubicBezTo>
                  <a:pt x="1665318" y="266992"/>
                  <a:pt x="1652494" y="267885"/>
                  <a:pt x="1633787" y="269670"/>
                </a:cubicBezTo>
                <a:cubicBezTo>
                  <a:pt x="1615080" y="271455"/>
                  <a:pt x="1600220" y="273255"/>
                  <a:pt x="1589207" y="275069"/>
                </a:cubicBezTo>
                <a:cubicBezTo>
                  <a:pt x="1578194" y="276883"/>
                  <a:pt x="1569661" y="277546"/>
                  <a:pt x="1563610" y="277059"/>
                </a:cubicBezTo>
                <a:cubicBezTo>
                  <a:pt x="1557558" y="276571"/>
                  <a:pt x="1550969" y="272495"/>
                  <a:pt x="1543842" y="264830"/>
                </a:cubicBezTo>
                <a:cubicBezTo>
                  <a:pt x="1536715" y="257165"/>
                  <a:pt x="1537654" y="253781"/>
                  <a:pt x="1546660" y="254677"/>
                </a:cubicBezTo>
                <a:cubicBezTo>
                  <a:pt x="1555665" y="255574"/>
                  <a:pt x="1569611" y="255298"/>
                  <a:pt x="1588497" y="253849"/>
                </a:cubicBezTo>
                <a:cubicBezTo>
                  <a:pt x="1588497" y="190695"/>
                  <a:pt x="1588056" y="149610"/>
                  <a:pt x="1587174" y="130595"/>
                </a:cubicBezTo>
                <a:cubicBezTo>
                  <a:pt x="1586292" y="111580"/>
                  <a:pt x="1583819" y="97362"/>
                  <a:pt x="1579753" y="87940"/>
                </a:cubicBezTo>
                <a:cubicBezTo>
                  <a:pt x="1575688" y="78519"/>
                  <a:pt x="1578617" y="74708"/>
                  <a:pt x="1588540" y="76507"/>
                </a:cubicBezTo>
                <a:cubicBezTo>
                  <a:pt x="1598464" y="78307"/>
                  <a:pt x="1610764" y="78124"/>
                  <a:pt x="1625441" y="75959"/>
                </a:cubicBezTo>
                <a:cubicBezTo>
                  <a:pt x="1640118" y="73793"/>
                  <a:pt x="1650389" y="70868"/>
                  <a:pt x="1656255" y="67183"/>
                </a:cubicBezTo>
                <a:cubicBezTo>
                  <a:pt x="1659187" y="65340"/>
                  <a:pt x="1662357" y="64380"/>
                  <a:pt x="1665765" y="64303"/>
                </a:cubicBezTo>
                <a:close/>
                <a:moveTo>
                  <a:pt x="594660" y="61827"/>
                </a:moveTo>
                <a:cubicBezTo>
                  <a:pt x="591491" y="61827"/>
                  <a:pt x="574276" y="64358"/>
                  <a:pt x="543014" y="69420"/>
                </a:cubicBezTo>
                <a:cubicBezTo>
                  <a:pt x="541451" y="81853"/>
                  <a:pt x="540246" y="93210"/>
                  <a:pt x="539400" y="103492"/>
                </a:cubicBezTo>
                <a:lnTo>
                  <a:pt x="592143" y="93447"/>
                </a:lnTo>
                <a:cubicBezTo>
                  <a:pt x="593778" y="82878"/>
                  <a:pt x="595044" y="74966"/>
                  <a:pt x="595940" y="69710"/>
                </a:cubicBezTo>
                <a:cubicBezTo>
                  <a:pt x="596836" y="64454"/>
                  <a:pt x="596410" y="61827"/>
                  <a:pt x="594660" y="61827"/>
                </a:cubicBezTo>
                <a:close/>
                <a:moveTo>
                  <a:pt x="774138" y="59793"/>
                </a:moveTo>
                <a:cubicBezTo>
                  <a:pt x="776613" y="60032"/>
                  <a:pt x="779601" y="60584"/>
                  <a:pt x="783101" y="61450"/>
                </a:cubicBezTo>
                <a:cubicBezTo>
                  <a:pt x="797104" y="64913"/>
                  <a:pt x="803235" y="73263"/>
                  <a:pt x="801493" y="86499"/>
                </a:cubicBezTo>
                <a:cubicBezTo>
                  <a:pt x="799750" y="99735"/>
                  <a:pt x="792756" y="101341"/>
                  <a:pt x="780509" y="91317"/>
                </a:cubicBezTo>
                <a:cubicBezTo>
                  <a:pt x="773052" y="81078"/>
                  <a:pt x="768119" y="72675"/>
                  <a:pt x="765710" y="66107"/>
                </a:cubicBezTo>
                <a:cubicBezTo>
                  <a:pt x="763903" y="61181"/>
                  <a:pt x="766712" y="59077"/>
                  <a:pt x="774138" y="59793"/>
                </a:cubicBezTo>
                <a:close/>
                <a:moveTo>
                  <a:pt x="218035" y="55048"/>
                </a:moveTo>
                <a:cubicBezTo>
                  <a:pt x="216131" y="54351"/>
                  <a:pt x="213530" y="54549"/>
                  <a:pt x="210232" y="55642"/>
                </a:cubicBezTo>
                <a:cubicBezTo>
                  <a:pt x="203635" y="57829"/>
                  <a:pt x="192264" y="61748"/>
                  <a:pt x="176117" y="67398"/>
                </a:cubicBezTo>
                <a:lnTo>
                  <a:pt x="176117" y="88650"/>
                </a:lnTo>
                <a:cubicBezTo>
                  <a:pt x="183215" y="86986"/>
                  <a:pt x="189654" y="84997"/>
                  <a:pt x="195433" y="82681"/>
                </a:cubicBezTo>
                <a:cubicBezTo>
                  <a:pt x="201212" y="80365"/>
                  <a:pt x="206410" y="81720"/>
                  <a:pt x="211028" y="86746"/>
                </a:cubicBezTo>
                <a:cubicBezTo>
                  <a:pt x="215645" y="91772"/>
                  <a:pt x="213362" y="96523"/>
                  <a:pt x="204177" y="100997"/>
                </a:cubicBezTo>
                <a:cubicBezTo>
                  <a:pt x="194992" y="105471"/>
                  <a:pt x="185638" y="107708"/>
                  <a:pt x="176117" y="107708"/>
                </a:cubicBezTo>
                <a:lnTo>
                  <a:pt x="176117" y="133198"/>
                </a:lnTo>
                <a:cubicBezTo>
                  <a:pt x="190256" y="128867"/>
                  <a:pt x="202883" y="125511"/>
                  <a:pt x="213996" y="123131"/>
                </a:cubicBezTo>
                <a:cubicBezTo>
                  <a:pt x="220119" y="85904"/>
                  <a:pt x="222672" y="64802"/>
                  <a:pt x="221654" y="59826"/>
                </a:cubicBezTo>
                <a:cubicBezTo>
                  <a:pt x="221145" y="57338"/>
                  <a:pt x="219938" y="55745"/>
                  <a:pt x="218035" y="55048"/>
                </a:cubicBezTo>
                <a:close/>
                <a:moveTo>
                  <a:pt x="2710376" y="47866"/>
                </a:moveTo>
                <a:cubicBezTo>
                  <a:pt x="2713104" y="47157"/>
                  <a:pt x="2718418" y="48146"/>
                  <a:pt x="2726320" y="50835"/>
                </a:cubicBezTo>
                <a:cubicBezTo>
                  <a:pt x="2742123" y="56212"/>
                  <a:pt x="2748841" y="64110"/>
                  <a:pt x="2746475" y="74528"/>
                </a:cubicBezTo>
                <a:cubicBezTo>
                  <a:pt x="2744109" y="84947"/>
                  <a:pt x="2737462" y="86105"/>
                  <a:pt x="2726535" y="78002"/>
                </a:cubicBezTo>
                <a:cubicBezTo>
                  <a:pt x="2720369" y="70947"/>
                  <a:pt x="2714841" y="63311"/>
                  <a:pt x="2709951" y="55094"/>
                </a:cubicBezTo>
                <a:cubicBezTo>
                  <a:pt x="2707506" y="50985"/>
                  <a:pt x="2707647" y="48576"/>
                  <a:pt x="2710376" y="47866"/>
                </a:cubicBezTo>
                <a:close/>
                <a:moveTo>
                  <a:pt x="860823" y="40904"/>
                </a:moveTo>
                <a:cubicBezTo>
                  <a:pt x="861696" y="40663"/>
                  <a:pt x="862584" y="40746"/>
                  <a:pt x="863485" y="41155"/>
                </a:cubicBezTo>
                <a:cubicBezTo>
                  <a:pt x="867092" y="42790"/>
                  <a:pt x="872229" y="45981"/>
                  <a:pt x="878898" y="50727"/>
                </a:cubicBezTo>
                <a:cubicBezTo>
                  <a:pt x="886627" y="57094"/>
                  <a:pt x="887448" y="61805"/>
                  <a:pt x="881360" y="64859"/>
                </a:cubicBezTo>
                <a:cubicBezTo>
                  <a:pt x="875273" y="67914"/>
                  <a:pt x="864220" y="74693"/>
                  <a:pt x="848202" y="85197"/>
                </a:cubicBezTo>
                <a:cubicBezTo>
                  <a:pt x="832184" y="95702"/>
                  <a:pt x="828251" y="94960"/>
                  <a:pt x="836404" y="82971"/>
                </a:cubicBezTo>
                <a:cubicBezTo>
                  <a:pt x="844556" y="70983"/>
                  <a:pt x="850206" y="60608"/>
                  <a:pt x="853354" y="51846"/>
                </a:cubicBezTo>
                <a:cubicBezTo>
                  <a:pt x="855715" y="45274"/>
                  <a:pt x="858205" y="41627"/>
                  <a:pt x="860823" y="40904"/>
                </a:cubicBezTo>
                <a:close/>
                <a:moveTo>
                  <a:pt x="603028" y="35423"/>
                </a:moveTo>
                <a:cubicBezTo>
                  <a:pt x="606165" y="35204"/>
                  <a:pt x="609653" y="35692"/>
                  <a:pt x="613492" y="36885"/>
                </a:cubicBezTo>
                <a:cubicBezTo>
                  <a:pt x="621172" y="39273"/>
                  <a:pt x="628740" y="42940"/>
                  <a:pt x="636197" y="47888"/>
                </a:cubicBezTo>
                <a:cubicBezTo>
                  <a:pt x="643654" y="52835"/>
                  <a:pt x="642972" y="58855"/>
                  <a:pt x="634153" y="65946"/>
                </a:cubicBezTo>
                <a:cubicBezTo>
                  <a:pt x="625334" y="73037"/>
                  <a:pt x="618501" y="81487"/>
                  <a:pt x="613654" y="91296"/>
                </a:cubicBezTo>
                <a:cubicBezTo>
                  <a:pt x="623549" y="104517"/>
                  <a:pt x="622337" y="111677"/>
                  <a:pt x="610019" y="112774"/>
                </a:cubicBezTo>
                <a:cubicBezTo>
                  <a:pt x="597700" y="113871"/>
                  <a:pt x="573551" y="116986"/>
                  <a:pt x="537572" y="122120"/>
                </a:cubicBezTo>
                <a:cubicBezTo>
                  <a:pt x="535191" y="138310"/>
                  <a:pt x="533105" y="150557"/>
                  <a:pt x="531312" y="158860"/>
                </a:cubicBezTo>
                <a:cubicBezTo>
                  <a:pt x="539945" y="158860"/>
                  <a:pt x="553518" y="157246"/>
                  <a:pt x="572031" y="154020"/>
                </a:cubicBezTo>
                <a:cubicBezTo>
                  <a:pt x="574469" y="141601"/>
                  <a:pt x="574340" y="131875"/>
                  <a:pt x="571644" y="124841"/>
                </a:cubicBezTo>
                <a:cubicBezTo>
                  <a:pt x="568948" y="117807"/>
                  <a:pt x="571522" y="115247"/>
                  <a:pt x="579366" y="117162"/>
                </a:cubicBezTo>
                <a:cubicBezTo>
                  <a:pt x="587210" y="119076"/>
                  <a:pt x="594434" y="121962"/>
                  <a:pt x="601038" y="125820"/>
                </a:cubicBezTo>
                <a:cubicBezTo>
                  <a:pt x="607642" y="129677"/>
                  <a:pt x="609276" y="133832"/>
                  <a:pt x="605942" y="138285"/>
                </a:cubicBezTo>
                <a:cubicBezTo>
                  <a:pt x="602608" y="142738"/>
                  <a:pt x="599780" y="146893"/>
                  <a:pt x="597456" y="150750"/>
                </a:cubicBezTo>
                <a:cubicBezTo>
                  <a:pt x="612141" y="148126"/>
                  <a:pt x="626847" y="145218"/>
                  <a:pt x="641574" y="142028"/>
                </a:cubicBezTo>
                <a:cubicBezTo>
                  <a:pt x="656302" y="138837"/>
                  <a:pt x="667928" y="141960"/>
                  <a:pt x="676453" y="151395"/>
                </a:cubicBezTo>
                <a:cubicBezTo>
                  <a:pt x="684978" y="160831"/>
                  <a:pt x="677378" y="165804"/>
                  <a:pt x="653652" y="166313"/>
                </a:cubicBezTo>
                <a:cubicBezTo>
                  <a:pt x="629926" y="166822"/>
                  <a:pt x="609531" y="168697"/>
                  <a:pt x="592466" y="171938"/>
                </a:cubicBezTo>
                <a:cubicBezTo>
                  <a:pt x="589412" y="181861"/>
                  <a:pt x="584321" y="194595"/>
                  <a:pt x="577194" y="210140"/>
                </a:cubicBezTo>
                <a:cubicBezTo>
                  <a:pt x="594617" y="206785"/>
                  <a:pt x="605587" y="203468"/>
                  <a:pt x="610105" y="200192"/>
                </a:cubicBezTo>
                <a:cubicBezTo>
                  <a:pt x="614622" y="196915"/>
                  <a:pt x="621014" y="196958"/>
                  <a:pt x="629281" y="200321"/>
                </a:cubicBezTo>
                <a:cubicBezTo>
                  <a:pt x="637548" y="203683"/>
                  <a:pt x="645331" y="208584"/>
                  <a:pt x="652630" y="215023"/>
                </a:cubicBezTo>
                <a:cubicBezTo>
                  <a:pt x="659930" y="221462"/>
                  <a:pt x="660084" y="227004"/>
                  <a:pt x="653093" y="231650"/>
                </a:cubicBezTo>
                <a:cubicBezTo>
                  <a:pt x="646102" y="236297"/>
                  <a:pt x="640154" y="245195"/>
                  <a:pt x="635250" y="258345"/>
                </a:cubicBezTo>
                <a:cubicBezTo>
                  <a:pt x="647841" y="272197"/>
                  <a:pt x="647626" y="278901"/>
                  <a:pt x="634605" y="278457"/>
                </a:cubicBezTo>
                <a:cubicBezTo>
                  <a:pt x="621584" y="278012"/>
                  <a:pt x="596740" y="279497"/>
                  <a:pt x="560072" y="282910"/>
                </a:cubicBezTo>
                <a:cubicBezTo>
                  <a:pt x="554823" y="296590"/>
                  <a:pt x="550051" y="299548"/>
                  <a:pt x="545757" y="291783"/>
                </a:cubicBezTo>
                <a:cubicBezTo>
                  <a:pt x="541462" y="284017"/>
                  <a:pt x="538192" y="272739"/>
                  <a:pt x="535948" y="257947"/>
                </a:cubicBezTo>
                <a:cubicBezTo>
                  <a:pt x="533704" y="243155"/>
                  <a:pt x="530319" y="230589"/>
                  <a:pt x="525795" y="220250"/>
                </a:cubicBezTo>
                <a:cubicBezTo>
                  <a:pt x="521271" y="209911"/>
                  <a:pt x="521945" y="205218"/>
                  <a:pt x="527817" y="206172"/>
                </a:cubicBezTo>
                <a:cubicBezTo>
                  <a:pt x="533689" y="207125"/>
                  <a:pt x="538568" y="208247"/>
                  <a:pt x="542455" y="209538"/>
                </a:cubicBezTo>
                <a:cubicBezTo>
                  <a:pt x="546341" y="210828"/>
                  <a:pt x="551324" y="211603"/>
                  <a:pt x="557404" y="211861"/>
                </a:cubicBezTo>
                <a:cubicBezTo>
                  <a:pt x="563298" y="190035"/>
                  <a:pt x="566697" y="177366"/>
                  <a:pt x="567600" y="173852"/>
                </a:cubicBezTo>
                <a:cubicBezTo>
                  <a:pt x="555483" y="175630"/>
                  <a:pt x="547158" y="176975"/>
                  <a:pt x="542627" y="177885"/>
                </a:cubicBezTo>
                <a:cubicBezTo>
                  <a:pt x="538095" y="178796"/>
                  <a:pt x="533564" y="177000"/>
                  <a:pt x="529032" y="172497"/>
                </a:cubicBezTo>
                <a:cubicBezTo>
                  <a:pt x="526867" y="190250"/>
                  <a:pt x="521425" y="211058"/>
                  <a:pt x="512706" y="234920"/>
                </a:cubicBezTo>
                <a:cubicBezTo>
                  <a:pt x="503987" y="258782"/>
                  <a:pt x="491160" y="277066"/>
                  <a:pt x="474224" y="289771"/>
                </a:cubicBezTo>
                <a:cubicBezTo>
                  <a:pt x="457288" y="302477"/>
                  <a:pt x="454015" y="301276"/>
                  <a:pt x="464404" y="286168"/>
                </a:cubicBezTo>
                <a:cubicBezTo>
                  <a:pt x="474794" y="271061"/>
                  <a:pt x="483567" y="253229"/>
                  <a:pt x="490722" y="232672"/>
                </a:cubicBezTo>
                <a:cubicBezTo>
                  <a:pt x="497878" y="212116"/>
                  <a:pt x="503263" y="190093"/>
                  <a:pt x="506877" y="166603"/>
                </a:cubicBezTo>
                <a:cubicBezTo>
                  <a:pt x="510490" y="143114"/>
                  <a:pt x="513190" y="121966"/>
                  <a:pt x="514975" y="103159"/>
                </a:cubicBezTo>
                <a:cubicBezTo>
                  <a:pt x="516761" y="84351"/>
                  <a:pt x="515402" y="70488"/>
                  <a:pt x="510899" y="61568"/>
                </a:cubicBezTo>
                <a:cubicBezTo>
                  <a:pt x="506396" y="52649"/>
                  <a:pt x="507321" y="48189"/>
                  <a:pt x="513674" y="48189"/>
                </a:cubicBezTo>
                <a:cubicBezTo>
                  <a:pt x="518593" y="48189"/>
                  <a:pt x="523708" y="48634"/>
                  <a:pt x="529021" y="49523"/>
                </a:cubicBezTo>
                <a:cubicBezTo>
                  <a:pt x="534335" y="50412"/>
                  <a:pt x="540594" y="50652"/>
                  <a:pt x="547800" y="50243"/>
                </a:cubicBezTo>
                <a:cubicBezTo>
                  <a:pt x="555006" y="49835"/>
                  <a:pt x="563402" y="48540"/>
                  <a:pt x="572989" y="46361"/>
                </a:cubicBezTo>
                <a:cubicBezTo>
                  <a:pt x="582575" y="44181"/>
                  <a:pt x="589802" y="41460"/>
                  <a:pt x="594671" y="38197"/>
                </a:cubicBezTo>
                <a:cubicBezTo>
                  <a:pt x="597105" y="36566"/>
                  <a:pt x="599891" y="35641"/>
                  <a:pt x="603028" y="35423"/>
                </a:cubicBezTo>
                <a:close/>
                <a:moveTo>
                  <a:pt x="920052" y="32737"/>
                </a:moveTo>
                <a:cubicBezTo>
                  <a:pt x="923433" y="33047"/>
                  <a:pt x="928622" y="34967"/>
                  <a:pt x="935620" y="38499"/>
                </a:cubicBezTo>
                <a:cubicBezTo>
                  <a:pt x="949616" y="45561"/>
                  <a:pt x="954513" y="52211"/>
                  <a:pt x="950312" y="58449"/>
                </a:cubicBezTo>
                <a:cubicBezTo>
                  <a:pt x="946110" y="64687"/>
                  <a:pt x="941998" y="73388"/>
                  <a:pt x="937976" y="84552"/>
                </a:cubicBezTo>
                <a:cubicBezTo>
                  <a:pt x="933953" y="95716"/>
                  <a:pt x="926672" y="109228"/>
                  <a:pt x="916132" y="125088"/>
                </a:cubicBezTo>
                <a:cubicBezTo>
                  <a:pt x="933828" y="121690"/>
                  <a:pt x="949989" y="116341"/>
                  <a:pt x="964616" y="109042"/>
                </a:cubicBezTo>
                <a:cubicBezTo>
                  <a:pt x="979243" y="101743"/>
                  <a:pt x="991016" y="101509"/>
                  <a:pt x="999936" y="108343"/>
                </a:cubicBezTo>
                <a:cubicBezTo>
                  <a:pt x="1008856" y="115176"/>
                  <a:pt x="1007891" y="120801"/>
                  <a:pt x="997043" y="125217"/>
                </a:cubicBezTo>
                <a:cubicBezTo>
                  <a:pt x="986194" y="129634"/>
                  <a:pt x="968223" y="133721"/>
                  <a:pt x="943127" y="137478"/>
                </a:cubicBezTo>
                <a:cubicBezTo>
                  <a:pt x="956621" y="140045"/>
                  <a:pt x="961759" y="146269"/>
                  <a:pt x="958539" y="156149"/>
                </a:cubicBezTo>
                <a:cubicBezTo>
                  <a:pt x="955320" y="166030"/>
                  <a:pt x="952581" y="176846"/>
                  <a:pt x="950322" y="188598"/>
                </a:cubicBezTo>
                <a:cubicBezTo>
                  <a:pt x="948064" y="200349"/>
                  <a:pt x="943866" y="213374"/>
                  <a:pt x="937728" y="227671"/>
                </a:cubicBezTo>
                <a:cubicBezTo>
                  <a:pt x="945328" y="236662"/>
                  <a:pt x="954173" y="245327"/>
                  <a:pt x="964261" y="253666"/>
                </a:cubicBezTo>
                <a:cubicBezTo>
                  <a:pt x="974349" y="262005"/>
                  <a:pt x="984832" y="268347"/>
                  <a:pt x="995709" y="272692"/>
                </a:cubicBezTo>
                <a:cubicBezTo>
                  <a:pt x="1006586" y="277037"/>
                  <a:pt x="1016513" y="281691"/>
                  <a:pt x="1025490" y="286652"/>
                </a:cubicBezTo>
                <a:cubicBezTo>
                  <a:pt x="1034467" y="291614"/>
                  <a:pt x="1029886" y="294977"/>
                  <a:pt x="1011745" y="296741"/>
                </a:cubicBezTo>
                <a:cubicBezTo>
                  <a:pt x="993605" y="298505"/>
                  <a:pt x="979910" y="298666"/>
                  <a:pt x="970660" y="297225"/>
                </a:cubicBezTo>
                <a:cubicBezTo>
                  <a:pt x="961411" y="295783"/>
                  <a:pt x="954660" y="291757"/>
                  <a:pt x="950409" y="285147"/>
                </a:cubicBezTo>
                <a:cubicBezTo>
                  <a:pt x="946157" y="278536"/>
                  <a:pt x="936839" y="264834"/>
                  <a:pt x="922456" y="244040"/>
                </a:cubicBezTo>
                <a:cubicBezTo>
                  <a:pt x="916304" y="252458"/>
                  <a:pt x="909051" y="259453"/>
                  <a:pt x="900698" y="265024"/>
                </a:cubicBezTo>
                <a:cubicBezTo>
                  <a:pt x="892345" y="270595"/>
                  <a:pt x="882228" y="274789"/>
                  <a:pt x="870347" y="277607"/>
                </a:cubicBezTo>
                <a:cubicBezTo>
                  <a:pt x="867377" y="278312"/>
                  <a:pt x="865083" y="278685"/>
                  <a:pt x="863465" y="278726"/>
                </a:cubicBezTo>
                <a:lnTo>
                  <a:pt x="861748" y="278196"/>
                </a:lnTo>
                <a:lnTo>
                  <a:pt x="861173" y="288233"/>
                </a:lnTo>
                <a:cubicBezTo>
                  <a:pt x="858735" y="298365"/>
                  <a:pt x="853738" y="299645"/>
                  <a:pt x="846180" y="292073"/>
                </a:cubicBezTo>
                <a:cubicBezTo>
                  <a:pt x="838623" y="284501"/>
                  <a:pt x="831747" y="277941"/>
                  <a:pt x="825552" y="272391"/>
                </a:cubicBezTo>
                <a:cubicBezTo>
                  <a:pt x="812488" y="282931"/>
                  <a:pt x="799736" y="290503"/>
                  <a:pt x="787296" y="295106"/>
                </a:cubicBezTo>
                <a:cubicBezTo>
                  <a:pt x="774856" y="299709"/>
                  <a:pt x="761695" y="302473"/>
                  <a:pt x="747814" y="303398"/>
                </a:cubicBezTo>
                <a:cubicBezTo>
                  <a:pt x="733932" y="304323"/>
                  <a:pt x="732340" y="301656"/>
                  <a:pt x="743038" y="295396"/>
                </a:cubicBezTo>
                <a:cubicBezTo>
                  <a:pt x="753736" y="289137"/>
                  <a:pt x="764728" y="283401"/>
                  <a:pt x="776014" y="278188"/>
                </a:cubicBezTo>
                <a:cubicBezTo>
                  <a:pt x="787299" y="272975"/>
                  <a:pt x="797510" y="266361"/>
                  <a:pt x="806644" y="258345"/>
                </a:cubicBezTo>
                <a:cubicBezTo>
                  <a:pt x="797108" y="252021"/>
                  <a:pt x="789999" y="247704"/>
                  <a:pt x="785317" y="245396"/>
                </a:cubicBezTo>
                <a:cubicBezTo>
                  <a:pt x="780635" y="243087"/>
                  <a:pt x="779434" y="239692"/>
                  <a:pt x="781714" y="235210"/>
                </a:cubicBezTo>
                <a:cubicBezTo>
                  <a:pt x="783994" y="230729"/>
                  <a:pt x="786002" y="225570"/>
                  <a:pt x="787737" y="219734"/>
                </a:cubicBezTo>
                <a:cubicBezTo>
                  <a:pt x="767947" y="222372"/>
                  <a:pt x="754403" y="225732"/>
                  <a:pt x="747104" y="229811"/>
                </a:cubicBezTo>
                <a:cubicBezTo>
                  <a:pt x="739805" y="233891"/>
                  <a:pt x="731028" y="230955"/>
                  <a:pt x="720775" y="221003"/>
                </a:cubicBezTo>
                <a:cubicBezTo>
                  <a:pt x="710522" y="211051"/>
                  <a:pt x="711845" y="206534"/>
                  <a:pt x="724744" y="207451"/>
                </a:cubicBezTo>
                <a:cubicBezTo>
                  <a:pt x="737643" y="208369"/>
                  <a:pt x="760139" y="206297"/>
                  <a:pt x="792232" y="201235"/>
                </a:cubicBezTo>
                <a:cubicBezTo>
                  <a:pt x="794642" y="191154"/>
                  <a:pt x="794946" y="182019"/>
                  <a:pt x="793147" y="173831"/>
                </a:cubicBezTo>
                <a:cubicBezTo>
                  <a:pt x="791347" y="165642"/>
                  <a:pt x="796771" y="164603"/>
                  <a:pt x="809419" y="170712"/>
                </a:cubicBezTo>
                <a:cubicBezTo>
                  <a:pt x="822067" y="176821"/>
                  <a:pt x="827359" y="181739"/>
                  <a:pt x="825294" y="185468"/>
                </a:cubicBezTo>
                <a:cubicBezTo>
                  <a:pt x="823229" y="189196"/>
                  <a:pt x="820210" y="192918"/>
                  <a:pt x="816238" y="196632"/>
                </a:cubicBezTo>
                <a:lnTo>
                  <a:pt x="835640" y="194438"/>
                </a:lnTo>
                <a:cubicBezTo>
                  <a:pt x="837003" y="190508"/>
                  <a:pt x="837458" y="185844"/>
                  <a:pt x="837006" y="180445"/>
                </a:cubicBezTo>
                <a:cubicBezTo>
                  <a:pt x="836554" y="175046"/>
                  <a:pt x="840272" y="174573"/>
                  <a:pt x="848159" y="179025"/>
                </a:cubicBezTo>
                <a:cubicBezTo>
                  <a:pt x="856046" y="183478"/>
                  <a:pt x="861248" y="187311"/>
                  <a:pt x="863765" y="190523"/>
                </a:cubicBezTo>
                <a:cubicBezTo>
                  <a:pt x="866282" y="193735"/>
                  <a:pt x="866325" y="197933"/>
                  <a:pt x="863894" y="203117"/>
                </a:cubicBezTo>
                <a:cubicBezTo>
                  <a:pt x="861463" y="208301"/>
                  <a:pt x="858452" y="215615"/>
                  <a:pt x="854860" y="225058"/>
                </a:cubicBezTo>
                <a:cubicBezTo>
                  <a:pt x="851268" y="234501"/>
                  <a:pt x="846496" y="243825"/>
                  <a:pt x="840545" y="253032"/>
                </a:cubicBezTo>
                <a:cubicBezTo>
                  <a:pt x="846152" y="256631"/>
                  <a:pt x="851601" y="260865"/>
                  <a:pt x="856892" y="265734"/>
                </a:cubicBezTo>
                <a:lnTo>
                  <a:pt x="861906" y="274964"/>
                </a:lnTo>
                <a:lnTo>
                  <a:pt x="867164" y="270143"/>
                </a:lnTo>
                <a:cubicBezTo>
                  <a:pt x="876922" y="262349"/>
                  <a:pt x="885326" y="254928"/>
                  <a:pt x="892374" y="247880"/>
                </a:cubicBezTo>
                <a:cubicBezTo>
                  <a:pt x="899422" y="240832"/>
                  <a:pt x="905484" y="233773"/>
                  <a:pt x="910561" y="226703"/>
                </a:cubicBezTo>
                <a:cubicBezTo>
                  <a:pt x="904523" y="216995"/>
                  <a:pt x="898687" y="208459"/>
                  <a:pt x="893051" y="201095"/>
                </a:cubicBezTo>
                <a:cubicBezTo>
                  <a:pt x="887416" y="193731"/>
                  <a:pt x="882404" y="186991"/>
                  <a:pt x="878016" y="180875"/>
                </a:cubicBezTo>
                <a:cubicBezTo>
                  <a:pt x="873627" y="174759"/>
                  <a:pt x="874947" y="171131"/>
                  <a:pt x="881973" y="169991"/>
                </a:cubicBezTo>
                <a:cubicBezTo>
                  <a:pt x="889000" y="168851"/>
                  <a:pt x="894285" y="170504"/>
                  <a:pt x="897827" y="174949"/>
                </a:cubicBezTo>
                <a:cubicBezTo>
                  <a:pt x="901369" y="179395"/>
                  <a:pt x="909033" y="190673"/>
                  <a:pt x="920821" y="208785"/>
                </a:cubicBezTo>
                <a:cubicBezTo>
                  <a:pt x="924793" y="199493"/>
                  <a:pt x="927453" y="188397"/>
                  <a:pt x="928801" y="175498"/>
                </a:cubicBezTo>
                <a:cubicBezTo>
                  <a:pt x="930149" y="162599"/>
                  <a:pt x="930472" y="150800"/>
                  <a:pt x="929769" y="140103"/>
                </a:cubicBezTo>
                <a:cubicBezTo>
                  <a:pt x="925137" y="141006"/>
                  <a:pt x="918878" y="141006"/>
                  <a:pt x="910991" y="140103"/>
                </a:cubicBezTo>
                <a:cubicBezTo>
                  <a:pt x="900881" y="152048"/>
                  <a:pt x="890183" y="160885"/>
                  <a:pt x="878898" y="166614"/>
                </a:cubicBezTo>
                <a:cubicBezTo>
                  <a:pt x="867612" y="172343"/>
                  <a:pt x="867623" y="167406"/>
                  <a:pt x="878930" y="151804"/>
                </a:cubicBezTo>
                <a:cubicBezTo>
                  <a:pt x="890237" y="136202"/>
                  <a:pt x="899687" y="117076"/>
                  <a:pt x="907280" y="94425"/>
                </a:cubicBezTo>
                <a:cubicBezTo>
                  <a:pt x="914873" y="71775"/>
                  <a:pt x="918233" y="57937"/>
                  <a:pt x="917358" y="52911"/>
                </a:cubicBezTo>
                <a:cubicBezTo>
                  <a:pt x="916483" y="47884"/>
                  <a:pt x="915809" y="42460"/>
                  <a:pt x="915336" y="36638"/>
                </a:cubicBezTo>
                <a:cubicBezTo>
                  <a:pt x="915099" y="33727"/>
                  <a:pt x="916671" y="32426"/>
                  <a:pt x="920052" y="32737"/>
                </a:cubicBezTo>
                <a:close/>
                <a:moveTo>
                  <a:pt x="227696" y="25942"/>
                </a:moveTo>
                <a:cubicBezTo>
                  <a:pt x="233315" y="24866"/>
                  <a:pt x="241540" y="27485"/>
                  <a:pt x="252371" y="33799"/>
                </a:cubicBezTo>
                <a:cubicBezTo>
                  <a:pt x="268116" y="42589"/>
                  <a:pt x="272522" y="49860"/>
                  <a:pt x="265589" y="55610"/>
                </a:cubicBezTo>
                <a:cubicBezTo>
                  <a:pt x="258655" y="61360"/>
                  <a:pt x="252765" y="72818"/>
                  <a:pt x="247918" y="89984"/>
                </a:cubicBezTo>
                <a:cubicBezTo>
                  <a:pt x="243071" y="107149"/>
                  <a:pt x="238468" y="121593"/>
                  <a:pt x="234108" y="133316"/>
                </a:cubicBezTo>
                <a:cubicBezTo>
                  <a:pt x="229749" y="145039"/>
                  <a:pt x="223848" y="147753"/>
                  <a:pt x="216405" y="141458"/>
                </a:cubicBezTo>
                <a:cubicBezTo>
                  <a:pt x="204188" y="145057"/>
                  <a:pt x="190758" y="148155"/>
                  <a:pt x="176117" y="150750"/>
                </a:cubicBezTo>
                <a:cubicBezTo>
                  <a:pt x="196236" y="167758"/>
                  <a:pt x="209515" y="179000"/>
                  <a:pt x="215954" y="184478"/>
                </a:cubicBezTo>
                <a:cubicBezTo>
                  <a:pt x="221905" y="177552"/>
                  <a:pt x="227075" y="170636"/>
                  <a:pt x="231463" y="163732"/>
                </a:cubicBezTo>
                <a:cubicBezTo>
                  <a:pt x="235851" y="156827"/>
                  <a:pt x="237145" y="149338"/>
                  <a:pt x="235345" y="141264"/>
                </a:cubicBezTo>
                <a:cubicBezTo>
                  <a:pt x="233545" y="133191"/>
                  <a:pt x="237493" y="130570"/>
                  <a:pt x="247187" y="133402"/>
                </a:cubicBezTo>
                <a:cubicBezTo>
                  <a:pt x="256881" y="136234"/>
                  <a:pt x="265456" y="140002"/>
                  <a:pt x="272913" y="144706"/>
                </a:cubicBezTo>
                <a:cubicBezTo>
                  <a:pt x="280370" y="149409"/>
                  <a:pt x="280628" y="153547"/>
                  <a:pt x="273687" y="157117"/>
                </a:cubicBezTo>
                <a:cubicBezTo>
                  <a:pt x="266747" y="160688"/>
                  <a:pt x="251317" y="173107"/>
                  <a:pt x="227397" y="194373"/>
                </a:cubicBezTo>
                <a:cubicBezTo>
                  <a:pt x="240920" y="204555"/>
                  <a:pt x="253600" y="212718"/>
                  <a:pt x="265438" y="218863"/>
                </a:cubicBezTo>
                <a:cubicBezTo>
                  <a:pt x="277276" y="225007"/>
                  <a:pt x="291892" y="230923"/>
                  <a:pt x="309287" y="236609"/>
                </a:cubicBezTo>
                <a:cubicBezTo>
                  <a:pt x="326682" y="242294"/>
                  <a:pt x="329155" y="246751"/>
                  <a:pt x="316708" y="249977"/>
                </a:cubicBezTo>
                <a:cubicBezTo>
                  <a:pt x="304261" y="253204"/>
                  <a:pt x="292581" y="255047"/>
                  <a:pt x="281668" y="255505"/>
                </a:cubicBezTo>
                <a:cubicBezTo>
                  <a:pt x="270755" y="255964"/>
                  <a:pt x="261219" y="253562"/>
                  <a:pt x="253059" y="248299"/>
                </a:cubicBezTo>
                <a:cubicBezTo>
                  <a:pt x="244899" y="243037"/>
                  <a:pt x="232595" y="231511"/>
                  <a:pt x="216147" y="213722"/>
                </a:cubicBezTo>
                <a:cubicBezTo>
                  <a:pt x="199699" y="195933"/>
                  <a:pt x="186355" y="179940"/>
                  <a:pt x="176117" y="165743"/>
                </a:cubicBezTo>
                <a:lnTo>
                  <a:pt x="176117" y="249353"/>
                </a:lnTo>
                <a:cubicBezTo>
                  <a:pt x="176117" y="258302"/>
                  <a:pt x="179515" y="260854"/>
                  <a:pt x="186312" y="257011"/>
                </a:cubicBezTo>
                <a:cubicBezTo>
                  <a:pt x="193110" y="253168"/>
                  <a:pt x="202556" y="248217"/>
                  <a:pt x="214652" y="242158"/>
                </a:cubicBezTo>
                <a:cubicBezTo>
                  <a:pt x="226748" y="236100"/>
                  <a:pt x="228308" y="238541"/>
                  <a:pt x="219331" y="249483"/>
                </a:cubicBezTo>
                <a:cubicBezTo>
                  <a:pt x="210354" y="260424"/>
                  <a:pt x="200728" y="270806"/>
                  <a:pt x="190453" y="280629"/>
                </a:cubicBezTo>
                <a:cubicBezTo>
                  <a:pt x="180178" y="290453"/>
                  <a:pt x="172453" y="298734"/>
                  <a:pt x="167276" y="305474"/>
                </a:cubicBezTo>
                <a:cubicBezTo>
                  <a:pt x="162099" y="312214"/>
                  <a:pt x="156402" y="310461"/>
                  <a:pt x="150186" y="300215"/>
                </a:cubicBezTo>
                <a:cubicBezTo>
                  <a:pt x="143969" y="289969"/>
                  <a:pt x="142661" y="281325"/>
                  <a:pt x="146260" y="274284"/>
                </a:cubicBezTo>
                <a:cubicBezTo>
                  <a:pt x="149860" y="267243"/>
                  <a:pt x="151882" y="254803"/>
                  <a:pt x="152326" y="236964"/>
                </a:cubicBezTo>
                <a:cubicBezTo>
                  <a:pt x="152771" y="219124"/>
                  <a:pt x="153219" y="188831"/>
                  <a:pt x="153671" y="146082"/>
                </a:cubicBezTo>
                <a:cubicBezTo>
                  <a:pt x="154122" y="103334"/>
                  <a:pt x="151200" y="76328"/>
                  <a:pt x="144905" y="65064"/>
                </a:cubicBezTo>
                <a:cubicBezTo>
                  <a:pt x="138610" y="53800"/>
                  <a:pt x="138897" y="48626"/>
                  <a:pt x="145765" y="49544"/>
                </a:cubicBezTo>
                <a:cubicBezTo>
                  <a:pt x="152634" y="50462"/>
                  <a:pt x="158794" y="50910"/>
                  <a:pt x="164243" y="50889"/>
                </a:cubicBezTo>
                <a:cubicBezTo>
                  <a:pt x="169692" y="50867"/>
                  <a:pt x="179544" y="48268"/>
                  <a:pt x="193798" y="43091"/>
                </a:cubicBezTo>
                <a:cubicBezTo>
                  <a:pt x="208052" y="37914"/>
                  <a:pt x="217768" y="32967"/>
                  <a:pt x="222945" y="28249"/>
                </a:cubicBezTo>
                <a:cubicBezTo>
                  <a:pt x="224239" y="27069"/>
                  <a:pt x="225822" y="26300"/>
                  <a:pt x="227696" y="25942"/>
                </a:cubicBezTo>
                <a:close/>
                <a:moveTo>
                  <a:pt x="1996415" y="23882"/>
                </a:moveTo>
                <a:cubicBezTo>
                  <a:pt x="2007227" y="23882"/>
                  <a:pt x="2016469" y="26188"/>
                  <a:pt x="2024141" y="30798"/>
                </a:cubicBezTo>
                <a:cubicBezTo>
                  <a:pt x="2031814" y="35408"/>
                  <a:pt x="2035352" y="42180"/>
                  <a:pt x="2034757" y="51114"/>
                </a:cubicBezTo>
                <a:cubicBezTo>
                  <a:pt x="2034162" y="60048"/>
                  <a:pt x="2023804" y="60744"/>
                  <a:pt x="2003685" y="53201"/>
                </a:cubicBezTo>
                <a:cubicBezTo>
                  <a:pt x="1993174" y="44582"/>
                  <a:pt x="1986398" y="37541"/>
                  <a:pt x="1983358" y="32078"/>
                </a:cubicBezTo>
                <a:cubicBezTo>
                  <a:pt x="1980318" y="26614"/>
                  <a:pt x="1984670" y="23882"/>
                  <a:pt x="1996415" y="23882"/>
                </a:cubicBezTo>
                <a:close/>
                <a:moveTo>
                  <a:pt x="1512704" y="20748"/>
                </a:moveTo>
                <a:cubicBezTo>
                  <a:pt x="1516846" y="21158"/>
                  <a:pt x="1522901" y="24264"/>
                  <a:pt x="1530871" y="30067"/>
                </a:cubicBezTo>
                <a:cubicBezTo>
                  <a:pt x="1541497" y="37803"/>
                  <a:pt x="1544419" y="44098"/>
                  <a:pt x="1539637" y="48953"/>
                </a:cubicBezTo>
                <a:cubicBezTo>
                  <a:pt x="1534854" y="53807"/>
                  <a:pt x="1530710" y="58966"/>
                  <a:pt x="1527204" y="64429"/>
                </a:cubicBezTo>
                <a:cubicBezTo>
                  <a:pt x="1523697" y="69893"/>
                  <a:pt x="1509992" y="91475"/>
                  <a:pt x="1486087" y="129175"/>
                </a:cubicBezTo>
                <a:lnTo>
                  <a:pt x="1515878" y="129175"/>
                </a:lnTo>
                <a:cubicBezTo>
                  <a:pt x="1528297" y="112756"/>
                  <a:pt x="1533832" y="99423"/>
                  <a:pt x="1532484" y="89177"/>
                </a:cubicBezTo>
                <a:cubicBezTo>
                  <a:pt x="1531136" y="78931"/>
                  <a:pt x="1537464" y="77386"/>
                  <a:pt x="1551467" y="84541"/>
                </a:cubicBezTo>
                <a:cubicBezTo>
                  <a:pt x="1565470" y="91697"/>
                  <a:pt x="1570902" y="97168"/>
                  <a:pt x="1567761" y="100954"/>
                </a:cubicBezTo>
                <a:cubicBezTo>
                  <a:pt x="1564621" y="104740"/>
                  <a:pt x="1559623" y="110637"/>
                  <a:pt x="1552769" y="118646"/>
                </a:cubicBezTo>
                <a:cubicBezTo>
                  <a:pt x="1545914" y="126655"/>
                  <a:pt x="1537650" y="137382"/>
                  <a:pt x="1527978" y="150825"/>
                </a:cubicBezTo>
                <a:cubicBezTo>
                  <a:pt x="1518305" y="164269"/>
                  <a:pt x="1509741" y="175487"/>
                  <a:pt x="1502284" y="184478"/>
                </a:cubicBezTo>
                <a:cubicBezTo>
                  <a:pt x="1517427" y="179244"/>
                  <a:pt x="1532685" y="175014"/>
                  <a:pt x="1548058" y="171787"/>
                </a:cubicBezTo>
                <a:cubicBezTo>
                  <a:pt x="1563431" y="168561"/>
                  <a:pt x="1558709" y="174039"/>
                  <a:pt x="1533893" y="188221"/>
                </a:cubicBezTo>
                <a:cubicBezTo>
                  <a:pt x="1509077" y="202404"/>
                  <a:pt x="1493673" y="212327"/>
                  <a:pt x="1487678" y="217991"/>
                </a:cubicBezTo>
                <a:cubicBezTo>
                  <a:pt x="1481684" y="223656"/>
                  <a:pt x="1475618" y="221949"/>
                  <a:pt x="1469481" y="212872"/>
                </a:cubicBezTo>
                <a:cubicBezTo>
                  <a:pt x="1463343" y="203795"/>
                  <a:pt x="1463748" y="196356"/>
                  <a:pt x="1470696" y="190555"/>
                </a:cubicBezTo>
                <a:cubicBezTo>
                  <a:pt x="1477644" y="184754"/>
                  <a:pt x="1484004" y="178301"/>
                  <a:pt x="1489776" y="171196"/>
                </a:cubicBezTo>
                <a:cubicBezTo>
                  <a:pt x="1495547" y="164090"/>
                  <a:pt x="1502363" y="155074"/>
                  <a:pt x="1510221" y="144147"/>
                </a:cubicBezTo>
                <a:cubicBezTo>
                  <a:pt x="1486158" y="148549"/>
                  <a:pt x="1470552" y="153027"/>
                  <a:pt x="1463404" y="157580"/>
                </a:cubicBezTo>
                <a:cubicBezTo>
                  <a:pt x="1456255" y="162133"/>
                  <a:pt x="1451021" y="158981"/>
                  <a:pt x="1447701" y="148126"/>
                </a:cubicBezTo>
                <a:cubicBezTo>
                  <a:pt x="1444382" y="137270"/>
                  <a:pt x="1446296" y="130613"/>
                  <a:pt x="1453445" y="128154"/>
                </a:cubicBezTo>
                <a:cubicBezTo>
                  <a:pt x="1460593" y="125694"/>
                  <a:pt x="1466695" y="121306"/>
                  <a:pt x="1471750" y="114989"/>
                </a:cubicBezTo>
                <a:cubicBezTo>
                  <a:pt x="1476805" y="108672"/>
                  <a:pt x="1484255" y="95741"/>
                  <a:pt x="1494099" y="76195"/>
                </a:cubicBezTo>
                <a:cubicBezTo>
                  <a:pt x="1503944" y="56650"/>
                  <a:pt x="1507966" y="43066"/>
                  <a:pt x="1506166" y="35444"/>
                </a:cubicBezTo>
                <a:cubicBezTo>
                  <a:pt x="1504367" y="27822"/>
                  <a:pt x="1505378" y="23086"/>
                  <a:pt x="1509199" y="21237"/>
                </a:cubicBezTo>
                <a:cubicBezTo>
                  <a:pt x="1510155" y="20774"/>
                  <a:pt x="1511323" y="20611"/>
                  <a:pt x="1512704" y="20748"/>
                </a:cubicBezTo>
                <a:close/>
                <a:moveTo>
                  <a:pt x="2218413" y="19075"/>
                </a:moveTo>
                <a:cubicBezTo>
                  <a:pt x="2222284" y="18928"/>
                  <a:pt x="2227177" y="19197"/>
                  <a:pt x="2233093" y="19881"/>
                </a:cubicBezTo>
                <a:cubicBezTo>
                  <a:pt x="2245138" y="20900"/>
                  <a:pt x="2253958" y="23979"/>
                  <a:pt x="2259550" y="29120"/>
                </a:cubicBezTo>
                <a:cubicBezTo>
                  <a:pt x="2265143" y="34261"/>
                  <a:pt x="2266817" y="41671"/>
                  <a:pt x="2264573" y="51351"/>
                </a:cubicBezTo>
                <a:cubicBezTo>
                  <a:pt x="2262329" y="61031"/>
                  <a:pt x="2255130" y="62805"/>
                  <a:pt x="2242977" y="56675"/>
                </a:cubicBezTo>
                <a:cubicBezTo>
                  <a:pt x="2230823" y="50544"/>
                  <a:pt x="2220222" y="42195"/>
                  <a:pt x="2211174" y="31626"/>
                </a:cubicBezTo>
                <a:cubicBezTo>
                  <a:pt x="2204387" y="23700"/>
                  <a:pt x="2206800" y="19516"/>
                  <a:pt x="2218413" y="19075"/>
                </a:cubicBezTo>
                <a:close/>
                <a:moveTo>
                  <a:pt x="1278145" y="14179"/>
                </a:moveTo>
                <a:cubicBezTo>
                  <a:pt x="1280033" y="14121"/>
                  <a:pt x="1282368" y="14506"/>
                  <a:pt x="1285148" y="15332"/>
                </a:cubicBezTo>
                <a:cubicBezTo>
                  <a:pt x="1296269" y="18637"/>
                  <a:pt x="1304618" y="22484"/>
                  <a:pt x="1310197" y="26872"/>
                </a:cubicBezTo>
                <a:cubicBezTo>
                  <a:pt x="1315775" y="31260"/>
                  <a:pt x="1316431" y="36079"/>
                  <a:pt x="1312165" y="41327"/>
                </a:cubicBezTo>
                <a:cubicBezTo>
                  <a:pt x="1307899" y="46576"/>
                  <a:pt x="1302858" y="55008"/>
                  <a:pt x="1297043" y="66623"/>
                </a:cubicBezTo>
                <a:cubicBezTo>
                  <a:pt x="1291228" y="78239"/>
                  <a:pt x="1282656" y="90084"/>
                  <a:pt x="1271328" y="102158"/>
                </a:cubicBezTo>
                <a:cubicBezTo>
                  <a:pt x="1299678" y="101370"/>
                  <a:pt x="1317205" y="98473"/>
                  <a:pt x="1323910" y="93468"/>
                </a:cubicBezTo>
                <a:cubicBezTo>
                  <a:pt x="1330614" y="88463"/>
                  <a:pt x="1338382" y="87890"/>
                  <a:pt x="1347216" y="91747"/>
                </a:cubicBezTo>
                <a:cubicBezTo>
                  <a:pt x="1356050" y="95605"/>
                  <a:pt x="1363159" y="100427"/>
                  <a:pt x="1368543" y="106213"/>
                </a:cubicBezTo>
                <a:cubicBezTo>
                  <a:pt x="1373928" y="111999"/>
                  <a:pt x="1374333" y="117384"/>
                  <a:pt x="1369759" y="122367"/>
                </a:cubicBezTo>
                <a:cubicBezTo>
                  <a:pt x="1365184" y="127351"/>
                  <a:pt x="1362011" y="139167"/>
                  <a:pt x="1360240" y="157816"/>
                </a:cubicBezTo>
                <a:cubicBezTo>
                  <a:pt x="1358470" y="176466"/>
                  <a:pt x="1356910" y="195223"/>
                  <a:pt x="1355562" y="214087"/>
                </a:cubicBezTo>
                <a:cubicBezTo>
                  <a:pt x="1354214" y="232952"/>
                  <a:pt x="1350235" y="249224"/>
                  <a:pt x="1343624" y="262905"/>
                </a:cubicBezTo>
                <a:cubicBezTo>
                  <a:pt x="1337013" y="276586"/>
                  <a:pt x="1326756" y="286986"/>
                  <a:pt x="1312853" y="294106"/>
                </a:cubicBezTo>
                <a:cubicBezTo>
                  <a:pt x="1298950" y="301226"/>
                  <a:pt x="1291472" y="299437"/>
                  <a:pt x="1290418" y="288739"/>
                </a:cubicBezTo>
                <a:cubicBezTo>
                  <a:pt x="1289364" y="278041"/>
                  <a:pt x="1283642" y="265866"/>
                  <a:pt x="1273253" y="252214"/>
                </a:cubicBezTo>
                <a:cubicBezTo>
                  <a:pt x="1262863" y="238562"/>
                  <a:pt x="1264269" y="234934"/>
                  <a:pt x="1277469" y="241330"/>
                </a:cubicBezTo>
                <a:cubicBezTo>
                  <a:pt x="1290669" y="247726"/>
                  <a:pt x="1299886" y="251325"/>
                  <a:pt x="1305120" y="252128"/>
                </a:cubicBezTo>
                <a:cubicBezTo>
                  <a:pt x="1310354" y="252931"/>
                  <a:pt x="1315227" y="248124"/>
                  <a:pt x="1319737" y="237706"/>
                </a:cubicBezTo>
                <a:cubicBezTo>
                  <a:pt x="1324247" y="227287"/>
                  <a:pt x="1327401" y="211510"/>
                  <a:pt x="1329201" y="190372"/>
                </a:cubicBezTo>
                <a:cubicBezTo>
                  <a:pt x="1331001" y="169235"/>
                  <a:pt x="1331901" y="151553"/>
                  <a:pt x="1331901" y="137328"/>
                </a:cubicBezTo>
                <a:cubicBezTo>
                  <a:pt x="1331901" y="124493"/>
                  <a:pt x="1330664" y="117248"/>
                  <a:pt x="1328190" y="115592"/>
                </a:cubicBezTo>
                <a:cubicBezTo>
                  <a:pt x="1325716" y="113935"/>
                  <a:pt x="1319568" y="114340"/>
                  <a:pt x="1309745" y="116807"/>
                </a:cubicBezTo>
                <a:lnTo>
                  <a:pt x="1281610" y="123862"/>
                </a:lnTo>
                <a:cubicBezTo>
                  <a:pt x="1274784" y="124794"/>
                  <a:pt x="1268718" y="122557"/>
                  <a:pt x="1263412" y="117151"/>
                </a:cubicBezTo>
                <a:cubicBezTo>
                  <a:pt x="1249688" y="132739"/>
                  <a:pt x="1235402" y="144734"/>
                  <a:pt x="1220552" y="153138"/>
                </a:cubicBezTo>
                <a:cubicBezTo>
                  <a:pt x="1216840" y="155239"/>
                  <a:pt x="1214045" y="156517"/>
                  <a:pt x="1212168" y="156973"/>
                </a:cubicBezTo>
                <a:lnTo>
                  <a:pt x="1210505" y="156340"/>
                </a:lnTo>
                <a:lnTo>
                  <a:pt x="1210187" y="161903"/>
                </a:lnTo>
                <a:cubicBezTo>
                  <a:pt x="1209981" y="169235"/>
                  <a:pt x="1210102" y="178298"/>
                  <a:pt x="1210550" y="189092"/>
                </a:cubicBezTo>
                <a:cubicBezTo>
                  <a:pt x="1211447" y="210682"/>
                  <a:pt x="1210737" y="227029"/>
                  <a:pt x="1208421" y="238136"/>
                </a:cubicBezTo>
                <a:cubicBezTo>
                  <a:pt x="1206105" y="249242"/>
                  <a:pt x="1202993" y="258176"/>
                  <a:pt x="1199085" y="264938"/>
                </a:cubicBezTo>
                <a:cubicBezTo>
                  <a:pt x="1195178" y="271699"/>
                  <a:pt x="1190994" y="271799"/>
                  <a:pt x="1186534" y="265239"/>
                </a:cubicBezTo>
                <a:cubicBezTo>
                  <a:pt x="1182074" y="258678"/>
                  <a:pt x="1178661" y="253229"/>
                  <a:pt x="1176295" y="248891"/>
                </a:cubicBezTo>
                <a:cubicBezTo>
                  <a:pt x="1173929" y="244553"/>
                  <a:pt x="1171617" y="242208"/>
                  <a:pt x="1169358" y="241857"/>
                </a:cubicBezTo>
                <a:cubicBezTo>
                  <a:pt x="1167099" y="241506"/>
                  <a:pt x="1155875" y="242979"/>
                  <a:pt x="1135684" y="246277"/>
                </a:cubicBezTo>
                <a:cubicBezTo>
                  <a:pt x="1130980" y="266382"/>
                  <a:pt x="1125613" y="271882"/>
                  <a:pt x="1119583" y="262776"/>
                </a:cubicBezTo>
                <a:cubicBezTo>
                  <a:pt x="1113553" y="253670"/>
                  <a:pt x="1110538" y="241545"/>
                  <a:pt x="1110538" y="226402"/>
                </a:cubicBezTo>
                <a:cubicBezTo>
                  <a:pt x="1110538" y="212133"/>
                  <a:pt x="1110097" y="194405"/>
                  <a:pt x="1109215" y="173218"/>
                </a:cubicBezTo>
                <a:cubicBezTo>
                  <a:pt x="1108333" y="152030"/>
                  <a:pt x="1105185" y="136693"/>
                  <a:pt x="1099772" y="127207"/>
                </a:cubicBezTo>
                <a:cubicBezTo>
                  <a:pt x="1094359" y="117721"/>
                  <a:pt x="1095280" y="112978"/>
                  <a:pt x="1102536" y="112978"/>
                </a:cubicBezTo>
                <a:cubicBezTo>
                  <a:pt x="1107326" y="112978"/>
                  <a:pt x="1112926" y="113415"/>
                  <a:pt x="1119336" y="114290"/>
                </a:cubicBezTo>
                <a:cubicBezTo>
                  <a:pt x="1126219" y="105643"/>
                  <a:pt x="1133898" y="92271"/>
                  <a:pt x="1142373" y="74173"/>
                </a:cubicBezTo>
                <a:cubicBezTo>
                  <a:pt x="1150848" y="56076"/>
                  <a:pt x="1153512" y="41818"/>
                  <a:pt x="1150364" y="31400"/>
                </a:cubicBezTo>
                <a:cubicBezTo>
                  <a:pt x="1147217" y="20982"/>
                  <a:pt x="1155143" y="19896"/>
                  <a:pt x="1174144" y="28141"/>
                </a:cubicBezTo>
                <a:cubicBezTo>
                  <a:pt x="1190348" y="35971"/>
                  <a:pt x="1195357" y="42865"/>
                  <a:pt x="1189169" y="48824"/>
                </a:cubicBezTo>
                <a:cubicBezTo>
                  <a:pt x="1182981" y="54782"/>
                  <a:pt x="1176317" y="63117"/>
                  <a:pt x="1169175" y="73829"/>
                </a:cubicBezTo>
                <a:cubicBezTo>
                  <a:pt x="1162034" y="84541"/>
                  <a:pt x="1151092" y="98028"/>
                  <a:pt x="1136350" y="114290"/>
                </a:cubicBezTo>
                <a:cubicBezTo>
                  <a:pt x="1153702" y="111795"/>
                  <a:pt x="1165762" y="107572"/>
                  <a:pt x="1172531" y="101621"/>
                </a:cubicBezTo>
                <a:cubicBezTo>
                  <a:pt x="1179299" y="95669"/>
                  <a:pt x="1186627" y="94615"/>
                  <a:pt x="1194514" y="98459"/>
                </a:cubicBezTo>
                <a:cubicBezTo>
                  <a:pt x="1202401" y="102302"/>
                  <a:pt x="1209303" y="106303"/>
                  <a:pt x="1215218" y="110461"/>
                </a:cubicBezTo>
                <a:cubicBezTo>
                  <a:pt x="1221133" y="114620"/>
                  <a:pt x="1222471" y="119499"/>
                  <a:pt x="1219230" y="125099"/>
                </a:cubicBezTo>
                <a:cubicBezTo>
                  <a:pt x="1215989" y="130699"/>
                  <a:pt x="1213508" y="137367"/>
                  <a:pt x="1211787" y="145104"/>
                </a:cubicBezTo>
                <a:cubicBezTo>
                  <a:pt x="1211357" y="147038"/>
                  <a:pt x="1211008" y="149405"/>
                  <a:pt x="1210742" y="152205"/>
                </a:cubicBezTo>
                <a:lnTo>
                  <a:pt x="1210721" y="152577"/>
                </a:lnTo>
                <a:lnTo>
                  <a:pt x="1211909" y="149843"/>
                </a:lnTo>
                <a:cubicBezTo>
                  <a:pt x="1213701" y="147010"/>
                  <a:pt x="1216410" y="143354"/>
                  <a:pt x="1220036" y="138877"/>
                </a:cubicBezTo>
                <a:cubicBezTo>
                  <a:pt x="1234541" y="120966"/>
                  <a:pt x="1247813" y="100491"/>
                  <a:pt x="1259852" y="77454"/>
                </a:cubicBezTo>
                <a:cubicBezTo>
                  <a:pt x="1271890" y="54416"/>
                  <a:pt x="1276336" y="37477"/>
                  <a:pt x="1273188" y="26636"/>
                </a:cubicBezTo>
                <a:cubicBezTo>
                  <a:pt x="1270828" y="18505"/>
                  <a:pt x="1272480" y="14353"/>
                  <a:pt x="1278145" y="14179"/>
                </a:cubicBezTo>
                <a:close/>
                <a:moveTo>
                  <a:pt x="436103" y="11061"/>
                </a:moveTo>
                <a:cubicBezTo>
                  <a:pt x="437927" y="10920"/>
                  <a:pt x="440281" y="11204"/>
                  <a:pt x="443163" y="11912"/>
                </a:cubicBezTo>
                <a:cubicBezTo>
                  <a:pt x="454693" y="14744"/>
                  <a:pt x="463494" y="18315"/>
                  <a:pt x="469567" y="22624"/>
                </a:cubicBezTo>
                <a:cubicBezTo>
                  <a:pt x="475640" y="26933"/>
                  <a:pt x="476425" y="32508"/>
                  <a:pt x="471922" y="39348"/>
                </a:cubicBezTo>
                <a:cubicBezTo>
                  <a:pt x="468545" y="44478"/>
                  <a:pt x="466434" y="56784"/>
                  <a:pt x="465590" y="76264"/>
                </a:cubicBezTo>
                <a:lnTo>
                  <a:pt x="465185" y="97257"/>
                </a:lnTo>
                <a:lnTo>
                  <a:pt x="480024" y="92062"/>
                </a:lnTo>
                <a:cubicBezTo>
                  <a:pt x="485023" y="91175"/>
                  <a:pt x="489238" y="91425"/>
                  <a:pt x="492669" y="92812"/>
                </a:cubicBezTo>
                <a:cubicBezTo>
                  <a:pt x="499531" y="95587"/>
                  <a:pt x="501814" y="99355"/>
                  <a:pt x="499520" y="104116"/>
                </a:cubicBezTo>
                <a:cubicBezTo>
                  <a:pt x="497226" y="108877"/>
                  <a:pt x="485718" y="113853"/>
                  <a:pt x="464996" y="119044"/>
                </a:cubicBezTo>
                <a:lnTo>
                  <a:pt x="463813" y="156149"/>
                </a:lnTo>
                <a:cubicBezTo>
                  <a:pt x="485409" y="146240"/>
                  <a:pt x="493960" y="144971"/>
                  <a:pt x="489464" y="152342"/>
                </a:cubicBezTo>
                <a:cubicBezTo>
                  <a:pt x="484968" y="159713"/>
                  <a:pt x="476418" y="167177"/>
                  <a:pt x="463813" y="174734"/>
                </a:cubicBezTo>
                <a:cubicBezTo>
                  <a:pt x="463813" y="212306"/>
                  <a:pt x="464035" y="238179"/>
                  <a:pt x="464480" y="252354"/>
                </a:cubicBezTo>
                <a:cubicBezTo>
                  <a:pt x="464924" y="266529"/>
                  <a:pt x="460640" y="279034"/>
                  <a:pt x="451627" y="289868"/>
                </a:cubicBezTo>
                <a:cubicBezTo>
                  <a:pt x="442615" y="300702"/>
                  <a:pt x="436384" y="302000"/>
                  <a:pt x="432935" y="293762"/>
                </a:cubicBezTo>
                <a:cubicBezTo>
                  <a:pt x="429486" y="285523"/>
                  <a:pt x="422947" y="276048"/>
                  <a:pt x="413317" y="265336"/>
                </a:cubicBezTo>
                <a:cubicBezTo>
                  <a:pt x="403688" y="254623"/>
                  <a:pt x="404928" y="250845"/>
                  <a:pt x="417039" y="254000"/>
                </a:cubicBezTo>
                <a:cubicBezTo>
                  <a:pt x="429149" y="257155"/>
                  <a:pt x="435900" y="258162"/>
                  <a:pt x="437291" y="257022"/>
                </a:cubicBezTo>
                <a:cubicBezTo>
                  <a:pt x="438682" y="255882"/>
                  <a:pt x="439600" y="248920"/>
                  <a:pt x="440044" y="236135"/>
                </a:cubicBezTo>
                <a:cubicBezTo>
                  <a:pt x="440489" y="223351"/>
                  <a:pt x="440711" y="206641"/>
                  <a:pt x="440711" y="186006"/>
                </a:cubicBezTo>
                <a:cubicBezTo>
                  <a:pt x="414769" y="204218"/>
                  <a:pt x="399379" y="216192"/>
                  <a:pt x="394539" y="221928"/>
                </a:cubicBezTo>
                <a:cubicBezTo>
                  <a:pt x="389699" y="227664"/>
                  <a:pt x="381787" y="225072"/>
                  <a:pt x="370802" y="214152"/>
                </a:cubicBezTo>
                <a:cubicBezTo>
                  <a:pt x="359818" y="203232"/>
                  <a:pt x="359284" y="196936"/>
                  <a:pt x="369200" y="195266"/>
                </a:cubicBezTo>
                <a:cubicBezTo>
                  <a:pt x="379116" y="193595"/>
                  <a:pt x="389731" y="190369"/>
                  <a:pt x="401046" y="185586"/>
                </a:cubicBezTo>
                <a:cubicBezTo>
                  <a:pt x="412360" y="180804"/>
                  <a:pt x="425582" y="173788"/>
                  <a:pt x="440711" y="164538"/>
                </a:cubicBezTo>
                <a:lnTo>
                  <a:pt x="440711" y="125260"/>
                </a:lnTo>
                <a:cubicBezTo>
                  <a:pt x="431605" y="128774"/>
                  <a:pt x="422725" y="131678"/>
                  <a:pt x="414070" y="133972"/>
                </a:cubicBezTo>
                <a:cubicBezTo>
                  <a:pt x="405416" y="136267"/>
                  <a:pt x="396894" y="134567"/>
                  <a:pt x="388505" y="128874"/>
                </a:cubicBezTo>
                <a:cubicBezTo>
                  <a:pt x="380116" y="123181"/>
                  <a:pt x="381773" y="118918"/>
                  <a:pt x="393474" y="116086"/>
                </a:cubicBezTo>
                <a:cubicBezTo>
                  <a:pt x="405176" y="113254"/>
                  <a:pt x="420936" y="108948"/>
                  <a:pt x="440754" y="103169"/>
                </a:cubicBezTo>
                <a:cubicBezTo>
                  <a:pt x="441629" y="60995"/>
                  <a:pt x="439366" y="34534"/>
                  <a:pt x="433967" y="23786"/>
                </a:cubicBezTo>
                <a:cubicBezTo>
                  <a:pt x="429918" y="15725"/>
                  <a:pt x="430630" y="11483"/>
                  <a:pt x="436103" y="11061"/>
                </a:cubicBezTo>
                <a:close/>
                <a:moveTo>
                  <a:pt x="2596693" y="11022"/>
                </a:moveTo>
                <a:cubicBezTo>
                  <a:pt x="2598518" y="10393"/>
                  <a:pt x="2601482" y="10431"/>
                  <a:pt x="2605583" y="11137"/>
                </a:cubicBezTo>
                <a:cubicBezTo>
                  <a:pt x="2613785" y="12550"/>
                  <a:pt x="2620561" y="14733"/>
                  <a:pt x="2625910" y="17687"/>
                </a:cubicBezTo>
                <a:cubicBezTo>
                  <a:pt x="2631259" y="20641"/>
                  <a:pt x="2632704" y="23925"/>
                  <a:pt x="2630244" y="27539"/>
                </a:cubicBezTo>
                <a:cubicBezTo>
                  <a:pt x="2627785" y="31153"/>
                  <a:pt x="2624971" y="34888"/>
                  <a:pt x="2621801" y="38746"/>
                </a:cubicBezTo>
                <a:cubicBezTo>
                  <a:pt x="2624727" y="38746"/>
                  <a:pt x="2631736" y="36717"/>
                  <a:pt x="2642828" y="32659"/>
                </a:cubicBezTo>
                <a:cubicBezTo>
                  <a:pt x="2653920" y="28600"/>
                  <a:pt x="2662187" y="29884"/>
                  <a:pt x="2667629" y="36509"/>
                </a:cubicBezTo>
                <a:cubicBezTo>
                  <a:pt x="2673071" y="43134"/>
                  <a:pt x="2671437" y="47874"/>
                  <a:pt x="2662725" y="50727"/>
                </a:cubicBezTo>
                <a:cubicBezTo>
                  <a:pt x="2654013" y="53581"/>
                  <a:pt x="2644929" y="55467"/>
                  <a:pt x="2635471" y="56384"/>
                </a:cubicBezTo>
                <a:cubicBezTo>
                  <a:pt x="2626014" y="57302"/>
                  <a:pt x="2618862" y="56865"/>
                  <a:pt x="2614015" y="55072"/>
                </a:cubicBezTo>
                <a:cubicBezTo>
                  <a:pt x="2604034" y="70502"/>
                  <a:pt x="2590436" y="83133"/>
                  <a:pt x="2573220" y="92963"/>
                </a:cubicBezTo>
                <a:cubicBezTo>
                  <a:pt x="2556005" y="102793"/>
                  <a:pt x="2551294" y="102782"/>
                  <a:pt x="2559088" y="92930"/>
                </a:cubicBezTo>
                <a:cubicBezTo>
                  <a:pt x="2566882" y="83079"/>
                  <a:pt x="2573220" y="74600"/>
                  <a:pt x="2578103" y="67495"/>
                </a:cubicBezTo>
                <a:cubicBezTo>
                  <a:pt x="2582986" y="60389"/>
                  <a:pt x="2587188" y="53101"/>
                  <a:pt x="2590708" y="45629"/>
                </a:cubicBezTo>
                <a:cubicBezTo>
                  <a:pt x="2594229" y="38158"/>
                  <a:pt x="2595989" y="32279"/>
                  <a:pt x="2595989" y="27991"/>
                </a:cubicBezTo>
                <a:cubicBezTo>
                  <a:pt x="2595989" y="23201"/>
                  <a:pt x="2595537" y="18842"/>
                  <a:pt x="2594634" y="14913"/>
                </a:cubicBezTo>
                <a:cubicBezTo>
                  <a:pt x="2594182" y="12948"/>
                  <a:pt x="2594869" y="11651"/>
                  <a:pt x="2596693" y="11022"/>
                </a:cubicBezTo>
                <a:close/>
                <a:moveTo>
                  <a:pt x="805655" y="10944"/>
                </a:moveTo>
                <a:cubicBezTo>
                  <a:pt x="809498" y="9660"/>
                  <a:pt x="816500" y="11589"/>
                  <a:pt x="826660" y="16730"/>
                </a:cubicBezTo>
                <a:cubicBezTo>
                  <a:pt x="836820" y="21871"/>
                  <a:pt x="840322" y="27475"/>
                  <a:pt x="837167" y="33540"/>
                </a:cubicBezTo>
                <a:cubicBezTo>
                  <a:pt x="834013" y="39606"/>
                  <a:pt x="832435" y="61576"/>
                  <a:pt x="832435" y="99448"/>
                </a:cubicBezTo>
                <a:lnTo>
                  <a:pt x="854462" y="95512"/>
                </a:lnTo>
                <a:cubicBezTo>
                  <a:pt x="865016" y="92744"/>
                  <a:pt x="872534" y="93945"/>
                  <a:pt x="877015" y="99115"/>
                </a:cubicBezTo>
                <a:cubicBezTo>
                  <a:pt x="881497" y="104284"/>
                  <a:pt x="879134" y="108576"/>
                  <a:pt x="869928" y="111989"/>
                </a:cubicBezTo>
                <a:cubicBezTo>
                  <a:pt x="860721" y="115402"/>
                  <a:pt x="847779" y="118305"/>
                  <a:pt x="831102" y="120700"/>
                </a:cubicBezTo>
                <a:lnTo>
                  <a:pt x="831102" y="125605"/>
                </a:lnTo>
                <a:cubicBezTo>
                  <a:pt x="844883" y="127225"/>
                  <a:pt x="855749" y="130817"/>
                  <a:pt x="863700" y="136381"/>
                </a:cubicBezTo>
                <a:cubicBezTo>
                  <a:pt x="871652" y="141945"/>
                  <a:pt x="874115" y="149130"/>
                  <a:pt x="871089" y="157935"/>
                </a:cubicBezTo>
                <a:cubicBezTo>
                  <a:pt x="868063" y="166740"/>
                  <a:pt x="861539" y="166281"/>
                  <a:pt x="851515" y="156558"/>
                </a:cubicBezTo>
                <a:cubicBezTo>
                  <a:pt x="841491" y="146835"/>
                  <a:pt x="834687" y="140002"/>
                  <a:pt x="831102" y="136059"/>
                </a:cubicBezTo>
                <a:cubicBezTo>
                  <a:pt x="831102" y="144376"/>
                  <a:pt x="829793" y="152980"/>
                  <a:pt x="827176" y="161871"/>
                </a:cubicBezTo>
                <a:cubicBezTo>
                  <a:pt x="824559" y="170762"/>
                  <a:pt x="820257" y="171257"/>
                  <a:pt x="814270" y="163355"/>
                </a:cubicBezTo>
                <a:cubicBezTo>
                  <a:pt x="808283" y="155454"/>
                  <a:pt x="805963" y="148678"/>
                  <a:pt x="807311" y="143028"/>
                </a:cubicBezTo>
                <a:cubicBezTo>
                  <a:pt x="808659" y="137378"/>
                  <a:pt x="809297" y="132352"/>
                  <a:pt x="809226" y="127949"/>
                </a:cubicBezTo>
                <a:cubicBezTo>
                  <a:pt x="791329" y="155310"/>
                  <a:pt x="772249" y="173401"/>
                  <a:pt x="751987" y="182220"/>
                </a:cubicBezTo>
                <a:cubicBezTo>
                  <a:pt x="731724" y="191039"/>
                  <a:pt x="726895" y="190451"/>
                  <a:pt x="737499" y="180456"/>
                </a:cubicBezTo>
                <a:cubicBezTo>
                  <a:pt x="748104" y="170461"/>
                  <a:pt x="758959" y="159688"/>
                  <a:pt x="770066" y="148137"/>
                </a:cubicBezTo>
                <a:cubicBezTo>
                  <a:pt x="781173" y="136586"/>
                  <a:pt x="788862" y="128057"/>
                  <a:pt x="793136" y="122550"/>
                </a:cubicBezTo>
                <a:cubicBezTo>
                  <a:pt x="784188" y="126938"/>
                  <a:pt x="776845" y="129613"/>
                  <a:pt x="771109" y="130574"/>
                </a:cubicBezTo>
                <a:cubicBezTo>
                  <a:pt x="765373" y="131534"/>
                  <a:pt x="758386" y="128161"/>
                  <a:pt x="750148" y="120453"/>
                </a:cubicBezTo>
                <a:cubicBezTo>
                  <a:pt x="741909" y="112745"/>
                  <a:pt x="743350" y="109350"/>
                  <a:pt x="754471" y="110268"/>
                </a:cubicBezTo>
                <a:cubicBezTo>
                  <a:pt x="765592" y="111186"/>
                  <a:pt x="783879" y="109185"/>
                  <a:pt x="809333" y="104266"/>
                </a:cubicBezTo>
                <a:lnTo>
                  <a:pt x="809333" y="57697"/>
                </a:lnTo>
                <a:cubicBezTo>
                  <a:pt x="809333" y="39628"/>
                  <a:pt x="807759" y="27639"/>
                  <a:pt x="804612" y="21731"/>
                </a:cubicBezTo>
                <a:cubicBezTo>
                  <a:pt x="801464" y="15823"/>
                  <a:pt x="801812" y="12227"/>
                  <a:pt x="805655" y="10944"/>
                </a:cubicBezTo>
                <a:close/>
                <a:moveTo>
                  <a:pt x="2333489" y="7037"/>
                </a:moveTo>
                <a:cubicBezTo>
                  <a:pt x="2335117" y="6899"/>
                  <a:pt x="2337204" y="7187"/>
                  <a:pt x="2339752" y="7900"/>
                </a:cubicBezTo>
                <a:cubicBezTo>
                  <a:pt x="2349940" y="10754"/>
                  <a:pt x="2359190" y="14730"/>
                  <a:pt x="2367500" y="19828"/>
                </a:cubicBezTo>
                <a:cubicBezTo>
                  <a:pt x="2375810" y="24926"/>
                  <a:pt x="2377484" y="31590"/>
                  <a:pt x="2372523" y="39821"/>
                </a:cubicBezTo>
                <a:cubicBezTo>
                  <a:pt x="2367561" y="48053"/>
                  <a:pt x="2365503" y="74231"/>
                  <a:pt x="2366349" y="118356"/>
                </a:cubicBezTo>
                <a:cubicBezTo>
                  <a:pt x="2386468" y="115731"/>
                  <a:pt x="2400823" y="113276"/>
                  <a:pt x="2409413" y="110988"/>
                </a:cubicBezTo>
                <a:cubicBezTo>
                  <a:pt x="2418002" y="108701"/>
                  <a:pt x="2427392" y="110519"/>
                  <a:pt x="2437580" y="116441"/>
                </a:cubicBezTo>
                <a:cubicBezTo>
                  <a:pt x="2447769" y="122364"/>
                  <a:pt x="2448017" y="126881"/>
                  <a:pt x="2438323" y="129993"/>
                </a:cubicBezTo>
                <a:cubicBezTo>
                  <a:pt x="2428629" y="133105"/>
                  <a:pt x="2404680" y="136360"/>
                  <a:pt x="2366478" y="139758"/>
                </a:cubicBezTo>
                <a:cubicBezTo>
                  <a:pt x="2366478" y="191641"/>
                  <a:pt x="2365998" y="234088"/>
                  <a:pt x="2365037" y="267099"/>
                </a:cubicBezTo>
                <a:cubicBezTo>
                  <a:pt x="2364076" y="300111"/>
                  <a:pt x="2359548" y="316892"/>
                  <a:pt x="2351453" y="317444"/>
                </a:cubicBezTo>
                <a:cubicBezTo>
                  <a:pt x="2343358" y="317996"/>
                  <a:pt x="2339311" y="301602"/>
                  <a:pt x="2339311" y="268261"/>
                </a:cubicBezTo>
                <a:lnTo>
                  <a:pt x="2339311" y="142813"/>
                </a:lnTo>
                <a:cubicBezTo>
                  <a:pt x="2319593" y="147187"/>
                  <a:pt x="2304640" y="150528"/>
                  <a:pt x="2294451" y="152837"/>
                </a:cubicBezTo>
                <a:cubicBezTo>
                  <a:pt x="2284262" y="155145"/>
                  <a:pt x="2274346" y="152320"/>
                  <a:pt x="2264702" y="144362"/>
                </a:cubicBezTo>
                <a:cubicBezTo>
                  <a:pt x="2255058" y="136403"/>
                  <a:pt x="2255359" y="132115"/>
                  <a:pt x="2265606" y="131498"/>
                </a:cubicBezTo>
                <a:cubicBezTo>
                  <a:pt x="2275852" y="130882"/>
                  <a:pt x="2285822" y="130129"/>
                  <a:pt x="2295516" y="129240"/>
                </a:cubicBezTo>
                <a:cubicBezTo>
                  <a:pt x="2305210" y="128351"/>
                  <a:pt x="2319808" y="126279"/>
                  <a:pt x="2339311" y="123023"/>
                </a:cubicBezTo>
                <a:cubicBezTo>
                  <a:pt x="2339311" y="91289"/>
                  <a:pt x="2339095" y="68839"/>
                  <a:pt x="2338665" y="55675"/>
                </a:cubicBezTo>
                <a:cubicBezTo>
                  <a:pt x="2338235" y="42510"/>
                  <a:pt x="2335761" y="30543"/>
                  <a:pt x="2331244" y="19774"/>
                </a:cubicBezTo>
                <a:cubicBezTo>
                  <a:pt x="2327856" y="11697"/>
                  <a:pt x="2328604" y="7451"/>
                  <a:pt x="2333489" y="7037"/>
                </a:cubicBezTo>
                <a:close/>
                <a:moveTo>
                  <a:pt x="1913831" y="2921"/>
                </a:moveTo>
                <a:cubicBezTo>
                  <a:pt x="1915392" y="2634"/>
                  <a:pt x="1917463" y="2666"/>
                  <a:pt x="1920042" y="3017"/>
                </a:cubicBezTo>
                <a:cubicBezTo>
                  <a:pt x="1930360" y="4423"/>
                  <a:pt x="1939610" y="6721"/>
                  <a:pt x="1947791" y="9911"/>
                </a:cubicBezTo>
                <a:cubicBezTo>
                  <a:pt x="1955972" y="13102"/>
                  <a:pt x="1958488" y="18146"/>
                  <a:pt x="1955341" y="25044"/>
                </a:cubicBezTo>
                <a:cubicBezTo>
                  <a:pt x="1952193" y="31942"/>
                  <a:pt x="1955222" y="52692"/>
                  <a:pt x="1964429" y="87295"/>
                </a:cubicBezTo>
                <a:cubicBezTo>
                  <a:pt x="1976532" y="83896"/>
                  <a:pt x="1986975" y="81024"/>
                  <a:pt x="1995759" y="78680"/>
                </a:cubicBezTo>
                <a:cubicBezTo>
                  <a:pt x="2004542" y="76335"/>
                  <a:pt x="2011587" y="78755"/>
                  <a:pt x="2016892" y="85940"/>
                </a:cubicBezTo>
                <a:cubicBezTo>
                  <a:pt x="2022198" y="93124"/>
                  <a:pt x="2018646" y="98322"/>
                  <a:pt x="2006234" y="101535"/>
                </a:cubicBezTo>
                <a:cubicBezTo>
                  <a:pt x="1993823" y="104747"/>
                  <a:pt x="1982483" y="107737"/>
                  <a:pt x="1972216" y="110504"/>
                </a:cubicBezTo>
                <a:cubicBezTo>
                  <a:pt x="1977608" y="126709"/>
                  <a:pt x="1982956" y="141834"/>
                  <a:pt x="1988262" y="155880"/>
                </a:cubicBezTo>
                <a:cubicBezTo>
                  <a:pt x="1993568" y="169927"/>
                  <a:pt x="1998100" y="181259"/>
                  <a:pt x="2001857" y="189877"/>
                </a:cubicBezTo>
                <a:cubicBezTo>
                  <a:pt x="2007206" y="178807"/>
                  <a:pt x="2011225" y="168901"/>
                  <a:pt x="2013913" y="160161"/>
                </a:cubicBezTo>
                <a:cubicBezTo>
                  <a:pt x="2016602" y="151421"/>
                  <a:pt x="2016821" y="142716"/>
                  <a:pt x="2014569" y="134047"/>
                </a:cubicBezTo>
                <a:cubicBezTo>
                  <a:pt x="2012318" y="125379"/>
                  <a:pt x="2015498" y="122755"/>
                  <a:pt x="2024109" y="126175"/>
                </a:cubicBezTo>
                <a:cubicBezTo>
                  <a:pt x="2032720" y="129595"/>
                  <a:pt x="2040170" y="134424"/>
                  <a:pt x="2046458" y="140662"/>
                </a:cubicBezTo>
                <a:cubicBezTo>
                  <a:pt x="2052747" y="146900"/>
                  <a:pt x="2053091" y="152804"/>
                  <a:pt x="2047491" y="158376"/>
                </a:cubicBezTo>
                <a:cubicBezTo>
                  <a:pt x="2041891" y="163947"/>
                  <a:pt x="2037575" y="171074"/>
                  <a:pt x="2034542" y="179757"/>
                </a:cubicBezTo>
                <a:cubicBezTo>
                  <a:pt x="2031509" y="188440"/>
                  <a:pt x="2026027" y="200009"/>
                  <a:pt x="2018097" y="214464"/>
                </a:cubicBezTo>
                <a:cubicBezTo>
                  <a:pt x="2037442" y="243029"/>
                  <a:pt x="2051764" y="260471"/>
                  <a:pt x="2061064" y="266788"/>
                </a:cubicBezTo>
                <a:cubicBezTo>
                  <a:pt x="2070363" y="273104"/>
                  <a:pt x="2075852" y="273732"/>
                  <a:pt x="2077530" y="268670"/>
                </a:cubicBezTo>
                <a:cubicBezTo>
                  <a:pt x="2079208" y="263608"/>
                  <a:pt x="2082650" y="254609"/>
                  <a:pt x="2087855" y="241674"/>
                </a:cubicBezTo>
                <a:cubicBezTo>
                  <a:pt x="2093061" y="228739"/>
                  <a:pt x="2095993" y="233694"/>
                  <a:pt x="2096653" y="256538"/>
                </a:cubicBezTo>
                <a:cubicBezTo>
                  <a:pt x="2097312" y="279382"/>
                  <a:pt x="2098782" y="295382"/>
                  <a:pt x="2101062" y="304538"/>
                </a:cubicBezTo>
                <a:cubicBezTo>
                  <a:pt x="2103342" y="313694"/>
                  <a:pt x="2097596" y="316631"/>
                  <a:pt x="2083822" y="313347"/>
                </a:cubicBezTo>
                <a:cubicBezTo>
                  <a:pt x="2070048" y="310063"/>
                  <a:pt x="2055751" y="301469"/>
                  <a:pt x="2040930" y="287567"/>
                </a:cubicBezTo>
                <a:cubicBezTo>
                  <a:pt x="2026110" y="273664"/>
                  <a:pt x="2011960" y="255104"/>
                  <a:pt x="1998480" y="231887"/>
                </a:cubicBezTo>
                <a:cubicBezTo>
                  <a:pt x="1985143" y="248622"/>
                  <a:pt x="1970656" y="259331"/>
                  <a:pt x="1955018" y="264013"/>
                </a:cubicBezTo>
                <a:cubicBezTo>
                  <a:pt x="1939380" y="268695"/>
                  <a:pt x="1937505" y="265615"/>
                  <a:pt x="1949393" y="254774"/>
                </a:cubicBezTo>
                <a:cubicBezTo>
                  <a:pt x="1961281" y="243933"/>
                  <a:pt x="1973779" y="229571"/>
                  <a:pt x="1986886" y="211689"/>
                </a:cubicBezTo>
                <a:cubicBezTo>
                  <a:pt x="1979013" y="197435"/>
                  <a:pt x="1971925" y="182216"/>
                  <a:pt x="1965623" y="166033"/>
                </a:cubicBezTo>
                <a:cubicBezTo>
                  <a:pt x="1959320" y="149850"/>
                  <a:pt x="1953373" y="133112"/>
                  <a:pt x="1947780" y="115817"/>
                </a:cubicBezTo>
                <a:cubicBezTo>
                  <a:pt x="1931619" y="120191"/>
                  <a:pt x="1916640" y="123758"/>
                  <a:pt x="1902845" y="126519"/>
                </a:cubicBezTo>
                <a:cubicBezTo>
                  <a:pt x="1889050" y="129279"/>
                  <a:pt x="1879327" y="130975"/>
                  <a:pt x="1873677" y="131606"/>
                </a:cubicBezTo>
                <a:lnTo>
                  <a:pt x="1873677" y="181790"/>
                </a:lnTo>
                <a:cubicBezTo>
                  <a:pt x="1888835" y="177703"/>
                  <a:pt x="1899335" y="172182"/>
                  <a:pt x="1905179" y="165227"/>
                </a:cubicBezTo>
                <a:cubicBezTo>
                  <a:pt x="1911022" y="158272"/>
                  <a:pt x="1916816" y="156009"/>
                  <a:pt x="1922559" y="158440"/>
                </a:cubicBezTo>
                <a:cubicBezTo>
                  <a:pt x="1928302" y="160871"/>
                  <a:pt x="1934637" y="163925"/>
                  <a:pt x="1941563" y="167604"/>
                </a:cubicBezTo>
                <a:cubicBezTo>
                  <a:pt x="1948490" y="171282"/>
                  <a:pt x="1950573" y="175512"/>
                  <a:pt x="1947812" y="180295"/>
                </a:cubicBezTo>
                <a:cubicBezTo>
                  <a:pt x="1945052" y="185077"/>
                  <a:pt x="1943234" y="190967"/>
                  <a:pt x="1942359" y="197965"/>
                </a:cubicBezTo>
                <a:cubicBezTo>
                  <a:pt x="1941485" y="204963"/>
                  <a:pt x="1940595" y="215751"/>
                  <a:pt x="1939692" y="230328"/>
                </a:cubicBezTo>
                <a:cubicBezTo>
                  <a:pt x="1938789" y="244904"/>
                  <a:pt x="1935469" y="256251"/>
                  <a:pt x="1929733" y="264368"/>
                </a:cubicBezTo>
                <a:cubicBezTo>
                  <a:pt x="1923997" y="272484"/>
                  <a:pt x="1917519" y="278998"/>
                  <a:pt x="1910298" y="283910"/>
                </a:cubicBezTo>
                <a:cubicBezTo>
                  <a:pt x="1903078" y="288821"/>
                  <a:pt x="1898346" y="287344"/>
                  <a:pt x="1896101" y="279479"/>
                </a:cubicBezTo>
                <a:cubicBezTo>
                  <a:pt x="1893857" y="271613"/>
                  <a:pt x="1888182" y="262138"/>
                  <a:pt x="1879076" y="251053"/>
                </a:cubicBezTo>
                <a:cubicBezTo>
                  <a:pt x="1869970" y="239968"/>
                  <a:pt x="1871243" y="236899"/>
                  <a:pt x="1882894" y="241846"/>
                </a:cubicBezTo>
                <a:cubicBezTo>
                  <a:pt x="1894546" y="246794"/>
                  <a:pt x="1901766" y="248619"/>
                  <a:pt x="1904555" y="247321"/>
                </a:cubicBezTo>
                <a:cubicBezTo>
                  <a:pt x="1907344" y="246023"/>
                  <a:pt x="1909843" y="237053"/>
                  <a:pt x="1912051" y="220411"/>
                </a:cubicBezTo>
                <a:cubicBezTo>
                  <a:pt x="1914260" y="203770"/>
                  <a:pt x="1915073" y="193649"/>
                  <a:pt x="1914493" y="190050"/>
                </a:cubicBezTo>
                <a:cubicBezTo>
                  <a:pt x="1913912" y="186450"/>
                  <a:pt x="1912170" y="185500"/>
                  <a:pt x="1909266" y="187199"/>
                </a:cubicBezTo>
                <a:cubicBezTo>
                  <a:pt x="1906362" y="188899"/>
                  <a:pt x="1900726" y="191139"/>
                  <a:pt x="1892359" y="193921"/>
                </a:cubicBezTo>
                <a:cubicBezTo>
                  <a:pt x="1883991" y="196703"/>
                  <a:pt x="1877606" y="198417"/>
                  <a:pt x="1873204" y="199062"/>
                </a:cubicBezTo>
                <a:cubicBezTo>
                  <a:pt x="1870694" y="218336"/>
                  <a:pt x="1864284" y="235702"/>
                  <a:pt x="1853973" y="251160"/>
                </a:cubicBezTo>
                <a:cubicBezTo>
                  <a:pt x="1843663" y="266619"/>
                  <a:pt x="1829943" y="277396"/>
                  <a:pt x="1812813" y="283490"/>
                </a:cubicBezTo>
                <a:cubicBezTo>
                  <a:pt x="1795684" y="289585"/>
                  <a:pt x="1792153" y="288122"/>
                  <a:pt x="1802220" y="279102"/>
                </a:cubicBezTo>
                <a:cubicBezTo>
                  <a:pt x="1812286" y="270082"/>
                  <a:pt x="1821740" y="258051"/>
                  <a:pt x="1830581" y="243008"/>
                </a:cubicBezTo>
                <a:cubicBezTo>
                  <a:pt x="1839422" y="227965"/>
                  <a:pt x="1844513" y="211585"/>
                  <a:pt x="1845853" y="193868"/>
                </a:cubicBezTo>
                <a:cubicBezTo>
                  <a:pt x="1847194" y="176150"/>
                  <a:pt x="1847208" y="161652"/>
                  <a:pt x="1845896" y="150374"/>
                </a:cubicBezTo>
                <a:cubicBezTo>
                  <a:pt x="1844584" y="139095"/>
                  <a:pt x="1841885" y="129817"/>
                  <a:pt x="1837798" y="122539"/>
                </a:cubicBezTo>
                <a:cubicBezTo>
                  <a:pt x="1833711" y="115262"/>
                  <a:pt x="1835295" y="111623"/>
                  <a:pt x="1842551" y="111623"/>
                </a:cubicBezTo>
                <a:cubicBezTo>
                  <a:pt x="1848230" y="111623"/>
                  <a:pt x="1854128" y="112067"/>
                  <a:pt x="1860244" y="112957"/>
                </a:cubicBezTo>
                <a:cubicBezTo>
                  <a:pt x="1866360" y="113846"/>
                  <a:pt x="1876627" y="112749"/>
                  <a:pt x="1891046" y="109665"/>
                </a:cubicBezTo>
                <a:cubicBezTo>
                  <a:pt x="1905465" y="106582"/>
                  <a:pt x="1922118" y="101821"/>
                  <a:pt x="1941004" y="95383"/>
                </a:cubicBezTo>
                <a:cubicBezTo>
                  <a:pt x="1928657" y="50010"/>
                  <a:pt x="1919497" y="22922"/>
                  <a:pt x="1913525" y="14117"/>
                </a:cubicBezTo>
                <a:cubicBezTo>
                  <a:pt x="1909045" y="7513"/>
                  <a:pt x="1909147" y="3781"/>
                  <a:pt x="1913831" y="2921"/>
                </a:cubicBezTo>
                <a:close/>
                <a:moveTo>
                  <a:pt x="69704" y="2379"/>
                </a:moveTo>
                <a:cubicBezTo>
                  <a:pt x="71401" y="2279"/>
                  <a:pt x="73624" y="2524"/>
                  <a:pt x="76373" y="3114"/>
                </a:cubicBezTo>
                <a:cubicBezTo>
                  <a:pt x="87372" y="5473"/>
                  <a:pt x="96622" y="8739"/>
                  <a:pt x="104122" y="12912"/>
                </a:cubicBezTo>
                <a:cubicBezTo>
                  <a:pt x="111621" y="17085"/>
                  <a:pt x="113120" y="23510"/>
                  <a:pt x="108617" y="32185"/>
                </a:cubicBezTo>
                <a:cubicBezTo>
                  <a:pt x="104114" y="40861"/>
                  <a:pt x="101863" y="61482"/>
                  <a:pt x="101863" y="94049"/>
                </a:cubicBezTo>
                <a:cubicBezTo>
                  <a:pt x="109090" y="91453"/>
                  <a:pt x="116845" y="89457"/>
                  <a:pt x="125126" y="88058"/>
                </a:cubicBezTo>
                <a:cubicBezTo>
                  <a:pt x="133408" y="86660"/>
                  <a:pt x="138126" y="88740"/>
                  <a:pt x="139280" y="94296"/>
                </a:cubicBezTo>
                <a:cubicBezTo>
                  <a:pt x="140435" y="99853"/>
                  <a:pt x="138154" y="104768"/>
                  <a:pt x="132440" y="109042"/>
                </a:cubicBezTo>
                <a:cubicBezTo>
                  <a:pt x="126725" y="113315"/>
                  <a:pt x="116533" y="117890"/>
                  <a:pt x="101863" y="122765"/>
                </a:cubicBezTo>
                <a:lnTo>
                  <a:pt x="101863" y="156773"/>
                </a:lnTo>
                <a:cubicBezTo>
                  <a:pt x="118254" y="159354"/>
                  <a:pt x="127977" y="163466"/>
                  <a:pt x="131031" y="169109"/>
                </a:cubicBezTo>
                <a:cubicBezTo>
                  <a:pt x="134085" y="174752"/>
                  <a:pt x="134975" y="180779"/>
                  <a:pt x="133698" y="187189"/>
                </a:cubicBezTo>
                <a:cubicBezTo>
                  <a:pt x="132422" y="193599"/>
                  <a:pt x="128378" y="195323"/>
                  <a:pt x="121566" y="192362"/>
                </a:cubicBezTo>
                <a:cubicBezTo>
                  <a:pt x="114755" y="189401"/>
                  <a:pt x="108065" y="182779"/>
                  <a:pt x="101497" y="172497"/>
                </a:cubicBezTo>
                <a:cubicBezTo>
                  <a:pt x="100852" y="196288"/>
                  <a:pt x="100529" y="218759"/>
                  <a:pt x="100529" y="239910"/>
                </a:cubicBezTo>
                <a:cubicBezTo>
                  <a:pt x="100529" y="258811"/>
                  <a:pt x="99343" y="276148"/>
                  <a:pt x="96969" y="291922"/>
                </a:cubicBezTo>
                <a:cubicBezTo>
                  <a:pt x="94596" y="307697"/>
                  <a:pt x="88942" y="308467"/>
                  <a:pt x="80009" y="294235"/>
                </a:cubicBezTo>
                <a:cubicBezTo>
                  <a:pt x="71075" y="280002"/>
                  <a:pt x="67963" y="267300"/>
                  <a:pt x="70673" y="256129"/>
                </a:cubicBezTo>
                <a:cubicBezTo>
                  <a:pt x="73383" y="244958"/>
                  <a:pt x="75409" y="232454"/>
                  <a:pt x="76750" y="218615"/>
                </a:cubicBezTo>
                <a:cubicBezTo>
                  <a:pt x="78090" y="204777"/>
                  <a:pt x="78761" y="184457"/>
                  <a:pt x="78761" y="157655"/>
                </a:cubicBezTo>
                <a:cubicBezTo>
                  <a:pt x="68364" y="187325"/>
                  <a:pt x="50468" y="210714"/>
                  <a:pt x="25071" y="227822"/>
                </a:cubicBezTo>
                <a:cubicBezTo>
                  <a:pt x="-325" y="244930"/>
                  <a:pt x="-6427" y="245173"/>
                  <a:pt x="6766" y="228553"/>
                </a:cubicBezTo>
                <a:cubicBezTo>
                  <a:pt x="19959" y="211933"/>
                  <a:pt x="32611" y="194649"/>
                  <a:pt x="44721" y="176702"/>
                </a:cubicBezTo>
                <a:cubicBezTo>
                  <a:pt x="56831" y="158756"/>
                  <a:pt x="66378" y="142956"/>
                  <a:pt x="73362" y="129304"/>
                </a:cubicBezTo>
                <a:cubicBezTo>
                  <a:pt x="68759" y="131914"/>
                  <a:pt x="59839" y="134366"/>
                  <a:pt x="46603" y="136661"/>
                </a:cubicBezTo>
                <a:cubicBezTo>
                  <a:pt x="33367" y="138955"/>
                  <a:pt x="22594" y="137120"/>
                  <a:pt x="14284" y="131154"/>
                </a:cubicBezTo>
                <a:cubicBezTo>
                  <a:pt x="5974" y="125189"/>
                  <a:pt x="6798" y="121586"/>
                  <a:pt x="16757" y="120345"/>
                </a:cubicBezTo>
                <a:cubicBezTo>
                  <a:pt x="26717" y="119105"/>
                  <a:pt x="47384" y="112971"/>
                  <a:pt x="78761" y="101943"/>
                </a:cubicBezTo>
                <a:cubicBezTo>
                  <a:pt x="78761" y="87818"/>
                  <a:pt x="78542" y="71560"/>
                  <a:pt x="78105" y="53169"/>
                </a:cubicBezTo>
                <a:cubicBezTo>
                  <a:pt x="77667" y="34777"/>
                  <a:pt x="74520" y="21247"/>
                  <a:pt x="68662" y="12579"/>
                </a:cubicBezTo>
                <a:cubicBezTo>
                  <a:pt x="64268" y="6077"/>
                  <a:pt x="64616" y="2677"/>
                  <a:pt x="69704" y="2379"/>
                </a:cubicBezTo>
                <a:close/>
                <a:moveTo>
                  <a:pt x="2695662" y="1"/>
                </a:moveTo>
                <a:cubicBezTo>
                  <a:pt x="2699050" y="-17"/>
                  <a:pt x="2703971" y="1010"/>
                  <a:pt x="2710424" y="3082"/>
                </a:cubicBezTo>
                <a:cubicBezTo>
                  <a:pt x="2723330" y="7226"/>
                  <a:pt x="2727984" y="12539"/>
                  <a:pt x="2724384" y="19021"/>
                </a:cubicBezTo>
                <a:lnTo>
                  <a:pt x="2716275" y="25216"/>
                </a:lnTo>
                <a:cubicBezTo>
                  <a:pt x="2722814" y="25288"/>
                  <a:pt x="2732580" y="23732"/>
                  <a:pt x="2745572" y="20548"/>
                </a:cubicBezTo>
                <a:cubicBezTo>
                  <a:pt x="2758564" y="17365"/>
                  <a:pt x="2767953" y="19433"/>
                  <a:pt x="2773740" y="26754"/>
                </a:cubicBezTo>
                <a:cubicBezTo>
                  <a:pt x="2779526" y="34075"/>
                  <a:pt x="2773177" y="39273"/>
                  <a:pt x="2754692" y="42349"/>
                </a:cubicBezTo>
                <a:cubicBezTo>
                  <a:pt x="2736208" y="45425"/>
                  <a:pt x="2721781" y="46067"/>
                  <a:pt x="2711413" y="44274"/>
                </a:cubicBezTo>
                <a:cubicBezTo>
                  <a:pt x="2703971" y="56105"/>
                  <a:pt x="2693897" y="66035"/>
                  <a:pt x="2681191" y="74066"/>
                </a:cubicBezTo>
                <a:lnTo>
                  <a:pt x="2675789" y="76961"/>
                </a:lnTo>
                <a:lnTo>
                  <a:pt x="2688881" y="73948"/>
                </a:lnTo>
                <a:cubicBezTo>
                  <a:pt x="2694324" y="71158"/>
                  <a:pt x="2700414" y="71216"/>
                  <a:pt x="2707154" y="74120"/>
                </a:cubicBezTo>
                <a:cubicBezTo>
                  <a:pt x="2713894" y="77024"/>
                  <a:pt x="2720473" y="80566"/>
                  <a:pt x="2726890" y="84746"/>
                </a:cubicBezTo>
                <a:cubicBezTo>
                  <a:pt x="2733307" y="88926"/>
                  <a:pt x="2734684" y="94042"/>
                  <a:pt x="2731020" y="100093"/>
                </a:cubicBezTo>
                <a:cubicBezTo>
                  <a:pt x="2727356" y="106145"/>
                  <a:pt x="2724187" y="118309"/>
                  <a:pt x="2721512" y="136586"/>
                </a:cubicBezTo>
                <a:cubicBezTo>
                  <a:pt x="2718838" y="154862"/>
                  <a:pt x="2715156" y="169016"/>
                  <a:pt x="2710467" y="179047"/>
                </a:cubicBezTo>
                <a:cubicBezTo>
                  <a:pt x="2709294" y="181555"/>
                  <a:pt x="2708040" y="183468"/>
                  <a:pt x="2706701" y="184787"/>
                </a:cubicBezTo>
                <a:lnTo>
                  <a:pt x="2704357" y="185982"/>
                </a:lnTo>
                <a:lnTo>
                  <a:pt x="2706907" y="186748"/>
                </a:lnTo>
                <a:cubicBezTo>
                  <a:pt x="2712249" y="188963"/>
                  <a:pt x="2714665" y="191147"/>
                  <a:pt x="2714156" y="193298"/>
                </a:cubicBezTo>
                <a:cubicBezTo>
                  <a:pt x="2713647" y="195449"/>
                  <a:pt x="2712554" y="197908"/>
                  <a:pt x="2710876" y="200676"/>
                </a:cubicBezTo>
                <a:cubicBezTo>
                  <a:pt x="2738682" y="198094"/>
                  <a:pt x="2759302" y="195649"/>
                  <a:pt x="2772739" y="193341"/>
                </a:cubicBezTo>
                <a:cubicBezTo>
                  <a:pt x="2786176" y="191032"/>
                  <a:pt x="2796996" y="192702"/>
                  <a:pt x="2805198" y="198353"/>
                </a:cubicBezTo>
                <a:cubicBezTo>
                  <a:pt x="2813401" y="204003"/>
                  <a:pt x="2816581" y="209204"/>
                  <a:pt x="2814738" y="213958"/>
                </a:cubicBezTo>
                <a:cubicBezTo>
                  <a:pt x="2812896" y="218712"/>
                  <a:pt x="2805908" y="220863"/>
                  <a:pt x="2793776" y="220411"/>
                </a:cubicBezTo>
                <a:cubicBezTo>
                  <a:pt x="2781644" y="219960"/>
                  <a:pt x="2771083" y="219734"/>
                  <a:pt x="2762092" y="219734"/>
                </a:cubicBezTo>
                <a:cubicBezTo>
                  <a:pt x="2754162" y="219734"/>
                  <a:pt x="2737090" y="220558"/>
                  <a:pt x="2710876" y="222207"/>
                </a:cubicBezTo>
                <a:cubicBezTo>
                  <a:pt x="2710876" y="261901"/>
                  <a:pt x="2710632" y="283695"/>
                  <a:pt x="2710144" y="287588"/>
                </a:cubicBezTo>
                <a:cubicBezTo>
                  <a:pt x="2709657" y="291481"/>
                  <a:pt x="2707922" y="298021"/>
                  <a:pt x="2704939" y="307205"/>
                </a:cubicBezTo>
                <a:cubicBezTo>
                  <a:pt x="2701956" y="316390"/>
                  <a:pt x="2698600" y="319445"/>
                  <a:pt x="2694872" y="316369"/>
                </a:cubicBezTo>
                <a:cubicBezTo>
                  <a:pt x="2691144" y="313293"/>
                  <a:pt x="2688806" y="308679"/>
                  <a:pt x="2687860" y="302527"/>
                </a:cubicBezTo>
                <a:cubicBezTo>
                  <a:pt x="2686913" y="296375"/>
                  <a:pt x="2686211" y="287326"/>
                  <a:pt x="2685752" y="275381"/>
                </a:cubicBezTo>
                <a:cubicBezTo>
                  <a:pt x="2685293" y="263436"/>
                  <a:pt x="2685063" y="246242"/>
                  <a:pt x="2685063" y="223799"/>
                </a:cubicBezTo>
                <a:lnTo>
                  <a:pt x="2627824" y="231500"/>
                </a:lnTo>
                <a:cubicBezTo>
                  <a:pt x="2624455" y="248321"/>
                  <a:pt x="2616417" y="263557"/>
                  <a:pt x="2603711" y="277209"/>
                </a:cubicBezTo>
                <a:cubicBezTo>
                  <a:pt x="2591006" y="290861"/>
                  <a:pt x="2575293" y="299770"/>
                  <a:pt x="2556571" y="303936"/>
                </a:cubicBezTo>
                <a:cubicBezTo>
                  <a:pt x="2537850" y="308102"/>
                  <a:pt x="2535165" y="305610"/>
                  <a:pt x="2548516" y="296461"/>
                </a:cubicBezTo>
                <a:cubicBezTo>
                  <a:pt x="2561866" y="287312"/>
                  <a:pt x="2573138" y="277485"/>
                  <a:pt x="2582330" y="266981"/>
                </a:cubicBezTo>
                <a:cubicBezTo>
                  <a:pt x="2591522" y="256477"/>
                  <a:pt x="2597875" y="245231"/>
                  <a:pt x="2601388" y="233242"/>
                </a:cubicBezTo>
                <a:cubicBezTo>
                  <a:pt x="2570614" y="238634"/>
                  <a:pt x="2550602" y="242230"/>
                  <a:pt x="2541353" y="244030"/>
                </a:cubicBezTo>
                <a:cubicBezTo>
                  <a:pt x="2532103" y="245829"/>
                  <a:pt x="2522926" y="242205"/>
                  <a:pt x="2513820" y="233156"/>
                </a:cubicBezTo>
                <a:cubicBezTo>
                  <a:pt x="2504714" y="224108"/>
                  <a:pt x="2507553" y="220261"/>
                  <a:pt x="2522338" y="221616"/>
                </a:cubicBezTo>
                <a:cubicBezTo>
                  <a:pt x="2537123" y="222971"/>
                  <a:pt x="2563925" y="221118"/>
                  <a:pt x="2602743" y="216056"/>
                </a:cubicBezTo>
                <a:cubicBezTo>
                  <a:pt x="2602743" y="209402"/>
                  <a:pt x="2601618" y="203375"/>
                  <a:pt x="2599366" y="197976"/>
                </a:cubicBezTo>
                <a:cubicBezTo>
                  <a:pt x="2597115" y="192577"/>
                  <a:pt x="2599352" y="190351"/>
                  <a:pt x="2606077" y="191297"/>
                </a:cubicBezTo>
                <a:lnTo>
                  <a:pt x="2609388" y="192143"/>
                </a:lnTo>
                <a:lnTo>
                  <a:pt x="2605034" y="183282"/>
                </a:lnTo>
                <a:cubicBezTo>
                  <a:pt x="2603776" y="179724"/>
                  <a:pt x="2602801" y="175745"/>
                  <a:pt x="2602109" y="171346"/>
                </a:cubicBezTo>
                <a:cubicBezTo>
                  <a:pt x="2600725" y="162549"/>
                  <a:pt x="2598929" y="149987"/>
                  <a:pt x="2596720" y="133660"/>
                </a:cubicBezTo>
                <a:cubicBezTo>
                  <a:pt x="2594512" y="117334"/>
                  <a:pt x="2591364" y="105532"/>
                  <a:pt x="2587277" y="98254"/>
                </a:cubicBezTo>
                <a:cubicBezTo>
                  <a:pt x="2583190" y="90977"/>
                  <a:pt x="2585220" y="87338"/>
                  <a:pt x="2593365" y="87338"/>
                </a:cubicBezTo>
                <a:cubicBezTo>
                  <a:pt x="2599001" y="87338"/>
                  <a:pt x="2604012" y="87556"/>
                  <a:pt x="2608401" y="87994"/>
                </a:cubicBezTo>
                <a:cubicBezTo>
                  <a:pt x="2610595" y="88213"/>
                  <a:pt x="2614979" y="87938"/>
                  <a:pt x="2621554" y="87171"/>
                </a:cubicBezTo>
                <a:lnTo>
                  <a:pt x="2622026" y="87103"/>
                </a:lnTo>
                <a:lnTo>
                  <a:pt x="2616101" y="83616"/>
                </a:lnTo>
                <a:cubicBezTo>
                  <a:pt x="2607196" y="72589"/>
                  <a:pt x="2604644" y="65498"/>
                  <a:pt x="2608444" y="62343"/>
                </a:cubicBezTo>
                <a:cubicBezTo>
                  <a:pt x="2612244" y="59188"/>
                  <a:pt x="2619019" y="59407"/>
                  <a:pt x="2628771" y="62999"/>
                </a:cubicBezTo>
                <a:cubicBezTo>
                  <a:pt x="2638522" y="66591"/>
                  <a:pt x="2641932" y="73141"/>
                  <a:pt x="2638999" y="82649"/>
                </a:cubicBezTo>
                <a:lnTo>
                  <a:pt x="2637749" y="84843"/>
                </a:lnTo>
                <a:lnTo>
                  <a:pt x="2647850" y="83391"/>
                </a:lnTo>
                <a:lnTo>
                  <a:pt x="2669619" y="78381"/>
                </a:lnTo>
                <a:lnTo>
                  <a:pt x="2669453" y="74856"/>
                </a:lnTo>
                <a:cubicBezTo>
                  <a:pt x="2670021" y="73024"/>
                  <a:pt x="2671212" y="70553"/>
                  <a:pt x="2673028" y="67441"/>
                </a:cubicBezTo>
                <a:cubicBezTo>
                  <a:pt x="2680292" y="54993"/>
                  <a:pt x="2685465" y="44016"/>
                  <a:pt x="2688548" y="34508"/>
                </a:cubicBezTo>
                <a:cubicBezTo>
                  <a:pt x="2691631" y="25001"/>
                  <a:pt x="2692499" y="18458"/>
                  <a:pt x="2691151" y="14880"/>
                </a:cubicBezTo>
                <a:cubicBezTo>
                  <a:pt x="2689803" y="11302"/>
                  <a:pt x="2689451" y="7405"/>
                  <a:pt x="2690097" y="3189"/>
                </a:cubicBezTo>
                <a:cubicBezTo>
                  <a:pt x="2690419" y="1081"/>
                  <a:pt x="2692275" y="18"/>
                  <a:pt x="2695662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427157" y="2844367"/>
            <a:ext cx="3399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35 –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20 =</a:t>
            </a:r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H="1">
            <a:off x="3426520" y="3431742"/>
            <a:ext cx="349250" cy="56134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3775772" y="3431742"/>
            <a:ext cx="371475" cy="56134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995962" y="3940124"/>
            <a:ext cx="601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4020146" y="3940645"/>
            <a:ext cx="325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3881883" y="4667065"/>
            <a:ext cx="601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5395930" y="2844367"/>
            <a:ext cx="601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328095" y="3431107"/>
            <a:ext cx="1492250" cy="1238250"/>
            <a:chOff x="2306539" y="2436026"/>
            <a:chExt cx="252412" cy="783796"/>
          </a:xfrm>
        </p:grpSpPr>
        <p:sp>
          <p:nvSpPr>
            <p:cNvPr id="28" name="Line 32"/>
            <p:cNvSpPr>
              <a:spLocks noChangeShapeType="1"/>
            </p:cNvSpPr>
            <p:nvPr/>
          </p:nvSpPr>
          <p:spPr bwMode="auto">
            <a:xfrm>
              <a:off x="2308126" y="3207047"/>
              <a:ext cx="25082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V="1">
              <a:off x="2555775" y="2436026"/>
              <a:ext cx="3175" cy="7837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V="1">
              <a:off x="2306539" y="3070522"/>
              <a:ext cx="0" cy="14287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963470" y="3015182"/>
            <a:ext cx="233269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963470" y="3565727"/>
            <a:ext cx="213712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30 - 20 = 10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963472" y="4116272"/>
            <a:ext cx="200247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 + 5 = 15</a:t>
            </a:r>
          </a:p>
        </p:txBody>
      </p:sp>
      <p:sp>
        <p:nvSpPr>
          <p:cNvPr id="32" name="文本框 4"/>
          <p:cNvSpPr txBox="1"/>
          <p:nvPr/>
        </p:nvSpPr>
        <p:spPr>
          <a:xfrm>
            <a:off x="2006865" y="1465960"/>
            <a:ext cx="682109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你能用前面的方法算一算吗？</a:t>
            </a:r>
          </a:p>
        </p:txBody>
      </p:sp>
      <p:sp>
        <p:nvSpPr>
          <p:cNvPr id="22" name="矩形 21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033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5" grpId="0"/>
      <p:bldP spid="27" grpId="0"/>
      <p:bldP spid="30" grpId="0"/>
      <p:bldP spid="31" grpId="0"/>
      <p:bldP spid="19" grpId="0"/>
      <p:bldP spid="20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138131" y="1466025"/>
            <a:ext cx="6452407" cy="4801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说一说：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两道题在计算时有什么不同？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19" y="2082201"/>
            <a:ext cx="2916648" cy="20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03" y="2144929"/>
            <a:ext cx="3116735" cy="207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00724" y="4244963"/>
            <a:ext cx="472906" cy="1163350"/>
          </a:xfrm>
          <a:prstGeom prst="rect">
            <a:avLst/>
          </a:prstGeom>
        </p:spPr>
      </p:pic>
      <p:sp>
        <p:nvSpPr>
          <p:cNvPr id="15" name="任意多边形: 形状 14"/>
          <p:cNvSpPr/>
          <p:nvPr/>
        </p:nvSpPr>
        <p:spPr>
          <a:xfrm>
            <a:off x="2662556" y="4384039"/>
            <a:ext cx="3131520" cy="958413"/>
          </a:xfrm>
          <a:custGeom>
            <a:avLst/>
            <a:gdLst>
              <a:gd name="connsiteX0" fmla="*/ 159739 w 3131520"/>
              <a:gd name="connsiteY0" fmla="*/ 0 h 958413"/>
              <a:gd name="connsiteX1" fmla="*/ 521920 w 3131520"/>
              <a:gd name="connsiteY1" fmla="*/ 0 h 958413"/>
              <a:gd name="connsiteX2" fmla="*/ 1304800 w 3131520"/>
              <a:gd name="connsiteY2" fmla="*/ 0 h 958413"/>
              <a:gd name="connsiteX3" fmla="*/ 2971781 w 3131520"/>
              <a:gd name="connsiteY3" fmla="*/ 0 h 958413"/>
              <a:gd name="connsiteX4" fmla="*/ 3131520 w 3131520"/>
              <a:gd name="connsiteY4" fmla="*/ 159739 h 958413"/>
              <a:gd name="connsiteX5" fmla="*/ 3131520 w 3131520"/>
              <a:gd name="connsiteY5" fmla="*/ 399339 h 958413"/>
              <a:gd name="connsiteX6" fmla="*/ 3131520 w 3131520"/>
              <a:gd name="connsiteY6" fmla="*/ 798674 h 958413"/>
              <a:gd name="connsiteX7" fmla="*/ 2971781 w 3131520"/>
              <a:gd name="connsiteY7" fmla="*/ 958413 h 958413"/>
              <a:gd name="connsiteX8" fmla="*/ 1304800 w 3131520"/>
              <a:gd name="connsiteY8" fmla="*/ 958413 h 958413"/>
              <a:gd name="connsiteX9" fmla="*/ 521920 w 3131520"/>
              <a:gd name="connsiteY9" fmla="*/ 958413 h 958413"/>
              <a:gd name="connsiteX10" fmla="*/ 159739 w 3131520"/>
              <a:gd name="connsiteY10" fmla="*/ 958413 h 958413"/>
              <a:gd name="connsiteX11" fmla="*/ 0 w 3131520"/>
              <a:gd name="connsiteY11" fmla="*/ 798674 h 958413"/>
              <a:gd name="connsiteX12" fmla="*/ 0 w 3131520"/>
              <a:gd name="connsiteY12" fmla="*/ 399339 h 958413"/>
              <a:gd name="connsiteX13" fmla="*/ 0 w 3131520"/>
              <a:gd name="connsiteY13" fmla="*/ 159739 h 958413"/>
              <a:gd name="connsiteX14" fmla="*/ 159739 w 3131520"/>
              <a:gd name="connsiteY14" fmla="*/ 0 h 95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31520" h="958413">
                <a:moveTo>
                  <a:pt x="159739" y="0"/>
                </a:moveTo>
                <a:lnTo>
                  <a:pt x="521920" y="0"/>
                </a:lnTo>
                <a:lnTo>
                  <a:pt x="1304800" y="0"/>
                </a:lnTo>
                <a:lnTo>
                  <a:pt x="2971781" y="0"/>
                </a:lnTo>
                <a:cubicBezTo>
                  <a:pt x="3060002" y="0"/>
                  <a:pt x="3131520" y="71518"/>
                  <a:pt x="3131520" y="159739"/>
                </a:cubicBezTo>
                <a:lnTo>
                  <a:pt x="3131520" y="399339"/>
                </a:lnTo>
                <a:lnTo>
                  <a:pt x="3131520" y="798674"/>
                </a:lnTo>
                <a:cubicBezTo>
                  <a:pt x="3131520" y="886895"/>
                  <a:pt x="3060002" y="958413"/>
                  <a:pt x="2971781" y="958413"/>
                </a:cubicBezTo>
                <a:lnTo>
                  <a:pt x="1304800" y="958413"/>
                </a:lnTo>
                <a:lnTo>
                  <a:pt x="521920" y="958413"/>
                </a:lnTo>
                <a:lnTo>
                  <a:pt x="159739" y="958413"/>
                </a:lnTo>
                <a:cubicBezTo>
                  <a:pt x="71518" y="958413"/>
                  <a:pt x="0" y="886895"/>
                  <a:pt x="0" y="798674"/>
                </a:cubicBezTo>
                <a:lnTo>
                  <a:pt x="0" y="399339"/>
                </a:lnTo>
                <a:lnTo>
                  <a:pt x="0" y="159739"/>
                </a:lnTo>
                <a:cubicBezTo>
                  <a:pt x="0" y="71518"/>
                  <a:pt x="71518" y="0"/>
                  <a:pt x="159739" y="0"/>
                </a:cubicBezTo>
                <a:close/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35-2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，先算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5-2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35-20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，算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30-20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36705" y="4222488"/>
            <a:ext cx="669770" cy="1189861"/>
          </a:xfrm>
          <a:prstGeom prst="rect">
            <a:avLst/>
          </a:prstGeom>
        </p:spPr>
      </p:pic>
      <p:sp>
        <p:nvSpPr>
          <p:cNvPr id="16" name="任意多边形: 形状 15"/>
          <p:cNvSpPr/>
          <p:nvPr/>
        </p:nvSpPr>
        <p:spPr>
          <a:xfrm>
            <a:off x="6200695" y="4384039"/>
            <a:ext cx="3331210" cy="958413"/>
          </a:xfrm>
          <a:custGeom>
            <a:avLst/>
            <a:gdLst>
              <a:gd name="connsiteX0" fmla="*/ 159739 w 3331210"/>
              <a:gd name="connsiteY0" fmla="*/ 0 h 958413"/>
              <a:gd name="connsiteX1" fmla="*/ 1943206 w 3331210"/>
              <a:gd name="connsiteY1" fmla="*/ 0 h 958413"/>
              <a:gd name="connsiteX2" fmla="*/ 2776008 w 3331210"/>
              <a:gd name="connsiteY2" fmla="*/ 0 h 958413"/>
              <a:gd name="connsiteX3" fmla="*/ 3171471 w 3331210"/>
              <a:gd name="connsiteY3" fmla="*/ 0 h 958413"/>
              <a:gd name="connsiteX4" fmla="*/ 3331210 w 3331210"/>
              <a:gd name="connsiteY4" fmla="*/ 159739 h 958413"/>
              <a:gd name="connsiteX5" fmla="*/ 3331210 w 3331210"/>
              <a:gd name="connsiteY5" fmla="*/ 399339 h 958413"/>
              <a:gd name="connsiteX6" fmla="*/ 3331210 w 3331210"/>
              <a:gd name="connsiteY6" fmla="*/ 798674 h 958413"/>
              <a:gd name="connsiteX7" fmla="*/ 3171471 w 3331210"/>
              <a:gd name="connsiteY7" fmla="*/ 958413 h 958413"/>
              <a:gd name="connsiteX8" fmla="*/ 2776008 w 3331210"/>
              <a:gd name="connsiteY8" fmla="*/ 958413 h 958413"/>
              <a:gd name="connsiteX9" fmla="*/ 1943206 w 3331210"/>
              <a:gd name="connsiteY9" fmla="*/ 958413 h 958413"/>
              <a:gd name="connsiteX10" fmla="*/ 159739 w 3331210"/>
              <a:gd name="connsiteY10" fmla="*/ 958413 h 958413"/>
              <a:gd name="connsiteX11" fmla="*/ 0 w 3331210"/>
              <a:gd name="connsiteY11" fmla="*/ 798674 h 958413"/>
              <a:gd name="connsiteX12" fmla="*/ 0 w 3331210"/>
              <a:gd name="connsiteY12" fmla="*/ 399339 h 958413"/>
              <a:gd name="connsiteX13" fmla="*/ 0 w 3331210"/>
              <a:gd name="connsiteY13" fmla="*/ 159739 h 958413"/>
              <a:gd name="connsiteX14" fmla="*/ 159739 w 3331210"/>
              <a:gd name="connsiteY14" fmla="*/ 0 h 95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31210" h="958413">
                <a:moveTo>
                  <a:pt x="159739" y="0"/>
                </a:moveTo>
                <a:lnTo>
                  <a:pt x="1943206" y="0"/>
                </a:lnTo>
                <a:lnTo>
                  <a:pt x="2776008" y="0"/>
                </a:lnTo>
                <a:lnTo>
                  <a:pt x="3171471" y="0"/>
                </a:lnTo>
                <a:cubicBezTo>
                  <a:pt x="3259692" y="0"/>
                  <a:pt x="3331210" y="71518"/>
                  <a:pt x="3331210" y="159739"/>
                </a:cubicBezTo>
                <a:lnTo>
                  <a:pt x="3331210" y="399339"/>
                </a:lnTo>
                <a:lnTo>
                  <a:pt x="3331210" y="798674"/>
                </a:lnTo>
                <a:cubicBezTo>
                  <a:pt x="3331210" y="886895"/>
                  <a:pt x="3259692" y="958413"/>
                  <a:pt x="3171471" y="958413"/>
                </a:cubicBezTo>
                <a:lnTo>
                  <a:pt x="2776008" y="958413"/>
                </a:lnTo>
                <a:lnTo>
                  <a:pt x="1943206" y="958413"/>
                </a:lnTo>
                <a:lnTo>
                  <a:pt x="159739" y="958413"/>
                </a:lnTo>
                <a:cubicBezTo>
                  <a:pt x="71518" y="958413"/>
                  <a:pt x="0" y="886895"/>
                  <a:pt x="0" y="798674"/>
                </a:cubicBezTo>
                <a:lnTo>
                  <a:pt x="0" y="399339"/>
                </a:lnTo>
                <a:lnTo>
                  <a:pt x="0" y="159739"/>
                </a:lnTo>
                <a:cubicBezTo>
                  <a:pt x="0" y="71518"/>
                  <a:pt x="71518" y="0"/>
                  <a:pt x="159739" y="0"/>
                </a:cubicBezTo>
                <a:close/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相同计数单位的数才能直接相减。</a:t>
            </a:r>
          </a:p>
        </p:txBody>
      </p:sp>
      <p:sp>
        <p:nvSpPr>
          <p:cNvPr id="10" name="矩形 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506347" y="1532799"/>
            <a:ext cx="1505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做一做。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142596" y="2409638"/>
            <a:ext cx="4825330" cy="892339"/>
          </a:xfrm>
          <a:custGeom>
            <a:avLst/>
            <a:gdLst/>
            <a:ahLst/>
            <a:cxnLst/>
            <a:rect l="l" t="t" r="r" b="b"/>
            <a:pathLst>
              <a:path w="4825330" h="892339">
                <a:moveTo>
                  <a:pt x="4663207" y="793475"/>
                </a:moveTo>
                <a:lnTo>
                  <a:pt x="4825330" y="793475"/>
                </a:lnTo>
                <a:lnTo>
                  <a:pt x="4825330" y="821955"/>
                </a:lnTo>
                <a:lnTo>
                  <a:pt x="4663207" y="821955"/>
                </a:lnTo>
                <a:close/>
                <a:moveTo>
                  <a:pt x="1262781" y="793475"/>
                </a:moveTo>
                <a:lnTo>
                  <a:pt x="1424905" y="793475"/>
                </a:lnTo>
                <a:lnTo>
                  <a:pt x="1424905" y="821955"/>
                </a:lnTo>
                <a:lnTo>
                  <a:pt x="1262781" y="821955"/>
                </a:lnTo>
                <a:close/>
                <a:moveTo>
                  <a:pt x="255444" y="763770"/>
                </a:moveTo>
                <a:cubicBezTo>
                  <a:pt x="242696" y="765476"/>
                  <a:pt x="233425" y="771700"/>
                  <a:pt x="227631" y="782441"/>
                </a:cubicBezTo>
                <a:cubicBezTo>
                  <a:pt x="221838" y="793181"/>
                  <a:pt x="219375" y="804783"/>
                  <a:pt x="220242" y="817244"/>
                </a:cubicBezTo>
                <a:cubicBezTo>
                  <a:pt x="221110" y="829706"/>
                  <a:pt x="225308" y="839909"/>
                  <a:pt x="232837" y="847854"/>
                </a:cubicBezTo>
                <a:cubicBezTo>
                  <a:pt x="240365" y="855798"/>
                  <a:pt x="250127" y="859964"/>
                  <a:pt x="262123" y="860351"/>
                </a:cubicBezTo>
                <a:cubicBezTo>
                  <a:pt x="274119" y="860738"/>
                  <a:pt x="284289" y="856551"/>
                  <a:pt x="292635" y="847789"/>
                </a:cubicBezTo>
                <a:cubicBezTo>
                  <a:pt x="300981" y="839027"/>
                  <a:pt x="305154" y="825698"/>
                  <a:pt x="305154" y="807801"/>
                </a:cubicBezTo>
                <a:cubicBezTo>
                  <a:pt x="305154" y="789905"/>
                  <a:pt x="300056" y="777665"/>
                  <a:pt x="289861" y="771083"/>
                </a:cubicBezTo>
                <a:cubicBezTo>
                  <a:pt x="279665" y="764501"/>
                  <a:pt x="268192" y="762063"/>
                  <a:pt x="255444" y="763770"/>
                </a:cubicBezTo>
                <a:close/>
                <a:moveTo>
                  <a:pt x="3948831" y="752972"/>
                </a:moveTo>
                <a:lnTo>
                  <a:pt x="4110955" y="752972"/>
                </a:lnTo>
                <a:lnTo>
                  <a:pt x="4110955" y="781451"/>
                </a:lnTo>
                <a:lnTo>
                  <a:pt x="3948831" y="781451"/>
                </a:lnTo>
                <a:close/>
                <a:moveTo>
                  <a:pt x="538881" y="752972"/>
                </a:moveTo>
                <a:lnTo>
                  <a:pt x="701005" y="752972"/>
                </a:lnTo>
                <a:lnTo>
                  <a:pt x="701005" y="781451"/>
                </a:lnTo>
                <a:lnTo>
                  <a:pt x="538881" y="781451"/>
                </a:lnTo>
                <a:close/>
                <a:moveTo>
                  <a:pt x="4663207" y="711134"/>
                </a:moveTo>
                <a:lnTo>
                  <a:pt x="4825330" y="711134"/>
                </a:lnTo>
                <a:lnTo>
                  <a:pt x="4825330" y="739614"/>
                </a:lnTo>
                <a:lnTo>
                  <a:pt x="4663207" y="739614"/>
                </a:lnTo>
                <a:close/>
                <a:moveTo>
                  <a:pt x="1262781" y="711134"/>
                </a:moveTo>
                <a:lnTo>
                  <a:pt x="1424905" y="711134"/>
                </a:lnTo>
                <a:lnTo>
                  <a:pt x="1424905" y="739614"/>
                </a:lnTo>
                <a:lnTo>
                  <a:pt x="1262781" y="739614"/>
                </a:lnTo>
                <a:close/>
                <a:moveTo>
                  <a:pt x="3516659" y="707219"/>
                </a:moveTo>
                <a:lnTo>
                  <a:pt x="3449332" y="806962"/>
                </a:lnTo>
                <a:lnTo>
                  <a:pt x="3516659" y="806962"/>
                </a:lnTo>
                <a:close/>
                <a:moveTo>
                  <a:pt x="1002059" y="707219"/>
                </a:moveTo>
                <a:lnTo>
                  <a:pt x="934732" y="806962"/>
                </a:lnTo>
                <a:lnTo>
                  <a:pt x="1002059" y="806962"/>
                </a:lnTo>
                <a:close/>
                <a:moveTo>
                  <a:pt x="3665889" y="681579"/>
                </a:moveTo>
                <a:cubicBezTo>
                  <a:pt x="3661185" y="680675"/>
                  <a:pt x="3655019" y="681862"/>
                  <a:pt x="3647390" y="685139"/>
                </a:cubicBezTo>
                <a:cubicBezTo>
                  <a:pt x="3639761" y="688415"/>
                  <a:pt x="3633645" y="695059"/>
                  <a:pt x="3629042" y="705068"/>
                </a:cubicBezTo>
                <a:cubicBezTo>
                  <a:pt x="3624438" y="715077"/>
                  <a:pt x="3622789" y="725653"/>
                  <a:pt x="3624094" y="736796"/>
                </a:cubicBezTo>
                <a:cubicBezTo>
                  <a:pt x="3625399" y="747938"/>
                  <a:pt x="3629945" y="756790"/>
                  <a:pt x="3637732" y="763350"/>
                </a:cubicBezTo>
                <a:cubicBezTo>
                  <a:pt x="3645519" y="769911"/>
                  <a:pt x="3653735" y="773005"/>
                  <a:pt x="3662383" y="772632"/>
                </a:cubicBezTo>
                <a:cubicBezTo>
                  <a:pt x="3671030" y="772259"/>
                  <a:pt x="3678003" y="770036"/>
                  <a:pt x="3683301" y="765964"/>
                </a:cubicBezTo>
                <a:cubicBezTo>
                  <a:pt x="3688600" y="761891"/>
                  <a:pt x="3693845" y="754649"/>
                  <a:pt x="3699036" y="744238"/>
                </a:cubicBezTo>
                <a:cubicBezTo>
                  <a:pt x="3702550" y="731246"/>
                  <a:pt x="3703467" y="720398"/>
                  <a:pt x="3701790" y="711693"/>
                </a:cubicBezTo>
                <a:cubicBezTo>
                  <a:pt x="3700112" y="702989"/>
                  <a:pt x="3695817" y="695793"/>
                  <a:pt x="3688905" y="690108"/>
                </a:cubicBezTo>
                <a:cubicBezTo>
                  <a:pt x="3681993" y="684422"/>
                  <a:pt x="3674321" y="681579"/>
                  <a:pt x="3665889" y="681579"/>
                </a:cubicBezTo>
                <a:close/>
                <a:moveTo>
                  <a:pt x="4342359" y="653099"/>
                </a:moveTo>
                <a:lnTo>
                  <a:pt x="4456708" y="653099"/>
                </a:lnTo>
                <a:lnTo>
                  <a:pt x="4456708" y="684268"/>
                </a:lnTo>
                <a:lnTo>
                  <a:pt x="4369569" y="684268"/>
                </a:lnTo>
                <a:cubicBezTo>
                  <a:pt x="4365425" y="706782"/>
                  <a:pt x="4361180" y="723373"/>
                  <a:pt x="4356835" y="734042"/>
                </a:cubicBezTo>
                <a:cubicBezTo>
                  <a:pt x="4366758" y="728665"/>
                  <a:pt x="4377994" y="726216"/>
                  <a:pt x="4390542" y="726697"/>
                </a:cubicBezTo>
                <a:cubicBezTo>
                  <a:pt x="4403090" y="727177"/>
                  <a:pt x="4415103" y="730049"/>
                  <a:pt x="4426582" y="735312"/>
                </a:cubicBezTo>
                <a:cubicBezTo>
                  <a:pt x="4438062" y="740574"/>
                  <a:pt x="4446368" y="747641"/>
                  <a:pt x="4451502" y="756510"/>
                </a:cubicBezTo>
                <a:cubicBezTo>
                  <a:pt x="4456636" y="765379"/>
                  <a:pt x="4460357" y="774191"/>
                  <a:pt x="4462666" y="782946"/>
                </a:cubicBezTo>
                <a:cubicBezTo>
                  <a:pt x="4464975" y="791701"/>
                  <a:pt x="4465892" y="801216"/>
                  <a:pt x="4465419" y="811490"/>
                </a:cubicBezTo>
                <a:cubicBezTo>
                  <a:pt x="4464946" y="821765"/>
                  <a:pt x="4462834" y="832291"/>
                  <a:pt x="4459084" y="843067"/>
                </a:cubicBezTo>
                <a:cubicBezTo>
                  <a:pt x="4455334" y="853844"/>
                  <a:pt x="4449623" y="862832"/>
                  <a:pt x="4441951" y="870031"/>
                </a:cubicBezTo>
                <a:cubicBezTo>
                  <a:pt x="4434279" y="877229"/>
                  <a:pt x="4425023" y="882937"/>
                  <a:pt x="4414182" y="887153"/>
                </a:cubicBezTo>
                <a:cubicBezTo>
                  <a:pt x="4403340" y="891369"/>
                  <a:pt x="4390793" y="893014"/>
                  <a:pt x="4376539" y="892090"/>
                </a:cubicBezTo>
                <a:cubicBezTo>
                  <a:pt x="4362284" y="891165"/>
                  <a:pt x="4348726" y="885938"/>
                  <a:pt x="4335863" y="876408"/>
                </a:cubicBezTo>
                <a:cubicBezTo>
                  <a:pt x="4322999" y="866879"/>
                  <a:pt x="4314187" y="849940"/>
                  <a:pt x="4309426" y="825590"/>
                </a:cubicBezTo>
                <a:lnTo>
                  <a:pt x="4340982" y="816384"/>
                </a:lnTo>
                <a:cubicBezTo>
                  <a:pt x="4347564" y="841953"/>
                  <a:pt x="4357735" y="855769"/>
                  <a:pt x="4371494" y="857834"/>
                </a:cubicBezTo>
                <a:cubicBezTo>
                  <a:pt x="4385254" y="859899"/>
                  <a:pt x="4396425" y="858458"/>
                  <a:pt x="4405007" y="853511"/>
                </a:cubicBezTo>
                <a:cubicBezTo>
                  <a:pt x="4413590" y="848563"/>
                  <a:pt x="4419828" y="841558"/>
                  <a:pt x="4423721" y="832495"/>
                </a:cubicBezTo>
                <a:cubicBezTo>
                  <a:pt x="4427615" y="823432"/>
                  <a:pt x="4429343" y="813337"/>
                  <a:pt x="4428905" y="802209"/>
                </a:cubicBezTo>
                <a:cubicBezTo>
                  <a:pt x="4428468" y="791081"/>
                  <a:pt x="4425586" y="781828"/>
                  <a:pt x="4420258" y="774450"/>
                </a:cubicBezTo>
                <a:cubicBezTo>
                  <a:pt x="4414931" y="767072"/>
                  <a:pt x="4408159" y="762121"/>
                  <a:pt x="4399942" y="759597"/>
                </a:cubicBezTo>
                <a:cubicBezTo>
                  <a:pt x="4391725" y="757073"/>
                  <a:pt x="4382422" y="757087"/>
                  <a:pt x="4372032" y="759640"/>
                </a:cubicBezTo>
                <a:cubicBezTo>
                  <a:pt x="4361643" y="762192"/>
                  <a:pt x="4352669" y="768566"/>
                  <a:pt x="4345112" y="778762"/>
                </a:cubicBezTo>
                <a:lnTo>
                  <a:pt x="4316181" y="775471"/>
                </a:lnTo>
                <a:cubicBezTo>
                  <a:pt x="4317988" y="767455"/>
                  <a:pt x="4326713" y="726664"/>
                  <a:pt x="4342359" y="653099"/>
                </a:cubicBezTo>
                <a:close/>
                <a:moveTo>
                  <a:pt x="3523607" y="649034"/>
                </a:moveTo>
                <a:lnTo>
                  <a:pt x="3550559" y="649034"/>
                </a:lnTo>
                <a:lnTo>
                  <a:pt x="3550559" y="806962"/>
                </a:lnTo>
                <a:lnTo>
                  <a:pt x="3582954" y="806962"/>
                </a:lnTo>
                <a:lnTo>
                  <a:pt x="3582954" y="836797"/>
                </a:lnTo>
                <a:lnTo>
                  <a:pt x="3550559" y="836797"/>
                </a:lnTo>
                <a:lnTo>
                  <a:pt x="3550559" y="888078"/>
                </a:lnTo>
                <a:lnTo>
                  <a:pt x="3516659" y="888078"/>
                </a:lnTo>
                <a:lnTo>
                  <a:pt x="3516659" y="836797"/>
                </a:lnTo>
                <a:lnTo>
                  <a:pt x="3412721" y="836797"/>
                </a:lnTo>
                <a:lnTo>
                  <a:pt x="3412721" y="809200"/>
                </a:lnTo>
                <a:close/>
                <a:moveTo>
                  <a:pt x="1009007" y="649034"/>
                </a:moveTo>
                <a:lnTo>
                  <a:pt x="1035959" y="649034"/>
                </a:lnTo>
                <a:lnTo>
                  <a:pt x="1035959" y="806962"/>
                </a:lnTo>
                <a:lnTo>
                  <a:pt x="1068354" y="806962"/>
                </a:lnTo>
                <a:lnTo>
                  <a:pt x="1068354" y="836797"/>
                </a:lnTo>
                <a:lnTo>
                  <a:pt x="1035959" y="836797"/>
                </a:lnTo>
                <a:lnTo>
                  <a:pt x="1035959" y="888078"/>
                </a:lnTo>
                <a:lnTo>
                  <a:pt x="1002059" y="888078"/>
                </a:lnTo>
                <a:lnTo>
                  <a:pt x="1002059" y="836797"/>
                </a:lnTo>
                <a:lnTo>
                  <a:pt x="898121" y="836797"/>
                </a:lnTo>
                <a:lnTo>
                  <a:pt x="898121" y="809200"/>
                </a:lnTo>
                <a:close/>
                <a:moveTo>
                  <a:pt x="266135" y="649034"/>
                </a:moveTo>
                <a:lnTo>
                  <a:pt x="303971" y="649034"/>
                </a:lnTo>
                <a:lnTo>
                  <a:pt x="247270" y="736753"/>
                </a:lnTo>
                <a:cubicBezTo>
                  <a:pt x="269297" y="730457"/>
                  <a:pt x="287975" y="731795"/>
                  <a:pt x="303304" y="740764"/>
                </a:cubicBezTo>
                <a:cubicBezTo>
                  <a:pt x="318634" y="749734"/>
                  <a:pt x="328862" y="759579"/>
                  <a:pt x="333989" y="770298"/>
                </a:cubicBezTo>
                <a:cubicBezTo>
                  <a:pt x="339116" y="781017"/>
                  <a:pt x="341912" y="792640"/>
                  <a:pt x="342378" y="805166"/>
                </a:cubicBezTo>
                <a:cubicBezTo>
                  <a:pt x="342844" y="817692"/>
                  <a:pt x="340955" y="830086"/>
                  <a:pt x="336710" y="842347"/>
                </a:cubicBezTo>
                <a:cubicBezTo>
                  <a:pt x="332465" y="854608"/>
                  <a:pt x="324876" y="865736"/>
                  <a:pt x="313941" y="875731"/>
                </a:cubicBezTo>
                <a:cubicBezTo>
                  <a:pt x="303007" y="885726"/>
                  <a:pt x="287835" y="891182"/>
                  <a:pt x="268426" y="892100"/>
                </a:cubicBezTo>
                <a:cubicBezTo>
                  <a:pt x="249016" y="893018"/>
                  <a:pt x="232406" y="889444"/>
                  <a:pt x="218597" y="881377"/>
                </a:cubicBezTo>
                <a:cubicBezTo>
                  <a:pt x="204787" y="873311"/>
                  <a:pt x="195290" y="861939"/>
                  <a:pt x="190106" y="847262"/>
                </a:cubicBezTo>
                <a:cubicBezTo>
                  <a:pt x="184922" y="832585"/>
                  <a:pt x="182782" y="818535"/>
                  <a:pt x="183686" y="805113"/>
                </a:cubicBezTo>
                <a:cubicBezTo>
                  <a:pt x="184589" y="791690"/>
                  <a:pt x="187063" y="780494"/>
                  <a:pt x="191107" y="771524"/>
                </a:cubicBezTo>
                <a:cubicBezTo>
                  <a:pt x="195151" y="762554"/>
                  <a:pt x="201324" y="751122"/>
                  <a:pt x="209627" y="737226"/>
                </a:cubicBezTo>
                <a:close/>
                <a:moveTo>
                  <a:pt x="3667319" y="647700"/>
                </a:moveTo>
                <a:cubicBezTo>
                  <a:pt x="3676461" y="647700"/>
                  <a:pt x="3685847" y="649625"/>
                  <a:pt x="3695476" y="653476"/>
                </a:cubicBezTo>
                <a:cubicBezTo>
                  <a:pt x="3705106" y="657326"/>
                  <a:pt x="3713685" y="663015"/>
                  <a:pt x="3721214" y="670544"/>
                </a:cubicBezTo>
                <a:cubicBezTo>
                  <a:pt x="3728742" y="678073"/>
                  <a:pt x="3733908" y="685798"/>
                  <a:pt x="3736712" y="693721"/>
                </a:cubicBezTo>
                <a:cubicBezTo>
                  <a:pt x="3739515" y="701644"/>
                  <a:pt x="3740917" y="711855"/>
                  <a:pt x="3740917" y="724352"/>
                </a:cubicBezTo>
                <a:cubicBezTo>
                  <a:pt x="3740917" y="736850"/>
                  <a:pt x="3736303" y="752789"/>
                  <a:pt x="3727075" y="772169"/>
                </a:cubicBezTo>
                <a:cubicBezTo>
                  <a:pt x="3717847" y="791550"/>
                  <a:pt x="3695329" y="831542"/>
                  <a:pt x="3659522" y="892143"/>
                </a:cubicBezTo>
                <a:lnTo>
                  <a:pt x="3623320" y="892143"/>
                </a:lnTo>
                <a:cubicBezTo>
                  <a:pt x="3643181" y="855647"/>
                  <a:pt x="3659378" y="825497"/>
                  <a:pt x="3671912" y="801692"/>
                </a:cubicBezTo>
                <a:cubicBezTo>
                  <a:pt x="3651592" y="805292"/>
                  <a:pt x="3633534" y="802108"/>
                  <a:pt x="3617738" y="792142"/>
                </a:cubicBezTo>
                <a:cubicBezTo>
                  <a:pt x="3601942" y="782175"/>
                  <a:pt x="3592399" y="768674"/>
                  <a:pt x="3589108" y="751638"/>
                </a:cubicBezTo>
                <a:cubicBezTo>
                  <a:pt x="3585817" y="734602"/>
                  <a:pt x="3585999" y="719412"/>
                  <a:pt x="3589656" y="706068"/>
                </a:cubicBezTo>
                <a:cubicBezTo>
                  <a:pt x="3593313" y="692725"/>
                  <a:pt x="3599150" y="681572"/>
                  <a:pt x="3607166" y="672609"/>
                </a:cubicBezTo>
                <a:cubicBezTo>
                  <a:pt x="3615182" y="663646"/>
                  <a:pt x="3624926" y="657254"/>
                  <a:pt x="3636398" y="653433"/>
                </a:cubicBezTo>
                <a:cubicBezTo>
                  <a:pt x="3647870" y="649611"/>
                  <a:pt x="3658177" y="647700"/>
                  <a:pt x="3667319" y="647700"/>
                </a:cubicBezTo>
                <a:close/>
                <a:moveTo>
                  <a:pt x="84573" y="646391"/>
                </a:moveTo>
                <a:cubicBezTo>
                  <a:pt x="88958" y="646400"/>
                  <a:pt x="93097" y="646883"/>
                  <a:pt x="96990" y="647840"/>
                </a:cubicBezTo>
                <a:cubicBezTo>
                  <a:pt x="104777" y="649754"/>
                  <a:pt x="112768" y="653364"/>
                  <a:pt x="120964" y="658670"/>
                </a:cubicBezTo>
                <a:cubicBezTo>
                  <a:pt x="129159" y="663976"/>
                  <a:pt x="135820" y="671759"/>
                  <a:pt x="140947" y="682020"/>
                </a:cubicBezTo>
                <a:cubicBezTo>
                  <a:pt x="146073" y="692280"/>
                  <a:pt x="147938" y="704663"/>
                  <a:pt x="146539" y="719168"/>
                </a:cubicBezTo>
                <a:cubicBezTo>
                  <a:pt x="145141" y="733673"/>
                  <a:pt x="138010" y="750799"/>
                  <a:pt x="125147" y="770545"/>
                </a:cubicBezTo>
                <a:cubicBezTo>
                  <a:pt x="112284" y="790292"/>
                  <a:pt x="88171" y="819080"/>
                  <a:pt x="52808" y="856909"/>
                </a:cubicBezTo>
                <a:lnTo>
                  <a:pt x="149992" y="856909"/>
                </a:lnTo>
                <a:lnTo>
                  <a:pt x="149992" y="888078"/>
                </a:lnTo>
                <a:lnTo>
                  <a:pt x="5399" y="888078"/>
                </a:lnTo>
                <a:lnTo>
                  <a:pt x="5399" y="878377"/>
                </a:lnTo>
                <a:cubicBezTo>
                  <a:pt x="6332" y="864409"/>
                  <a:pt x="12745" y="851933"/>
                  <a:pt x="24640" y="840949"/>
                </a:cubicBezTo>
                <a:cubicBezTo>
                  <a:pt x="36536" y="829964"/>
                  <a:pt x="51421" y="813082"/>
                  <a:pt x="69296" y="790303"/>
                </a:cubicBezTo>
                <a:cubicBezTo>
                  <a:pt x="87171" y="767523"/>
                  <a:pt x="98761" y="749982"/>
                  <a:pt x="104067" y="737678"/>
                </a:cubicBezTo>
                <a:cubicBezTo>
                  <a:pt x="109373" y="725374"/>
                  <a:pt x="111391" y="715103"/>
                  <a:pt x="110122" y="706864"/>
                </a:cubicBezTo>
                <a:cubicBezTo>
                  <a:pt x="108853" y="698626"/>
                  <a:pt x="105046" y="691900"/>
                  <a:pt x="98700" y="686687"/>
                </a:cubicBezTo>
                <a:cubicBezTo>
                  <a:pt x="92355" y="681475"/>
                  <a:pt x="84927" y="679302"/>
                  <a:pt x="76416" y="680170"/>
                </a:cubicBezTo>
                <a:cubicBezTo>
                  <a:pt x="67905" y="681037"/>
                  <a:pt x="59706" y="684375"/>
                  <a:pt x="51819" y="690183"/>
                </a:cubicBezTo>
                <a:cubicBezTo>
                  <a:pt x="43932" y="695991"/>
                  <a:pt x="37486" y="705720"/>
                  <a:pt x="32481" y="719372"/>
                </a:cubicBezTo>
                <a:lnTo>
                  <a:pt x="0" y="714554"/>
                </a:lnTo>
                <a:cubicBezTo>
                  <a:pt x="7371" y="690850"/>
                  <a:pt x="16972" y="674029"/>
                  <a:pt x="28803" y="664091"/>
                </a:cubicBezTo>
                <a:cubicBezTo>
                  <a:pt x="40633" y="654153"/>
                  <a:pt x="54593" y="648718"/>
                  <a:pt x="70683" y="647786"/>
                </a:cubicBezTo>
                <a:cubicBezTo>
                  <a:pt x="75559" y="646847"/>
                  <a:pt x="80189" y="646382"/>
                  <a:pt x="84573" y="646391"/>
                </a:cubicBezTo>
                <a:close/>
                <a:moveTo>
                  <a:pt x="4663207" y="145775"/>
                </a:moveTo>
                <a:lnTo>
                  <a:pt x="4825330" y="145775"/>
                </a:lnTo>
                <a:lnTo>
                  <a:pt x="4825330" y="174255"/>
                </a:lnTo>
                <a:lnTo>
                  <a:pt x="4663207" y="174255"/>
                </a:lnTo>
                <a:close/>
                <a:moveTo>
                  <a:pt x="1262781" y="145775"/>
                </a:moveTo>
                <a:lnTo>
                  <a:pt x="1424905" y="145775"/>
                </a:lnTo>
                <a:lnTo>
                  <a:pt x="1424905" y="174255"/>
                </a:lnTo>
                <a:lnTo>
                  <a:pt x="1262781" y="174255"/>
                </a:lnTo>
                <a:close/>
                <a:moveTo>
                  <a:pt x="255444" y="116070"/>
                </a:moveTo>
                <a:cubicBezTo>
                  <a:pt x="242696" y="117776"/>
                  <a:pt x="233425" y="124000"/>
                  <a:pt x="227631" y="134741"/>
                </a:cubicBezTo>
                <a:cubicBezTo>
                  <a:pt x="221838" y="145481"/>
                  <a:pt x="219375" y="157083"/>
                  <a:pt x="220242" y="169544"/>
                </a:cubicBezTo>
                <a:cubicBezTo>
                  <a:pt x="221110" y="182006"/>
                  <a:pt x="225308" y="192209"/>
                  <a:pt x="232837" y="200153"/>
                </a:cubicBezTo>
                <a:cubicBezTo>
                  <a:pt x="240365" y="208098"/>
                  <a:pt x="250127" y="212264"/>
                  <a:pt x="262123" y="212651"/>
                </a:cubicBezTo>
                <a:cubicBezTo>
                  <a:pt x="274119" y="213038"/>
                  <a:pt x="284289" y="208851"/>
                  <a:pt x="292635" y="200089"/>
                </a:cubicBezTo>
                <a:cubicBezTo>
                  <a:pt x="300981" y="191327"/>
                  <a:pt x="305154" y="177998"/>
                  <a:pt x="305154" y="160101"/>
                </a:cubicBezTo>
                <a:cubicBezTo>
                  <a:pt x="305154" y="142205"/>
                  <a:pt x="300056" y="129965"/>
                  <a:pt x="289861" y="123383"/>
                </a:cubicBezTo>
                <a:cubicBezTo>
                  <a:pt x="279665" y="116801"/>
                  <a:pt x="268192" y="114363"/>
                  <a:pt x="255444" y="116070"/>
                </a:cubicBezTo>
                <a:close/>
                <a:moveTo>
                  <a:pt x="3948831" y="105271"/>
                </a:moveTo>
                <a:lnTo>
                  <a:pt x="4110955" y="105271"/>
                </a:lnTo>
                <a:lnTo>
                  <a:pt x="4110955" y="133751"/>
                </a:lnTo>
                <a:lnTo>
                  <a:pt x="3948831" y="133751"/>
                </a:lnTo>
                <a:close/>
                <a:moveTo>
                  <a:pt x="538881" y="105271"/>
                </a:moveTo>
                <a:lnTo>
                  <a:pt x="701005" y="105271"/>
                </a:lnTo>
                <a:lnTo>
                  <a:pt x="701005" y="133751"/>
                </a:lnTo>
                <a:lnTo>
                  <a:pt x="538881" y="133751"/>
                </a:lnTo>
                <a:close/>
                <a:moveTo>
                  <a:pt x="4663207" y="63434"/>
                </a:moveTo>
                <a:lnTo>
                  <a:pt x="4825330" y="63434"/>
                </a:lnTo>
                <a:lnTo>
                  <a:pt x="4825330" y="91914"/>
                </a:lnTo>
                <a:lnTo>
                  <a:pt x="4663207" y="91914"/>
                </a:lnTo>
                <a:close/>
                <a:moveTo>
                  <a:pt x="1262781" y="63434"/>
                </a:moveTo>
                <a:lnTo>
                  <a:pt x="1424905" y="63434"/>
                </a:lnTo>
                <a:lnTo>
                  <a:pt x="1424905" y="91914"/>
                </a:lnTo>
                <a:lnTo>
                  <a:pt x="1262781" y="91914"/>
                </a:lnTo>
                <a:close/>
                <a:moveTo>
                  <a:pt x="1002059" y="59519"/>
                </a:moveTo>
                <a:lnTo>
                  <a:pt x="934732" y="159262"/>
                </a:lnTo>
                <a:lnTo>
                  <a:pt x="1002059" y="159262"/>
                </a:lnTo>
                <a:close/>
                <a:moveTo>
                  <a:pt x="3665889" y="33879"/>
                </a:moveTo>
                <a:cubicBezTo>
                  <a:pt x="3661185" y="32975"/>
                  <a:pt x="3655019" y="34162"/>
                  <a:pt x="3647390" y="37439"/>
                </a:cubicBezTo>
                <a:cubicBezTo>
                  <a:pt x="3639761" y="40715"/>
                  <a:pt x="3633645" y="47359"/>
                  <a:pt x="3629042" y="57368"/>
                </a:cubicBezTo>
                <a:cubicBezTo>
                  <a:pt x="3624438" y="67377"/>
                  <a:pt x="3622789" y="77953"/>
                  <a:pt x="3624094" y="89096"/>
                </a:cubicBezTo>
                <a:cubicBezTo>
                  <a:pt x="3625399" y="100238"/>
                  <a:pt x="3629945" y="109090"/>
                  <a:pt x="3637732" y="115650"/>
                </a:cubicBezTo>
                <a:cubicBezTo>
                  <a:pt x="3645519" y="122211"/>
                  <a:pt x="3653735" y="125305"/>
                  <a:pt x="3662383" y="124932"/>
                </a:cubicBezTo>
                <a:cubicBezTo>
                  <a:pt x="3671030" y="124559"/>
                  <a:pt x="3678003" y="122336"/>
                  <a:pt x="3683301" y="118264"/>
                </a:cubicBezTo>
                <a:cubicBezTo>
                  <a:pt x="3688600" y="114191"/>
                  <a:pt x="3693845" y="106949"/>
                  <a:pt x="3699036" y="96538"/>
                </a:cubicBezTo>
                <a:cubicBezTo>
                  <a:pt x="3702550" y="83546"/>
                  <a:pt x="3703467" y="72698"/>
                  <a:pt x="3701790" y="63993"/>
                </a:cubicBezTo>
                <a:cubicBezTo>
                  <a:pt x="3700112" y="55289"/>
                  <a:pt x="3695817" y="48093"/>
                  <a:pt x="3688905" y="42408"/>
                </a:cubicBezTo>
                <a:cubicBezTo>
                  <a:pt x="3681993" y="36722"/>
                  <a:pt x="3674321" y="33879"/>
                  <a:pt x="3665889" y="33879"/>
                </a:cubicBezTo>
                <a:close/>
                <a:moveTo>
                  <a:pt x="4342359" y="5399"/>
                </a:moveTo>
                <a:lnTo>
                  <a:pt x="4456708" y="5399"/>
                </a:lnTo>
                <a:lnTo>
                  <a:pt x="4456708" y="36568"/>
                </a:lnTo>
                <a:lnTo>
                  <a:pt x="4369569" y="36568"/>
                </a:lnTo>
                <a:cubicBezTo>
                  <a:pt x="4365425" y="59082"/>
                  <a:pt x="4361180" y="75673"/>
                  <a:pt x="4356835" y="86342"/>
                </a:cubicBezTo>
                <a:cubicBezTo>
                  <a:pt x="4366758" y="80965"/>
                  <a:pt x="4377994" y="78516"/>
                  <a:pt x="4390542" y="78997"/>
                </a:cubicBezTo>
                <a:cubicBezTo>
                  <a:pt x="4403090" y="79477"/>
                  <a:pt x="4415103" y="82349"/>
                  <a:pt x="4426582" y="87611"/>
                </a:cubicBezTo>
                <a:cubicBezTo>
                  <a:pt x="4438062" y="92874"/>
                  <a:pt x="4446368" y="99940"/>
                  <a:pt x="4451502" y="108810"/>
                </a:cubicBezTo>
                <a:cubicBezTo>
                  <a:pt x="4456636" y="117679"/>
                  <a:pt x="4460357" y="126491"/>
                  <a:pt x="4462666" y="135246"/>
                </a:cubicBezTo>
                <a:cubicBezTo>
                  <a:pt x="4464975" y="144001"/>
                  <a:pt x="4465892" y="153516"/>
                  <a:pt x="4465419" y="163790"/>
                </a:cubicBezTo>
                <a:cubicBezTo>
                  <a:pt x="4464946" y="174065"/>
                  <a:pt x="4462834" y="184591"/>
                  <a:pt x="4459084" y="195367"/>
                </a:cubicBezTo>
                <a:cubicBezTo>
                  <a:pt x="4455334" y="206144"/>
                  <a:pt x="4449623" y="215132"/>
                  <a:pt x="4441951" y="222331"/>
                </a:cubicBezTo>
                <a:cubicBezTo>
                  <a:pt x="4434279" y="229529"/>
                  <a:pt x="4425023" y="235237"/>
                  <a:pt x="4414182" y="239453"/>
                </a:cubicBezTo>
                <a:cubicBezTo>
                  <a:pt x="4403340" y="243669"/>
                  <a:pt x="4390793" y="245314"/>
                  <a:pt x="4376539" y="244389"/>
                </a:cubicBezTo>
                <a:cubicBezTo>
                  <a:pt x="4362284" y="243464"/>
                  <a:pt x="4348726" y="238237"/>
                  <a:pt x="4335863" y="228708"/>
                </a:cubicBezTo>
                <a:cubicBezTo>
                  <a:pt x="4322999" y="219179"/>
                  <a:pt x="4314187" y="202240"/>
                  <a:pt x="4309426" y="177890"/>
                </a:cubicBezTo>
                <a:lnTo>
                  <a:pt x="4340982" y="168684"/>
                </a:lnTo>
                <a:cubicBezTo>
                  <a:pt x="4347564" y="194252"/>
                  <a:pt x="4357735" y="208069"/>
                  <a:pt x="4371494" y="210134"/>
                </a:cubicBezTo>
                <a:cubicBezTo>
                  <a:pt x="4385254" y="212199"/>
                  <a:pt x="4396425" y="210758"/>
                  <a:pt x="4405007" y="205811"/>
                </a:cubicBezTo>
                <a:cubicBezTo>
                  <a:pt x="4413590" y="200863"/>
                  <a:pt x="4419828" y="193858"/>
                  <a:pt x="4423721" y="184795"/>
                </a:cubicBezTo>
                <a:cubicBezTo>
                  <a:pt x="4427615" y="175732"/>
                  <a:pt x="4429343" y="165637"/>
                  <a:pt x="4428905" y="154509"/>
                </a:cubicBezTo>
                <a:cubicBezTo>
                  <a:pt x="4428468" y="143381"/>
                  <a:pt x="4425586" y="134128"/>
                  <a:pt x="4420258" y="126750"/>
                </a:cubicBezTo>
                <a:cubicBezTo>
                  <a:pt x="4414931" y="119371"/>
                  <a:pt x="4408159" y="114421"/>
                  <a:pt x="4399942" y="111897"/>
                </a:cubicBezTo>
                <a:cubicBezTo>
                  <a:pt x="4391725" y="109373"/>
                  <a:pt x="4382422" y="109387"/>
                  <a:pt x="4372032" y="111940"/>
                </a:cubicBezTo>
                <a:cubicBezTo>
                  <a:pt x="4361643" y="114492"/>
                  <a:pt x="4352669" y="120866"/>
                  <a:pt x="4345112" y="131062"/>
                </a:cubicBezTo>
                <a:lnTo>
                  <a:pt x="4316181" y="127771"/>
                </a:lnTo>
                <a:cubicBezTo>
                  <a:pt x="4317988" y="119755"/>
                  <a:pt x="4326713" y="78964"/>
                  <a:pt x="4342359" y="5399"/>
                </a:cubicBezTo>
                <a:close/>
                <a:moveTo>
                  <a:pt x="1009007" y="1334"/>
                </a:moveTo>
                <a:lnTo>
                  <a:pt x="1035959" y="1334"/>
                </a:lnTo>
                <a:lnTo>
                  <a:pt x="1035959" y="159262"/>
                </a:lnTo>
                <a:lnTo>
                  <a:pt x="1068354" y="159262"/>
                </a:lnTo>
                <a:lnTo>
                  <a:pt x="1068354" y="189097"/>
                </a:lnTo>
                <a:lnTo>
                  <a:pt x="1035959" y="189097"/>
                </a:lnTo>
                <a:lnTo>
                  <a:pt x="1035959" y="240378"/>
                </a:lnTo>
                <a:lnTo>
                  <a:pt x="1002059" y="240378"/>
                </a:lnTo>
                <a:lnTo>
                  <a:pt x="1002059" y="189097"/>
                </a:lnTo>
                <a:lnTo>
                  <a:pt x="898121" y="189097"/>
                </a:lnTo>
                <a:lnTo>
                  <a:pt x="898121" y="161499"/>
                </a:lnTo>
                <a:close/>
                <a:moveTo>
                  <a:pt x="266135" y="1334"/>
                </a:moveTo>
                <a:lnTo>
                  <a:pt x="303971" y="1334"/>
                </a:lnTo>
                <a:lnTo>
                  <a:pt x="247270" y="89053"/>
                </a:lnTo>
                <a:cubicBezTo>
                  <a:pt x="269297" y="82757"/>
                  <a:pt x="287975" y="84095"/>
                  <a:pt x="303304" y="93064"/>
                </a:cubicBezTo>
                <a:cubicBezTo>
                  <a:pt x="318634" y="102034"/>
                  <a:pt x="328862" y="111879"/>
                  <a:pt x="333989" y="122598"/>
                </a:cubicBezTo>
                <a:cubicBezTo>
                  <a:pt x="339116" y="133317"/>
                  <a:pt x="341912" y="144940"/>
                  <a:pt x="342378" y="157466"/>
                </a:cubicBezTo>
                <a:cubicBezTo>
                  <a:pt x="342844" y="169992"/>
                  <a:pt x="340955" y="182386"/>
                  <a:pt x="336710" y="194647"/>
                </a:cubicBezTo>
                <a:cubicBezTo>
                  <a:pt x="332465" y="206908"/>
                  <a:pt x="324876" y="218036"/>
                  <a:pt x="313941" y="228031"/>
                </a:cubicBezTo>
                <a:cubicBezTo>
                  <a:pt x="303007" y="238026"/>
                  <a:pt x="287835" y="243482"/>
                  <a:pt x="268426" y="244400"/>
                </a:cubicBezTo>
                <a:cubicBezTo>
                  <a:pt x="249016" y="245318"/>
                  <a:pt x="232407" y="241744"/>
                  <a:pt x="218597" y="233677"/>
                </a:cubicBezTo>
                <a:cubicBezTo>
                  <a:pt x="204787" y="225611"/>
                  <a:pt x="195290" y="214239"/>
                  <a:pt x="190106" y="199562"/>
                </a:cubicBezTo>
                <a:cubicBezTo>
                  <a:pt x="184922" y="184885"/>
                  <a:pt x="182782" y="170835"/>
                  <a:pt x="183686" y="157412"/>
                </a:cubicBezTo>
                <a:cubicBezTo>
                  <a:pt x="184589" y="143990"/>
                  <a:pt x="187063" y="132794"/>
                  <a:pt x="191107" y="123824"/>
                </a:cubicBezTo>
                <a:cubicBezTo>
                  <a:pt x="195151" y="114854"/>
                  <a:pt x="201324" y="103422"/>
                  <a:pt x="209627" y="89526"/>
                </a:cubicBezTo>
                <a:close/>
                <a:moveTo>
                  <a:pt x="3667319" y="0"/>
                </a:moveTo>
                <a:cubicBezTo>
                  <a:pt x="3676461" y="0"/>
                  <a:pt x="3685847" y="1925"/>
                  <a:pt x="3695476" y="5775"/>
                </a:cubicBezTo>
                <a:cubicBezTo>
                  <a:pt x="3705106" y="9626"/>
                  <a:pt x="3713685" y="15315"/>
                  <a:pt x="3721214" y="22844"/>
                </a:cubicBezTo>
                <a:cubicBezTo>
                  <a:pt x="3728742" y="30373"/>
                  <a:pt x="3733908" y="38098"/>
                  <a:pt x="3736712" y="46021"/>
                </a:cubicBezTo>
                <a:cubicBezTo>
                  <a:pt x="3739515" y="53944"/>
                  <a:pt x="3740917" y="64154"/>
                  <a:pt x="3740917" y="76652"/>
                </a:cubicBezTo>
                <a:cubicBezTo>
                  <a:pt x="3740917" y="89149"/>
                  <a:pt x="3736303" y="105089"/>
                  <a:pt x="3727075" y="124469"/>
                </a:cubicBezTo>
                <a:cubicBezTo>
                  <a:pt x="3717847" y="143850"/>
                  <a:pt x="3695329" y="183841"/>
                  <a:pt x="3659522" y="244443"/>
                </a:cubicBezTo>
                <a:lnTo>
                  <a:pt x="3623320" y="244443"/>
                </a:lnTo>
                <a:cubicBezTo>
                  <a:pt x="3643181" y="207947"/>
                  <a:pt x="3659378" y="177797"/>
                  <a:pt x="3671912" y="153992"/>
                </a:cubicBezTo>
                <a:cubicBezTo>
                  <a:pt x="3651592" y="157592"/>
                  <a:pt x="3633534" y="154408"/>
                  <a:pt x="3617738" y="144442"/>
                </a:cubicBezTo>
                <a:cubicBezTo>
                  <a:pt x="3601942" y="134475"/>
                  <a:pt x="3592399" y="120974"/>
                  <a:pt x="3589108" y="103938"/>
                </a:cubicBezTo>
                <a:cubicBezTo>
                  <a:pt x="3585817" y="86902"/>
                  <a:pt x="3585999" y="71712"/>
                  <a:pt x="3589656" y="58368"/>
                </a:cubicBezTo>
                <a:cubicBezTo>
                  <a:pt x="3593313" y="45025"/>
                  <a:pt x="3599150" y="33872"/>
                  <a:pt x="3607166" y="24909"/>
                </a:cubicBezTo>
                <a:cubicBezTo>
                  <a:pt x="3615182" y="15946"/>
                  <a:pt x="3624926" y="9554"/>
                  <a:pt x="3636398" y="5732"/>
                </a:cubicBezTo>
                <a:cubicBezTo>
                  <a:pt x="3647870" y="1911"/>
                  <a:pt x="3658177" y="0"/>
                  <a:pt x="366731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0328" y="2234927"/>
            <a:ext cx="467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10330" y="2879547"/>
            <a:ext cx="75421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58679" y="2234927"/>
            <a:ext cx="629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050053" y="2861434"/>
            <a:ext cx="629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44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25274" y="3582738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7 - 3 =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60225" y="4270115"/>
            <a:ext cx="26517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87 - 3 =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15191" y="3578754"/>
            <a:ext cx="217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8 - 2 =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59580" y="4301535"/>
            <a:ext cx="30162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38 - 2 =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49556" y="3578754"/>
            <a:ext cx="650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81202" y="4270115"/>
            <a:ext cx="6095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84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058679" y="3582738"/>
            <a:ext cx="60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005785" y="4297939"/>
            <a:ext cx="6095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36</a:t>
            </a:r>
          </a:p>
        </p:txBody>
      </p:sp>
      <p:sp>
        <p:nvSpPr>
          <p:cNvPr id="21" name="矩形 20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2819441" y="1687799"/>
            <a:ext cx="1361233" cy="314966"/>
          </a:xfrm>
          <a:custGeom>
            <a:avLst/>
            <a:gdLst/>
            <a:ahLst/>
            <a:cxnLst/>
            <a:rect l="l" t="t" r="r" b="b"/>
            <a:pathLst>
              <a:path w="1361233" h="314966">
                <a:moveTo>
                  <a:pt x="1308220" y="232384"/>
                </a:moveTo>
                <a:cubicBezTo>
                  <a:pt x="1304301" y="232605"/>
                  <a:pt x="1300490" y="234093"/>
                  <a:pt x="1296786" y="236847"/>
                </a:cubicBezTo>
                <a:cubicBezTo>
                  <a:pt x="1289378" y="242355"/>
                  <a:pt x="1285674" y="249696"/>
                  <a:pt x="1285674" y="258870"/>
                </a:cubicBezTo>
                <a:cubicBezTo>
                  <a:pt x="1285674" y="268045"/>
                  <a:pt x="1289799" y="274932"/>
                  <a:pt x="1298049" y="279532"/>
                </a:cubicBezTo>
                <a:cubicBezTo>
                  <a:pt x="1306298" y="284131"/>
                  <a:pt x="1314373" y="283898"/>
                  <a:pt x="1322272" y="278832"/>
                </a:cubicBezTo>
                <a:cubicBezTo>
                  <a:pt x="1330172" y="273749"/>
                  <a:pt x="1333884" y="266416"/>
                  <a:pt x="1333409" y="256833"/>
                </a:cubicBezTo>
                <a:cubicBezTo>
                  <a:pt x="1332934" y="247250"/>
                  <a:pt x="1328563" y="240146"/>
                  <a:pt x="1320297" y="235522"/>
                </a:cubicBezTo>
                <a:cubicBezTo>
                  <a:pt x="1316164" y="233209"/>
                  <a:pt x="1312138" y="232164"/>
                  <a:pt x="1308220" y="232384"/>
                </a:cubicBezTo>
                <a:close/>
                <a:moveTo>
                  <a:pt x="1311104" y="205749"/>
                </a:moveTo>
                <a:cubicBezTo>
                  <a:pt x="1317520" y="205890"/>
                  <a:pt x="1324080" y="207369"/>
                  <a:pt x="1330784" y="210186"/>
                </a:cubicBezTo>
                <a:cubicBezTo>
                  <a:pt x="1344192" y="215819"/>
                  <a:pt x="1353095" y="224743"/>
                  <a:pt x="1357495" y="236959"/>
                </a:cubicBezTo>
                <a:cubicBezTo>
                  <a:pt x="1361895" y="249175"/>
                  <a:pt x="1362411" y="261258"/>
                  <a:pt x="1359045" y="273207"/>
                </a:cubicBezTo>
                <a:cubicBezTo>
                  <a:pt x="1355678" y="285156"/>
                  <a:pt x="1349379" y="294302"/>
                  <a:pt x="1340146" y="300643"/>
                </a:cubicBezTo>
                <a:cubicBezTo>
                  <a:pt x="1330913" y="306984"/>
                  <a:pt x="1319943" y="310155"/>
                  <a:pt x="1307236" y="310155"/>
                </a:cubicBezTo>
                <a:cubicBezTo>
                  <a:pt x="1294528" y="310155"/>
                  <a:pt x="1283020" y="304997"/>
                  <a:pt x="1272713" y="294681"/>
                </a:cubicBezTo>
                <a:cubicBezTo>
                  <a:pt x="1262405" y="284365"/>
                  <a:pt x="1257251" y="273274"/>
                  <a:pt x="1257251" y="261408"/>
                </a:cubicBezTo>
                <a:cubicBezTo>
                  <a:pt x="1257251" y="249542"/>
                  <a:pt x="1260026" y="239163"/>
                  <a:pt x="1265576" y="230272"/>
                </a:cubicBezTo>
                <a:cubicBezTo>
                  <a:pt x="1271125" y="221381"/>
                  <a:pt x="1280029" y="214402"/>
                  <a:pt x="1292286" y="209336"/>
                </a:cubicBezTo>
                <a:cubicBezTo>
                  <a:pt x="1298415" y="206803"/>
                  <a:pt x="1304688" y="205607"/>
                  <a:pt x="1311104" y="205749"/>
                </a:cubicBezTo>
                <a:close/>
                <a:moveTo>
                  <a:pt x="990195" y="192674"/>
                </a:moveTo>
                <a:cubicBezTo>
                  <a:pt x="988398" y="192516"/>
                  <a:pt x="985776" y="192937"/>
                  <a:pt x="982330" y="193937"/>
                </a:cubicBezTo>
                <a:cubicBezTo>
                  <a:pt x="975439" y="195937"/>
                  <a:pt x="964602" y="198270"/>
                  <a:pt x="949820" y="200936"/>
                </a:cubicBezTo>
                <a:cubicBezTo>
                  <a:pt x="952953" y="213019"/>
                  <a:pt x="955353" y="224260"/>
                  <a:pt x="957019" y="234659"/>
                </a:cubicBezTo>
                <a:cubicBezTo>
                  <a:pt x="967119" y="232659"/>
                  <a:pt x="978318" y="230343"/>
                  <a:pt x="990617" y="227710"/>
                </a:cubicBezTo>
                <a:cubicBezTo>
                  <a:pt x="992584" y="208461"/>
                  <a:pt x="993417" y="197520"/>
                  <a:pt x="993117" y="194887"/>
                </a:cubicBezTo>
                <a:cubicBezTo>
                  <a:pt x="992967" y="193570"/>
                  <a:pt x="991993" y="192833"/>
                  <a:pt x="990195" y="192674"/>
                </a:cubicBezTo>
                <a:close/>
                <a:moveTo>
                  <a:pt x="171045" y="192674"/>
                </a:moveTo>
                <a:cubicBezTo>
                  <a:pt x="169248" y="192516"/>
                  <a:pt x="166626" y="192937"/>
                  <a:pt x="163180" y="193937"/>
                </a:cubicBezTo>
                <a:cubicBezTo>
                  <a:pt x="156289" y="195937"/>
                  <a:pt x="145452" y="198270"/>
                  <a:pt x="130670" y="200936"/>
                </a:cubicBezTo>
                <a:cubicBezTo>
                  <a:pt x="133803" y="213019"/>
                  <a:pt x="136203" y="224260"/>
                  <a:pt x="137869" y="234659"/>
                </a:cubicBezTo>
                <a:cubicBezTo>
                  <a:pt x="147969" y="232659"/>
                  <a:pt x="159168" y="230343"/>
                  <a:pt x="171467" y="227710"/>
                </a:cubicBezTo>
                <a:cubicBezTo>
                  <a:pt x="173434" y="208461"/>
                  <a:pt x="174267" y="197520"/>
                  <a:pt x="173967" y="194887"/>
                </a:cubicBezTo>
                <a:cubicBezTo>
                  <a:pt x="173817" y="193570"/>
                  <a:pt x="172843" y="192833"/>
                  <a:pt x="171045" y="192674"/>
                </a:cubicBezTo>
                <a:close/>
                <a:moveTo>
                  <a:pt x="702750" y="119168"/>
                </a:moveTo>
                <a:cubicBezTo>
                  <a:pt x="721553" y="117909"/>
                  <a:pt x="737326" y="120666"/>
                  <a:pt x="750069" y="127441"/>
                </a:cubicBezTo>
                <a:cubicBezTo>
                  <a:pt x="767060" y="136474"/>
                  <a:pt x="774543" y="144606"/>
                  <a:pt x="772518" y="151839"/>
                </a:cubicBezTo>
                <a:cubicBezTo>
                  <a:pt x="770493" y="159072"/>
                  <a:pt x="762319" y="162168"/>
                  <a:pt x="747995" y="161126"/>
                </a:cubicBezTo>
                <a:cubicBezTo>
                  <a:pt x="733670" y="160085"/>
                  <a:pt x="713542" y="159564"/>
                  <a:pt x="687611" y="159564"/>
                </a:cubicBezTo>
                <a:cubicBezTo>
                  <a:pt x="661712" y="159564"/>
                  <a:pt x="633889" y="160868"/>
                  <a:pt x="604141" y="163476"/>
                </a:cubicBezTo>
                <a:cubicBezTo>
                  <a:pt x="574393" y="166084"/>
                  <a:pt x="549494" y="169188"/>
                  <a:pt x="529445" y="172788"/>
                </a:cubicBezTo>
                <a:cubicBezTo>
                  <a:pt x="509397" y="176388"/>
                  <a:pt x="491898" y="179788"/>
                  <a:pt x="476949" y="182987"/>
                </a:cubicBezTo>
                <a:cubicBezTo>
                  <a:pt x="462000" y="186187"/>
                  <a:pt x="446442" y="182712"/>
                  <a:pt x="430276" y="172563"/>
                </a:cubicBezTo>
                <a:cubicBezTo>
                  <a:pt x="415627" y="156447"/>
                  <a:pt x="414586" y="149185"/>
                  <a:pt x="427152" y="150777"/>
                </a:cubicBezTo>
                <a:cubicBezTo>
                  <a:pt x="439718" y="152368"/>
                  <a:pt x="461245" y="151869"/>
                  <a:pt x="491735" y="149277"/>
                </a:cubicBezTo>
                <a:cubicBezTo>
                  <a:pt x="522225" y="146686"/>
                  <a:pt x="554773" y="142765"/>
                  <a:pt x="589379" y="137515"/>
                </a:cubicBezTo>
                <a:cubicBezTo>
                  <a:pt x="623985" y="132266"/>
                  <a:pt x="655171" y="127016"/>
                  <a:pt x="682936" y="121766"/>
                </a:cubicBezTo>
                <a:cubicBezTo>
                  <a:pt x="689877" y="120454"/>
                  <a:pt x="696482" y="119588"/>
                  <a:pt x="702750" y="119168"/>
                </a:cubicBezTo>
                <a:close/>
                <a:moveTo>
                  <a:pt x="1058863" y="115642"/>
                </a:moveTo>
                <a:cubicBezTo>
                  <a:pt x="1053763" y="128591"/>
                  <a:pt x="1047222" y="141023"/>
                  <a:pt x="1039239" y="152939"/>
                </a:cubicBezTo>
                <a:cubicBezTo>
                  <a:pt x="1049222" y="160439"/>
                  <a:pt x="1056322" y="167613"/>
                  <a:pt x="1060538" y="174463"/>
                </a:cubicBezTo>
                <a:cubicBezTo>
                  <a:pt x="1064754" y="181313"/>
                  <a:pt x="1070379" y="189879"/>
                  <a:pt x="1077412" y="200161"/>
                </a:cubicBezTo>
                <a:cubicBezTo>
                  <a:pt x="1080079" y="187562"/>
                  <a:pt x="1082457" y="172976"/>
                  <a:pt x="1084549" y="156402"/>
                </a:cubicBezTo>
                <a:cubicBezTo>
                  <a:pt x="1086641" y="139828"/>
                  <a:pt x="1086895" y="126766"/>
                  <a:pt x="1085312" y="117216"/>
                </a:cubicBezTo>
                <a:cubicBezTo>
                  <a:pt x="1072946" y="119300"/>
                  <a:pt x="1064130" y="118775"/>
                  <a:pt x="1058863" y="115642"/>
                </a:cubicBezTo>
                <a:close/>
                <a:moveTo>
                  <a:pt x="239713" y="115642"/>
                </a:moveTo>
                <a:cubicBezTo>
                  <a:pt x="234613" y="128591"/>
                  <a:pt x="228072" y="141023"/>
                  <a:pt x="220089" y="152939"/>
                </a:cubicBezTo>
                <a:cubicBezTo>
                  <a:pt x="230072" y="160439"/>
                  <a:pt x="237172" y="167613"/>
                  <a:pt x="241388" y="174463"/>
                </a:cubicBezTo>
                <a:cubicBezTo>
                  <a:pt x="245604" y="181313"/>
                  <a:pt x="251229" y="189879"/>
                  <a:pt x="258262" y="200161"/>
                </a:cubicBezTo>
                <a:cubicBezTo>
                  <a:pt x="260928" y="187562"/>
                  <a:pt x="263307" y="172976"/>
                  <a:pt x="265399" y="156402"/>
                </a:cubicBezTo>
                <a:cubicBezTo>
                  <a:pt x="267491" y="139828"/>
                  <a:pt x="267745" y="126766"/>
                  <a:pt x="266161" y="117216"/>
                </a:cubicBezTo>
                <a:cubicBezTo>
                  <a:pt x="253796" y="119300"/>
                  <a:pt x="244979" y="118775"/>
                  <a:pt x="239713" y="115642"/>
                </a:cubicBezTo>
                <a:close/>
                <a:moveTo>
                  <a:pt x="901873" y="2110"/>
                </a:moveTo>
                <a:cubicBezTo>
                  <a:pt x="903331" y="2011"/>
                  <a:pt x="905097" y="2248"/>
                  <a:pt x="907172" y="2823"/>
                </a:cubicBezTo>
                <a:cubicBezTo>
                  <a:pt x="915472" y="5123"/>
                  <a:pt x="923088" y="9223"/>
                  <a:pt x="930021" y="15123"/>
                </a:cubicBezTo>
                <a:cubicBezTo>
                  <a:pt x="936954" y="21022"/>
                  <a:pt x="939800" y="26043"/>
                  <a:pt x="938558" y="30184"/>
                </a:cubicBezTo>
                <a:cubicBezTo>
                  <a:pt x="937316" y="34326"/>
                  <a:pt x="935096" y="38263"/>
                  <a:pt x="931896" y="41996"/>
                </a:cubicBezTo>
                <a:cubicBezTo>
                  <a:pt x="928696" y="45729"/>
                  <a:pt x="923226" y="54229"/>
                  <a:pt x="915484" y="67494"/>
                </a:cubicBezTo>
                <a:cubicBezTo>
                  <a:pt x="907743" y="80760"/>
                  <a:pt x="899840" y="93860"/>
                  <a:pt x="891773" y="106792"/>
                </a:cubicBezTo>
                <a:cubicBezTo>
                  <a:pt x="906422" y="113808"/>
                  <a:pt x="912689" y="124991"/>
                  <a:pt x="910572" y="140340"/>
                </a:cubicBezTo>
                <a:cubicBezTo>
                  <a:pt x="908456" y="155689"/>
                  <a:pt x="907135" y="178700"/>
                  <a:pt x="906610" y="209373"/>
                </a:cubicBezTo>
                <a:cubicBezTo>
                  <a:pt x="906085" y="240046"/>
                  <a:pt x="905556" y="261283"/>
                  <a:pt x="905022" y="273082"/>
                </a:cubicBezTo>
                <a:cubicBezTo>
                  <a:pt x="904489" y="284881"/>
                  <a:pt x="902006" y="296364"/>
                  <a:pt x="897573" y="307530"/>
                </a:cubicBezTo>
                <a:cubicBezTo>
                  <a:pt x="893140" y="318696"/>
                  <a:pt x="887115" y="317288"/>
                  <a:pt x="879499" y="303305"/>
                </a:cubicBezTo>
                <a:cubicBezTo>
                  <a:pt x="871883" y="289323"/>
                  <a:pt x="869645" y="277728"/>
                  <a:pt x="872787" y="268520"/>
                </a:cubicBezTo>
                <a:cubicBezTo>
                  <a:pt x="875928" y="259312"/>
                  <a:pt x="878803" y="240426"/>
                  <a:pt x="881411" y="211861"/>
                </a:cubicBezTo>
                <a:cubicBezTo>
                  <a:pt x="884020" y="183296"/>
                  <a:pt x="884557" y="161176"/>
                  <a:pt x="883024" y="145502"/>
                </a:cubicBezTo>
                <a:cubicBezTo>
                  <a:pt x="881491" y="129828"/>
                  <a:pt x="881157" y="121441"/>
                  <a:pt x="882024" y="120341"/>
                </a:cubicBezTo>
                <a:cubicBezTo>
                  <a:pt x="878607" y="127291"/>
                  <a:pt x="872816" y="135386"/>
                  <a:pt x="864650" y="144627"/>
                </a:cubicBezTo>
                <a:cubicBezTo>
                  <a:pt x="856484" y="153868"/>
                  <a:pt x="845859" y="162589"/>
                  <a:pt x="832777" y="170788"/>
                </a:cubicBezTo>
                <a:cubicBezTo>
                  <a:pt x="819694" y="178988"/>
                  <a:pt x="816032" y="178304"/>
                  <a:pt x="821790" y="168738"/>
                </a:cubicBezTo>
                <a:cubicBezTo>
                  <a:pt x="827548" y="159172"/>
                  <a:pt x="834148" y="149027"/>
                  <a:pt x="841589" y="138303"/>
                </a:cubicBezTo>
                <a:cubicBezTo>
                  <a:pt x="849030" y="127578"/>
                  <a:pt x="859246" y="110788"/>
                  <a:pt x="872237" y="87931"/>
                </a:cubicBezTo>
                <a:cubicBezTo>
                  <a:pt x="885228" y="65074"/>
                  <a:pt x="893011" y="48846"/>
                  <a:pt x="895586" y="39246"/>
                </a:cubicBezTo>
                <a:cubicBezTo>
                  <a:pt x="898160" y="29647"/>
                  <a:pt x="898660" y="20602"/>
                  <a:pt x="897085" y="12110"/>
                </a:cubicBezTo>
                <a:cubicBezTo>
                  <a:pt x="895904" y="5742"/>
                  <a:pt x="897500" y="2409"/>
                  <a:pt x="901873" y="2110"/>
                </a:cubicBezTo>
                <a:close/>
                <a:moveTo>
                  <a:pt x="82723" y="2110"/>
                </a:moveTo>
                <a:cubicBezTo>
                  <a:pt x="84181" y="2011"/>
                  <a:pt x="85947" y="2248"/>
                  <a:pt x="88022" y="2823"/>
                </a:cubicBezTo>
                <a:cubicBezTo>
                  <a:pt x="96322" y="5123"/>
                  <a:pt x="103938" y="9223"/>
                  <a:pt x="110871" y="15123"/>
                </a:cubicBezTo>
                <a:cubicBezTo>
                  <a:pt x="117804" y="21022"/>
                  <a:pt x="120650" y="26043"/>
                  <a:pt x="119408" y="30184"/>
                </a:cubicBezTo>
                <a:cubicBezTo>
                  <a:pt x="118166" y="34326"/>
                  <a:pt x="115946" y="38263"/>
                  <a:pt x="112746" y="41996"/>
                </a:cubicBezTo>
                <a:cubicBezTo>
                  <a:pt x="109546" y="45729"/>
                  <a:pt x="104076" y="54229"/>
                  <a:pt x="96334" y="67494"/>
                </a:cubicBezTo>
                <a:cubicBezTo>
                  <a:pt x="88593" y="80760"/>
                  <a:pt x="80689" y="93860"/>
                  <a:pt x="72623" y="106792"/>
                </a:cubicBezTo>
                <a:cubicBezTo>
                  <a:pt x="87272" y="113808"/>
                  <a:pt x="93539" y="124991"/>
                  <a:pt x="91422" y="140340"/>
                </a:cubicBezTo>
                <a:cubicBezTo>
                  <a:pt x="89306" y="155689"/>
                  <a:pt x="87985" y="178700"/>
                  <a:pt x="87460" y="209373"/>
                </a:cubicBezTo>
                <a:cubicBezTo>
                  <a:pt x="86935" y="240046"/>
                  <a:pt x="86406" y="261283"/>
                  <a:pt x="85872" y="273082"/>
                </a:cubicBezTo>
                <a:cubicBezTo>
                  <a:pt x="85339" y="284881"/>
                  <a:pt x="82856" y="296364"/>
                  <a:pt x="78423" y="307530"/>
                </a:cubicBezTo>
                <a:cubicBezTo>
                  <a:pt x="73990" y="318696"/>
                  <a:pt x="67965" y="317288"/>
                  <a:pt x="60349" y="303305"/>
                </a:cubicBezTo>
                <a:cubicBezTo>
                  <a:pt x="52733" y="289323"/>
                  <a:pt x="50495" y="277728"/>
                  <a:pt x="53637" y="268520"/>
                </a:cubicBezTo>
                <a:cubicBezTo>
                  <a:pt x="56778" y="259312"/>
                  <a:pt x="59653" y="240426"/>
                  <a:pt x="62261" y="211861"/>
                </a:cubicBezTo>
                <a:cubicBezTo>
                  <a:pt x="64870" y="183296"/>
                  <a:pt x="65407" y="161176"/>
                  <a:pt x="63874" y="145502"/>
                </a:cubicBezTo>
                <a:cubicBezTo>
                  <a:pt x="62341" y="129828"/>
                  <a:pt x="62007" y="121441"/>
                  <a:pt x="62874" y="120341"/>
                </a:cubicBezTo>
                <a:cubicBezTo>
                  <a:pt x="59457" y="127291"/>
                  <a:pt x="53666" y="135386"/>
                  <a:pt x="45500" y="144627"/>
                </a:cubicBezTo>
                <a:cubicBezTo>
                  <a:pt x="37334" y="153868"/>
                  <a:pt x="26709" y="162589"/>
                  <a:pt x="13627" y="170788"/>
                </a:cubicBezTo>
                <a:cubicBezTo>
                  <a:pt x="544" y="178988"/>
                  <a:pt x="-3118" y="178304"/>
                  <a:pt x="2640" y="168738"/>
                </a:cubicBezTo>
                <a:cubicBezTo>
                  <a:pt x="8398" y="159172"/>
                  <a:pt x="14998" y="149027"/>
                  <a:pt x="22439" y="138303"/>
                </a:cubicBezTo>
                <a:cubicBezTo>
                  <a:pt x="29880" y="127578"/>
                  <a:pt x="40096" y="110788"/>
                  <a:pt x="53087" y="87931"/>
                </a:cubicBezTo>
                <a:cubicBezTo>
                  <a:pt x="66078" y="65074"/>
                  <a:pt x="73861" y="48846"/>
                  <a:pt x="76436" y="39246"/>
                </a:cubicBezTo>
                <a:cubicBezTo>
                  <a:pt x="79010" y="29647"/>
                  <a:pt x="79510" y="20602"/>
                  <a:pt x="77935" y="12110"/>
                </a:cubicBezTo>
                <a:cubicBezTo>
                  <a:pt x="76754" y="5742"/>
                  <a:pt x="78350" y="2409"/>
                  <a:pt x="82723" y="2110"/>
                </a:cubicBezTo>
                <a:close/>
                <a:moveTo>
                  <a:pt x="1060566" y="1"/>
                </a:moveTo>
                <a:cubicBezTo>
                  <a:pt x="1062343" y="-5"/>
                  <a:pt x="1064525" y="411"/>
                  <a:pt x="1067113" y="1249"/>
                </a:cubicBezTo>
                <a:cubicBezTo>
                  <a:pt x="1077462" y="4598"/>
                  <a:pt x="1085599" y="8486"/>
                  <a:pt x="1091524" y="12910"/>
                </a:cubicBezTo>
                <a:cubicBezTo>
                  <a:pt x="1097448" y="17335"/>
                  <a:pt x="1098761" y="22322"/>
                  <a:pt x="1095461" y="27872"/>
                </a:cubicBezTo>
                <a:cubicBezTo>
                  <a:pt x="1092161" y="33422"/>
                  <a:pt x="1089540" y="38863"/>
                  <a:pt x="1087599" y="44196"/>
                </a:cubicBezTo>
                <a:cubicBezTo>
                  <a:pt x="1085657" y="49529"/>
                  <a:pt x="1077904" y="67528"/>
                  <a:pt x="1064338" y="98193"/>
                </a:cubicBezTo>
                <a:cubicBezTo>
                  <a:pt x="1079837" y="95243"/>
                  <a:pt x="1096582" y="89801"/>
                  <a:pt x="1114572" y="81869"/>
                </a:cubicBezTo>
                <a:cubicBezTo>
                  <a:pt x="1132563" y="73936"/>
                  <a:pt x="1147250" y="73936"/>
                  <a:pt x="1158632" y="81869"/>
                </a:cubicBezTo>
                <a:cubicBezTo>
                  <a:pt x="1170015" y="89801"/>
                  <a:pt x="1168436" y="96368"/>
                  <a:pt x="1153895" y="101567"/>
                </a:cubicBezTo>
                <a:cubicBezTo>
                  <a:pt x="1139354" y="106767"/>
                  <a:pt x="1123093" y="111108"/>
                  <a:pt x="1105110" y="114592"/>
                </a:cubicBezTo>
                <a:cubicBezTo>
                  <a:pt x="1116626" y="118825"/>
                  <a:pt x="1121305" y="123429"/>
                  <a:pt x="1119147" y="128403"/>
                </a:cubicBezTo>
                <a:cubicBezTo>
                  <a:pt x="1116989" y="133378"/>
                  <a:pt x="1114093" y="146506"/>
                  <a:pt x="1110460" y="167788"/>
                </a:cubicBezTo>
                <a:cubicBezTo>
                  <a:pt x="1106827" y="189070"/>
                  <a:pt x="1102435" y="206103"/>
                  <a:pt x="1097286" y="218885"/>
                </a:cubicBezTo>
                <a:cubicBezTo>
                  <a:pt x="1107269" y="230568"/>
                  <a:pt x="1119180" y="242817"/>
                  <a:pt x="1133021" y="255633"/>
                </a:cubicBezTo>
                <a:cubicBezTo>
                  <a:pt x="1146862" y="268449"/>
                  <a:pt x="1157382" y="276657"/>
                  <a:pt x="1164582" y="280257"/>
                </a:cubicBezTo>
                <a:cubicBezTo>
                  <a:pt x="1171781" y="283856"/>
                  <a:pt x="1179098" y="288364"/>
                  <a:pt x="1186530" y="293781"/>
                </a:cubicBezTo>
                <a:cubicBezTo>
                  <a:pt x="1193963" y="299197"/>
                  <a:pt x="1192297" y="303018"/>
                  <a:pt x="1181531" y="305242"/>
                </a:cubicBezTo>
                <a:cubicBezTo>
                  <a:pt x="1170765" y="307467"/>
                  <a:pt x="1159382" y="308580"/>
                  <a:pt x="1147383" y="308580"/>
                </a:cubicBezTo>
                <a:cubicBezTo>
                  <a:pt x="1134234" y="308580"/>
                  <a:pt x="1124509" y="304284"/>
                  <a:pt x="1118210" y="295693"/>
                </a:cubicBezTo>
                <a:cubicBezTo>
                  <a:pt x="1111910" y="287102"/>
                  <a:pt x="1104652" y="275615"/>
                  <a:pt x="1096436" y="261233"/>
                </a:cubicBezTo>
                <a:lnTo>
                  <a:pt x="1084637" y="239559"/>
                </a:lnTo>
                <a:cubicBezTo>
                  <a:pt x="1075454" y="256408"/>
                  <a:pt x="1064067" y="269724"/>
                  <a:pt x="1050476" y="279507"/>
                </a:cubicBezTo>
                <a:cubicBezTo>
                  <a:pt x="1036885" y="289289"/>
                  <a:pt x="1023215" y="295535"/>
                  <a:pt x="1009466" y="298243"/>
                </a:cubicBezTo>
                <a:cubicBezTo>
                  <a:pt x="995717" y="300951"/>
                  <a:pt x="994509" y="297780"/>
                  <a:pt x="1005841" y="288731"/>
                </a:cubicBezTo>
                <a:cubicBezTo>
                  <a:pt x="1017174" y="279682"/>
                  <a:pt x="1028986" y="268757"/>
                  <a:pt x="1041277" y="255958"/>
                </a:cubicBezTo>
                <a:cubicBezTo>
                  <a:pt x="1053568" y="243159"/>
                  <a:pt x="1062238" y="231085"/>
                  <a:pt x="1067288" y="219735"/>
                </a:cubicBezTo>
                <a:cubicBezTo>
                  <a:pt x="1053138" y="196003"/>
                  <a:pt x="1040614" y="176988"/>
                  <a:pt x="1029715" y="162689"/>
                </a:cubicBezTo>
                <a:cubicBezTo>
                  <a:pt x="1026965" y="166355"/>
                  <a:pt x="1024393" y="168870"/>
                  <a:pt x="1022000" y="170232"/>
                </a:cubicBezTo>
                <a:lnTo>
                  <a:pt x="1016535" y="170751"/>
                </a:lnTo>
                <a:lnTo>
                  <a:pt x="1027103" y="176038"/>
                </a:lnTo>
                <a:cubicBezTo>
                  <a:pt x="1034144" y="180521"/>
                  <a:pt x="1034715" y="186337"/>
                  <a:pt x="1028815" y="193487"/>
                </a:cubicBezTo>
                <a:cubicBezTo>
                  <a:pt x="1022915" y="200636"/>
                  <a:pt x="1018024" y="211636"/>
                  <a:pt x="1014141" y="226485"/>
                </a:cubicBezTo>
                <a:cubicBezTo>
                  <a:pt x="1021457" y="237717"/>
                  <a:pt x="1019716" y="244009"/>
                  <a:pt x="1008916" y="245359"/>
                </a:cubicBezTo>
                <a:cubicBezTo>
                  <a:pt x="998117" y="246709"/>
                  <a:pt x="980760" y="249775"/>
                  <a:pt x="956844" y="254558"/>
                </a:cubicBezTo>
                <a:cubicBezTo>
                  <a:pt x="953928" y="264424"/>
                  <a:pt x="950249" y="267945"/>
                  <a:pt x="945808" y="265120"/>
                </a:cubicBezTo>
                <a:cubicBezTo>
                  <a:pt x="941366" y="262295"/>
                  <a:pt x="937583" y="255933"/>
                  <a:pt x="934458" y="246034"/>
                </a:cubicBezTo>
                <a:cubicBezTo>
                  <a:pt x="931333" y="236134"/>
                  <a:pt x="928425" y="226343"/>
                  <a:pt x="925734" y="216660"/>
                </a:cubicBezTo>
                <a:cubicBezTo>
                  <a:pt x="923042" y="206978"/>
                  <a:pt x="920338" y="198145"/>
                  <a:pt x="917622" y="190162"/>
                </a:cubicBezTo>
                <a:cubicBezTo>
                  <a:pt x="914905" y="182179"/>
                  <a:pt x="917176" y="178738"/>
                  <a:pt x="924434" y="179838"/>
                </a:cubicBezTo>
                <a:cubicBezTo>
                  <a:pt x="931692" y="180938"/>
                  <a:pt x="936704" y="181725"/>
                  <a:pt x="939470" y="182200"/>
                </a:cubicBezTo>
                <a:cubicBezTo>
                  <a:pt x="942237" y="182675"/>
                  <a:pt x="948287" y="182187"/>
                  <a:pt x="957619" y="180738"/>
                </a:cubicBezTo>
                <a:cubicBezTo>
                  <a:pt x="959619" y="153839"/>
                  <a:pt x="961144" y="136849"/>
                  <a:pt x="962194" y="129766"/>
                </a:cubicBezTo>
                <a:cubicBezTo>
                  <a:pt x="954028" y="131849"/>
                  <a:pt x="945999" y="132616"/>
                  <a:pt x="938108" y="132066"/>
                </a:cubicBezTo>
                <a:cubicBezTo>
                  <a:pt x="930217" y="131516"/>
                  <a:pt x="923892" y="129320"/>
                  <a:pt x="919134" y="125478"/>
                </a:cubicBezTo>
                <a:cubicBezTo>
                  <a:pt x="914376" y="121637"/>
                  <a:pt x="916497" y="118250"/>
                  <a:pt x="925496" y="115317"/>
                </a:cubicBezTo>
                <a:cubicBezTo>
                  <a:pt x="934496" y="112383"/>
                  <a:pt x="947245" y="108625"/>
                  <a:pt x="963744" y="104042"/>
                </a:cubicBezTo>
                <a:lnTo>
                  <a:pt x="963744" y="51220"/>
                </a:lnTo>
                <a:cubicBezTo>
                  <a:pt x="963744" y="41671"/>
                  <a:pt x="961915" y="32472"/>
                  <a:pt x="958257" y="23622"/>
                </a:cubicBezTo>
                <a:cubicBezTo>
                  <a:pt x="954599" y="14773"/>
                  <a:pt x="956169" y="10902"/>
                  <a:pt x="962969" y="12010"/>
                </a:cubicBezTo>
                <a:cubicBezTo>
                  <a:pt x="969769" y="13119"/>
                  <a:pt x="978951" y="16081"/>
                  <a:pt x="990517" y="20897"/>
                </a:cubicBezTo>
                <a:cubicBezTo>
                  <a:pt x="1002083" y="25714"/>
                  <a:pt x="1006004" y="31730"/>
                  <a:pt x="1002279" y="38946"/>
                </a:cubicBezTo>
                <a:cubicBezTo>
                  <a:pt x="998554" y="46162"/>
                  <a:pt x="994667" y="65386"/>
                  <a:pt x="990617" y="96618"/>
                </a:cubicBezTo>
                <a:cubicBezTo>
                  <a:pt x="995850" y="94535"/>
                  <a:pt x="1002625" y="92447"/>
                  <a:pt x="1010941" y="90356"/>
                </a:cubicBezTo>
                <a:cubicBezTo>
                  <a:pt x="1019257" y="88264"/>
                  <a:pt x="1026315" y="90468"/>
                  <a:pt x="1032115" y="96968"/>
                </a:cubicBezTo>
                <a:cubicBezTo>
                  <a:pt x="1037914" y="103467"/>
                  <a:pt x="1034552" y="109200"/>
                  <a:pt x="1022028" y="114167"/>
                </a:cubicBezTo>
                <a:cubicBezTo>
                  <a:pt x="1009504" y="119133"/>
                  <a:pt x="998400" y="122941"/>
                  <a:pt x="988717" y="125591"/>
                </a:cubicBezTo>
                <a:cubicBezTo>
                  <a:pt x="987801" y="137440"/>
                  <a:pt x="985818" y="153406"/>
                  <a:pt x="982768" y="173488"/>
                </a:cubicBezTo>
                <a:cubicBezTo>
                  <a:pt x="983884" y="172905"/>
                  <a:pt x="986568" y="170930"/>
                  <a:pt x="990817" y="167563"/>
                </a:cubicBezTo>
                <a:cubicBezTo>
                  <a:pt x="995067" y="164197"/>
                  <a:pt x="1000417" y="163647"/>
                  <a:pt x="1006866" y="165913"/>
                </a:cubicBezTo>
                <a:lnTo>
                  <a:pt x="1014974" y="169970"/>
                </a:lnTo>
                <a:lnTo>
                  <a:pt x="1012732" y="164695"/>
                </a:lnTo>
                <a:cubicBezTo>
                  <a:pt x="1013021" y="161524"/>
                  <a:pt x="1014474" y="157239"/>
                  <a:pt x="1017091" y="151839"/>
                </a:cubicBezTo>
                <a:cubicBezTo>
                  <a:pt x="1022324" y="141040"/>
                  <a:pt x="1028877" y="126158"/>
                  <a:pt x="1036752" y="107192"/>
                </a:cubicBezTo>
                <a:cubicBezTo>
                  <a:pt x="1044626" y="88227"/>
                  <a:pt x="1050376" y="70061"/>
                  <a:pt x="1054001" y="52695"/>
                </a:cubicBezTo>
                <a:cubicBezTo>
                  <a:pt x="1057626" y="35330"/>
                  <a:pt x="1058130" y="21576"/>
                  <a:pt x="1055513" y="11435"/>
                </a:cubicBezTo>
                <a:cubicBezTo>
                  <a:pt x="1053551" y="3830"/>
                  <a:pt x="1055235" y="18"/>
                  <a:pt x="1060566" y="1"/>
                </a:cubicBezTo>
                <a:close/>
                <a:moveTo>
                  <a:pt x="241416" y="1"/>
                </a:moveTo>
                <a:cubicBezTo>
                  <a:pt x="243193" y="-5"/>
                  <a:pt x="245375" y="411"/>
                  <a:pt x="247963" y="1249"/>
                </a:cubicBezTo>
                <a:cubicBezTo>
                  <a:pt x="258312" y="4598"/>
                  <a:pt x="266449" y="8486"/>
                  <a:pt x="272374" y="12910"/>
                </a:cubicBezTo>
                <a:cubicBezTo>
                  <a:pt x="278298" y="17335"/>
                  <a:pt x="279611" y="22322"/>
                  <a:pt x="276311" y="27872"/>
                </a:cubicBezTo>
                <a:cubicBezTo>
                  <a:pt x="273011" y="33422"/>
                  <a:pt x="270390" y="38863"/>
                  <a:pt x="268449" y="44196"/>
                </a:cubicBezTo>
                <a:cubicBezTo>
                  <a:pt x="266507" y="49529"/>
                  <a:pt x="258754" y="67528"/>
                  <a:pt x="245188" y="98193"/>
                </a:cubicBezTo>
                <a:cubicBezTo>
                  <a:pt x="260687" y="95243"/>
                  <a:pt x="277432" y="89801"/>
                  <a:pt x="295422" y="81869"/>
                </a:cubicBezTo>
                <a:cubicBezTo>
                  <a:pt x="313413" y="73936"/>
                  <a:pt x="328099" y="73936"/>
                  <a:pt x="339482" y="81869"/>
                </a:cubicBezTo>
                <a:cubicBezTo>
                  <a:pt x="350865" y="89801"/>
                  <a:pt x="349286" y="96368"/>
                  <a:pt x="334745" y="101567"/>
                </a:cubicBezTo>
                <a:cubicBezTo>
                  <a:pt x="320204" y="106767"/>
                  <a:pt x="303942" y="111108"/>
                  <a:pt x="285960" y="114592"/>
                </a:cubicBezTo>
                <a:cubicBezTo>
                  <a:pt x="297476" y="118825"/>
                  <a:pt x="302155" y="123429"/>
                  <a:pt x="299997" y="128403"/>
                </a:cubicBezTo>
                <a:cubicBezTo>
                  <a:pt x="297839" y="133378"/>
                  <a:pt x="294943" y="146506"/>
                  <a:pt x="291310" y="167788"/>
                </a:cubicBezTo>
                <a:cubicBezTo>
                  <a:pt x="287677" y="189070"/>
                  <a:pt x="283285" y="206103"/>
                  <a:pt x="278136" y="218885"/>
                </a:cubicBezTo>
                <a:cubicBezTo>
                  <a:pt x="288118" y="230568"/>
                  <a:pt x="300030" y="242817"/>
                  <a:pt x="313871" y="255633"/>
                </a:cubicBezTo>
                <a:cubicBezTo>
                  <a:pt x="327712" y="268449"/>
                  <a:pt x="338232" y="276657"/>
                  <a:pt x="345432" y="280257"/>
                </a:cubicBezTo>
                <a:cubicBezTo>
                  <a:pt x="352631" y="283856"/>
                  <a:pt x="359947" y="288364"/>
                  <a:pt x="367380" y="293781"/>
                </a:cubicBezTo>
                <a:cubicBezTo>
                  <a:pt x="374813" y="299197"/>
                  <a:pt x="373147" y="303018"/>
                  <a:pt x="362381" y="305242"/>
                </a:cubicBezTo>
                <a:cubicBezTo>
                  <a:pt x="351615" y="307467"/>
                  <a:pt x="340232" y="308580"/>
                  <a:pt x="328233" y="308580"/>
                </a:cubicBezTo>
                <a:cubicBezTo>
                  <a:pt x="315084" y="308580"/>
                  <a:pt x="305359" y="304284"/>
                  <a:pt x="299059" y="295693"/>
                </a:cubicBezTo>
                <a:cubicBezTo>
                  <a:pt x="292760" y="287102"/>
                  <a:pt x="285502" y="275615"/>
                  <a:pt x="277286" y="261233"/>
                </a:cubicBezTo>
                <a:lnTo>
                  <a:pt x="265487" y="239559"/>
                </a:lnTo>
                <a:cubicBezTo>
                  <a:pt x="256304" y="256408"/>
                  <a:pt x="244917" y="269724"/>
                  <a:pt x="231326" y="279507"/>
                </a:cubicBezTo>
                <a:cubicBezTo>
                  <a:pt x="217735" y="289289"/>
                  <a:pt x="204065" y="295535"/>
                  <a:pt x="190316" y="298243"/>
                </a:cubicBezTo>
                <a:cubicBezTo>
                  <a:pt x="176567" y="300951"/>
                  <a:pt x="175359" y="297780"/>
                  <a:pt x="186691" y="288731"/>
                </a:cubicBezTo>
                <a:cubicBezTo>
                  <a:pt x="198024" y="279682"/>
                  <a:pt x="209836" y="268757"/>
                  <a:pt x="222127" y="255958"/>
                </a:cubicBezTo>
                <a:cubicBezTo>
                  <a:pt x="234418" y="243159"/>
                  <a:pt x="243088" y="231085"/>
                  <a:pt x="248138" y="219735"/>
                </a:cubicBezTo>
                <a:cubicBezTo>
                  <a:pt x="233988" y="196003"/>
                  <a:pt x="221464" y="176988"/>
                  <a:pt x="210565" y="162689"/>
                </a:cubicBezTo>
                <a:cubicBezTo>
                  <a:pt x="207815" y="166355"/>
                  <a:pt x="205243" y="168870"/>
                  <a:pt x="202850" y="170232"/>
                </a:cubicBezTo>
                <a:lnTo>
                  <a:pt x="197385" y="170751"/>
                </a:lnTo>
                <a:lnTo>
                  <a:pt x="207953" y="176038"/>
                </a:lnTo>
                <a:cubicBezTo>
                  <a:pt x="214994" y="180521"/>
                  <a:pt x="215565" y="186337"/>
                  <a:pt x="209665" y="193487"/>
                </a:cubicBezTo>
                <a:cubicBezTo>
                  <a:pt x="203765" y="200636"/>
                  <a:pt x="198874" y="211636"/>
                  <a:pt x="194991" y="226485"/>
                </a:cubicBezTo>
                <a:cubicBezTo>
                  <a:pt x="202307" y="237717"/>
                  <a:pt x="200566" y="244009"/>
                  <a:pt x="189766" y="245359"/>
                </a:cubicBezTo>
                <a:cubicBezTo>
                  <a:pt x="178967" y="246709"/>
                  <a:pt x="161610" y="249775"/>
                  <a:pt x="137694" y="254558"/>
                </a:cubicBezTo>
                <a:cubicBezTo>
                  <a:pt x="134778" y="264424"/>
                  <a:pt x="131099" y="267945"/>
                  <a:pt x="126658" y="265120"/>
                </a:cubicBezTo>
                <a:cubicBezTo>
                  <a:pt x="122216" y="262295"/>
                  <a:pt x="118433" y="255933"/>
                  <a:pt x="115308" y="246034"/>
                </a:cubicBezTo>
                <a:cubicBezTo>
                  <a:pt x="112183" y="236134"/>
                  <a:pt x="109275" y="226343"/>
                  <a:pt x="106584" y="216660"/>
                </a:cubicBezTo>
                <a:cubicBezTo>
                  <a:pt x="103892" y="206978"/>
                  <a:pt x="101188" y="198145"/>
                  <a:pt x="98472" y="190162"/>
                </a:cubicBezTo>
                <a:cubicBezTo>
                  <a:pt x="95755" y="182179"/>
                  <a:pt x="98026" y="178738"/>
                  <a:pt x="105284" y="179838"/>
                </a:cubicBezTo>
                <a:cubicBezTo>
                  <a:pt x="112542" y="180938"/>
                  <a:pt x="117554" y="181725"/>
                  <a:pt x="120320" y="182200"/>
                </a:cubicBezTo>
                <a:cubicBezTo>
                  <a:pt x="123087" y="182675"/>
                  <a:pt x="129137" y="182187"/>
                  <a:pt x="138469" y="180738"/>
                </a:cubicBezTo>
                <a:cubicBezTo>
                  <a:pt x="140469" y="153839"/>
                  <a:pt x="141994" y="136849"/>
                  <a:pt x="143044" y="129766"/>
                </a:cubicBezTo>
                <a:cubicBezTo>
                  <a:pt x="134878" y="131849"/>
                  <a:pt x="126849" y="132616"/>
                  <a:pt x="118958" y="132066"/>
                </a:cubicBezTo>
                <a:cubicBezTo>
                  <a:pt x="111067" y="131516"/>
                  <a:pt x="104742" y="129320"/>
                  <a:pt x="99984" y="125478"/>
                </a:cubicBezTo>
                <a:cubicBezTo>
                  <a:pt x="95226" y="121637"/>
                  <a:pt x="97347" y="118250"/>
                  <a:pt x="106346" y="115317"/>
                </a:cubicBezTo>
                <a:cubicBezTo>
                  <a:pt x="115346" y="112383"/>
                  <a:pt x="128095" y="108625"/>
                  <a:pt x="144594" y="104042"/>
                </a:cubicBezTo>
                <a:lnTo>
                  <a:pt x="144594" y="51220"/>
                </a:lnTo>
                <a:cubicBezTo>
                  <a:pt x="144594" y="41671"/>
                  <a:pt x="142765" y="32472"/>
                  <a:pt x="139107" y="23622"/>
                </a:cubicBezTo>
                <a:cubicBezTo>
                  <a:pt x="135449" y="14773"/>
                  <a:pt x="137019" y="10902"/>
                  <a:pt x="143819" y="12010"/>
                </a:cubicBezTo>
                <a:cubicBezTo>
                  <a:pt x="150619" y="13119"/>
                  <a:pt x="159801" y="16081"/>
                  <a:pt x="171367" y="20897"/>
                </a:cubicBezTo>
                <a:cubicBezTo>
                  <a:pt x="182933" y="25714"/>
                  <a:pt x="186854" y="31730"/>
                  <a:pt x="183129" y="38946"/>
                </a:cubicBezTo>
                <a:cubicBezTo>
                  <a:pt x="179404" y="46162"/>
                  <a:pt x="175517" y="65386"/>
                  <a:pt x="171467" y="96618"/>
                </a:cubicBezTo>
                <a:cubicBezTo>
                  <a:pt x="176700" y="94535"/>
                  <a:pt x="183475" y="92447"/>
                  <a:pt x="191791" y="90356"/>
                </a:cubicBezTo>
                <a:cubicBezTo>
                  <a:pt x="200107" y="88264"/>
                  <a:pt x="207165" y="90468"/>
                  <a:pt x="212965" y="96968"/>
                </a:cubicBezTo>
                <a:cubicBezTo>
                  <a:pt x="218764" y="103467"/>
                  <a:pt x="215402" y="109200"/>
                  <a:pt x="202878" y="114167"/>
                </a:cubicBezTo>
                <a:cubicBezTo>
                  <a:pt x="190354" y="119133"/>
                  <a:pt x="179250" y="122941"/>
                  <a:pt x="169567" y="125591"/>
                </a:cubicBezTo>
                <a:cubicBezTo>
                  <a:pt x="168651" y="137440"/>
                  <a:pt x="166668" y="153406"/>
                  <a:pt x="163618" y="173488"/>
                </a:cubicBezTo>
                <a:cubicBezTo>
                  <a:pt x="164734" y="172905"/>
                  <a:pt x="167418" y="170930"/>
                  <a:pt x="171667" y="167563"/>
                </a:cubicBezTo>
                <a:cubicBezTo>
                  <a:pt x="175917" y="164197"/>
                  <a:pt x="181267" y="163647"/>
                  <a:pt x="187716" y="165913"/>
                </a:cubicBezTo>
                <a:lnTo>
                  <a:pt x="195823" y="169970"/>
                </a:lnTo>
                <a:lnTo>
                  <a:pt x="193582" y="164695"/>
                </a:lnTo>
                <a:cubicBezTo>
                  <a:pt x="193871" y="161524"/>
                  <a:pt x="195324" y="157239"/>
                  <a:pt x="197941" y="151839"/>
                </a:cubicBezTo>
                <a:cubicBezTo>
                  <a:pt x="203174" y="141040"/>
                  <a:pt x="209727" y="126158"/>
                  <a:pt x="217602" y="107192"/>
                </a:cubicBezTo>
                <a:cubicBezTo>
                  <a:pt x="225476" y="88227"/>
                  <a:pt x="231226" y="70061"/>
                  <a:pt x="234851" y="52695"/>
                </a:cubicBezTo>
                <a:cubicBezTo>
                  <a:pt x="238476" y="35330"/>
                  <a:pt x="238980" y="21576"/>
                  <a:pt x="236363" y="11435"/>
                </a:cubicBezTo>
                <a:cubicBezTo>
                  <a:pt x="234401" y="3830"/>
                  <a:pt x="236085" y="18"/>
                  <a:pt x="24141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886538" y="2385136"/>
            <a:ext cx="5184569" cy="893649"/>
          </a:xfrm>
          <a:custGeom>
            <a:avLst/>
            <a:gdLst/>
            <a:ahLst/>
            <a:cxnLst/>
            <a:rect l="l" t="t" r="r" b="b"/>
            <a:pathLst>
              <a:path w="5184569" h="893649">
                <a:moveTo>
                  <a:pt x="5022445" y="794785"/>
                </a:moveTo>
                <a:lnTo>
                  <a:pt x="5184569" y="794785"/>
                </a:lnTo>
                <a:lnTo>
                  <a:pt x="5184569" y="823265"/>
                </a:lnTo>
                <a:lnTo>
                  <a:pt x="5022445" y="823265"/>
                </a:lnTo>
                <a:close/>
                <a:moveTo>
                  <a:pt x="1431520" y="794785"/>
                </a:moveTo>
                <a:lnTo>
                  <a:pt x="1593644" y="794785"/>
                </a:lnTo>
                <a:lnTo>
                  <a:pt x="1593644" y="823265"/>
                </a:lnTo>
                <a:lnTo>
                  <a:pt x="1431520" y="823265"/>
                </a:lnTo>
                <a:close/>
                <a:moveTo>
                  <a:pt x="250152" y="782707"/>
                </a:moveTo>
                <a:cubicBezTo>
                  <a:pt x="239425" y="783575"/>
                  <a:pt x="230617" y="787253"/>
                  <a:pt x="223726" y="793742"/>
                </a:cubicBezTo>
                <a:cubicBezTo>
                  <a:pt x="216836" y="800231"/>
                  <a:pt x="213176" y="808502"/>
                  <a:pt x="212745" y="818554"/>
                </a:cubicBezTo>
                <a:cubicBezTo>
                  <a:pt x="212330" y="828592"/>
                  <a:pt x="213997" y="837358"/>
                  <a:pt x="217746" y="844851"/>
                </a:cubicBezTo>
                <a:cubicBezTo>
                  <a:pt x="221496" y="852343"/>
                  <a:pt x="228226" y="856889"/>
                  <a:pt x="237934" y="858488"/>
                </a:cubicBezTo>
                <a:cubicBezTo>
                  <a:pt x="247642" y="860087"/>
                  <a:pt x="257802" y="859872"/>
                  <a:pt x="268414" y="857843"/>
                </a:cubicBezTo>
                <a:cubicBezTo>
                  <a:pt x="279026" y="855814"/>
                  <a:pt x="286450" y="850171"/>
                  <a:pt x="290688" y="840914"/>
                </a:cubicBezTo>
                <a:cubicBezTo>
                  <a:pt x="294925" y="831658"/>
                  <a:pt x="296413" y="822516"/>
                  <a:pt x="295152" y="813489"/>
                </a:cubicBezTo>
                <a:cubicBezTo>
                  <a:pt x="293889" y="804461"/>
                  <a:pt x="288756" y="796858"/>
                  <a:pt x="279750" y="790677"/>
                </a:cubicBezTo>
                <a:cubicBezTo>
                  <a:pt x="270745" y="784496"/>
                  <a:pt x="260878" y="781840"/>
                  <a:pt x="250152" y="782707"/>
                </a:cubicBezTo>
                <a:close/>
                <a:moveTo>
                  <a:pt x="4127096" y="754282"/>
                </a:moveTo>
                <a:lnTo>
                  <a:pt x="4289219" y="754282"/>
                </a:lnTo>
                <a:lnTo>
                  <a:pt x="4289219" y="782761"/>
                </a:lnTo>
                <a:lnTo>
                  <a:pt x="4127096" y="782761"/>
                </a:lnTo>
                <a:close/>
                <a:moveTo>
                  <a:pt x="536170" y="754282"/>
                </a:moveTo>
                <a:lnTo>
                  <a:pt x="698294" y="754282"/>
                </a:lnTo>
                <a:lnTo>
                  <a:pt x="698294" y="782761"/>
                </a:lnTo>
                <a:lnTo>
                  <a:pt x="536170" y="782761"/>
                </a:lnTo>
                <a:close/>
                <a:moveTo>
                  <a:pt x="5022445" y="712444"/>
                </a:moveTo>
                <a:lnTo>
                  <a:pt x="5184569" y="712444"/>
                </a:lnTo>
                <a:lnTo>
                  <a:pt x="5184569" y="740924"/>
                </a:lnTo>
                <a:lnTo>
                  <a:pt x="5022445" y="740924"/>
                </a:lnTo>
                <a:close/>
                <a:moveTo>
                  <a:pt x="1431520" y="712444"/>
                </a:moveTo>
                <a:lnTo>
                  <a:pt x="1593644" y="712444"/>
                </a:lnTo>
                <a:lnTo>
                  <a:pt x="1593644" y="740924"/>
                </a:lnTo>
                <a:lnTo>
                  <a:pt x="1431520" y="740924"/>
                </a:lnTo>
                <a:close/>
                <a:moveTo>
                  <a:pt x="249593" y="681480"/>
                </a:moveTo>
                <a:cubicBezTo>
                  <a:pt x="237633" y="682347"/>
                  <a:pt x="229305" y="685714"/>
                  <a:pt x="224608" y="691579"/>
                </a:cubicBezTo>
                <a:cubicBezTo>
                  <a:pt x="219912" y="697444"/>
                  <a:pt x="217564" y="704564"/>
                  <a:pt x="217564" y="712939"/>
                </a:cubicBezTo>
                <a:cubicBezTo>
                  <a:pt x="217564" y="721299"/>
                  <a:pt x="220425" y="729154"/>
                  <a:pt x="226146" y="736503"/>
                </a:cubicBezTo>
                <a:cubicBezTo>
                  <a:pt x="231868" y="743853"/>
                  <a:pt x="240676" y="747527"/>
                  <a:pt x="252572" y="747527"/>
                </a:cubicBezTo>
                <a:cubicBezTo>
                  <a:pt x="264467" y="747527"/>
                  <a:pt x="273505" y="743831"/>
                  <a:pt x="279686" y="736439"/>
                </a:cubicBezTo>
                <a:cubicBezTo>
                  <a:pt x="285866" y="729046"/>
                  <a:pt x="288745" y="720209"/>
                  <a:pt x="288322" y="709927"/>
                </a:cubicBezTo>
                <a:cubicBezTo>
                  <a:pt x="287899" y="699645"/>
                  <a:pt x="284328" y="692117"/>
                  <a:pt x="277610" y="687341"/>
                </a:cubicBezTo>
                <a:cubicBezTo>
                  <a:pt x="270891" y="682566"/>
                  <a:pt x="261552" y="680612"/>
                  <a:pt x="249593" y="681480"/>
                </a:cubicBezTo>
                <a:close/>
                <a:moveTo>
                  <a:pt x="4744698" y="680813"/>
                </a:moveTo>
                <a:cubicBezTo>
                  <a:pt x="4734939" y="680390"/>
                  <a:pt x="4726109" y="685603"/>
                  <a:pt x="4718208" y="696451"/>
                </a:cubicBezTo>
                <a:cubicBezTo>
                  <a:pt x="4710306" y="707299"/>
                  <a:pt x="4705029" y="724819"/>
                  <a:pt x="4702376" y="749011"/>
                </a:cubicBezTo>
                <a:cubicBezTo>
                  <a:pt x="4699737" y="773189"/>
                  <a:pt x="4700634" y="794789"/>
                  <a:pt x="4705065" y="813811"/>
                </a:cubicBezTo>
                <a:cubicBezTo>
                  <a:pt x="4709496" y="832834"/>
                  <a:pt x="4716347" y="845887"/>
                  <a:pt x="4725618" y="852971"/>
                </a:cubicBezTo>
                <a:cubicBezTo>
                  <a:pt x="4734889" y="860055"/>
                  <a:pt x="4744196" y="861543"/>
                  <a:pt x="4753538" y="857434"/>
                </a:cubicBezTo>
                <a:cubicBezTo>
                  <a:pt x="4762881" y="853326"/>
                  <a:pt x="4769954" y="844073"/>
                  <a:pt x="4774758" y="829675"/>
                </a:cubicBezTo>
                <a:cubicBezTo>
                  <a:pt x="4779562" y="815278"/>
                  <a:pt x="4781964" y="799410"/>
                  <a:pt x="4781964" y="782073"/>
                </a:cubicBezTo>
                <a:cubicBezTo>
                  <a:pt x="4781964" y="764736"/>
                  <a:pt x="4781305" y="749022"/>
                  <a:pt x="4779985" y="734933"/>
                </a:cubicBezTo>
                <a:cubicBezTo>
                  <a:pt x="4778666" y="720844"/>
                  <a:pt x="4774895" y="708407"/>
                  <a:pt x="4768671" y="697623"/>
                </a:cubicBezTo>
                <a:cubicBezTo>
                  <a:pt x="4762447" y="686839"/>
                  <a:pt x="4754456" y="681236"/>
                  <a:pt x="4744698" y="680813"/>
                </a:cubicBezTo>
                <a:close/>
                <a:moveTo>
                  <a:pt x="1163298" y="680813"/>
                </a:moveTo>
                <a:cubicBezTo>
                  <a:pt x="1153539" y="680390"/>
                  <a:pt x="1144709" y="685603"/>
                  <a:pt x="1136808" y="696451"/>
                </a:cubicBezTo>
                <a:cubicBezTo>
                  <a:pt x="1128906" y="707299"/>
                  <a:pt x="1123629" y="724819"/>
                  <a:pt x="1120976" y="749011"/>
                </a:cubicBezTo>
                <a:cubicBezTo>
                  <a:pt x="1118337" y="773189"/>
                  <a:pt x="1119234" y="794789"/>
                  <a:pt x="1123665" y="813811"/>
                </a:cubicBezTo>
                <a:cubicBezTo>
                  <a:pt x="1128096" y="832834"/>
                  <a:pt x="1134947" y="845887"/>
                  <a:pt x="1144218" y="852971"/>
                </a:cubicBezTo>
                <a:cubicBezTo>
                  <a:pt x="1153489" y="860055"/>
                  <a:pt x="1162796" y="861543"/>
                  <a:pt x="1172138" y="857434"/>
                </a:cubicBezTo>
                <a:cubicBezTo>
                  <a:pt x="1181481" y="853326"/>
                  <a:pt x="1188554" y="844073"/>
                  <a:pt x="1193358" y="829675"/>
                </a:cubicBezTo>
                <a:cubicBezTo>
                  <a:pt x="1198162" y="815278"/>
                  <a:pt x="1200564" y="799410"/>
                  <a:pt x="1200564" y="782073"/>
                </a:cubicBezTo>
                <a:cubicBezTo>
                  <a:pt x="1200564" y="764736"/>
                  <a:pt x="1199905" y="749022"/>
                  <a:pt x="1198585" y="734933"/>
                </a:cubicBezTo>
                <a:cubicBezTo>
                  <a:pt x="1197266" y="720844"/>
                  <a:pt x="1193494" y="708407"/>
                  <a:pt x="1187271" y="697623"/>
                </a:cubicBezTo>
                <a:cubicBezTo>
                  <a:pt x="1181047" y="686839"/>
                  <a:pt x="1173056" y="681236"/>
                  <a:pt x="1163298" y="680813"/>
                </a:cubicBezTo>
                <a:close/>
                <a:moveTo>
                  <a:pt x="3773233" y="654409"/>
                </a:moveTo>
                <a:lnTo>
                  <a:pt x="3925935" y="654409"/>
                </a:lnTo>
                <a:lnTo>
                  <a:pt x="3925935" y="681254"/>
                </a:lnTo>
                <a:cubicBezTo>
                  <a:pt x="3883445" y="749944"/>
                  <a:pt x="3855288" y="819322"/>
                  <a:pt x="3841464" y="889388"/>
                </a:cubicBezTo>
                <a:lnTo>
                  <a:pt x="3804294" y="889388"/>
                </a:lnTo>
                <a:cubicBezTo>
                  <a:pt x="3820513" y="817916"/>
                  <a:pt x="3848856" y="749979"/>
                  <a:pt x="3889324" y="685578"/>
                </a:cubicBezTo>
                <a:lnTo>
                  <a:pt x="3773233" y="685578"/>
                </a:lnTo>
                <a:close/>
                <a:moveTo>
                  <a:pt x="3615748" y="654409"/>
                </a:moveTo>
                <a:lnTo>
                  <a:pt x="3730097" y="654409"/>
                </a:lnTo>
                <a:lnTo>
                  <a:pt x="3730097" y="685578"/>
                </a:lnTo>
                <a:lnTo>
                  <a:pt x="3642958" y="685578"/>
                </a:lnTo>
                <a:cubicBezTo>
                  <a:pt x="3638814" y="708092"/>
                  <a:pt x="3634569" y="724683"/>
                  <a:pt x="3630224" y="735352"/>
                </a:cubicBezTo>
                <a:cubicBezTo>
                  <a:pt x="3640148" y="729975"/>
                  <a:pt x="3651383" y="727526"/>
                  <a:pt x="3663931" y="728007"/>
                </a:cubicBezTo>
                <a:cubicBezTo>
                  <a:pt x="3676478" y="728487"/>
                  <a:pt x="3688492" y="731359"/>
                  <a:pt x="3699971" y="736622"/>
                </a:cubicBezTo>
                <a:cubicBezTo>
                  <a:pt x="3711450" y="741884"/>
                  <a:pt x="3719757" y="748951"/>
                  <a:pt x="3724891" y="757820"/>
                </a:cubicBezTo>
                <a:cubicBezTo>
                  <a:pt x="3730025" y="766689"/>
                  <a:pt x="3733746" y="775501"/>
                  <a:pt x="3736055" y="784256"/>
                </a:cubicBezTo>
                <a:cubicBezTo>
                  <a:pt x="3738364" y="793011"/>
                  <a:pt x="3739282" y="802526"/>
                  <a:pt x="3738808" y="812800"/>
                </a:cubicBezTo>
                <a:cubicBezTo>
                  <a:pt x="3738335" y="823075"/>
                  <a:pt x="3736223" y="833601"/>
                  <a:pt x="3732474" y="844377"/>
                </a:cubicBezTo>
                <a:cubicBezTo>
                  <a:pt x="3728723" y="855154"/>
                  <a:pt x="3723012" y="864142"/>
                  <a:pt x="3715341" y="871341"/>
                </a:cubicBezTo>
                <a:cubicBezTo>
                  <a:pt x="3707668" y="878539"/>
                  <a:pt x="3698412" y="884247"/>
                  <a:pt x="3687571" y="888463"/>
                </a:cubicBezTo>
                <a:cubicBezTo>
                  <a:pt x="3676729" y="892679"/>
                  <a:pt x="3664182" y="894324"/>
                  <a:pt x="3649927" y="893400"/>
                </a:cubicBezTo>
                <a:cubicBezTo>
                  <a:pt x="3635673" y="892475"/>
                  <a:pt x="3622115" y="887248"/>
                  <a:pt x="3609251" y="877718"/>
                </a:cubicBezTo>
                <a:cubicBezTo>
                  <a:pt x="3596388" y="868189"/>
                  <a:pt x="3587576" y="851250"/>
                  <a:pt x="3582815" y="826900"/>
                </a:cubicBezTo>
                <a:lnTo>
                  <a:pt x="3614371" y="817694"/>
                </a:lnTo>
                <a:cubicBezTo>
                  <a:pt x="3620953" y="843263"/>
                  <a:pt x="3631124" y="857079"/>
                  <a:pt x="3644883" y="859144"/>
                </a:cubicBezTo>
                <a:cubicBezTo>
                  <a:pt x="3658643" y="861209"/>
                  <a:pt x="3669814" y="859768"/>
                  <a:pt x="3678396" y="854821"/>
                </a:cubicBezTo>
                <a:cubicBezTo>
                  <a:pt x="3686979" y="849873"/>
                  <a:pt x="3693217" y="842868"/>
                  <a:pt x="3697110" y="833805"/>
                </a:cubicBezTo>
                <a:cubicBezTo>
                  <a:pt x="3701004" y="824742"/>
                  <a:pt x="3702732" y="814647"/>
                  <a:pt x="3702294" y="803519"/>
                </a:cubicBezTo>
                <a:cubicBezTo>
                  <a:pt x="3701857" y="792391"/>
                  <a:pt x="3698974" y="783138"/>
                  <a:pt x="3693647" y="775760"/>
                </a:cubicBezTo>
                <a:cubicBezTo>
                  <a:pt x="3688320" y="768382"/>
                  <a:pt x="3681548" y="763431"/>
                  <a:pt x="3673331" y="760907"/>
                </a:cubicBezTo>
                <a:cubicBezTo>
                  <a:pt x="3665114" y="758383"/>
                  <a:pt x="3655811" y="758397"/>
                  <a:pt x="3645421" y="760950"/>
                </a:cubicBezTo>
                <a:cubicBezTo>
                  <a:pt x="3635032" y="763502"/>
                  <a:pt x="3626058" y="769876"/>
                  <a:pt x="3618501" y="780072"/>
                </a:cubicBezTo>
                <a:lnTo>
                  <a:pt x="3589570" y="776781"/>
                </a:lnTo>
                <a:cubicBezTo>
                  <a:pt x="3591376" y="768765"/>
                  <a:pt x="3600102" y="727974"/>
                  <a:pt x="3615748" y="654409"/>
                </a:cubicBezTo>
                <a:close/>
                <a:moveTo>
                  <a:pt x="979300" y="650344"/>
                </a:moveTo>
                <a:lnTo>
                  <a:pt x="1002209" y="650344"/>
                </a:lnTo>
                <a:lnTo>
                  <a:pt x="1002209" y="889388"/>
                </a:lnTo>
                <a:lnTo>
                  <a:pt x="966953" y="889388"/>
                </a:lnTo>
                <a:lnTo>
                  <a:pt x="966953" y="703130"/>
                </a:lnTo>
                <a:cubicBezTo>
                  <a:pt x="959812" y="714186"/>
                  <a:pt x="944963" y="725436"/>
                  <a:pt x="922406" y="736880"/>
                </a:cubicBezTo>
                <a:lnTo>
                  <a:pt x="922406" y="706077"/>
                </a:lnTo>
                <a:cubicBezTo>
                  <a:pt x="945321" y="690518"/>
                  <a:pt x="964286" y="671940"/>
                  <a:pt x="979300" y="650344"/>
                </a:cubicBezTo>
                <a:close/>
                <a:moveTo>
                  <a:pt x="252507" y="650344"/>
                </a:moveTo>
                <a:cubicBezTo>
                  <a:pt x="261979" y="650344"/>
                  <a:pt x="270569" y="651308"/>
                  <a:pt x="278277" y="653237"/>
                </a:cubicBezTo>
                <a:cubicBezTo>
                  <a:pt x="285984" y="655166"/>
                  <a:pt x="294155" y="659249"/>
                  <a:pt x="302788" y="665487"/>
                </a:cubicBezTo>
                <a:cubicBezTo>
                  <a:pt x="311420" y="671725"/>
                  <a:pt x="317597" y="680472"/>
                  <a:pt x="321319" y="691730"/>
                </a:cubicBezTo>
                <a:cubicBezTo>
                  <a:pt x="325040" y="702987"/>
                  <a:pt x="324757" y="716276"/>
                  <a:pt x="320469" y="731599"/>
                </a:cubicBezTo>
                <a:cubicBezTo>
                  <a:pt x="316181" y="746921"/>
                  <a:pt x="305727" y="757623"/>
                  <a:pt x="289107" y="763703"/>
                </a:cubicBezTo>
                <a:cubicBezTo>
                  <a:pt x="303691" y="766887"/>
                  <a:pt x="314310" y="773469"/>
                  <a:pt x="320964" y="783450"/>
                </a:cubicBezTo>
                <a:cubicBezTo>
                  <a:pt x="327618" y="793430"/>
                  <a:pt x="330945" y="805408"/>
                  <a:pt x="330945" y="819383"/>
                </a:cubicBezTo>
                <a:cubicBezTo>
                  <a:pt x="330945" y="833357"/>
                  <a:pt x="328804" y="844636"/>
                  <a:pt x="324524" y="853218"/>
                </a:cubicBezTo>
                <a:cubicBezTo>
                  <a:pt x="320243" y="861801"/>
                  <a:pt x="315443" y="868985"/>
                  <a:pt x="310123" y="874772"/>
                </a:cubicBezTo>
                <a:cubicBezTo>
                  <a:pt x="304802" y="880558"/>
                  <a:pt x="297629" y="885118"/>
                  <a:pt x="288601" y="888452"/>
                </a:cubicBezTo>
                <a:cubicBezTo>
                  <a:pt x="279574" y="891786"/>
                  <a:pt x="268260" y="893453"/>
                  <a:pt x="254658" y="893453"/>
                </a:cubicBezTo>
                <a:cubicBezTo>
                  <a:pt x="241057" y="893453"/>
                  <a:pt x="229276" y="891790"/>
                  <a:pt x="219317" y="888463"/>
                </a:cubicBezTo>
                <a:cubicBezTo>
                  <a:pt x="209357" y="885136"/>
                  <a:pt x="200997" y="880095"/>
                  <a:pt x="194236" y="873341"/>
                </a:cubicBezTo>
                <a:cubicBezTo>
                  <a:pt x="187474" y="866587"/>
                  <a:pt x="182896" y="858660"/>
                  <a:pt x="180501" y="849561"/>
                </a:cubicBezTo>
                <a:cubicBezTo>
                  <a:pt x="178107" y="840463"/>
                  <a:pt x="176909" y="830356"/>
                  <a:pt x="176909" y="819243"/>
                </a:cubicBezTo>
                <a:cubicBezTo>
                  <a:pt x="176909" y="808115"/>
                  <a:pt x="179720" y="797162"/>
                  <a:pt x="185341" y="786386"/>
                </a:cubicBezTo>
                <a:cubicBezTo>
                  <a:pt x="190963" y="775609"/>
                  <a:pt x="199854" y="767761"/>
                  <a:pt x="212014" y="762843"/>
                </a:cubicBezTo>
                <a:cubicBezTo>
                  <a:pt x="201847" y="758268"/>
                  <a:pt x="194813" y="751833"/>
                  <a:pt x="190912" y="743537"/>
                </a:cubicBezTo>
                <a:cubicBezTo>
                  <a:pt x="187012" y="735241"/>
                  <a:pt x="184829" y="725924"/>
                  <a:pt x="184362" y="715584"/>
                </a:cubicBezTo>
                <a:cubicBezTo>
                  <a:pt x="183896" y="705245"/>
                  <a:pt x="185291" y="696340"/>
                  <a:pt x="188546" y="688869"/>
                </a:cubicBezTo>
                <a:cubicBezTo>
                  <a:pt x="191801" y="681397"/>
                  <a:pt x="196763" y="674328"/>
                  <a:pt x="203432" y="667659"/>
                </a:cubicBezTo>
                <a:cubicBezTo>
                  <a:pt x="210100" y="660991"/>
                  <a:pt x="217578" y="656438"/>
                  <a:pt x="225867" y="654000"/>
                </a:cubicBezTo>
                <a:cubicBezTo>
                  <a:pt x="234155" y="651563"/>
                  <a:pt x="243035" y="650344"/>
                  <a:pt x="252507" y="650344"/>
                </a:cubicBezTo>
                <a:close/>
                <a:moveTo>
                  <a:pt x="91107" y="649674"/>
                </a:moveTo>
                <a:cubicBezTo>
                  <a:pt x="98707" y="650762"/>
                  <a:pt x="105773" y="652982"/>
                  <a:pt x="112305" y="656334"/>
                </a:cubicBezTo>
                <a:cubicBezTo>
                  <a:pt x="125369" y="663038"/>
                  <a:pt x="134464" y="672732"/>
                  <a:pt x="139591" y="685416"/>
                </a:cubicBezTo>
                <a:cubicBezTo>
                  <a:pt x="144717" y="698100"/>
                  <a:pt x="145391" y="712078"/>
                  <a:pt x="141613" y="727351"/>
                </a:cubicBezTo>
                <a:cubicBezTo>
                  <a:pt x="137834" y="742623"/>
                  <a:pt x="127578" y="754798"/>
                  <a:pt x="110842" y="763875"/>
                </a:cubicBezTo>
                <a:cubicBezTo>
                  <a:pt x="122845" y="768005"/>
                  <a:pt x="132367" y="775720"/>
                  <a:pt x="139408" y="787020"/>
                </a:cubicBezTo>
                <a:cubicBezTo>
                  <a:pt x="146449" y="798320"/>
                  <a:pt x="148801" y="813155"/>
                  <a:pt x="146463" y="831525"/>
                </a:cubicBezTo>
                <a:cubicBezTo>
                  <a:pt x="144126" y="849895"/>
                  <a:pt x="135787" y="864809"/>
                  <a:pt x="121447" y="876267"/>
                </a:cubicBezTo>
                <a:cubicBezTo>
                  <a:pt x="107107" y="887724"/>
                  <a:pt x="90902" y="893220"/>
                  <a:pt x="72834" y="892754"/>
                </a:cubicBezTo>
                <a:cubicBezTo>
                  <a:pt x="54765" y="892288"/>
                  <a:pt x="39066" y="886584"/>
                  <a:pt x="25737" y="875643"/>
                </a:cubicBezTo>
                <a:cubicBezTo>
                  <a:pt x="12407" y="864701"/>
                  <a:pt x="3828" y="847873"/>
                  <a:pt x="0" y="825158"/>
                </a:cubicBezTo>
                <a:lnTo>
                  <a:pt x="31555" y="819049"/>
                </a:lnTo>
                <a:cubicBezTo>
                  <a:pt x="35657" y="832887"/>
                  <a:pt x="41428" y="843094"/>
                  <a:pt x="48871" y="849669"/>
                </a:cubicBezTo>
                <a:cubicBezTo>
                  <a:pt x="56314" y="856244"/>
                  <a:pt x="65366" y="859560"/>
                  <a:pt x="76028" y="859618"/>
                </a:cubicBezTo>
                <a:cubicBezTo>
                  <a:pt x="86690" y="859675"/>
                  <a:pt x="95355" y="855341"/>
                  <a:pt x="102023" y="846615"/>
                </a:cubicBezTo>
                <a:cubicBezTo>
                  <a:pt x="108691" y="837889"/>
                  <a:pt x="111595" y="827890"/>
                  <a:pt x="110735" y="816618"/>
                </a:cubicBezTo>
                <a:cubicBezTo>
                  <a:pt x="109874" y="805347"/>
                  <a:pt x="105555" y="796635"/>
                  <a:pt x="97775" y="790483"/>
                </a:cubicBezTo>
                <a:cubicBezTo>
                  <a:pt x="89995" y="784331"/>
                  <a:pt x="75845" y="779793"/>
                  <a:pt x="55324" y="776867"/>
                </a:cubicBezTo>
                <a:lnTo>
                  <a:pt x="55324" y="753314"/>
                </a:lnTo>
                <a:cubicBezTo>
                  <a:pt x="75429" y="751406"/>
                  <a:pt x="89454" y="746699"/>
                  <a:pt x="97398" y="739192"/>
                </a:cubicBezTo>
                <a:cubicBezTo>
                  <a:pt x="105343" y="731685"/>
                  <a:pt x="108896" y="721969"/>
                  <a:pt x="108057" y="710046"/>
                </a:cubicBezTo>
                <a:cubicBezTo>
                  <a:pt x="107218" y="698122"/>
                  <a:pt x="102005" y="689489"/>
                  <a:pt x="92419" y="684147"/>
                </a:cubicBezTo>
                <a:cubicBezTo>
                  <a:pt x="82832" y="678805"/>
                  <a:pt x="72557" y="678239"/>
                  <a:pt x="61594" y="682448"/>
                </a:cubicBezTo>
                <a:cubicBezTo>
                  <a:pt x="50631" y="686657"/>
                  <a:pt x="41385" y="699402"/>
                  <a:pt x="33857" y="720682"/>
                </a:cubicBezTo>
                <a:lnTo>
                  <a:pt x="2688" y="715843"/>
                </a:lnTo>
                <a:cubicBezTo>
                  <a:pt x="8253" y="696770"/>
                  <a:pt x="15978" y="681584"/>
                  <a:pt x="25866" y="670284"/>
                </a:cubicBezTo>
                <a:cubicBezTo>
                  <a:pt x="35753" y="658984"/>
                  <a:pt x="49366" y="652158"/>
                  <a:pt x="66703" y="649806"/>
                </a:cubicBezTo>
                <a:cubicBezTo>
                  <a:pt x="75372" y="648630"/>
                  <a:pt x="83506" y="648586"/>
                  <a:pt x="91107" y="649674"/>
                </a:cubicBezTo>
                <a:close/>
                <a:moveTo>
                  <a:pt x="4745085" y="649010"/>
                </a:moveTo>
                <a:cubicBezTo>
                  <a:pt x="4762200" y="649010"/>
                  <a:pt x="4776895" y="655857"/>
                  <a:pt x="4789170" y="669552"/>
                </a:cubicBezTo>
                <a:cubicBezTo>
                  <a:pt x="4801445" y="683247"/>
                  <a:pt x="4809408" y="700122"/>
                  <a:pt x="4813057" y="720177"/>
                </a:cubicBezTo>
                <a:cubicBezTo>
                  <a:pt x="4816707" y="740232"/>
                  <a:pt x="4817847" y="763269"/>
                  <a:pt x="4816478" y="789290"/>
                </a:cubicBezTo>
                <a:cubicBezTo>
                  <a:pt x="4815108" y="815310"/>
                  <a:pt x="4810426" y="836781"/>
                  <a:pt x="4802431" y="853702"/>
                </a:cubicBezTo>
                <a:cubicBezTo>
                  <a:pt x="4794436" y="870624"/>
                  <a:pt x="4782265" y="882379"/>
                  <a:pt x="4765918" y="888968"/>
                </a:cubicBezTo>
                <a:cubicBezTo>
                  <a:pt x="4749570" y="895558"/>
                  <a:pt x="4733254" y="894855"/>
                  <a:pt x="4716971" y="886860"/>
                </a:cubicBezTo>
                <a:cubicBezTo>
                  <a:pt x="4700688" y="878866"/>
                  <a:pt x="4689262" y="868297"/>
                  <a:pt x="4682694" y="855154"/>
                </a:cubicBezTo>
                <a:cubicBezTo>
                  <a:pt x="4676126" y="842011"/>
                  <a:pt x="4671459" y="828288"/>
                  <a:pt x="4668691" y="813983"/>
                </a:cubicBezTo>
                <a:cubicBezTo>
                  <a:pt x="4665923" y="799679"/>
                  <a:pt x="4664991" y="780460"/>
                  <a:pt x="4665895" y="756325"/>
                </a:cubicBezTo>
                <a:cubicBezTo>
                  <a:pt x="4666812" y="732190"/>
                  <a:pt x="4670240" y="713043"/>
                  <a:pt x="4676177" y="698882"/>
                </a:cubicBezTo>
                <a:cubicBezTo>
                  <a:pt x="4682113" y="684721"/>
                  <a:pt x="4690804" y="672869"/>
                  <a:pt x="4702247" y="663325"/>
                </a:cubicBezTo>
                <a:cubicBezTo>
                  <a:pt x="4713691" y="653782"/>
                  <a:pt x="4727970" y="649010"/>
                  <a:pt x="4745085" y="649010"/>
                </a:cubicBezTo>
                <a:close/>
                <a:moveTo>
                  <a:pt x="1163685" y="649010"/>
                </a:moveTo>
                <a:cubicBezTo>
                  <a:pt x="1180800" y="649010"/>
                  <a:pt x="1195495" y="655857"/>
                  <a:pt x="1207770" y="669552"/>
                </a:cubicBezTo>
                <a:cubicBezTo>
                  <a:pt x="1220046" y="683247"/>
                  <a:pt x="1228008" y="700122"/>
                  <a:pt x="1231657" y="720177"/>
                </a:cubicBezTo>
                <a:cubicBezTo>
                  <a:pt x="1235307" y="740232"/>
                  <a:pt x="1236447" y="763269"/>
                  <a:pt x="1235078" y="789290"/>
                </a:cubicBezTo>
                <a:cubicBezTo>
                  <a:pt x="1233708" y="815310"/>
                  <a:pt x="1229026" y="836781"/>
                  <a:pt x="1221031" y="853702"/>
                </a:cubicBezTo>
                <a:cubicBezTo>
                  <a:pt x="1213037" y="870624"/>
                  <a:pt x="1200865" y="882379"/>
                  <a:pt x="1184518" y="888968"/>
                </a:cubicBezTo>
                <a:cubicBezTo>
                  <a:pt x="1168170" y="895558"/>
                  <a:pt x="1151854" y="894855"/>
                  <a:pt x="1135571" y="886860"/>
                </a:cubicBezTo>
                <a:cubicBezTo>
                  <a:pt x="1119288" y="878866"/>
                  <a:pt x="1107862" y="868297"/>
                  <a:pt x="1101294" y="855154"/>
                </a:cubicBezTo>
                <a:cubicBezTo>
                  <a:pt x="1094726" y="842011"/>
                  <a:pt x="1090059" y="828288"/>
                  <a:pt x="1087291" y="813983"/>
                </a:cubicBezTo>
                <a:cubicBezTo>
                  <a:pt x="1084523" y="799679"/>
                  <a:pt x="1083591" y="780460"/>
                  <a:pt x="1084495" y="756325"/>
                </a:cubicBezTo>
                <a:cubicBezTo>
                  <a:pt x="1085412" y="732190"/>
                  <a:pt x="1088840" y="713043"/>
                  <a:pt x="1094777" y="698882"/>
                </a:cubicBezTo>
                <a:cubicBezTo>
                  <a:pt x="1100713" y="684721"/>
                  <a:pt x="1109404" y="672869"/>
                  <a:pt x="1120847" y="663325"/>
                </a:cubicBezTo>
                <a:cubicBezTo>
                  <a:pt x="1132291" y="653782"/>
                  <a:pt x="1146570" y="649010"/>
                  <a:pt x="1163685" y="649010"/>
                </a:cubicBezTo>
                <a:close/>
                <a:moveTo>
                  <a:pt x="4577663" y="647701"/>
                </a:moveTo>
                <a:cubicBezTo>
                  <a:pt x="4582047" y="647710"/>
                  <a:pt x="4586186" y="648193"/>
                  <a:pt x="4590079" y="649150"/>
                </a:cubicBezTo>
                <a:cubicBezTo>
                  <a:pt x="4597866" y="651064"/>
                  <a:pt x="4605857" y="654674"/>
                  <a:pt x="4614053" y="659980"/>
                </a:cubicBezTo>
                <a:cubicBezTo>
                  <a:pt x="4622248" y="665286"/>
                  <a:pt x="4628909" y="673069"/>
                  <a:pt x="4634036" y="683330"/>
                </a:cubicBezTo>
                <a:cubicBezTo>
                  <a:pt x="4639163" y="693590"/>
                  <a:pt x="4641027" y="705973"/>
                  <a:pt x="4639629" y="720478"/>
                </a:cubicBezTo>
                <a:cubicBezTo>
                  <a:pt x="4638230" y="734983"/>
                  <a:pt x="4631100" y="752109"/>
                  <a:pt x="4618236" y="771855"/>
                </a:cubicBezTo>
                <a:cubicBezTo>
                  <a:pt x="4605373" y="791602"/>
                  <a:pt x="4581260" y="820390"/>
                  <a:pt x="4545897" y="858219"/>
                </a:cubicBezTo>
                <a:lnTo>
                  <a:pt x="4643081" y="858219"/>
                </a:lnTo>
                <a:lnTo>
                  <a:pt x="4643081" y="889388"/>
                </a:lnTo>
                <a:lnTo>
                  <a:pt x="4498489" y="889388"/>
                </a:lnTo>
                <a:lnTo>
                  <a:pt x="4498489" y="879687"/>
                </a:lnTo>
                <a:cubicBezTo>
                  <a:pt x="4499420" y="865719"/>
                  <a:pt x="4505834" y="853243"/>
                  <a:pt x="4517730" y="842259"/>
                </a:cubicBezTo>
                <a:cubicBezTo>
                  <a:pt x="4529625" y="831274"/>
                  <a:pt x="4544510" y="814392"/>
                  <a:pt x="4562385" y="791613"/>
                </a:cubicBezTo>
                <a:cubicBezTo>
                  <a:pt x="4580260" y="768833"/>
                  <a:pt x="4591851" y="751292"/>
                  <a:pt x="4597156" y="738988"/>
                </a:cubicBezTo>
                <a:cubicBezTo>
                  <a:pt x="4602462" y="726684"/>
                  <a:pt x="4604481" y="716413"/>
                  <a:pt x="4603212" y="708174"/>
                </a:cubicBezTo>
                <a:cubicBezTo>
                  <a:pt x="4601942" y="699936"/>
                  <a:pt x="4598135" y="693210"/>
                  <a:pt x="4591790" y="687997"/>
                </a:cubicBezTo>
                <a:cubicBezTo>
                  <a:pt x="4585444" y="682785"/>
                  <a:pt x="4578016" y="680612"/>
                  <a:pt x="4569505" y="681480"/>
                </a:cubicBezTo>
                <a:cubicBezTo>
                  <a:pt x="4560994" y="682347"/>
                  <a:pt x="4552795" y="685685"/>
                  <a:pt x="4544908" y="691493"/>
                </a:cubicBezTo>
                <a:cubicBezTo>
                  <a:pt x="4537021" y="697301"/>
                  <a:pt x="4530575" y="707030"/>
                  <a:pt x="4525570" y="720682"/>
                </a:cubicBezTo>
                <a:lnTo>
                  <a:pt x="4493089" y="715864"/>
                </a:lnTo>
                <a:cubicBezTo>
                  <a:pt x="4500460" y="692160"/>
                  <a:pt x="4510061" y="675339"/>
                  <a:pt x="4521892" y="665401"/>
                </a:cubicBezTo>
                <a:cubicBezTo>
                  <a:pt x="4533722" y="655463"/>
                  <a:pt x="4547683" y="650028"/>
                  <a:pt x="4563772" y="649096"/>
                </a:cubicBezTo>
                <a:cubicBezTo>
                  <a:pt x="4568648" y="648157"/>
                  <a:pt x="4573278" y="647692"/>
                  <a:pt x="4577663" y="647701"/>
                </a:cubicBezTo>
                <a:close/>
                <a:moveTo>
                  <a:pt x="5022445" y="147085"/>
                </a:moveTo>
                <a:lnTo>
                  <a:pt x="5184569" y="147085"/>
                </a:lnTo>
                <a:lnTo>
                  <a:pt x="5184569" y="175565"/>
                </a:lnTo>
                <a:lnTo>
                  <a:pt x="5022445" y="175565"/>
                </a:lnTo>
                <a:close/>
                <a:moveTo>
                  <a:pt x="1431520" y="147085"/>
                </a:moveTo>
                <a:lnTo>
                  <a:pt x="1593644" y="147085"/>
                </a:lnTo>
                <a:lnTo>
                  <a:pt x="1593644" y="175565"/>
                </a:lnTo>
                <a:lnTo>
                  <a:pt x="1431520" y="175565"/>
                </a:lnTo>
                <a:close/>
                <a:moveTo>
                  <a:pt x="4127096" y="106581"/>
                </a:moveTo>
                <a:lnTo>
                  <a:pt x="4289219" y="106581"/>
                </a:lnTo>
                <a:lnTo>
                  <a:pt x="4289219" y="135061"/>
                </a:lnTo>
                <a:lnTo>
                  <a:pt x="4127096" y="135061"/>
                </a:lnTo>
                <a:close/>
                <a:moveTo>
                  <a:pt x="536170" y="106581"/>
                </a:moveTo>
                <a:lnTo>
                  <a:pt x="698294" y="106581"/>
                </a:lnTo>
                <a:lnTo>
                  <a:pt x="698294" y="135061"/>
                </a:lnTo>
                <a:lnTo>
                  <a:pt x="536170" y="135061"/>
                </a:lnTo>
                <a:close/>
                <a:moveTo>
                  <a:pt x="5022445" y="64744"/>
                </a:moveTo>
                <a:lnTo>
                  <a:pt x="5184569" y="64744"/>
                </a:lnTo>
                <a:lnTo>
                  <a:pt x="5184569" y="93224"/>
                </a:lnTo>
                <a:lnTo>
                  <a:pt x="5022445" y="93224"/>
                </a:lnTo>
                <a:close/>
                <a:moveTo>
                  <a:pt x="1431520" y="64744"/>
                </a:moveTo>
                <a:lnTo>
                  <a:pt x="1593644" y="64744"/>
                </a:lnTo>
                <a:lnTo>
                  <a:pt x="1593644" y="93224"/>
                </a:lnTo>
                <a:lnTo>
                  <a:pt x="1431520" y="93224"/>
                </a:lnTo>
                <a:close/>
                <a:moveTo>
                  <a:pt x="4744698" y="33113"/>
                </a:moveTo>
                <a:cubicBezTo>
                  <a:pt x="4734939" y="32690"/>
                  <a:pt x="4726109" y="37903"/>
                  <a:pt x="4718208" y="48751"/>
                </a:cubicBezTo>
                <a:cubicBezTo>
                  <a:pt x="4710306" y="59599"/>
                  <a:pt x="4705029" y="77120"/>
                  <a:pt x="4702376" y="101311"/>
                </a:cubicBezTo>
                <a:cubicBezTo>
                  <a:pt x="4699737" y="125489"/>
                  <a:pt x="4700634" y="147089"/>
                  <a:pt x="4705065" y="166111"/>
                </a:cubicBezTo>
                <a:cubicBezTo>
                  <a:pt x="4709496" y="185134"/>
                  <a:pt x="4716347" y="198187"/>
                  <a:pt x="4725618" y="205271"/>
                </a:cubicBezTo>
                <a:cubicBezTo>
                  <a:pt x="4734889" y="212355"/>
                  <a:pt x="4744196" y="213843"/>
                  <a:pt x="4753538" y="209734"/>
                </a:cubicBezTo>
                <a:cubicBezTo>
                  <a:pt x="4762881" y="205626"/>
                  <a:pt x="4769954" y="196373"/>
                  <a:pt x="4774758" y="181975"/>
                </a:cubicBezTo>
                <a:cubicBezTo>
                  <a:pt x="4779562" y="167578"/>
                  <a:pt x="4781964" y="151710"/>
                  <a:pt x="4781964" y="134373"/>
                </a:cubicBezTo>
                <a:cubicBezTo>
                  <a:pt x="4781964" y="117035"/>
                  <a:pt x="4781305" y="101322"/>
                  <a:pt x="4779985" y="87233"/>
                </a:cubicBezTo>
                <a:cubicBezTo>
                  <a:pt x="4778666" y="73144"/>
                  <a:pt x="4774895" y="60707"/>
                  <a:pt x="4768671" y="49923"/>
                </a:cubicBezTo>
                <a:cubicBezTo>
                  <a:pt x="4762447" y="39139"/>
                  <a:pt x="4754456" y="33536"/>
                  <a:pt x="4744698" y="33113"/>
                </a:cubicBezTo>
                <a:close/>
                <a:moveTo>
                  <a:pt x="3849347" y="33113"/>
                </a:moveTo>
                <a:cubicBezTo>
                  <a:pt x="3839589" y="32690"/>
                  <a:pt x="3830759" y="37903"/>
                  <a:pt x="3822857" y="48751"/>
                </a:cubicBezTo>
                <a:cubicBezTo>
                  <a:pt x="3814956" y="59599"/>
                  <a:pt x="3809679" y="77120"/>
                  <a:pt x="3807026" y="101311"/>
                </a:cubicBezTo>
                <a:cubicBezTo>
                  <a:pt x="3804388" y="125489"/>
                  <a:pt x="3805283" y="147089"/>
                  <a:pt x="3809715" y="166111"/>
                </a:cubicBezTo>
                <a:cubicBezTo>
                  <a:pt x="3814146" y="185134"/>
                  <a:pt x="3820997" y="198187"/>
                  <a:pt x="3830268" y="205271"/>
                </a:cubicBezTo>
                <a:cubicBezTo>
                  <a:pt x="3839539" y="212355"/>
                  <a:pt x="3848846" y="213843"/>
                  <a:pt x="3858188" y="209734"/>
                </a:cubicBezTo>
                <a:cubicBezTo>
                  <a:pt x="3867531" y="205626"/>
                  <a:pt x="3874604" y="196373"/>
                  <a:pt x="3879408" y="181975"/>
                </a:cubicBezTo>
                <a:cubicBezTo>
                  <a:pt x="3884212" y="167578"/>
                  <a:pt x="3886614" y="151710"/>
                  <a:pt x="3886614" y="134373"/>
                </a:cubicBezTo>
                <a:cubicBezTo>
                  <a:pt x="3886614" y="117035"/>
                  <a:pt x="3885955" y="101322"/>
                  <a:pt x="3884635" y="87233"/>
                </a:cubicBezTo>
                <a:cubicBezTo>
                  <a:pt x="3883316" y="73144"/>
                  <a:pt x="3879545" y="60707"/>
                  <a:pt x="3873321" y="49923"/>
                </a:cubicBezTo>
                <a:cubicBezTo>
                  <a:pt x="3867097" y="39139"/>
                  <a:pt x="3859106" y="33536"/>
                  <a:pt x="3849347" y="33113"/>
                </a:cubicBezTo>
                <a:close/>
                <a:moveTo>
                  <a:pt x="1163298" y="33113"/>
                </a:moveTo>
                <a:cubicBezTo>
                  <a:pt x="1153539" y="32690"/>
                  <a:pt x="1144709" y="37903"/>
                  <a:pt x="1136808" y="48751"/>
                </a:cubicBezTo>
                <a:cubicBezTo>
                  <a:pt x="1128906" y="59599"/>
                  <a:pt x="1123629" y="77120"/>
                  <a:pt x="1120976" y="101311"/>
                </a:cubicBezTo>
                <a:cubicBezTo>
                  <a:pt x="1118337" y="125489"/>
                  <a:pt x="1119234" y="147089"/>
                  <a:pt x="1123665" y="166111"/>
                </a:cubicBezTo>
                <a:cubicBezTo>
                  <a:pt x="1128096" y="185134"/>
                  <a:pt x="1134947" y="198187"/>
                  <a:pt x="1144218" y="205271"/>
                </a:cubicBezTo>
                <a:cubicBezTo>
                  <a:pt x="1153489" y="212355"/>
                  <a:pt x="1162796" y="213843"/>
                  <a:pt x="1172138" y="209734"/>
                </a:cubicBezTo>
                <a:cubicBezTo>
                  <a:pt x="1181481" y="205626"/>
                  <a:pt x="1188554" y="196373"/>
                  <a:pt x="1193358" y="181975"/>
                </a:cubicBezTo>
                <a:cubicBezTo>
                  <a:pt x="1198162" y="167578"/>
                  <a:pt x="1200564" y="151710"/>
                  <a:pt x="1200564" y="134373"/>
                </a:cubicBezTo>
                <a:cubicBezTo>
                  <a:pt x="1200564" y="117035"/>
                  <a:pt x="1199905" y="101322"/>
                  <a:pt x="1198585" y="87233"/>
                </a:cubicBezTo>
                <a:cubicBezTo>
                  <a:pt x="1197266" y="73144"/>
                  <a:pt x="1193494" y="60707"/>
                  <a:pt x="1187271" y="49923"/>
                </a:cubicBezTo>
                <a:cubicBezTo>
                  <a:pt x="1181047" y="39139"/>
                  <a:pt x="1173056" y="33536"/>
                  <a:pt x="1163298" y="33113"/>
                </a:cubicBezTo>
                <a:close/>
                <a:moveTo>
                  <a:pt x="258422" y="33113"/>
                </a:moveTo>
                <a:cubicBezTo>
                  <a:pt x="248664" y="32690"/>
                  <a:pt x="239834" y="37903"/>
                  <a:pt x="231933" y="48751"/>
                </a:cubicBezTo>
                <a:cubicBezTo>
                  <a:pt x="224031" y="59599"/>
                  <a:pt x="218754" y="77120"/>
                  <a:pt x="216101" y="101311"/>
                </a:cubicBezTo>
                <a:cubicBezTo>
                  <a:pt x="213462" y="125489"/>
                  <a:pt x="214359" y="147089"/>
                  <a:pt x="218790" y="166111"/>
                </a:cubicBezTo>
                <a:cubicBezTo>
                  <a:pt x="223221" y="185134"/>
                  <a:pt x="230072" y="198187"/>
                  <a:pt x="239343" y="205271"/>
                </a:cubicBezTo>
                <a:cubicBezTo>
                  <a:pt x="248614" y="212355"/>
                  <a:pt x="257921" y="213843"/>
                  <a:pt x="267263" y="209734"/>
                </a:cubicBezTo>
                <a:cubicBezTo>
                  <a:pt x="276606" y="205626"/>
                  <a:pt x="283679" y="196373"/>
                  <a:pt x="288483" y="181975"/>
                </a:cubicBezTo>
                <a:cubicBezTo>
                  <a:pt x="293287" y="167578"/>
                  <a:pt x="295689" y="151710"/>
                  <a:pt x="295689" y="134373"/>
                </a:cubicBezTo>
                <a:cubicBezTo>
                  <a:pt x="295689" y="117035"/>
                  <a:pt x="295029" y="101322"/>
                  <a:pt x="293710" y="87233"/>
                </a:cubicBezTo>
                <a:cubicBezTo>
                  <a:pt x="292391" y="73144"/>
                  <a:pt x="288619" y="60707"/>
                  <a:pt x="282396" y="49923"/>
                </a:cubicBezTo>
                <a:cubicBezTo>
                  <a:pt x="276172" y="39139"/>
                  <a:pt x="268181" y="33536"/>
                  <a:pt x="258422" y="33113"/>
                </a:cubicBezTo>
                <a:close/>
                <a:moveTo>
                  <a:pt x="3615748" y="6709"/>
                </a:moveTo>
                <a:lnTo>
                  <a:pt x="3730097" y="6709"/>
                </a:lnTo>
                <a:lnTo>
                  <a:pt x="3730097" y="37878"/>
                </a:lnTo>
                <a:lnTo>
                  <a:pt x="3642958" y="37878"/>
                </a:lnTo>
                <a:cubicBezTo>
                  <a:pt x="3638814" y="60392"/>
                  <a:pt x="3634569" y="76983"/>
                  <a:pt x="3630224" y="87652"/>
                </a:cubicBezTo>
                <a:cubicBezTo>
                  <a:pt x="3640148" y="82275"/>
                  <a:pt x="3651383" y="79826"/>
                  <a:pt x="3663931" y="80307"/>
                </a:cubicBezTo>
                <a:cubicBezTo>
                  <a:pt x="3676478" y="80787"/>
                  <a:pt x="3688492" y="83659"/>
                  <a:pt x="3699971" y="88921"/>
                </a:cubicBezTo>
                <a:cubicBezTo>
                  <a:pt x="3711450" y="94184"/>
                  <a:pt x="3719757" y="101250"/>
                  <a:pt x="3724891" y="110120"/>
                </a:cubicBezTo>
                <a:cubicBezTo>
                  <a:pt x="3730025" y="118989"/>
                  <a:pt x="3733746" y="127801"/>
                  <a:pt x="3736055" y="136556"/>
                </a:cubicBezTo>
                <a:cubicBezTo>
                  <a:pt x="3738364" y="145311"/>
                  <a:pt x="3739282" y="154826"/>
                  <a:pt x="3738808" y="165100"/>
                </a:cubicBezTo>
                <a:cubicBezTo>
                  <a:pt x="3738335" y="175375"/>
                  <a:pt x="3736223" y="185901"/>
                  <a:pt x="3732474" y="196677"/>
                </a:cubicBezTo>
                <a:cubicBezTo>
                  <a:pt x="3728723" y="207454"/>
                  <a:pt x="3723012" y="216442"/>
                  <a:pt x="3715341" y="223641"/>
                </a:cubicBezTo>
                <a:cubicBezTo>
                  <a:pt x="3707668" y="230839"/>
                  <a:pt x="3698412" y="236547"/>
                  <a:pt x="3687571" y="240763"/>
                </a:cubicBezTo>
                <a:cubicBezTo>
                  <a:pt x="3676729" y="244979"/>
                  <a:pt x="3664182" y="246624"/>
                  <a:pt x="3649927" y="245699"/>
                </a:cubicBezTo>
                <a:cubicBezTo>
                  <a:pt x="3635673" y="244774"/>
                  <a:pt x="3622115" y="239547"/>
                  <a:pt x="3609251" y="230018"/>
                </a:cubicBezTo>
                <a:cubicBezTo>
                  <a:pt x="3596388" y="220489"/>
                  <a:pt x="3587576" y="203550"/>
                  <a:pt x="3582815" y="179200"/>
                </a:cubicBezTo>
                <a:lnTo>
                  <a:pt x="3614371" y="169994"/>
                </a:lnTo>
                <a:cubicBezTo>
                  <a:pt x="3620953" y="195562"/>
                  <a:pt x="3631124" y="209379"/>
                  <a:pt x="3644883" y="211444"/>
                </a:cubicBezTo>
                <a:cubicBezTo>
                  <a:pt x="3658643" y="213509"/>
                  <a:pt x="3669814" y="212068"/>
                  <a:pt x="3678396" y="207121"/>
                </a:cubicBezTo>
                <a:cubicBezTo>
                  <a:pt x="3686979" y="202173"/>
                  <a:pt x="3693217" y="195168"/>
                  <a:pt x="3697110" y="186105"/>
                </a:cubicBezTo>
                <a:cubicBezTo>
                  <a:pt x="3701004" y="177042"/>
                  <a:pt x="3702732" y="166947"/>
                  <a:pt x="3702294" y="155819"/>
                </a:cubicBezTo>
                <a:cubicBezTo>
                  <a:pt x="3701857" y="144691"/>
                  <a:pt x="3698974" y="135438"/>
                  <a:pt x="3693647" y="128060"/>
                </a:cubicBezTo>
                <a:cubicBezTo>
                  <a:pt x="3688320" y="120681"/>
                  <a:pt x="3681548" y="115731"/>
                  <a:pt x="3673331" y="113207"/>
                </a:cubicBezTo>
                <a:cubicBezTo>
                  <a:pt x="3665114" y="110683"/>
                  <a:pt x="3655811" y="110697"/>
                  <a:pt x="3645421" y="113250"/>
                </a:cubicBezTo>
                <a:cubicBezTo>
                  <a:pt x="3635032" y="115802"/>
                  <a:pt x="3626058" y="122176"/>
                  <a:pt x="3618501" y="132372"/>
                </a:cubicBezTo>
                <a:lnTo>
                  <a:pt x="3589570" y="129081"/>
                </a:lnTo>
                <a:cubicBezTo>
                  <a:pt x="3591376" y="121065"/>
                  <a:pt x="3600102" y="80274"/>
                  <a:pt x="3615748" y="6709"/>
                </a:cubicBezTo>
                <a:close/>
                <a:moveTo>
                  <a:pt x="979300" y="2644"/>
                </a:moveTo>
                <a:lnTo>
                  <a:pt x="1002209" y="2644"/>
                </a:lnTo>
                <a:lnTo>
                  <a:pt x="1002209" y="241688"/>
                </a:lnTo>
                <a:lnTo>
                  <a:pt x="966953" y="241688"/>
                </a:lnTo>
                <a:lnTo>
                  <a:pt x="966953" y="55430"/>
                </a:lnTo>
                <a:cubicBezTo>
                  <a:pt x="959812" y="66486"/>
                  <a:pt x="944963" y="77736"/>
                  <a:pt x="922406" y="89180"/>
                </a:cubicBezTo>
                <a:lnTo>
                  <a:pt x="922406" y="58377"/>
                </a:lnTo>
                <a:cubicBezTo>
                  <a:pt x="945321" y="42818"/>
                  <a:pt x="964286" y="24240"/>
                  <a:pt x="979300" y="2644"/>
                </a:cubicBezTo>
                <a:close/>
                <a:moveTo>
                  <a:pt x="91107" y="1974"/>
                </a:moveTo>
                <a:cubicBezTo>
                  <a:pt x="98707" y="3062"/>
                  <a:pt x="105773" y="5282"/>
                  <a:pt x="112305" y="8634"/>
                </a:cubicBezTo>
                <a:cubicBezTo>
                  <a:pt x="125369" y="15338"/>
                  <a:pt x="134464" y="25032"/>
                  <a:pt x="139591" y="37716"/>
                </a:cubicBezTo>
                <a:cubicBezTo>
                  <a:pt x="144717" y="50400"/>
                  <a:pt x="145391" y="64378"/>
                  <a:pt x="141613" y="79651"/>
                </a:cubicBezTo>
                <a:cubicBezTo>
                  <a:pt x="137834" y="94923"/>
                  <a:pt x="127578" y="107098"/>
                  <a:pt x="110842" y="116175"/>
                </a:cubicBezTo>
                <a:cubicBezTo>
                  <a:pt x="122845" y="120305"/>
                  <a:pt x="132367" y="128020"/>
                  <a:pt x="139408" y="139320"/>
                </a:cubicBezTo>
                <a:cubicBezTo>
                  <a:pt x="146449" y="150620"/>
                  <a:pt x="148801" y="165455"/>
                  <a:pt x="146463" y="183825"/>
                </a:cubicBezTo>
                <a:cubicBezTo>
                  <a:pt x="144126" y="202195"/>
                  <a:pt x="135787" y="217109"/>
                  <a:pt x="121447" y="228566"/>
                </a:cubicBezTo>
                <a:cubicBezTo>
                  <a:pt x="107107" y="240024"/>
                  <a:pt x="90902" y="245520"/>
                  <a:pt x="72834" y="245054"/>
                </a:cubicBezTo>
                <a:cubicBezTo>
                  <a:pt x="54765" y="244588"/>
                  <a:pt x="39066" y="238884"/>
                  <a:pt x="25737" y="227943"/>
                </a:cubicBezTo>
                <a:cubicBezTo>
                  <a:pt x="12407" y="217001"/>
                  <a:pt x="3828" y="200173"/>
                  <a:pt x="0" y="177458"/>
                </a:cubicBezTo>
                <a:lnTo>
                  <a:pt x="31555" y="171349"/>
                </a:lnTo>
                <a:cubicBezTo>
                  <a:pt x="35657" y="185187"/>
                  <a:pt x="41428" y="195394"/>
                  <a:pt x="48871" y="201969"/>
                </a:cubicBezTo>
                <a:cubicBezTo>
                  <a:pt x="56314" y="208544"/>
                  <a:pt x="65366" y="211860"/>
                  <a:pt x="76028" y="211917"/>
                </a:cubicBezTo>
                <a:cubicBezTo>
                  <a:pt x="86690" y="211975"/>
                  <a:pt x="95355" y="207641"/>
                  <a:pt x="102023" y="198914"/>
                </a:cubicBezTo>
                <a:cubicBezTo>
                  <a:pt x="108691" y="190188"/>
                  <a:pt x="111595" y="180190"/>
                  <a:pt x="110735" y="168918"/>
                </a:cubicBezTo>
                <a:cubicBezTo>
                  <a:pt x="109874" y="157647"/>
                  <a:pt x="105555" y="148935"/>
                  <a:pt x="97775" y="142783"/>
                </a:cubicBezTo>
                <a:cubicBezTo>
                  <a:pt x="89995" y="136631"/>
                  <a:pt x="75845" y="132093"/>
                  <a:pt x="55324" y="129167"/>
                </a:cubicBezTo>
                <a:lnTo>
                  <a:pt x="55324" y="105613"/>
                </a:lnTo>
                <a:cubicBezTo>
                  <a:pt x="75429" y="103706"/>
                  <a:pt x="89454" y="98999"/>
                  <a:pt x="97398" y="91492"/>
                </a:cubicBezTo>
                <a:cubicBezTo>
                  <a:pt x="105343" y="83985"/>
                  <a:pt x="108896" y="74269"/>
                  <a:pt x="108057" y="62345"/>
                </a:cubicBezTo>
                <a:cubicBezTo>
                  <a:pt x="107218" y="50422"/>
                  <a:pt x="102005" y="41789"/>
                  <a:pt x="92419" y="36447"/>
                </a:cubicBezTo>
                <a:cubicBezTo>
                  <a:pt x="82832" y="31105"/>
                  <a:pt x="72557" y="30539"/>
                  <a:pt x="61594" y="34748"/>
                </a:cubicBezTo>
                <a:cubicBezTo>
                  <a:pt x="50631" y="38957"/>
                  <a:pt x="41385" y="51701"/>
                  <a:pt x="33857" y="72982"/>
                </a:cubicBezTo>
                <a:lnTo>
                  <a:pt x="2688" y="68143"/>
                </a:lnTo>
                <a:cubicBezTo>
                  <a:pt x="8253" y="49070"/>
                  <a:pt x="15978" y="33884"/>
                  <a:pt x="25866" y="22584"/>
                </a:cubicBezTo>
                <a:cubicBezTo>
                  <a:pt x="35753" y="11284"/>
                  <a:pt x="49366" y="4458"/>
                  <a:pt x="66703" y="2106"/>
                </a:cubicBezTo>
                <a:cubicBezTo>
                  <a:pt x="75372" y="930"/>
                  <a:pt x="83506" y="886"/>
                  <a:pt x="91107" y="1974"/>
                </a:cubicBezTo>
                <a:close/>
                <a:moveTo>
                  <a:pt x="4745085" y="1310"/>
                </a:moveTo>
                <a:cubicBezTo>
                  <a:pt x="4762200" y="1310"/>
                  <a:pt x="4776895" y="8157"/>
                  <a:pt x="4789170" y="21852"/>
                </a:cubicBezTo>
                <a:cubicBezTo>
                  <a:pt x="4801445" y="35547"/>
                  <a:pt x="4809408" y="52422"/>
                  <a:pt x="4813057" y="72477"/>
                </a:cubicBezTo>
                <a:cubicBezTo>
                  <a:pt x="4816707" y="92532"/>
                  <a:pt x="4817847" y="115569"/>
                  <a:pt x="4816478" y="141589"/>
                </a:cubicBezTo>
                <a:cubicBezTo>
                  <a:pt x="4815108" y="167610"/>
                  <a:pt x="4810426" y="189081"/>
                  <a:pt x="4802431" y="206002"/>
                </a:cubicBezTo>
                <a:cubicBezTo>
                  <a:pt x="4794436" y="222924"/>
                  <a:pt x="4782265" y="234679"/>
                  <a:pt x="4765918" y="241268"/>
                </a:cubicBezTo>
                <a:cubicBezTo>
                  <a:pt x="4749570" y="247858"/>
                  <a:pt x="4733254" y="247155"/>
                  <a:pt x="4716971" y="239160"/>
                </a:cubicBezTo>
                <a:cubicBezTo>
                  <a:pt x="4700688" y="231166"/>
                  <a:pt x="4689262" y="220597"/>
                  <a:pt x="4682694" y="207454"/>
                </a:cubicBezTo>
                <a:cubicBezTo>
                  <a:pt x="4676126" y="194311"/>
                  <a:pt x="4671459" y="180588"/>
                  <a:pt x="4668691" y="166283"/>
                </a:cubicBezTo>
                <a:cubicBezTo>
                  <a:pt x="4665923" y="151979"/>
                  <a:pt x="4664991" y="132760"/>
                  <a:pt x="4665895" y="108625"/>
                </a:cubicBezTo>
                <a:cubicBezTo>
                  <a:pt x="4666812" y="84490"/>
                  <a:pt x="4670240" y="65343"/>
                  <a:pt x="4676177" y="51182"/>
                </a:cubicBezTo>
                <a:cubicBezTo>
                  <a:pt x="4682113" y="37021"/>
                  <a:pt x="4690804" y="25169"/>
                  <a:pt x="4702247" y="15625"/>
                </a:cubicBezTo>
                <a:cubicBezTo>
                  <a:pt x="4713691" y="6082"/>
                  <a:pt x="4727970" y="1310"/>
                  <a:pt x="4745085" y="1310"/>
                </a:cubicBezTo>
                <a:close/>
                <a:moveTo>
                  <a:pt x="3849734" y="1310"/>
                </a:moveTo>
                <a:cubicBezTo>
                  <a:pt x="3866850" y="1310"/>
                  <a:pt x="3881545" y="8157"/>
                  <a:pt x="3893820" y="21852"/>
                </a:cubicBezTo>
                <a:cubicBezTo>
                  <a:pt x="3906095" y="35547"/>
                  <a:pt x="3914058" y="52422"/>
                  <a:pt x="3917707" y="72477"/>
                </a:cubicBezTo>
                <a:cubicBezTo>
                  <a:pt x="3921357" y="92532"/>
                  <a:pt x="3922497" y="115569"/>
                  <a:pt x="3921127" y="141589"/>
                </a:cubicBezTo>
                <a:cubicBezTo>
                  <a:pt x="3919758" y="167610"/>
                  <a:pt x="3915076" y="189081"/>
                  <a:pt x="3907081" y="206002"/>
                </a:cubicBezTo>
                <a:cubicBezTo>
                  <a:pt x="3899087" y="222924"/>
                  <a:pt x="3886915" y="234679"/>
                  <a:pt x="3870567" y="241268"/>
                </a:cubicBezTo>
                <a:cubicBezTo>
                  <a:pt x="3854219" y="247858"/>
                  <a:pt x="3837904" y="247155"/>
                  <a:pt x="3821620" y="239160"/>
                </a:cubicBezTo>
                <a:cubicBezTo>
                  <a:pt x="3805337" y="231166"/>
                  <a:pt x="3793912" y="220597"/>
                  <a:pt x="3787344" y="207454"/>
                </a:cubicBezTo>
                <a:cubicBezTo>
                  <a:pt x="3780776" y="194311"/>
                  <a:pt x="3776108" y="180588"/>
                  <a:pt x="3773341" y="166283"/>
                </a:cubicBezTo>
                <a:cubicBezTo>
                  <a:pt x="3770573" y="151979"/>
                  <a:pt x="3769641" y="132760"/>
                  <a:pt x="3770544" y="108625"/>
                </a:cubicBezTo>
                <a:cubicBezTo>
                  <a:pt x="3771462" y="84490"/>
                  <a:pt x="3774889" y="65343"/>
                  <a:pt x="3780826" y="51182"/>
                </a:cubicBezTo>
                <a:cubicBezTo>
                  <a:pt x="3786763" y="37021"/>
                  <a:pt x="3795453" y="25169"/>
                  <a:pt x="3806897" y="15625"/>
                </a:cubicBezTo>
                <a:cubicBezTo>
                  <a:pt x="3818340" y="6082"/>
                  <a:pt x="3832620" y="1310"/>
                  <a:pt x="3849734" y="1310"/>
                </a:cubicBezTo>
                <a:close/>
                <a:moveTo>
                  <a:pt x="1163685" y="1310"/>
                </a:moveTo>
                <a:cubicBezTo>
                  <a:pt x="1180800" y="1310"/>
                  <a:pt x="1195495" y="8157"/>
                  <a:pt x="1207770" y="21852"/>
                </a:cubicBezTo>
                <a:cubicBezTo>
                  <a:pt x="1220046" y="35547"/>
                  <a:pt x="1228008" y="52422"/>
                  <a:pt x="1231657" y="72477"/>
                </a:cubicBezTo>
                <a:cubicBezTo>
                  <a:pt x="1235307" y="92532"/>
                  <a:pt x="1236447" y="115569"/>
                  <a:pt x="1235078" y="141589"/>
                </a:cubicBezTo>
                <a:cubicBezTo>
                  <a:pt x="1233708" y="167610"/>
                  <a:pt x="1229026" y="189081"/>
                  <a:pt x="1221031" y="206002"/>
                </a:cubicBezTo>
                <a:cubicBezTo>
                  <a:pt x="1213037" y="222924"/>
                  <a:pt x="1200865" y="234679"/>
                  <a:pt x="1184518" y="241268"/>
                </a:cubicBezTo>
                <a:cubicBezTo>
                  <a:pt x="1168170" y="247858"/>
                  <a:pt x="1151854" y="247155"/>
                  <a:pt x="1135571" y="239160"/>
                </a:cubicBezTo>
                <a:cubicBezTo>
                  <a:pt x="1119288" y="231166"/>
                  <a:pt x="1107862" y="220597"/>
                  <a:pt x="1101294" y="207454"/>
                </a:cubicBezTo>
                <a:cubicBezTo>
                  <a:pt x="1094726" y="194311"/>
                  <a:pt x="1090059" y="180588"/>
                  <a:pt x="1087291" y="166283"/>
                </a:cubicBezTo>
                <a:cubicBezTo>
                  <a:pt x="1084523" y="151979"/>
                  <a:pt x="1083591" y="132760"/>
                  <a:pt x="1084495" y="108625"/>
                </a:cubicBezTo>
                <a:cubicBezTo>
                  <a:pt x="1085412" y="84490"/>
                  <a:pt x="1088840" y="65343"/>
                  <a:pt x="1094777" y="51182"/>
                </a:cubicBezTo>
                <a:cubicBezTo>
                  <a:pt x="1100713" y="37021"/>
                  <a:pt x="1109403" y="25169"/>
                  <a:pt x="1120847" y="15625"/>
                </a:cubicBezTo>
                <a:cubicBezTo>
                  <a:pt x="1132291" y="6082"/>
                  <a:pt x="1146570" y="1310"/>
                  <a:pt x="1163685" y="1310"/>
                </a:cubicBezTo>
                <a:close/>
                <a:moveTo>
                  <a:pt x="258810" y="1310"/>
                </a:moveTo>
                <a:cubicBezTo>
                  <a:pt x="275925" y="1310"/>
                  <a:pt x="290620" y="8157"/>
                  <a:pt x="302895" y="21852"/>
                </a:cubicBezTo>
                <a:cubicBezTo>
                  <a:pt x="315170" y="35547"/>
                  <a:pt x="323133" y="52422"/>
                  <a:pt x="326782" y="72477"/>
                </a:cubicBezTo>
                <a:cubicBezTo>
                  <a:pt x="330432" y="92532"/>
                  <a:pt x="331572" y="115569"/>
                  <a:pt x="330202" y="141589"/>
                </a:cubicBezTo>
                <a:cubicBezTo>
                  <a:pt x="328833" y="167610"/>
                  <a:pt x="324151" y="189081"/>
                  <a:pt x="316156" y="206002"/>
                </a:cubicBezTo>
                <a:cubicBezTo>
                  <a:pt x="308162" y="222924"/>
                  <a:pt x="295990" y="234679"/>
                  <a:pt x="279643" y="241268"/>
                </a:cubicBezTo>
                <a:cubicBezTo>
                  <a:pt x="263295" y="247858"/>
                  <a:pt x="246979" y="247155"/>
                  <a:pt x="230696" y="239160"/>
                </a:cubicBezTo>
                <a:cubicBezTo>
                  <a:pt x="214412" y="231166"/>
                  <a:pt x="202987" y="220597"/>
                  <a:pt x="196419" y="207454"/>
                </a:cubicBezTo>
                <a:cubicBezTo>
                  <a:pt x="189851" y="194311"/>
                  <a:pt x="185183" y="180588"/>
                  <a:pt x="182416" y="166283"/>
                </a:cubicBezTo>
                <a:cubicBezTo>
                  <a:pt x="179648" y="151979"/>
                  <a:pt x="178716" y="132760"/>
                  <a:pt x="179619" y="108625"/>
                </a:cubicBezTo>
                <a:cubicBezTo>
                  <a:pt x="180537" y="84490"/>
                  <a:pt x="183965" y="65343"/>
                  <a:pt x="189901" y="51182"/>
                </a:cubicBezTo>
                <a:cubicBezTo>
                  <a:pt x="195838" y="37021"/>
                  <a:pt x="204528" y="25169"/>
                  <a:pt x="215972" y="15625"/>
                </a:cubicBezTo>
                <a:cubicBezTo>
                  <a:pt x="227416" y="6082"/>
                  <a:pt x="241695" y="1310"/>
                  <a:pt x="258810" y="1310"/>
                </a:cubicBezTo>
                <a:close/>
                <a:moveTo>
                  <a:pt x="4577663" y="1"/>
                </a:moveTo>
                <a:cubicBezTo>
                  <a:pt x="4582047" y="10"/>
                  <a:pt x="4586186" y="493"/>
                  <a:pt x="4590079" y="1450"/>
                </a:cubicBezTo>
                <a:cubicBezTo>
                  <a:pt x="4597866" y="3364"/>
                  <a:pt x="4605857" y="6974"/>
                  <a:pt x="4614053" y="12280"/>
                </a:cubicBezTo>
                <a:cubicBezTo>
                  <a:pt x="4622248" y="17586"/>
                  <a:pt x="4628909" y="25369"/>
                  <a:pt x="4634036" y="35630"/>
                </a:cubicBezTo>
                <a:cubicBezTo>
                  <a:pt x="4639163" y="45890"/>
                  <a:pt x="4641027" y="58273"/>
                  <a:pt x="4639629" y="72778"/>
                </a:cubicBezTo>
                <a:cubicBezTo>
                  <a:pt x="4638230" y="87283"/>
                  <a:pt x="4631100" y="104409"/>
                  <a:pt x="4618236" y="124155"/>
                </a:cubicBezTo>
                <a:cubicBezTo>
                  <a:pt x="4605373" y="143902"/>
                  <a:pt x="4581260" y="172690"/>
                  <a:pt x="4545897" y="210519"/>
                </a:cubicBezTo>
                <a:lnTo>
                  <a:pt x="4643081" y="210519"/>
                </a:lnTo>
                <a:lnTo>
                  <a:pt x="4643081" y="241688"/>
                </a:lnTo>
                <a:lnTo>
                  <a:pt x="4498489" y="241688"/>
                </a:lnTo>
                <a:lnTo>
                  <a:pt x="4498489" y="231987"/>
                </a:lnTo>
                <a:cubicBezTo>
                  <a:pt x="4499420" y="218019"/>
                  <a:pt x="4505834" y="205543"/>
                  <a:pt x="4517730" y="194559"/>
                </a:cubicBezTo>
                <a:cubicBezTo>
                  <a:pt x="4529625" y="183574"/>
                  <a:pt x="4544510" y="166692"/>
                  <a:pt x="4562385" y="143913"/>
                </a:cubicBezTo>
                <a:cubicBezTo>
                  <a:pt x="4580260" y="121133"/>
                  <a:pt x="4591851" y="103592"/>
                  <a:pt x="4597156" y="91288"/>
                </a:cubicBezTo>
                <a:cubicBezTo>
                  <a:pt x="4602462" y="78984"/>
                  <a:pt x="4604481" y="68713"/>
                  <a:pt x="4603212" y="60474"/>
                </a:cubicBezTo>
                <a:cubicBezTo>
                  <a:pt x="4601942" y="52236"/>
                  <a:pt x="4598135" y="45510"/>
                  <a:pt x="4591790" y="40297"/>
                </a:cubicBezTo>
                <a:cubicBezTo>
                  <a:pt x="4585444" y="35085"/>
                  <a:pt x="4578016" y="32912"/>
                  <a:pt x="4569505" y="33780"/>
                </a:cubicBezTo>
                <a:cubicBezTo>
                  <a:pt x="4560994" y="34647"/>
                  <a:pt x="4552795" y="37985"/>
                  <a:pt x="4544908" y="43793"/>
                </a:cubicBezTo>
                <a:cubicBezTo>
                  <a:pt x="4537021" y="49601"/>
                  <a:pt x="4530575" y="59330"/>
                  <a:pt x="4525570" y="72982"/>
                </a:cubicBezTo>
                <a:lnTo>
                  <a:pt x="4493089" y="68164"/>
                </a:lnTo>
                <a:cubicBezTo>
                  <a:pt x="4500460" y="44460"/>
                  <a:pt x="4510061" y="27639"/>
                  <a:pt x="4521892" y="17701"/>
                </a:cubicBezTo>
                <a:cubicBezTo>
                  <a:pt x="4533722" y="7763"/>
                  <a:pt x="4547683" y="2328"/>
                  <a:pt x="4563772" y="1396"/>
                </a:cubicBezTo>
                <a:cubicBezTo>
                  <a:pt x="4568648" y="457"/>
                  <a:pt x="4573278" y="-8"/>
                  <a:pt x="457766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38329" y="2229479"/>
            <a:ext cx="610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38580" y="2865841"/>
            <a:ext cx="75421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76598" y="2216750"/>
            <a:ext cx="629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217709" y="2821508"/>
            <a:ext cx="629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85347" y="3568172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70 - 40 =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896289" y="4412486"/>
            <a:ext cx="1592311" cy="244540"/>
          </a:xfrm>
          <a:custGeom>
            <a:avLst/>
            <a:gdLst/>
            <a:ahLst/>
            <a:cxnLst/>
            <a:rect l="l" t="t" r="r" b="b"/>
            <a:pathLst>
              <a:path w="1592311" h="244540">
                <a:moveTo>
                  <a:pt x="1430187" y="145775"/>
                </a:moveTo>
                <a:lnTo>
                  <a:pt x="1592311" y="145775"/>
                </a:lnTo>
                <a:lnTo>
                  <a:pt x="1592311" y="174255"/>
                </a:lnTo>
                <a:lnTo>
                  <a:pt x="1430187" y="174255"/>
                </a:lnTo>
                <a:close/>
                <a:moveTo>
                  <a:pt x="251400" y="116070"/>
                </a:moveTo>
                <a:cubicBezTo>
                  <a:pt x="238652" y="117776"/>
                  <a:pt x="229381" y="124000"/>
                  <a:pt x="223587" y="134741"/>
                </a:cubicBezTo>
                <a:cubicBezTo>
                  <a:pt x="217794" y="145482"/>
                  <a:pt x="215331" y="157083"/>
                  <a:pt x="216198" y="169544"/>
                </a:cubicBezTo>
                <a:cubicBezTo>
                  <a:pt x="217066" y="182006"/>
                  <a:pt x="221264" y="192209"/>
                  <a:pt x="228793" y="200154"/>
                </a:cubicBezTo>
                <a:cubicBezTo>
                  <a:pt x="236321" y="208098"/>
                  <a:pt x="246083" y="212264"/>
                  <a:pt x="258079" y="212651"/>
                </a:cubicBezTo>
                <a:cubicBezTo>
                  <a:pt x="270075" y="213038"/>
                  <a:pt x="280245" y="208851"/>
                  <a:pt x="288591" y="200089"/>
                </a:cubicBezTo>
                <a:cubicBezTo>
                  <a:pt x="296937" y="191327"/>
                  <a:pt x="301110" y="177998"/>
                  <a:pt x="301110" y="160101"/>
                </a:cubicBezTo>
                <a:cubicBezTo>
                  <a:pt x="301110" y="142205"/>
                  <a:pt x="296012" y="129965"/>
                  <a:pt x="285817" y="123383"/>
                </a:cubicBezTo>
                <a:cubicBezTo>
                  <a:pt x="275621" y="116801"/>
                  <a:pt x="264148" y="114363"/>
                  <a:pt x="251400" y="116070"/>
                </a:cubicBezTo>
                <a:close/>
                <a:moveTo>
                  <a:pt x="534837" y="105272"/>
                </a:moveTo>
                <a:lnTo>
                  <a:pt x="696961" y="105272"/>
                </a:lnTo>
                <a:lnTo>
                  <a:pt x="696961" y="133751"/>
                </a:lnTo>
                <a:lnTo>
                  <a:pt x="534837" y="133751"/>
                </a:lnTo>
                <a:close/>
                <a:moveTo>
                  <a:pt x="1430187" y="63434"/>
                </a:moveTo>
                <a:lnTo>
                  <a:pt x="1592311" y="63434"/>
                </a:lnTo>
                <a:lnTo>
                  <a:pt x="1592311" y="91914"/>
                </a:lnTo>
                <a:lnTo>
                  <a:pt x="1430187" y="91914"/>
                </a:lnTo>
                <a:close/>
                <a:moveTo>
                  <a:pt x="998015" y="59519"/>
                </a:moveTo>
                <a:lnTo>
                  <a:pt x="930688" y="159262"/>
                </a:lnTo>
                <a:lnTo>
                  <a:pt x="998015" y="159262"/>
                </a:lnTo>
                <a:close/>
                <a:moveTo>
                  <a:pt x="1161965" y="31803"/>
                </a:moveTo>
                <a:cubicBezTo>
                  <a:pt x="1152206" y="31380"/>
                  <a:pt x="1143376" y="36593"/>
                  <a:pt x="1135475" y="47441"/>
                </a:cubicBezTo>
                <a:cubicBezTo>
                  <a:pt x="1127573" y="58289"/>
                  <a:pt x="1122296" y="75810"/>
                  <a:pt x="1119643" y="100002"/>
                </a:cubicBezTo>
                <a:cubicBezTo>
                  <a:pt x="1117004" y="124179"/>
                  <a:pt x="1117901" y="145779"/>
                  <a:pt x="1122332" y="164801"/>
                </a:cubicBezTo>
                <a:cubicBezTo>
                  <a:pt x="1126763" y="183824"/>
                  <a:pt x="1133614" y="196877"/>
                  <a:pt x="1142885" y="203961"/>
                </a:cubicBezTo>
                <a:cubicBezTo>
                  <a:pt x="1152156" y="211045"/>
                  <a:pt x="1161463" y="212533"/>
                  <a:pt x="1170805" y="208424"/>
                </a:cubicBezTo>
                <a:cubicBezTo>
                  <a:pt x="1180148" y="204316"/>
                  <a:pt x="1187221" y="195063"/>
                  <a:pt x="1192025" y="180665"/>
                </a:cubicBezTo>
                <a:cubicBezTo>
                  <a:pt x="1196829" y="166268"/>
                  <a:pt x="1199231" y="150400"/>
                  <a:pt x="1199231" y="133063"/>
                </a:cubicBezTo>
                <a:cubicBezTo>
                  <a:pt x="1199231" y="115726"/>
                  <a:pt x="1198572" y="100012"/>
                  <a:pt x="1197252" y="85923"/>
                </a:cubicBezTo>
                <a:cubicBezTo>
                  <a:pt x="1195933" y="71834"/>
                  <a:pt x="1192161" y="59397"/>
                  <a:pt x="1185938" y="48613"/>
                </a:cubicBezTo>
                <a:cubicBezTo>
                  <a:pt x="1179714" y="37830"/>
                  <a:pt x="1171723" y="32226"/>
                  <a:pt x="1161965" y="31803"/>
                </a:cubicBezTo>
                <a:close/>
                <a:moveTo>
                  <a:pt x="0" y="5399"/>
                </a:moveTo>
                <a:lnTo>
                  <a:pt x="152702" y="5399"/>
                </a:lnTo>
                <a:lnTo>
                  <a:pt x="152702" y="32244"/>
                </a:lnTo>
                <a:cubicBezTo>
                  <a:pt x="110212" y="100934"/>
                  <a:pt x="82055" y="170312"/>
                  <a:pt x="68231" y="240378"/>
                </a:cubicBezTo>
                <a:lnTo>
                  <a:pt x="31061" y="240378"/>
                </a:lnTo>
                <a:cubicBezTo>
                  <a:pt x="47280" y="168906"/>
                  <a:pt x="75623" y="100969"/>
                  <a:pt x="116091" y="36568"/>
                </a:cubicBezTo>
                <a:lnTo>
                  <a:pt x="0" y="36568"/>
                </a:lnTo>
                <a:close/>
                <a:moveTo>
                  <a:pt x="1004963" y="1334"/>
                </a:moveTo>
                <a:lnTo>
                  <a:pt x="1031915" y="1334"/>
                </a:lnTo>
                <a:lnTo>
                  <a:pt x="1031915" y="159262"/>
                </a:lnTo>
                <a:lnTo>
                  <a:pt x="1064310" y="159262"/>
                </a:lnTo>
                <a:lnTo>
                  <a:pt x="1064310" y="189097"/>
                </a:lnTo>
                <a:lnTo>
                  <a:pt x="1031915" y="189097"/>
                </a:lnTo>
                <a:lnTo>
                  <a:pt x="1031915" y="240378"/>
                </a:lnTo>
                <a:lnTo>
                  <a:pt x="998015" y="240378"/>
                </a:lnTo>
                <a:lnTo>
                  <a:pt x="998015" y="189097"/>
                </a:lnTo>
                <a:lnTo>
                  <a:pt x="894077" y="189097"/>
                </a:lnTo>
                <a:lnTo>
                  <a:pt x="894077" y="161500"/>
                </a:lnTo>
                <a:close/>
                <a:moveTo>
                  <a:pt x="262091" y="1334"/>
                </a:moveTo>
                <a:lnTo>
                  <a:pt x="299927" y="1334"/>
                </a:lnTo>
                <a:lnTo>
                  <a:pt x="243226" y="89053"/>
                </a:lnTo>
                <a:cubicBezTo>
                  <a:pt x="265253" y="82757"/>
                  <a:pt x="283931" y="84095"/>
                  <a:pt x="299260" y="93064"/>
                </a:cubicBezTo>
                <a:cubicBezTo>
                  <a:pt x="314590" y="102034"/>
                  <a:pt x="324818" y="111879"/>
                  <a:pt x="329945" y="122598"/>
                </a:cubicBezTo>
                <a:cubicBezTo>
                  <a:pt x="335072" y="133317"/>
                  <a:pt x="337868" y="144940"/>
                  <a:pt x="338334" y="157466"/>
                </a:cubicBezTo>
                <a:cubicBezTo>
                  <a:pt x="338800" y="169992"/>
                  <a:pt x="336911" y="182386"/>
                  <a:pt x="332666" y="194647"/>
                </a:cubicBezTo>
                <a:cubicBezTo>
                  <a:pt x="328421" y="206908"/>
                  <a:pt x="320832" y="218036"/>
                  <a:pt x="309897" y="228031"/>
                </a:cubicBezTo>
                <a:cubicBezTo>
                  <a:pt x="298963" y="238026"/>
                  <a:pt x="283791" y="243482"/>
                  <a:pt x="264381" y="244400"/>
                </a:cubicBezTo>
                <a:cubicBezTo>
                  <a:pt x="244972" y="245318"/>
                  <a:pt x="228362" y="241744"/>
                  <a:pt x="214553" y="233677"/>
                </a:cubicBezTo>
                <a:cubicBezTo>
                  <a:pt x="200743" y="225611"/>
                  <a:pt x="191246" y="214239"/>
                  <a:pt x="186062" y="199562"/>
                </a:cubicBezTo>
                <a:cubicBezTo>
                  <a:pt x="180878" y="184885"/>
                  <a:pt x="178738" y="170835"/>
                  <a:pt x="179642" y="157413"/>
                </a:cubicBezTo>
                <a:cubicBezTo>
                  <a:pt x="180545" y="143990"/>
                  <a:pt x="183019" y="132794"/>
                  <a:pt x="187063" y="123824"/>
                </a:cubicBezTo>
                <a:cubicBezTo>
                  <a:pt x="191107" y="114854"/>
                  <a:pt x="197280" y="103422"/>
                  <a:pt x="205583" y="89526"/>
                </a:cubicBezTo>
                <a:close/>
                <a:moveTo>
                  <a:pt x="1162352" y="0"/>
                </a:moveTo>
                <a:cubicBezTo>
                  <a:pt x="1179467" y="0"/>
                  <a:pt x="1194162" y="6848"/>
                  <a:pt x="1206437" y="20542"/>
                </a:cubicBezTo>
                <a:cubicBezTo>
                  <a:pt x="1218712" y="34237"/>
                  <a:pt x="1226675" y="51112"/>
                  <a:pt x="1230324" y="71167"/>
                </a:cubicBezTo>
                <a:cubicBezTo>
                  <a:pt x="1233974" y="91222"/>
                  <a:pt x="1235114" y="114259"/>
                  <a:pt x="1233745" y="140280"/>
                </a:cubicBezTo>
                <a:cubicBezTo>
                  <a:pt x="1232375" y="166300"/>
                  <a:pt x="1227693" y="187771"/>
                  <a:pt x="1219698" y="204692"/>
                </a:cubicBezTo>
                <a:cubicBezTo>
                  <a:pt x="1211704" y="221614"/>
                  <a:pt x="1199532" y="233369"/>
                  <a:pt x="1183185" y="239958"/>
                </a:cubicBezTo>
                <a:cubicBezTo>
                  <a:pt x="1166837" y="246548"/>
                  <a:pt x="1150521" y="245845"/>
                  <a:pt x="1134238" y="237850"/>
                </a:cubicBezTo>
                <a:cubicBezTo>
                  <a:pt x="1117955" y="229856"/>
                  <a:pt x="1106529" y="219287"/>
                  <a:pt x="1099961" y="206144"/>
                </a:cubicBezTo>
                <a:cubicBezTo>
                  <a:pt x="1093393" y="193001"/>
                  <a:pt x="1088726" y="179278"/>
                  <a:pt x="1085958" y="164973"/>
                </a:cubicBezTo>
                <a:cubicBezTo>
                  <a:pt x="1083190" y="150669"/>
                  <a:pt x="1082258" y="131450"/>
                  <a:pt x="1083162" y="107315"/>
                </a:cubicBezTo>
                <a:cubicBezTo>
                  <a:pt x="1084079" y="83180"/>
                  <a:pt x="1087507" y="64033"/>
                  <a:pt x="1093443" y="49872"/>
                </a:cubicBezTo>
                <a:cubicBezTo>
                  <a:pt x="1099380" y="35711"/>
                  <a:pt x="1108070" y="23859"/>
                  <a:pt x="1119514" y="14315"/>
                </a:cubicBezTo>
                <a:cubicBezTo>
                  <a:pt x="1130957" y="4772"/>
                  <a:pt x="1145237" y="0"/>
                  <a:pt x="116235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85515" y="3726295"/>
            <a:ext cx="1593846" cy="244638"/>
          </a:xfrm>
          <a:custGeom>
            <a:avLst/>
            <a:gdLst/>
            <a:ahLst/>
            <a:cxnLst/>
            <a:rect l="l" t="t" r="r" b="b"/>
            <a:pathLst>
              <a:path w="1593846" h="244638">
                <a:moveTo>
                  <a:pt x="1431722" y="145775"/>
                </a:moveTo>
                <a:lnTo>
                  <a:pt x="1593846" y="145775"/>
                </a:lnTo>
                <a:lnTo>
                  <a:pt x="1593846" y="174255"/>
                </a:lnTo>
                <a:lnTo>
                  <a:pt x="1431722" y="174255"/>
                </a:lnTo>
                <a:close/>
                <a:moveTo>
                  <a:pt x="71960" y="116070"/>
                </a:moveTo>
                <a:cubicBezTo>
                  <a:pt x="59212" y="117776"/>
                  <a:pt x="49941" y="124000"/>
                  <a:pt x="44147" y="134741"/>
                </a:cubicBezTo>
                <a:cubicBezTo>
                  <a:pt x="38354" y="145481"/>
                  <a:pt x="35891" y="157083"/>
                  <a:pt x="36759" y="169544"/>
                </a:cubicBezTo>
                <a:cubicBezTo>
                  <a:pt x="37626" y="182006"/>
                  <a:pt x="41824" y="192209"/>
                  <a:pt x="49353" y="200153"/>
                </a:cubicBezTo>
                <a:cubicBezTo>
                  <a:pt x="56881" y="208098"/>
                  <a:pt x="66643" y="212264"/>
                  <a:pt x="78639" y="212651"/>
                </a:cubicBezTo>
                <a:cubicBezTo>
                  <a:pt x="90635" y="213038"/>
                  <a:pt x="100805" y="208851"/>
                  <a:pt x="109151" y="200089"/>
                </a:cubicBezTo>
                <a:cubicBezTo>
                  <a:pt x="117497" y="191327"/>
                  <a:pt x="121670" y="177998"/>
                  <a:pt x="121670" y="160101"/>
                </a:cubicBezTo>
                <a:cubicBezTo>
                  <a:pt x="121670" y="142205"/>
                  <a:pt x="116572" y="129965"/>
                  <a:pt x="106377" y="123383"/>
                </a:cubicBezTo>
                <a:cubicBezTo>
                  <a:pt x="96181" y="116801"/>
                  <a:pt x="84709" y="114363"/>
                  <a:pt x="71960" y="116070"/>
                </a:cubicBezTo>
                <a:close/>
                <a:moveTo>
                  <a:pt x="536372" y="105271"/>
                </a:moveTo>
                <a:lnTo>
                  <a:pt x="698496" y="105271"/>
                </a:lnTo>
                <a:lnTo>
                  <a:pt x="698496" y="133751"/>
                </a:lnTo>
                <a:lnTo>
                  <a:pt x="536372" y="133751"/>
                </a:lnTo>
                <a:close/>
                <a:moveTo>
                  <a:pt x="1431722" y="63434"/>
                </a:moveTo>
                <a:lnTo>
                  <a:pt x="1593846" y="63434"/>
                </a:lnTo>
                <a:lnTo>
                  <a:pt x="1593846" y="91914"/>
                </a:lnTo>
                <a:lnTo>
                  <a:pt x="1431722" y="91914"/>
                </a:lnTo>
                <a:close/>
                <a:moveTo>
                  <a:pt x="1153975" y="31803"/>
                </a:moveTo>
                <a:cubicBezTo>
                  <a:pt x="1144216" y="31380"/>
                  <a:pt x="1135386" y="36593"/>
                  <a:pt x="1127485" y="47441"/>
                </a:cubicBezTo>
                <a:cubicBezTo>
                  <a:pt x="1119583" y="58289"/>
                  <a:pt x="1114306" y="75809"/>
                  <a:pt x="1111653" y="100001"/>
                </a:cubicBezTo>
                <a:cubicBezTo>
                  <a:pt x="1109014" y="124179"/>
                  <a:pt x="1109911" y="145779"/>
                  <a:pt x="1114342" y="164801"/>
                </a:cubicBezTo>
                <a:cubicBezTo>
                  <a:pt x="1118773" y="183824"/>
                  <a:pt x="1125624" y="196877"/>
                  <a:pt x="1134895" y="203961"/>
                </a:cubicBezTo>
                <a:cubicBezTo>
                  <a:pt x="1144166" y="211045"/>
                  <a:pt x="1153473" y="212533"/>
                  <a:pt x="1162815" y="208424"/>
                </a:cubicBezTo>
                <a:cubicBezTo>
                  <a:pt x="1172158" y="204316"/>
                  <a:pt x="1179231" y="195063"/>
                  <a:pt x="1184035" y="180665"/>
                </a:cubicBezTo>
                <a:cubicBezTo>
                  <a:pt x="1188839" y="166268"/>
                  <a:pt x="1191241" y="150400"/>
                  <a:pt x="1191241" y="133063"/>
                </a:cubicBezTo>
                <a:cubicBezTo>
                  <a:pt x="1191241" y="115725"/>
                  <a:pt x="1190582" y="100012"/>
                  <a:pt x="1189262" y="85923"/>
                </a:cubicBezTo>
                <a:cubicBezTo>
                  <a:pt x="1187943" y="71834"/>
                  <a:pt x="1184171" y="59397"/>
                  <a:pt x="1177948" y="48613"/>
                </a:cubicBezTo>
                <a:cubicBezTo>
                  <a:pt x="1171724" y="37829"/>
                  <a:pt x="1163733" y="32226"/>
                  <a:pt x="1153975" y="31803"/>
                </a:cubicBezTo>
                <a:close/>
                <a:moveTo>
                  <a:pt x="258625" y="31803"/>
                </a:moveTo>
                <a:cubicBezTo>
                  <a:pt x="248866" y="31380"/>
                  <a:pt x="240036" y="36593"/>
                  <a:pt x="232135" y="47441"/>
                </a:cubicBezTo>
                <a:cubicBezTo>
                  <a:pt x="224233" y="58289"/>
                  <a:pt x="218956" y="75809"/>
                  <a:pt x="216303" y="100001"/>
                </a:cubicBezTo>
                <a:cubicBezTo>
                  <a:pt x="213664" y="124179"/>
                  <a:pt x="214561" y="145779"/>
                  <a:pt x="218992" y="164801"/>
                </a:cubicBezTo>
                <a:cubicBezTo>
                  <a:pt x="223423" y="183824"/>
                  <a:pt x="230274" y="196877"/>
                  <a:pt x="239545" y="203961"/>
                </a:cubicBezTo>
                <a:cubicBezTo>
                  <a:pt x="248816" y="211045"/>
                  <a:pt x="258123" y="212533"/>
                  <a:pt x="267465" y="208424"/>
                </a:cubicBezTo>
                <a:cubicBezTo>
                  <a:pt x="276808" y="204316"/>
                  <a:pt x="283881" y="195063"/>
                  <a:pt x="288685" y="180665"/>
                </a:cubicBezTo>
                <a:cubicBezTo>
                  <a:pt x="293489" y="166268"/>
                  <a:pt x="295891" y="150400"/>
                  <a:pt x="295891" y="133063"/>
                </a:cubicBezTo>
                <a:cubicBezTo>
                  <a:pt x="295891" y="115725"/>
                  <a:pt x="295232" y="100012"/>
                  <a:pt x="293912" y="85923"/>
                </a:cubicBezTo>
                <a:cubicBezTo>
                  <a:pt x="292593" y="71834"/>
                  <a:pt x="288821" y="59397"/>
                  <a:pt x="282598" y="48613"/>
                </a:cubicBezTo>
                <a:cubicBezTo>
                  <a:pt x="276374" y="37829"/>
                  <a:pt x="268383" y="32226"/>
                  <a:pt x="258625" y="31803"/>
                </a:cubicBezTo>
                <a:close/>
                <a:moveTo>
                  <a:pt x="929900" y="5399"/>
                </a:moveTo>
                <a:lnTo>
                  <a:pt x="1044248" y="5399"/>
                </a:lnTo>
                <a:lnTo>
                  <a:pt x="1044248" y="36568"/>
                </a:lnTo>
                <a:lnTo>
                  <a:pt x="957110" y="36568"/>
                </a:lnTo>
                <a:cubicBezTo>
                  <a:pt x="952966" y="59082"/>
                  <a:pt x="948721" y="75673"/>
                  <a:pt x="944376" y="86342"/>
                </a:cubicBezTo>
                <a:cubicBezTo>
                  <a:pt x="954299" y="80965"/>
                  <a:pt x="965535" y="78516"/>
                  <a:pt x="978083" y="78997"/>
                </a:cubicBezTo>
                <a:cubicBezTo>
                  <a:pt x="990630" y="79477"/>
                  <a:pt x="1002644" y="82349"/>
                  <a:pt x="1014123" y="87611"/>
                </a:cubicBezTo>
                <a:cubicBezTo>
                  <a:pt x="1025603" y="92874"/>
                  <a:pt x="1033909" y="99940"/>
                  <a:pt x="1039043" y="108810"/>
                </a:cubicBezTo>
                <a:cubicBezTo>
                  <a:pt x="1044177" y="117679"/>
                  <a:pt x="1047898" y="126491"/>
                  <a:pt x="1050207" y="135246"/>
                </a:cubicBezTo>
                <a:cubicBezTo>
                  <a:pt x="1052516" y="144001"/>
                  <a:pt x="1053433" y="153516"/>
                  <a:pt x="1052960" y="163790"/>
                </a:cubicBezTo>
                <a:cubicBezTo>
                  <a:pt x="1052487" y="174065"/>
                  <a:pt x="1050375" y="184591"/>
                  <a:pt x="1046625" y="195367"/>
                </a:cubicBezTo>
                <a:cubicBezTo>
                  <a:pt x="1042875" y="206144"/>
                  <a:pt x="1037164" y="215132"/>
                  <a:pt x="1029492" y="222331"/>
                </a:cubicBezTo>
                <a:cubicBezTo>
                  <a:pt x="1021820" y="229529"/>
                  <a:pt x="1012564" y="235237"/>
                  <a:pt x="1001723" y="239453"/>
                </a:cubicBezTo>
                <a:cubicBezTo>
                  <a:pt x="990881" y="243669"/>
                  <a:pt x="978334" y="245314"/>
                  <a:pt x="964080" y="244389"/>
                </a:cubicBezTo>
                <a:cubicBezTo>
                  <a:pt x="949825" y="243464"/>
                  <a:pt x="936267" y="238237"/>
                  <a:pt x="923404" y="228708"/>
                </a:cubicBezTo>
                <a:cubicBezTo>
                  <a:pt x="910540" y="219179"/>
                  <a:pt x="901728" y="202240"/>
                  <a:pt x="896967" y="177890"/>
                </a:cubicBezTo>
                <a:lnTo>
                  <a:pt x="928523" y="168684"/>
                </a:lnTo>
                <a:cubicBezTo>
                  <a:pt x="935105" y="194252"/>
                  <a:pt x="945276" y="208069"/>
                  <a:pt x="959035" y="210134"/>
                </a:cubicBezTo>
                <a:cubicBezTo>
                  <a:pt x="972795" y="212199"/>
                  <a:pt x="983966" y="210758"/>
                  <a:pt x="992548" y="205811"/>
                </a:cubicBezTo>
                <a:cubicBezTo>
                  <a:pt x="1001131" y="200863"/>
                  <a:pt x="1007369" y="193858"/>
                  <a:pt x="1011262" y="184795"/>
                </a:cubicBezTo>
                <a:cubicBezTo>
                  <a:pt x="1015156" y="175732"/>
                  <a:pt x="1016884" y="165637"/>
                  <a:pt x="1016446" y="154509"/>
                </a:cubicBezTo>
                <a:cubicBezTo>
                  <a:pt x="1016009" y="143381"/>
                  <a:pt x="1013127" y="134128"/>
                  <a:pt x="1007799" y="126750"/>
                </a:cubicBezTo>
                <a:cubicBezTo>
                  <a:pt x="1002472" y="119371"/>
                  <a:pt x="995700" y="114421"/>
                  <a:pt x="987483" y="111897"/>
                </a:cubicBezTo>
                <a:cubicBezTo>
                  <a:pt x="979266" y="109373"/>
                  <a:pt x="969963" y="109387"/>
                  <a:pt x="959573" y="111940"/>
                </a:cubicBezTo>
                <a:cubicBezTo>
                  <a:pt x="949184" y="114492"/>
                  <a:pt x="940210" y="120866"/>
                  <a:pt x="932653" y="131062"/>
                </a:cubicBezTo>
                <a:lnTo>
                  <a:pt x="903722" y="127771"/>
                </a:lnTo>
                <a:cubicBezTo>
                  <a:pt x="905528" y="119755"/>
                  <a:pt x="914254" y="78964"/>
                  <a:pt x="929900" y="5399"/>
                </a:cubicBezTo>
                <a:close/>
                <a:moveTo>
                  <a:pt x="82651" y="1334"/>
                </a:moveTo>
                <a:lnTo>
                  <a:pt x="120487" y="1334"/>
                </a:lnTo>
                <a:lnTo>
                  <a:pt x="63786" y="89053"/>
                </a:lnTo>
                <a:cubicBezTo>
                  <a:pt x="85813" y="82757"/>
                  <a:pt x="104491" y="84095"/>
                  <a:pt x="119821" y="93064"/>
                </a:cubicBezTo>
                <a:cubicBezTo>
                  <a:pt x="135150" y="102034"/>
                  <a:pt x="145378" y="111879"/>
                  <a:pt x="150505" y="122598"/>
                </a:cubicBezTo>
                <a:cubicBezTo>
                  <a:pt x="155632" y="133317"/>
                  <a:pt x="158428" y="144940"/>
                  <a:pt x="158894" y="157466"/>
                </a:cubicBezTo>
                <a:cubicBezTo>
                  <a:pt x="159360" y="169992"/>
                  <a:pt x="157471" y="182386"/>
                  <a:pt x="153226" y="194647"/>
                </a:cubicBezTo>
                <a:cubicBezTo>
                  <a:pt x="148981" y="206908"/>
                  <a:pt x="141392" y="218036"/>
                  <a:pt x="130457" y="228031"/>
                </a:cubicBezTo>
                <a:cubicBezTo>
                  <a:pt x="119523" y="238026"/>
                  <a:pt x="104351" y="243482"/>
                  <a:pt x="84942" y="244400"/>
                </a:cubicBezTo>
                <a:cubicBezTo>
                  <a:pt x="65532" y="245318"/>
                  <a:pt x="48923" y="241744"/>
                  <a:pt x="35113" y="233677"/>
                </a:cubicBezTo>
                <a:cubicBezTo>
                  <a:pt x="21303" y="225611"/>
                  <a:pt x="11807" y="214239"/>
                  <a:pt x="6623" y="199562"/>
                </a:cubicBezTo>
                <a:cubicBezTo>
                  <a:pt x="1439" y="184885"/>
                  <a:pt x="-702" y="170835"/>
                  <a:pt x="202" y="157412"/>
                </a:cubicBezTo>
                <a:cubicBezTo>
                  <a:pt x="1105" y="143990"/>
                  <a:pt x="3579" y="132794"/>
                  <a:pt x="7623" y="123824"/>
                </a:cubicBezTo>
                <a:cubicBezTo>
                  <a:pt x="11667" y="114854"/>
                  <a:pt x="17840" y="103422"/>
                  <a:pt x="26143" y="89526"/>
                </a:cubicBezTo>
                <a:close/>
                <a:moveTo>
                  <a:pt x="1154362" y="0"/>
                </a:moveTo>
                <a:cubicBezTo>
                  <a:pt x="1171477" y="0"/>
                  <a:pt x="1186172" y="6847"/>
                  <a:pt x="1198447" y="20542"/>
                </a:cubicBezTo>
                <a:cubicBezTo>
                  <a:pt x="1210722" y="34237"/>
                  <a:pt x="1218685" y="51112"/>
                  <a:pt x="1222334" y="71167"/>
                </a:cubicBezTo>
                <a:cubicBezTo>
                  <a:pt x="1225984" y="91222"/>
                  <a:pt x="1227124" y="114259"/>
                  <a:pt x="1225755" y="140279"/>
                </a:cubicBezTo>
                <a:cubicBezTo>
                  <a:pt x="1224385" y="166300"/>
                  <a:pt x="1219703" y="187771"/>
                  <a:pt x="1211708" y="204692"/>
                </a:cubicBezTo>
                <a:cubicBezTo>
                  <a:pt x="1203714" y="221614"/>
                  <a:pt x="1191542" y="233369"/>
                  <a:pt x="1175195" y="239958"/>
                </a:cubicBezTo>
                <a:cubicBezTo>
                  <a:pt x="1158847" y="246548"/>
                  <a:pt x="1142531" y="245845"/>
                  <a:pt x="1126248" y="237850"/>
                </a:cubicBezTo>
                <a:cubicBezTo>
                  <a:pt x="1109965" y="229856"/>
                  <a:pt x="1098539" y="219287"/>
                  <a:pt x="1091971" y="206144"/>
                </a:cubicBezTo>
                <a:cubicBezTo>
                  <a:pt x="1085403" y="193001"/>
                  <a:pt x="1080735" y="179278"/>
                  <a:pt x="1077968" y="164973"/>
                </a:cubicBezTo>
                <a:cubicBezTo>
                  <a:pt x="1075200" y="150669"/>
                  <a:pt x="1074268" y="131450"/>
                  <a:pt x="1075172" y="107315"/>
                </a:cubicBezTo>
                <a:cubicBezTo>
                  <a:pt x="1076089" y="83180"/>
                  <a:pt x="1079517" y="64033"/>
                  <a:pt x="1085454" y="49872"/>
                </a:cubicBezTo>
                <a:cubicBezTo>
                  <a:pt x="1091390" y="35711"/>
                  <a:pt x="1100081" y="23859"/>
                  <a:pt x="1111524" y="14315"/>
                </a:cubicBezTo>
                <a:cubicBezTo>
                  <a:pt x="1122967" y="4772"/>
                  <a:pt x="1137247" y="0"/>
                  <a:pt x="1154362" y="0"/>
                </a:cubicBezTo>
                <a:close/>
                <a:moveTo>
                  <a:pt x="259012" y="0"/>
                </a:moveTo>
                <a:cubicBezTo>
                  <a:pt x="276127" y="0"/>
                  <a:pt x="290822" y="6847"/>
                  <a:pt x="303097" y="20542"/>
                </a:cubicBezTo>
                <a:cubicBezTo>
                  <a:pt x="315372" y="34237"/>
                  <a:pt x="323335" y="51112"/>
                  <a:pt x="326984" y="71167"/>
                </a:cubicBezTo>
                <a:cubicBezTo>
                  <a:pt x="330634" y="91222"/>
                  <a:pt x="331774" y="114259"/>
                  <a:pt x="330404" y="140279"/>
                </a:cubicBezTo>
                <a:cubicBezTo>
                  <a:pt x="329035" y="166300"/>
                  <a:pt x="324353" y="187771"/>
                  <a:pt x="316358" y="204692"/>
                </a:cubicBezTo>
                <a:cubicBezTo>
                  <a:pt x="308364" y="221614"/>
                  <a:pt x="296192" y="233369"/>
                  <a:pt x="279844" y="239958"/>
                </a:cubicBezTo>
                <a:cubicBezTo>
                  <a:pt x="263497" y="246548"/>
                  <a:pt x="247181" y="245845"/>
                  <a:pt x="230898" y="237850"/>
                </a:cubicBezTo>
                <a:cubicBezTo>
                  <a:pt x="214614" y="229856"/>
                  <a:pt x="203189" y="219287"/>
                  <a:pt x="196621" y="206144"/>
                </a:cubicBezTo>
                <a:cubicBezTo>
                  <a:pt x="190053" y="193001"/>
                  <a:pt x="185386" y="179278"/>
                  <a:pt x="182618" y="164973"/>
                </a:cubicBezTo>
                <a:cubicBezTo>
                  <a:pt x="179850" y="150669"/>
                  <a:pt x="178918" y="131450"/>
                  <a:pt x="179822" y="107315"/>
                </a:cubicBezTo>
                <a:cubicBezTo>
                  <a:pt x="180739" y="83180"/>
                  <a:pt x="184167" y="64033"/>
                  <a:pt x="190103" y="49872"/>
                </a:cubicBezTo>
                <a:cubicBezTo>
                  <a:pt x="196040" y="35711"/>
                  <a:pt x="204730" y="23859"/>
                  <a:pt x="216174" y="14315"/>
                </a:cubicBezTo>
                <a:cubicBezTo>
                  <a:pt x="227617" y="4772"/>
                  <a:pt x="241897" y="0"/>
                  <a:pt x="25901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28982" y="4269717"/>
            <a:ext cx="30162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69 - 50 =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47204" y="3568172"/>
            <a:ext cx="650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29954" y="4240243"/>
            <a:ext cx="6095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36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196159" y="3548721"/>
            <a:ext cx="60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12819" y="4274747"/>
            <a:ext cx="6095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</a:t>
            </a:r>
          </a:p>
        </p:txBody>
      </p:sp>
      <p:sp>
        <p:nvSpPr>
          <p:cNvPr id="21" name="矩形 20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803592" y="1621379"/>
            <a:ext cx="1550004" cy="313255"/>
          </a:xfrm>
          <a:custGeom>
            <a:avLst/>
            <a:gdLst/>
            <a:ahLst/>
            <a:cxnLst/>
            <a:rect l="l" t="t" r="r" b="b"/>
            <a:pathLst>
              <a:path w="1550004" h="313255">
                <a:moveTo>
                  <a:pt x="1504388" y="221479"/>
                </a:moveTo>
                <a:cubicBezTo>
                  <a:pt x="1501016" y="221669"/>
                  <a:pt x="1497737" y="222948"/>
                  <a:pt x="1494550" y="225318"/>
                </a:cubicBezTo>
                <a:cubicBezTo>
                  <a:pt x="1488175" y="230058"/>
                  <a:pt x="1484988" y="236374"/>
                  <a:pt x="1484988" y="244269"/>
                </a:cubicBezTo>
                <a:cubicBezTo>
                  <a:pt x="1484988" y="252163"/>
                  <a:pt x="1488538" y="258089"/>
                  <a:pt x="1495636" y="262047"/>
                </a:cubicBezTo>
                <a:cubicBezTo>
                  <a:pt x="1502734" y="266005"/>
                  <a:pt x="1509682" y="265804"/>
                  <a:pt x="1516479" y="261445"/>
                </a:cubicBezTo>
                <a:cubicBezTo>
                  <a:pt x="1523277" y="257071"/>
                  <a:pt x="1526471" y="250761"/>
                  <a:pt x="1526062" y="242516"/>
                </a:cubicBezTo>
                <a:cubicBezTo>
                  <a:pt x="1525654" y="234270"/>
                  <a:pt x="1521893" y="228158"/>
                  <a:pt x="1514780" y="224178"/>
                </a:cubicBezTo>
                <a:cubicBezTo>
                  <a:pt x="1511224" y="222188"/>
                  <a:pt x="1507760" y="221289"/>
                  <a:pt x="1504388" y="221479"/>
                </a:cubicBezTo>
                <a:close/>
                <a:moveTo>
                  <a:pt x="1506870" y="198559"/>
                </a:moveTo>
                <a:cubicBezTo>
                  <a:pt x="1512391" y="198681"/>
                  <a:pt x="1518035" y="199954"/>
                  <a:pt x="1523804" y="202377"/>
                </a:cubicBezTo>
                <a:cubicBezTo>
                  <a:pt x="1535340" y="207224"/>
                  <a:pt x="1543002" y="214904"/>
                  <a:pt x="1546787" y="225415"/>
                </a:cubicBezTo>
                <a:cubicBezTo>
                  <a:pt x="1550573" y="235926"/>
                  <a:pt x="1551018" y="246323"/>
                  <a:pt x="1548121" y="256605"/>
                </a:cubicBezTo>
                <a:cubicBezTo>
                  <a:pt x="1545224" y="266887"/>
                  <a:pt x="1539804" y="274756"/>
                  <a:pt x="1531859" y="280212"/>
                </a:cubicBezTo>
                <a:cubicBezTo>
                  <a:pt x="1523915" y="285669"/>
                  <a:pt x="1514475" y="288397"/>
                  <a:pt x="1503541" y="288397"/>
                </a:cubicBezTo>
                <a:cubicBezTo>
                  <a:pt x="1492607" y="288397"/>
                  <a:pt x="1482705" y="283959"/>
                  <a:pt x="1473835" y="275082"/>
                </a:cubicBezTo>
                <a:cubicBezTo>
                  <a:pt x="1464966" y="266206"/>
                  <a:pt x="1460531" y="256662"/>
                  <a:pt x="1460531" y="246452"/>
                </a:cubicBezTo>
                <a:cubicBezTo>
                  <a:pt x="1460531" y="236242"/>
                  <a:pt x="1462919" y="227311"/>
                  <a:pt x="1467694" y="219661"/>
                </a:cubicBezTo>
                <a:cubicBezTo>
                  <a:pt x="1472469" y="212010"/>
                  <a:pt x="1480131" y="206005"/>
                  <a:pt x="1490678" y="201646"/>
                </a:cubicBezTo>
                <a:cubicBezTo>
                  <a:pt x="1495951" y="199466"/>
                  <a:pt x="1501349" y="198437"/>
                  <a:pt x="1506870" y="198559"/>
                </a:cubicBezTo>
                <a:close/>
                <a:moveTo>
                  <a:pt x="915754" y="127777"/>
                </a:moveTo>
                <a:cubicBezTo>
                  <a:pt x="918683" y="127094"/>
                  <a:pt x="921960" y="127364"/>
                  <a:pt x="925584" y="128586"/>
                </a:cubicBezTo>
                <a:cubicBezTo>
                  <a:pt x="932833" y="131031"/>
                  <a:pt x="939186" y="135158"/>
                  <a:pt x="944642" y="140965"/>
                </a:cubicBezTo>
                <a:cubicBezTo>
                  <a:pt x="950099" y="146773"/>
                  <a:pt x="949629" y="151090"/>
                  <a:pt x="943234" y="153915"/>
                </a:cubicBezTo>
                <a:cubicBezTo>
                  <a:pt x="936838" y="156740"/>
                  <a:pt x="930392" y="161834"/>
                  <a:pt x="923896" y="169198"/>
                </a:cubicBezTo>
                <a:cubicBezTo>
                  <a:pt x="917400" y="176561"/>
                  <a:pt x="910025" y="187621"/>
                  <a:pt x="901772" y="202377"/>
                </a:cubicBezTo>
                <a:cubicBezTo>
                  <a:pt x="893520" y="217133"/>
                  <a:pt x="889809" y="230305"/>
                  <a:pt x="890641" y="241892"/>
                </a:cubicBezTo>
                <a:cubicBezTo>
                  <a:pt x="891472" y="253479"/>
                  <a:pt x="899363" y="260498"/>
                  <a:pt x="914313" y="262950"/>
                </a:cubicBezTo>
                <a:cubicBezTo>
                  <a:pt x="929263" y="265403"/>
                  <a:pt x="945119" y="265994"/>
                  <a:pt x="961883" y="264725"/>
                </a:cubicBezTo>
                <a:cubicBezTo>
                  <a:pt x="978647" y="263456"/>
                  <a:pt x="990101" y="260161"/>
                  <a:pt x="996246" y="254841"/>
                </a:cubicBezTo>
                <a:cubicBezTo>
                  <a:pt x="1002390" y="249521"/>
                  <a:pt x="1008220" y="237783"/>
                  <a:pt x="1013734" y="219629"/>
                </a:cubicBezTo>
                <a:cubicBezTo>
                  <a:pt x="1019247" y="201474"/>
                  <a:pt x="1022388" y="202467"/>
                  <a:pt x="1023155" y="222608"/>
                </a:cubicBezTo>
                <a:cubicBezTo>
                  <a:pt x="1023922" y="242749"/>
                  <a:pt x="1026342" y="256906"/>
                  <a:pt x="1030415" y="265080"/>
                </a:cubicBezTo>
                <a:cubicBezTo>
                  <a:pt x="1034487" y="273254"/>
                  <a:pt x="1026012" y="280757"/>
                  <a:pt x="1004990" y="287591"/>
                </a:cubicBezTo>
                <a:cubicBezTo>
                  <a:pt x="983967" y="294424"/>
                  <a:pt x="958040" y="296679"/>
                  <a:pt x="927208" y="294356"/>
                </a:cubicBezTo>
                <a:cubicBezTo>
                  <a:pt x="896377" y="292032"/>
                  <a:pt x="877616" y="282163"/>
                  <a:pt x="870927" y="264747"/>
                </a:cubicBezTo>
                <a:cubicBezTo>
                  <a:pt x="864237" y="247330"/>
                  <a:pt x="864527" y="229437"/>
                  <a:pt x="871798" y="211068"/>
                </a:cubicBezTo>
                <a:cubicBezTo>
                  <a:pt x="879068" y="192698"/>
                  <a:pt x="884915" y="180190"/>
                  <a:pt x="889339" y="173543"/>
                </a:cubicBezTo>
                <a:cubicBezTo>
                  <a:pt x="893763" y="166896"/>
                  <a:pt x="895975" y="162863"/>
                  <a:pt x="895975" y="161443"/>
                </a:cubicBezTo>
                <a:cubicBezTo>
                  <a:pt x="895975" y="161486"/>
                  <a:pt x="892745" y="162626"/>
                  <a:pt x="886285" y="164863"/>
                </a:cubicBezTo>
                <a:cubicBezTo>
                  <a:pt x="879825" y="167100"/>
                  <a:pt x="873508" y="168452"/>
                  <a:pt x="867334" y="168918"/>
                </a:cubicBezTo>
                <a:cubicBezTo>
                  <a:pt x="861161" y="169384"/>
                  <a:pt x="855167" y="166219"/>
                  <a:pt x="849352" y="159421"/>
                </a:cubicBezTo>
                <a:cubicBezTo>
                  <a:pt x="843537" y="152624"/>
                  <a:pt x="846509" y="149225"/>
                  <a:pt x="858268" y="149225"/>
                </a:cubicBezTo>
                <a:cubicBezTo>
                  <a:pt x="867747" y="149225"/>
                  <a:pt x="877075" y="147971"/>
                  <a:pt x="886253" y="145461"/>
                </a:cubicBezTo>
                <a:cubicBezTo>
                  <a:pt x="896291" y="142120"/>
                  <a:pt x="903543" y="137861"/>
                  <a:pt x="908010" y="132684"/>
                </a:cubicBezTo>
                <a:cubicBezTo>
                  <a:pt x="910244" y="130096"/>
                  <a:pt x="912825" y="128460"/>
                  <a:pt x="915754" y="127777"/>
                </a:cubicBezTo>
                <a:close/>
                <a:moveTo>
                  <a:pt x="1198030" y="122832"/>
                </a:moveTo>
                <a:cubicBezTo>
                  <a:pt x="1201325" y="121839"/>
                  <a:pt x="1207147" y="121950"/>
                  <a:pt x="1215496" y="123166"/>
                </a:cubicBezTo>
                <a:cubicBezTo>
                  <a:pt x="1232196" y="125596"/>
                  <a:pt x="1240255" y="133272"/>
                  <a:pt x="1239674" y="146192"/>
                </a:cubicBezTo>
                <a:cubicBezTo>
                  <a:pt x="1239093" y="159113"/>
                  <a:pt x="1231253" y="161221"/>
                  <a:pt x="1216152" y="152517"/>
                </a:cubicBezTo>
                <a:cubicBezTo>
                  <a:pt x="1206057" y="143324"/>
                  <a:pt x="1199249" y="135527"/>
                  <a:pt x="1195728" y="129124"/>
                </a:cubicBezTo>
                <a:cubicBezTo>
                  <a:pt x="1193968" y="125923"/>
                  <a:pt x="1194735" y="123825"/>
                  <a:pt x="1198030" y="122832"/>
                </a:cubicBezTo>
                <a:close/>
                <a:moveTo>
                  <a:pt x="788392" y="96729"/>
                </a:moveTo>
                <a:cubicBezTo>
                  <a:pt x="782806" y="97626"/>
                  <a:pt x="772377" y="99615"/>
                  <a:pt x="757105" y="102699"/>
                </a:cubicBezTo>
                <a:cubicBezTo>
                  <a:pt x="757965" y="119290"/>
                  <a:pt x="758797" y="136592"/>
                  <a:pt x="759600" y="154603"/>
                </a:cubicBezTo>
                <a:cubicBezTo>
                  <a:pt x="767917" y="152911"/>
                  <a:pt x="780580" y="149634"/>
                  <a:pt x="797587" y="144773"/>
                </a:cubicBezTo>
                <a:cubicBezTo>
                  <a:pt x="799294" y="127937"/>
                  <a:pt x="799928" y="116139"/>
                  <a:pt x="799491" y="109378"/>
                </a:cubicBezTo>
                <a:cubicBezTo>
                  <a:pt x="799053" y="102616"/>
                  <a:pt x="798491" y="98594"/>
                  <a:pt x="797802" y="97310"/>
                </a:cubicBezTo>
                <a:cubicBezTo>
                  <a:pt x="797114" y="96027"/>
                  <a:pt x="793977" y="95833"/>
                  <a:pt x="788392" y="96729"/>
                </a:cubicBezTo>
                <a:close/>
                <a:moveTo>
                  <a:pt x="803750" y="68363"/>
                </a:moveTo>
                <a:cubicBezTo>
                  <a:pt x="807070" y="67925"/>
                  <a:pt x="810457" y="68433"/>
                  <a:pt x="813913" y="69885"/>
                </a:cubicBezTo>
                <a:cubicBezTo>
                  <a:pt x="820826" y="72789"/>
                  <a:pt x="827483" y="76646"/>
                  <a:pt x="833886" y="81457"/>
                </a:cubicBezTo>
                <a:cubicBezTo>
                  <a:pt x="840289" y="86268"/>
                  <a:pt x="840726" y="91707"/>
                  <a:pt x="835198" y="97773"/>
                </a:cubicBezTo>
                <a:cubicBezTo>
                  <a:pt x="829670" y="103839"/>
                  <a:pt x="824339" y="118996"/>
                  <a:pt x="819205" y="143246"/>
                </a:cubicBezTo>
                <a:cubicBezTo>
                  <a:pt x="829100" y="154703"/>
                  <a:pt x="828508" y="161289"/>
                  <a:pt x="817430" y="163003"/>
                </a:cubicBezTo>
                <a:cubicBezTo>
                  <a:pt x="806353" y="164716"/>
                  <a:pt x="787599" y="167631"/>
                  <a:pt x="761170" y="171747"/>
                </a:cubicBezTo>
                <a:cubicBezTo>
                  <a:pt x="761170" y="182000"/>
                  <a:pt x="758851" y="189382"/>
                  <a:pt x="754212" y="193892"/>
                </a:cubicBezTo>
                <a:cubicBezTo>
                  <a:pt x="749573" y="198402"/>
                  <a:pt x="745729" y="196312"/>
                  <a:pt x="742682" y="187621"/>
                </a:cubicBezTo>
                <a:cubicBezTo>
                  <a:pt x="739635" y="178931"/>
                  <a:pt x="736774" y="163433"/>
                  <a:pt x="734099" y="141127"/>
                </a:cubicBezTo>
                <a:cubicBezTo>
                  <a:pt x="731425" y="118821"/>
                  <a:pt x="727593" y="103344"/>
                  <a:pt x="722602" y="94697"/>
                </a:cubicBezTo>
                <a:cubicBezTo>
                  <a:pt x="717612" y="86050"/>
                  <a:pt x="719587" y="82425"/>
                  <a:pt x="728528" y="83823"/>
                </a:cubicBezTo>
                <a:cubicBezTo>
                  <a:pt x="737469" y="85221"/>
                  <a:pt x="743338" y="86121"/>
                  <a:pt x="746134" y="86523"/>
                </a:cubicBezTo>
                <a:cubicBezTo>
                  <a:pt x="748931" y="86924"/>
                  <a:pt x="756015" y="85852"/>
                  <a:pt x="767387" y="83307"/>
                </a:cubicBezTo>
                <a:cubicBezTo>
                  <a:pt x="778758" y="80762"/>
                  <a:pt x="787628" y="77162"/>
                  <a:pt x="793995" y="72509"/>
                </a:cubicBezTo>
                <a:cubicBezTo>
                  <a:pt x="797178" y="70182"/>
                  <a:pt x="800430" y="68800"/>
                  <a:pt x="803750" y="68363"/>
                </a:cubicBezTo>
                <a:close/>
                <a:moveTo>
                  <a:pt x="1239218" y="43232"/>
                </a:moveTo>
                <a:cubicBezTo>
                  <a:pt x="1240420" y="42968"/>
                  <a:pt x="1241992" y="43015"/>
                  <a:pt x="1243933" y="43373"/>
                </a:cubicBezTo>
                <a:cubicBezTo>
                  <a:pt x="1251698" y="44807"/>
                  <a:pt x="1259148" y="47338"/>
                  <a:pt x="1266282" y="50966"/>
                </a:cubicBezTo>
                <a:cubicBezTo>
                  <a:pt x="1273417" y="54594"/>
                  <a:pt x="1275847" y="60954"/>
                  <a:pt x="1273574" y="70046"/>
                </a:cubicBezTo>
                <a:cubicBezTo>
                  <a:pt x="1271301" y="79138"/>
                  <a:pt x="1270391" y="98751"/>
                  <a:pt x="1270842" y="128887"/>
                </a:cubicBezTo>
                <a:cubicBezTo>
                  <a:pt x="1271294" y="159023"/>
                  <a:pt x="1270599" y="181444"/>
                  <a:pt x="1268756" y="196150"/>
                </a:cubicBezTo>
                <a:cubicBezTo>
                  <a:pt x="1266913" y="210856"/>
                  <a:pt x="1262694" y="223633"/>
                  <a:pt x="1256097" y="234482"/>
                </a:cubicBezTo>
                <a:cubicBezTo>
                  <a:pt x="1249501" y="245330"/>
                  <a:pt x="1241474" y="254063"/>
                  <a:pt x="1232016" y="260681"/>
                </a:cubicBezTo>
                <a:cubicBezTo>
                  <a:pt x="1222559" y="267299"/>
                  <a:pt x="1210789" y="271999"/>
                  <a:pt x="1196707" y="274781"/>
                </a:cubicBezTo>
                <a:cubicBezTo>
                  <a:pt x="1182625" y="277563"/>
                  <a:pt x="1180481" y="275491"/>
                  <a:pt x="1190276" y="268565"/>
                </a:cubicBezTo>
                <a:cubicBezTo>
                  <a:pt x="1200070" y="261638"/>
                  <a:pt x="1210219" y="253145"/>
                  <a:pt x="1220723" y="243086"/>
                </a:cubicBezTo>
                <a:cubicBezTo>
                  <a:pt x="1231228" y="233026"/>
                  <a:pt x="1238032" y="221342"/>
                  <a:pt x="1241137" y="208035"/>
                </a:cubicBezTo>
                <a:cubicBezTo>
                  <a:pt x="1244241" y="194727"/>
                  <a:pt x="1246238" y="181018"/>
                  <a:pt x="1247127" y="166907"/>
                </a:cubicBezTo>
                <a:cubicBezTo>
                  <a:pt x="1230607" y="189120"/>
                  <a:pt x="1220705" y="204123"/>
                  <a:pt x="1217422" y="211917"/>
                </a:cubicBezTo>
                <a:cubicBezTo>
                  <a:pt x="1214138" y="219711"/>
                  <a:pt x="1207695" y="219410"/>
                  <a:pt x="1198095" y="211014"/>
                </a:cubicBezTo>
                <a:cubicBezTo>
                  <a:pt x="1188494" y="202618"/>
                  <a:pt x="1186253" y="197491"/>
                  <a:pt x="1191373" y="195634"/>
                </a:cubicBezTo>
                <a:cubicBezTo>
                  <a:pt x="1196492" y="193777"/>
                  <a:pt x="1201597" y="191153"/>
                  <a:pt x="1206688" y="187761"/>
                </a:cubicBezTo>
                <a:cubicBezTo>
                  <a:pt x="1211779" y="184370"/>
                  <a:pt x="1225259" y="172614"/>
                  <a:pt x="1247127" y="152495"/>
                </a:cubicBezTo>
                <a:cubicBezTo>
                  <a:pt x="1247127" y="132533"/>
                  <a:pt x="1246686" y="113264"/>
                  <a:pt x="1245804" y="94686"/>
                </a:cubicBezTo>
                <a:cubicBezTo>
                  <a:pt x="1244922" y="76108"/>
                  <a:pt x="1242449" y="62553"/>
                  <a:pt x="1238383" y="54021"/>
                </a:cubicBezTo>
                <a:cubicBezTo>
                  <a:pt x="1235334" y="47621"/>
                  <a:pt x="1235613" y="44025"/>
                  <a:pt x="1239218" y="43232"/>
                </a:cubicBezTo>
                <a:close/>
                <a:moveTo>
                  <a:pt x="1290446" y="24272"/>
                </a:moveTo>
                <a:cubicBezTo>
                  <a:pt x="1292197" y="24412"/>
                  <a:pt x="1294428" y="25021"/>
                  <a:pt x="1297139" y="26100"/>
                </a:cubicBezTo>
                <a:cubicBezTo>
                  <a:pt x="1307980" y="30417"/>
                  <a:pt x="1315656" y="34665"/>
                  <a:pt x="1320166" y="38845"/>
                </a:cubicBezTo>
                <a:cubicBezTo>
                  <a:pt x="1324676" y="43025"/>
                  <a:pt x="1325550" y="48073"/>
                  <a:pt x="1322790" y="53988"/>
                </a:cubicBezTo>
                <a:cubicBezTo>
                  <a:pt x="1320029" y="59904"/>
                  <a:pt x="1317764" y="69938"/>
                  <a:pt x="1315993" y="84092"/>
                </a:cubicBezTo>
                <a:cubicBezTo>
                  <a:pt x="1314664" y="94708"/>
                  <a:pt x="1313334" y="110138"/>
                  <a:pt x="1312002" y="130385"/>
                </a:cubicBezTo>
                <a:lnTo>
                  <a:pt x="1311732" y="134800"/>
                </a:lnTo>
                <a:lnTo>
                  <a:pt x="1312078" y="133985"/>
                </a:lnTo>
                <a:cubicBezTo>
                  <a:pt x="1319384" y="121932"/>
                  <a:pt x="1325009" y="112177"/>
                  <a:pt x="1328953" y="104721"/>
                </a:cubicBezTo>
                <a:cubicBezTo>
                  <a:pt x="1332896" y="97264"/>
                  <a:pt x="1335545" y="90829"/>
                  <a:pt x="1336901" y="85415"/>
                </a:cubicBezTo>
                <a:cubicBezTo>
                  <a:pt x="1338256" y="80002"/>
                  <a:pt x="1339256" y="74656"/>
                  <a:pt x="1339901" y="69379"/>
                </a:cubicBezTo>
                <a:cubicBezTo>
                  <a:pt x="1340547" y="64102"/>
                  <a:pt x="1347993" y="65909"/>
                  <a:pt x="1362240" y="74800"/>
                </a:cubicBezTo>
                <a:cubicBezTo>
                  <a:pt x="1376487" y="83691"/>
                  <a:pt x="1380696" y="89868"/>
                  <a:pt x="1374866" y="93331"/>
                </a:cubicBezTo>
                <a:cubicBezTo>
                  <a:pt x="1369037" y="96794"/>
                  <a:pt x="1365050" y="100246"/>
                  <a:pt x="1362907" y="103688"/>
                </a:cubicBezTo>
                <a:cubicBezTo>
                  <a:pt x="1360763" y="107130"/>
                  <a:pt x="1350793" y="116336"/>
                  <a:pt x="1332996" y="131307"/>
                </a:cubicBezTo>
                <a:cubicBezTo>
                  <a:pt x="1322370" y="138226"/>
                  <a:pt x="1315314" y="141909"/>
                  <a:pt x="1311828" y="142356"/>
                </a:cubicBezTo>
                <a:lnTo>
                  <a:pt x="1311294" y="141988"/>
                </a:lnTo>
                <a:lnTo>
                  <a:pt x="1310854" y="149204"/>
                </a:lnTo>
                <a:lnTo>
                  <a:pt x="1315670" y="148304"/>
                </a:lnTo>
                <a:cubicBezTo>
                  <a:pt x="1318674" y="148273"/>
                  <a:pt x="1322593" y="148602"/>
                  <a:pt x="1327425" y="149290"/>
                </a:cubicBezTo>
                <a:cubicBezTo>
                  <a:pt x="1344949" y="150265"/>
                  <a:pt x="1357120" y="155499"/>
                  <a:pt x="1363939" y="164992"/>
                </a:cubicBezTo>
                <a:cubicBezTo>
                  <a:pt x="1370758" y="174486"/>
                  <a:pt x="1372066" y="182577"/>
                  <a:pt x="1367865" y="189267"/>
                </a:cubicBezTo>
                <a:cubicBezTo>
                  <a:pt x="1363663" y="195957"/>
                  <a:pt x="1356002" y="194655"/>
                  <a:pt x="1344881" y="185363"/>
                </a:cubicBezTo>
                <a:cubicBezTo>
                  <a:pt x="1333760" y="176070"/>
                  <a:pt x="1323238" y="167047"/>
                  <a:pt x="1313315" y="158292"/>
                </a:cubicBezTo>
                <a:lnTo>
                  <a:pt x="1310533" y="155044"/>
                </a:lnTo>
                <a:lnTo>
                  <a:pt x="1309614" y="173986"/>
                </a:lnTo>
                <a:cubicBezTo>
                  <a:pt x="1308849" y="194663"/>
                  <a:pt x="1308953" y="212122"/>
                  <a:pt x="1309927" y="226361"/>
                </a:cubicBezTo>
                <a:cubicBezTo>
                  <a:pt x="1311224" y="245348"/>
                  <a:pt x="1319993" y="255232"/>
                  <a:pt x="1336234" y="256013"/>
                </a:cubicBezTo>
                <a:cubicBezTo>
                  <a:pt x="1352474" y="256795"/>
                  <a:pt x="1363767" y="255418"/>
                  <a:pt x="1370112" y="251883"/>
                </a:cubicBezTo>
                <a:cubicBezTo>
                  <a:pt x="1376458" y="248349"/>
                  <a:pt x="1382384" y="238450"/>
                  <a:pt x="1387891" y="222188"/>
                </a:cubicBezTo>
                <a:cubicBezTo>
                  <a:pt x="1393397" y="205927"/>
                  <a:pt x="1396524" y="207396"/>
                  <a:pt x="1397269" y="226598"/>
                </a:cubicBezTo>
                <a:cubicBezTo>
                  <a:pt x="1398015" y="245800"/>
                  <a:pt x="1400202" y="258899"/>
                  <a:pt x="1403830" y="265897"/>
                </a:cubicBezTo>
                <a:cubicBezTo>
                  <a:pt x="1407458" y="272895"/>
                  <a:pt x="1402367" y="277943"/>
                  <a:pt x="1388558" y="281041"/>
                </a:cubicBezTo>
                <a:cubicBezTo>
                  <a:pt x="1374748" y="284138"/>
                  <a:pt x="1359146" y="285457"/>
                  <a:pt x="1341751" y="284999"/>
                </a:cubicBezTo>
                <a:cubicBezTo>
                  <a:pt x="1324356" y="284540"/>
                  <a:pt x="1310310" y="279427"/>
                  <a:pt x="1299612" y="269662"/>
                </a:cubicBezTo>
                <a:cubicBezTo>
                  <a:pt x="1288915" y="259896"/>
                  <a:pt x="1284917" y="235586"/>
                  <a:pt x="1287620" y="196731"/>
                </a:cubicBezTo>
                <a:cubicBezTo>
                  <a:pt x="1290324" y="157876"/>
                  <a:pt x="1292123" y="124001"/>
                  <a:pt x="1293020" y="95105"/>
                </a:cubicBezTo>
                <a:cubicBezTo>
                  <a:pt x="1293916" y="66210"/>
                  <a:pt x="1292116" y="46406"/>
                  <a:pt x="1287620" y="35694"/>
                </a:cubicBezTo>
                <a:cubicBezTo>
                  <a:pt x="1284249" y="27660"/>
                  <a:pt x="1285191" y="23853"/>
                  <a:pt x="1290446" y="24272"/>
                </a:cubicBezTo>
                <a:close/>
                <a:moveTo>
                  <a:pt x="569936" y="15074"/>
                </a:moveTo>
                <a:cubicBezTo>
                  <a:pt x="573834" y="15352"/>
                  <a:pt x="577945" y="16808"/>
                  <a:pt x="582269" y="19443"/>
                </a:cubicBezTo>
                <a:cubicBezTo>
                  <a:pt x="590916" y="24713"/>
                  <a:pt x="598352" y="31191"/>
                  <a:pt x="604575" y="38877"/>
                </a:cubicBezTo>
                <a:cubicBezTo>
                  <a:pt x="610799" y="46564"/>
                  <a:pt x="610394" y="51543"/>
                  <a:pt x="603360" y="53816"/>
                </a:cubicBezTo>
                <a:cubicBezTo>
                  <a:pt x="596326" y="56089"/>
                  <a:pt x="574195" y="72111"/>
                  <a:pt x="536968" y="101881"/>
                </a:cubicBezTo>
                <a:cubicBezTo>
                  <a:pt x="541371" y="107875"/>
                  <a:pt x="544303" y="114199"/>
                  <a:pt x="545766" y="120853"/>
                </a:cubicBezTo>
                <a:cubicBezTo>
                  <a:pt x="560766" y="120036"/>
                  <a:pt x="576124" y="118279"/>
                  <a:pt x="591841" y="115583"/>
                </a:cubicBezTo>
                <a:cubicBezTo>
                  <a:pt x="607558" y="112887"/>
                  <a:pt x="619948" y="110844"/>
                  <a:pt x="629011" y="109453"/>
                </a:cubicBezTo>
                <a:cubicBezTo>
                  <a:pt x="638074" y="108062"/>
                  <a:pt x="645660" y="108349"/>
                  <a:pt x="651769" y="110313"/>
                </a:cubicBezTo>
                <a:cubicBezTo>
                  <a:pt x="657878" y="112278"/>
                  <a:pt x="663893" y="116774"/>
                  <a:pt x="669816" y="123800"/>
                </a:cubicBezTo>
                <a:cubicBezTo>
                  <a:pt x="675738" y="130827"/>
                  <a:pt x="676083" y="135047"/>
                  <a:pt x="670848" y="136459"/>
                </a:cubicBezTo>
                <a:cubicBezTo>
                  <a:pt x="665614" y="137872"/>
                  <a:pt x="657404" y="138578"/>
                  <a:pt x="646219" y="138578"/>
                </a:cubicBezTo>
                <a:cubicBezTo>
                  <a:pt x="635464" y="138578"/>
                  <a:pt x="621658" y="138796"/>
                  <a:pt x="604801" y="139234"/>
                </a:cubicBezTo>
                <a:cubicBezTo>
                  <a:pt x="587944" y="139671"/>
                  <a:pt x="569829" y="141467"/>
                  <a:pt x="550455" y="144622"/>
                </a:cubicBezTo>
                <a:cubicBezTo>
                  <a:pt x="552219" y="152151"/>
                  <a:pt x="553549" y="163128"/>
                  <a:pt x="554445" y="177555"/>
                </a:cubicBezTo>
                <a:cubicBezTo>
                  <a:pt x="555342" y="191981"/>
                  <a:pt x="556019" y="207400"/>
                  <a:pt x="556478" y="223812"/>
                </a:cubicBezTo>
                <a:cubicBezTo>
                  <a:pt x="556937" y="240225"/>
                  <a:pt x="555299" y="254275"/>
                  <a:pt x="551563" y="265962"/>
                </a:cubicBezTo>
                <a:cubicBezTo>
                  <a:pt x="547827" y="277649"/>
                  <a:pt x="541041" y="289483"/>
                  <a:pt x="531203" y="301465"/>
                </a:cubicBezTo>
                <a:cubicBezTo>
                  <a:pt x="521366" y="313446"/>
                  <a:pt x="513938" y="316296"/>
                  <a:pt x="508919" y="310015"/>
                </a:cubicBezTo>
                <a:cubicBezTo>
                  <a:pt x="503900" y="303734"/>
                  <a:pt x="497425" y="297292"/>
                  <a:pt x="489495" y="290688"/>
                </a:cubicBezTo>
                <a:cubicBezTo>
                  <a:pt x="481565" y="284084"/>
                  <a:pt x="474194" y="277524"/>
                  <a:pt x="467382" y="271006"/>
                </a:cubicBezTo>
                <a:cubicBezTo>
                  <a:pt x="460571" y="264488"/>
                  <a:pt x="460779" y="261936"/>
                  <a:pt x="468006" y="263348"/>
                </a:cubicBezTo>
                <a:cubicBezTo>
                  <a:pt x="475234" y="264761"/>
                  <a:pt x="483963" y="265887"/>
                  <a:pt x="494195" y="266726"/>
                </a:cubicBezTo>
                <a:cubicBezTo>
                  <a:pt x="504427" y="267564"/>
                  <a:pt x="511188" y="266711"/>
                  <a:pt x="514479" y="264166"/>
                </a:cubicBezTo>
                <a:cubicBezTo>
                  <a:pt x="517770" y="261620"/>
                  <a:pt x="520513" y="255300"/>
                  <a:pt x="522707" y="245204"/>
                </a:cubicBezTo>
                <a:cubicBezTo>
                  <a:pt x="524901" y="235109"/>
                  <a:pt x="525779" y="221683"/>
                  <a:pt x="525342" y="204926"/>
                </a:cubicBezTo>
                <a:cubicBezTo>
                  <a:pt x="524904" y="188170"/>
                  <a:pt x="523080" y="169201"/>
                  <a:pt x="519868" y="148021"/>
                </a:cubicBezTo>
                <a:cubicBezTo>
                  <a:pt x="494041" y="150688"/>
                  <a:pt x="471885" y="153599"/>
                  <a:pt x="453401" y="156754"/>
                </a:cubicBezTo>
                <a:cubicBezTo>
                  <a:pt x="434916" y="159909"/>
                  <a:pt x="421737" y="162616"/>
                  <a:pt x="413865" y="164874"/>
                </a:cubicBezTo>
                <a:cubicBezTo>
                  <a:pt x="405992" y="167133"/>
                  <a:pt x="399686" y="167764"/>
                  <a:pt x="394946" y="166767"/>
                </a:cubicBezTo>
                <a:cubicBezTo>
                  <a:pt x="390207" y="165770"/>
                  <a:pt x="384546" y="161945"/>
                  <a:pt x="377964" y="155291"/>
                </a:cubicBezTo>
                <a:cubicBezTo>
                  <a:pt x="371382" y="148637"/>
                  <a:pt x="369776" y="144852"/>
                  <a:pt x="373146" y="143934"/>
                </a:cubicBezTo>
                <a:cubicBezTo>
                  <a:pt x="376516" y="143016"/>
                  <a:pt x="383876" y="142102"/>
                  <a:pt x="395226" y="141191"/>
                </a:cubicBezTo>
                <a:cubicBezTo>
                  <a:pt x="406576" y="140281"/>
                  <a:pt x="422476" y="138714"/>
                  <a:pt x="442925" y="136491"/>
                </a:cubicBezTo>
                <a:cubicBezTo>
                  <a:pt x="463374" y="134269"/>
                  <a:pt x="487918" y="131092"/>
                  <a:pt x="516555" y="126962"/>
                </a:cubicBezTo>
                <a:cubicBezTo>
                  <a:pt x="513328" y="117512"/>
                  <a:pt x="506675" y="108510"/>
                  <a:pt x="496593" y="99956"/>
                </a:cubicBezTo>
                <a:cubicBezTo>
                  <a:pt x="486512" y="91402"/>
                  <a:pt x="496034" y="88925"/>
                  <a:pt x="525159" y="92524"/>
                </a:cubicBezTo>
                <a:cubicBezTo>
                  <a:pt x="545623" y="65966"/>
                  <a:pt x="556729" y="50353"/>
                  <a:pt x="558479" y="45686"/>
                </a:cubicBezTo>
                <a:cubicBezTo>
                  <a:pt x="560228" y="41018"/>
                  <a:pt x="550326" y="41581"/>
                  <a:pt x="528773" y="47374"/>
                </a:cubicBezTo>
                <a:cubicBezTo>
                  <a:pt x="507219" y="53168"/>
                  <a:pt x="491628" y="58792"/>
                  <a:pt x="481999" y="64249"/>
                </a:cubicBezTo>
                <a:cubicBezTo>
                  <a:pt x="472369" y="69705"/>
                  <a:pt x="461324" y="66332"/>
                  <a:pt x="448862" y="54128"/>
                </a:cubicBezTo>
                <a:cubicBezTo>
                  <a:pt x="436400" y="41925"/>
                  <a:pt x="438422" y="36497"/>
                  <a:pt x="454928" y="37845"/>
                </a:cubicBezTo>
                <a:cubicBezTo>
                  <a:pt x="471433" y="39193"/>
                  <a:pt x="491148" y="37225"/>
                  <a:pt x="514071" y="31940"/>
                </a:cubicBezTo>
                <a:cubicBezTo>
                  <a:pt x="536993" y="26656"/>
                  <a:pt x="551929" y="21935"/>
                  <a:pt x="558877" y="17776"/>
                </a:cubicBezTo>
                <a:cubicBezTo>
                  <a:pt x="562350" y="15697"/>
                  <a:pt x="566037" y="14796"/>
                  <a:pt x="569936" y="15074"/>
                </a:cubicBezTo>
                <a:close/>
                <a:moveTo>
                  <a:pt x="161429" y="12904"/>
                </a:moveTo>
                <a:cubicBezTo>
                  <a:pt x="163134" y="13096"/>
                  <a:pt x="165179" y="13676"/>
                  <a:pt x="167565" y="14646"/>
                </a:cubicBezTo>
                <a:cubicBezTo>
                  <a:pt x="177108" y="18525"/>
                  <a:pt x="184110" y="22953"/>
                  <a:pt x="188570" y="27929"/>
                </a:cubicBezTo>
                <a:cubicBezTo>
                  <a:pt x="193030" y="32905"/>
                  <a:pt x="193083" y="37282"/>
                  <a:pt x="188731" y="41061"/>
                </a:cubicBezTo>
                <a:cubicBezTo>
                  <a:pt x="184379" y="44839"/>
                  <a:pt x="179546" y="52264"/>
                  <a:pt x="174233" y="63335"/>
                </a:cubicBezTo>
                <a:cubicBezTo>
                  <a:pt x="168920" y="74405"/>
                  <a:pt x="159280" y="90911"/>
                  <a:pt x="145312" y="112851"/>
                </a:cubicBezTo>
                <a:cubicBezTo>
                  <a:pt x="156111" y="123262"/>
                  <a:pt x="160821" y="132960"/>
                  <a:pt x="159445" y="141944"/>
                </a:cubicBezTo>
                <a:cubicBezTo>
                  <a:pt x="158068" y="150928"/>
                  <a:pt x="157157" y="161178"/>
                  <a:pt x="156713" y="172693"/>
                </a:cubicBezTo>
                <a:cubicBezTo>
                  <a:pt x="156602" y="175572"/>
                  <a:pt x="156476" y="178785"/>
                  <a:pt x="156337" y="182333"/>
                </a:cubicBezTo>
                <a:lnTo>
                  <a:pt x="155960" y="191820"/>
                </a:lnTo>
                <a:lnTo>
                  <a:pt x="164930" y="189353"/>
                </a:lnTo>
                <a:cubicBezTo>
                  <a:pt x="177205" y="188758"/>
                  <a:pt x="191366" y="186453"/>
                  <a:pt x="207413" y="182437"/>
                </a:cubicBezTo>
                <a:cubicBezTo>
                  <a:pt x="208201" y="174765"/>
                  <a:pt x="208244" y="167194"/>
                  <a:pt x="207542" y="159722"/>
                </a:cubicBezTo>
                <a:cubicBezTo>
                  <a:pt x="202953" y="159063"/>
                  <a:pt x="199547" y="157858"/>
                  <a:pt x="197324" y="156109"/>
                </a:cubicBezTo>
                <a:cubicBezTo>
                  <a:pt x="186784" y="167280"/>
                  <a:pt x="176581" y="175249"/>
                  <a:pt x="166715" y="180017"/>
                </a:cubicBezTo>
                <a:cubicBezTo>
                  <a:pt x="156849" y="184786"/>
                  <a:pt x="154666" y="182950"/>
                  <a:pt x="160165" y="174511"/>
                </a:cubicBezTo>
                <a:cubicBezTo>
                  <a:pt x="165665" y="166072"/>
                  <a:pt x="171512" y="157041"/>
                  <a:pt x="177707" y="147419"/>
                </a:cubicBezTo>
                <a:cubicBezTo>
                  <a:pt x="183902" y="137796"/>
                  <a:pt x="186325" y="129615"/>
                  <a:pt x="184978" y="122875"/>
                </a:cubicBezTo>
                <a:lnTo>
                  <a:pt x="185869" y="118794"/>
                </a:lnTo>
                <a:lnTo>
                  <a:pt x="184182" y="118796"/>
                </a:lnTo>
                <a:cubicBezTo>
                  <a:pt x="178403" y="118207"/>
                  <a:pt x="173190" y="116422"/>
                  <a:pt x="168544" y="113443"/>
                </a:cubicBezTo>
                <a:cubicBezTo>
                  <a:pt x="159251" y="107485"/>
                  <a:pt x="160069" y="103878"/>
                  <a:pt x="170996" y="102623"/>
                </a:cubicBezTo>
                <a:cubicBezTo>
                  <a:pt x="181923" y="101369"/>
                  <a:pt x="202229" y="96504"/>
                  <a:pt x="231913" y="88029"/>
                </a:cubicBezTo>
                <a:cubicBezTo>
                  <a:pt x="235269" y="72885"/>
                  <a:pt x="236946" y="63607"/>
                  <a:pt x="236946" y="60194"/>
                </a:cubicBezTo>
                <a:cubicBezTo>
                  <a:pt x="236946" y="59348"/>
                  <a:pt x="235577" y="59803"/>
                  <a:pt x="232838" y="61560"/>
                </a:cubicBezTo>
                <a:cubicBezTo>
                  <a:pt x="230099" y="63317"/>
                  <a:pt x="225478" y="65116"/>
                  <a:pt x="218975" y="66959"/>
                </a:cubicBezTo>
                <a:cubicBezTo>
                  <a:pt x="212471" y="68802"/>
                  <a:pt x="205968" y="66719"/>
                  <a:pt x="199465" y="60710"/>
                </a:cubicBezTo>
                <a:cubicBezTo>
                  <a:pt x="192961" y="54702"/>
                  <a:pt x="194464" y="51103"/>
                  <a:pt x="203971" y="49912"/>
                </a:cubicBezTo>
                <a:cubicBezTo>
                  <a:pt x="213479" y="48722"/>
                  <a:pt x="221556" y="46883"/>
                  <a:pt x="228202" y="44395"/>
                </a:cubicBezTo>
                <a:cubicBezTo>
                  <a:pt x="234849" y="41907"/>
                  <a:pt x="239983" y="38731"/>
                  <a:pt x="243604" y="34866"/>
                </a:cubicBezTo>
                <a:cubicBezTo>
                  <a:pt x="247225" y="31001"/>
                  <a:pt x="251867" y="30040"/>
                  <a:pt x="257532" y="31983"/>
                </a:cubicBezTo>
                <a:cubicBezTo>
                  <a:pt x="263196" y="33927"/>
                  <a:pt x="269531" y="37193"/>
                  <a:pt x="276536" y="41781"/>
                </a:cubicBezTo>
                <a:cubicBezTo>
                  <a:pt x="283541" y="46370"/>
                  <a:pt x="283050" y="51310"/>
                  <a:pt x="275063" y="56602"/>
                </a:cubicBezTo>
                <a:cubicBezTo>
                  <a:pt x="267075" y="61894"/>
                  <a:pt x="259375" y="70268"/>
                  <a:pt x="251961" y="81726"/>
                </a:cubicBezTo>
                <a:cubicBezTo>
                  <a:pt x="260809" y="80077"/>
                  <a:pt x="269198" y="77639"/>
                  <a:pt x="277128" y="74413"/>
                </a:cubicBezTo>
                <a:cubicBezTo>
                  <a:pt x="285058" y="71186"/>
                  <a:pt x="293192" y="73169"/>
                  <a:pt x="301531" y="80360"/>
                </a:cubicBezTo>
                <a:cubicBezTo>
                  <a:pt x="309870" y="87552"/>
                  <a:pt x="308228" y="92302"/>
                  <a:pt x="296605" y="94611"/>
                </a:cubicBezTo>
                <a:cubicBezTo>
                  <a:pt x="284983" y="96919"/>
                  <a:pt x="273962" y="99425"/>
                  <a:pt x="263544" y="102129"/>
                </a:cubicBezTo>
                <a:cubicBezTo>
                  <a:pt x="253126" y="104832"/>
                  <a:pt x="243923" y="107083"/>
                  <a:pt x="235935" y="108883"/>
                </a:cubicBezTo>
                <a:cubicBezTo>
                  <a:pt x="227948" y="110683"/>
                  <a:pt x="217042" y="113382"/>
                  <a:pt x="203218" y="116981"/>
                </a:cubicBezTo>
                <a:lnTo>
                  <a:pt x="198258" y="117881"/>
                </a:lnTo>
                <a:lnTo>
                  <a:pt x="213167" y="124521"/>
                </a:lnTo>
                <a:cubicBezTo>
                  <a:pt x="217433" y="127554"/>
                  <a:pt x="217827" y="131092"/>
                  <a:pt x="214350" y="135136"/>
                </a:cubicBezTo>
                <a:cubicBezTo>
                  <a:pt x="210872" y="139180"/>
                  <a:pt x="207657" y="141618"/>
                  <a:pt x="204702" y="142450"/>
                </a:cubicBezTo>
                <a:cubicBezTo>
                  <a:pt x="223201" y="138176"/>
                  <a:pt x="237050" y="133509"/>
                  <a:pt x="246250" y="128446"/>
                </a:cubicBezTo>
                <a:cubicBezTo>
                  <a:pt x="255449" y="123384"/>
                  <a:pt x="263874" y="123463"/>
                  <a:pt x="271524" y="128683"/>
                </a:cubicBezTo>
                <a:cubicBezTo>
                  <a:pt x="279175" y="133903"/>
                  <a:pt x="279182" y="138847"/>
                  <a:pt x="271546" y="143514"/>
                </a:cubicBezTo>
                <a:cubicBezTo>
                  <a:pt x="263910" y="148182"/>
                  <a:pt x="250627" y="152330"/>
                  <a:pt x="231698" y="155958"/>
                </a:cubicBezTo>
                <a:cubicBezTo>
                  <a:pt x="237104" y="159443"/>
                  <a:pt x="239112" y="162985"/>
                  <a:pt x="237721" y="166584"/>
                </a:cubicBezTo>
                <a:cubicBezTo>
                  <a:pt x="236330" y="170184"/>
                  <a:pt x="235226" y="173389"/>
                  <a:pt x="234408" y="176199"/>
                </a:cubicBezTo>
                <a:cubicBezTo>
                  <a:pt x="257295" y="170822"/>
                  <a:pt x="273786" y="166552"/>
                  <a:pt x="283882" y="163390"/>
                </a:cubicBezTo>
                <a:cubicBezTo>
                  <a:pt x="293977" y="160228"/>
                  <a:pt x="303101" y="163057"/>
                  <a:pt x="311254" y="171876"/>
                </a:cubicBezTo>
                <a:cubicBezTo>
                  <a:pt x="319406" y="180695"/>
                  <a:pt x="314792" y="185893"/>
                  <a:pt x="297412" y="187471"/>
                </a:cubicBezTo>
                <a:cubicBezTo>
                  <a:pt x="280032" y="189048"/>
                  <a:pt x="258579" y="192167"/>
                  <a:pt x="233053" y="196828"/>
                </a:cubicBezTo>
                <a:cubicBezTo>
                  <a:pt x="246117" y="214610"/>
                  <a:pt x="261009" y="229886"/>
                  <a:pt x="277730" y="242655"/>
                </a:cubicBezTo>
                <a:cubicBezTo>
                  <a:pt x="294451" y="255425"/>
                  <a:pt x="309408" y="264671"/>
                  <a:pt x="322600" y="270393"/>
                </a:cubicBezTo>
                <a:cubicBezTo>
                  <a:pt x="335793" y="276115"/>
                  <a:pt x="335611" y="279646"/>
                  <a:pt x="322052" y="280987"/>
                </a:cubicBezTo>
                <a:cubicBezTo>
                  <a:pt x="308493" y="282328"/>
                  <a:pt x="295935" y="282518"/>
                  <a:pt x="284377" y="281557"/>
                </a:cubicBezTo>
                <a:cubicBezTo>
                  <a:pt x="272818" y="280596"/>
                  <a:pt x="264634" y="276513"/>
                  <a:pt x="259823" y="269307"/>
                </a:cubicBezTo>
                <a:cubicBezTo>
                  <a:pt x="255011" y="262101"/>
                  <a:pt x="250018" y="254264"/>
                  <a:pt x="244841" y="245796"/>
                </a:cubicBezTo>
                <a:cubicBezTo>
                  <a:pt x="239664" y="237328"/>
                  <a:pt x="233899" y="225429"/>
                  <a:pt x="227546" y="210100"/>
                </a:cubicBezTo>
                <a:cubicBezTo>
                  <a:pt x="224650" y="224841"/>
                  <a:pt x="218279" y="238540"/>
                  <a:pt x="208434" y="251195"/>
                </a:cubicBezTo>
                <a:cubicBezTo>
                  <a:pt x="198590" y="263850"/>
                  <a:pt x="184909" y="273440"/>
                  <a:pt x="167393" y="279965"/>
                </a:cubicBezTo>
                <a:cubicBezTo>
                  <a:pt x="149876" y="286490"/>
                  <a:pt x="146402" y="284991"/>
                  <a:pt x="156971" y="275469"/>
                </a:cubicBezTo>
                <a:cubicBezTo>
                  <a:pt x="167540" y="265948"/>
                  <a:pt x="177227" y="255239"/>
                  <a:pt x="186032" y="243344"/>
                </a:cubicBezTo>
                <a:cubicBezTo>
                  <a:pt x="194836" y="231449"/>
                  <a:pt x="201462" y="217220"/>
                  <a:pt x="205907" y="200657"/>
                </a:cubicBezTo>
                <a:cubicBezTo>
                  <a:pt x="195682" y="203310"/>
                  <a:pt x="187172" y="205324"/>
                  <a:pt x="180374" y="206701"/>
                </a:cubicBezTo>
                <a:cubicBezTo>
                  <a:pt x="173577" y="208078"/>
                  <a:pt x="166235" y="205679"/>
                  <a:pt x="158348" y="199506"/>
                </a:cubicBezTo>
                <a:lnTo>
                  <a:pt x="155822" y="195266"/>
                </a:lnTo>
                <a:lnTo>
                  <a:pt x="155326" y="207635"/>
                </a:lnTo>
                <a:cubicBezTo>
                  <a:pt x="155128" y="212521"/>
                  <a:pt x="154917" y="217741"/>
                  <a:pt x="154691" y="223296"/>
                </a:cubicBezTo>
                <a:cubicBezTo>
                  <a:pt x="153788" y="245516"/>
                  <a:pt x="150762" y="264847"/>
                  <a:pt x="145614" y="281288"/>
                </a:cubicBezTo>
                <a:cubicBezTo>
                  <a:pt x="140465" y="297729"/>
                  <a:pt x="134830" y="299694"/>
                  <a:pt x="128706" y="287182"/>
                </a:cubicBezTo>
                <a:cubicBezTo>
                  <a:pt x="122583" y="274670"/>
                  <a:pt x="121325" y="262434"/>
                  <a:pt x="124931" y="250474"/>
                </a:cubicBezTo>
                <a:cubicBezTo>
                  <a:pt x="128538" y="238515"/>
                  <a:pt x="131460" y="215266"/>
                  <a:pt x="133697" y="180727"/>
                </a:cubicBezTo>
                <a:cubicBezTo>
                  <a:pt x="135934" y="146189"/>
                  <a:pt x="136508" y="127185"/>
                  <a:pt x="135418" y="123714"/>
                </a:cubicBezTo>
                <a:cubicBezTo>
                  <a:pt x="126484" y="136792"/>
                  <a:pt x="117324" y="144787"/>
                  <a:pt x="107938" y="147698"/>
                </a:cubicBezTo>
                <a:cubicBezTo>
                  <a:pt x="105592" y="148426"/>
                  <a:pt x="103810" y="148685"/>
                  <a:pt x="102593" y="148475"/>
                </a:cubicBezTo>
                <a:lnTo>
                  <a:pt x="102422" y="148297"/>
                </a:lnTo>
                <a:lnTo>
                  <a:pt x="102490" y="149391"/>
                </a:lnTo>
                <a:cubicBezTo>
                  <a:pt x="102883" y="157709"/>
                  <a:pt x="103193" y="166746"/>
                  <a:pt x="103421" y="176501"/>
                </a:cubicBezTo>
                <a:cubicBezTo>
                  <a:pt x="104332" y="215520"/>
                  <a:pt x="103163" y="241756"/>
                  <a:pt x="99915" y="255207"/>
                </a:cubicBezTo>
                <a:cubicBezTo>
                  <a:pt x="96667" y="268658"/>
                  <a:pt x="91325" y="279126"/>
                  <a:pt x="83890" y="286612"/>
                </a:cubicBezTo>
                <a:cubicBezTo>
                  <a:pt x="76454" y="294097"/>
                  <a:pt x="70345" y="293603"/>
                  <a:pt x="65563" y="285128"/>
                </a:cubicBezTo>
                <a:cubicBezTo>
                  <a:pt x="60781" y="276653"/>
                  <a:pt x="53281" y="268303"/>
                  <a:pt x="43063" y="260079"/>
                </a:cubicBezTo>
                <a:cubicBezTo>
                  <a:pt x="32846" y="251855"/>
                  <a:pt x="32925" y="248420"/>
                  <a:pt x="43300" y="249775"/>
                </a:cubicBezTo>
                <a:cubicBezTo>
                  <a:pt x="53675" y="251131"/>
                  <a:pt x="60662" y="251808"/>
                  <a:pt x="64262" y="251808"/>
                </a:cubicBezTo>
                <a:cubicBezTo>
                  <a:pt x="66226" y="251808"/>
                  <a:pt x="68510" y="250138"/>
                  <a:pt x="71113" y="246796"/>
                </a:cubicBezTo>
                <a:cubicBezTo>
                  <a:pt x="73715" y="243455"/>
                  <a:pt x="75684" y="235105"/>
                  <a:pt x="77017" y="221747"/>
                </a:cubicBezTo>
                <a:cubicBezTo>
                  <a:pt x="78351" y="208390"/>
                  <a:pt x="79018" y="189213"/>
                  <a:pt x="79018" y="164218"/>
                </a:cubicBezTo>
                <a:cubicBezTo>
                  <a:pt x="71934" y="178816"/>
                  <a:pt x="61978" y="191153"/>
                  <a:pt x="49151" y="201227"/>
                </a:cubicBezTo>
                <a:cubicBezTo>
                  <a:pt x="36323" y="211301"/>
                  <a:pt x="23471" y="218449"/>
                  <a:pt x="10593" y="222672"/>
                </a:cubicBezTo>
                <a:cubicBezTo>
                  <a:pt x="-2284" y="226896"/>
                  <a:pt x="-3421" y="224010"/>
                  <a:pt x="7184" y="214014"/>
                </a:cubicBezTo>
                <a:cubicBezTo>
                  <a:pt x="17789" y="204019"/>
                  <a:pt x="28676" y="193214"/>
                  <a:pt x="39847" y="181598"/>
                </a:cubicBezTo>
                <a:cubicBezTo>
                  <a:pt x="51018" y="169983"/>
                  <a:pt x="63623" y="154094"/>
                  <a:pt x="77663" y="133932"/>
                </a:cubicBezTo>
                <a:cubicBezTo>
                  <a:pt x="77663" y="123047"/>
                  <a:pt x="77347" y="115598"/>
                  <a:pt x="76716" y="111582"/>
                </a:cubicBezTo>
                <a:cubicBezTo>
                  <a:pt x="73819" y="115440"/>
                  <a:pt x="68847" y="119717"/>
                  <a:pt x="61799" y="124413"/>
                </a:cubicBezTo>
                <a:cubicBezTo>
                  <a:pt x="54750" y="129110"/>
                  <a:pt x="45060" y="133319"/>
                  <a:pt x="32727" y="137040"/>
                </a:cubicBezTo>
                <a:cubicBezTo>
                  <a:pt x="20395" y="140761"/>
                  <a:pt x="20208" y="137621"/>
                  <a:pt x="32168" y="127618"/>
                </a:cubicBezTo>
                <a:cubicBezTo>
                  <a:pt x="44128" y="117616"/>
                  <a:pt x="56597" y="104986"/>
                  <a:pt x="69575" y="89728"/>
                </a:cubicBezTo>
                <a:cubicBezTo>
                  <a:pt x="66233" y="81238"/>
                  <a:pt x="59999" y="70358"/>
                  <a:pt x="50871" y="57086"/>
                </a:cubicBezTo>
                <a:cubicBezTo>
                  <a:pt x="41744" y="43814"/>
                  <a:pt x="44745" y="40742"/>
                  <a:pt x="59873" y="47869"/>
                </a:cubicBezTo>
                <a:cubicBezTo>
                  <a:pt x="75002" y="54996"/>
                  <a:pt x="84352" y="63127"/>
                  <a:pt x="87923" y="72262"/>
                </a:cubicBezTo>
                <a:cubicBezTo>
                  <a:pt x="97287" y="57663"/>
                  <a:pt x="101517" y="45915"/>
                  <a:pt x="100614" y="37017"/>
                </a:cubicBezTo>
                <a:cubicBezTo>
                  <a:pt x="99711" y="28119"/>
                  <a:pt x="103855" y="25867"/>
                  <a:pt x="113047" y="30263"/>
                </a:cubicBezTo>
                <a:cubicBezTo>
                  <a:pt x="122239" y="34658"/>
                  <a:pt x="128793" y="39871"/>
                  <a:pt x="132707" y="45901"/>
                </a:cubicBezTo>
                <a:cubicBezTo>
                  <a:pt x="136622" y="51931"/>
                  <a:pt x="136102" y="56566"/>
                  <a:pt x="131148" y="59807"/>
                </a:cubicBezTo>
                <a:cubicBezTo>
                  <a:pt x="126193" y="63048"/>
                  <a:pt x="114718" y="74420"/>
                  <a:pt x="96721" y="93922"/>
                </a:cubicBezTo>
                <a:cubicBezTo>
                  <a:pt x="98499" y="101939"/>
                  <a:pt x="99946" y="112828"/>
                  <a:pt x="101063" y="126591"/>
                </a:cubicBezTo>
                <a:lnTo>
                  <a:pt x="102013" y="141771"/>
                </a:lnTo>
                <a:lnTo>
                  <a:pt x="102066" y="141592"/>
                </a:lnTo>
                <a:cubicBezTo>
                  <a:pt x="103107" y="139507"/>
                  <a:pt x="104714" y="136954"/>
                  <a:pt x="106884" y="133932"/>
                </a:cubicBezTo>
                <a:cubicBezTo>
                  <a:pt x="115567" y="121843"/>
                  <a:pt x="124136" y="108234"/>
                  <a:pt x="132589" y="93105"/>
                </a:cubicBezTo>
                <a:cubicBezTo>
                  <a:pt x="141043" y="77976"/>
                  <a:pt x="147277" y="64435"/>
                  <a:pt x="151292" y="52483"/>
                </a:cubicBezTo>
                <a:cubicBezTo>
                  <a:pt x="155308" y="40530"/>
                  <a:pt x="156638" y="30266"/>
                  <a:pt x="155282" y="21691"/>
                </a:cubicBezTo>
                <a:cubicBezTo>
                  <a:pt x="154266" y="15259"/>
                  <a:pt x="156315" y="12330"/>
                  <a:pt x="161429" y="12904"/>
                </a:cubicBezTo>
                <a:close/>
                <a:moveTo>
                  <a:pt x="1148018" y="6902"/>
                </a:moveTo>
                <a:cubicBezTo>
                  <a:pt x="1155726" y="8315"/>
                  <a:pt x="1163850" y="10846"/>
                  <a:pt x="1172390" y="14496"/>
                </a:cubicBezTo>
                <a:cubicBezTo>
                  <a:pt x="1180929" y="18145"/>
                  <a:pt x="1183399" y="24118"/>
                  <a:pt x="1179800" y="32414"/>
                </a:cubicBezTo>
                <a:cubicBezTo>
                  <a:pt x="1176201" y="40709"/>
                  <a:pt x="1174401" y="60746"/>
                  <a:pt x="1174401" y="92524"/>
                </a:cubicBezTo>
                <a:cubicBezTo>
                  <a:pt x="1177255" y="91692"/>
                  <a:pt x="1181815" y="90807"/>
                  <a:pt x="1188081" y="89868"/>
                </a:cubicBezTo>
                <a:cubicBezTo>
                  <a:pt x="1194348" y="88928"/>
                  <a:pt x="1199034" y="90101"/>
                  <a:pt x="1202138" y="93385"/>
                </a:cubicBezTo>
                <a:cubicBezTo>
                  <a:pt x="1205243" y="96669"/>
                  <a:pt x="1204695" y="100648"/>
                  <a:pt x="1200493" y="105323"/>
                </a:cubicBezTo>
                <a:cubicBezTo>
                  <a:pt x="1196291" y="109998"/>
                  <a:pt x="1187142" y="115246"/>
                  <a:pt x="1173046" y="121068"/>
                </a:cubicBezTo>
                <a:lnTo>
                  <a:pt x="1173046" y="150258"/>
                </a:lnTo>
                <a:cubicBezTo>
                  <a:pt x="1180761" y="152567"/>
                  <a:pt x="1186945" y="155270"/>
                  <a:pt x="1191598" y="158367"/>
                </a:cubicBezTo>
                <a:cubicBezTo>
                  <a:pt x="1196252" y="161465"/>
                  <a:pt x="1198822" y="167262"/>
                  <a:pt x="1199310" y="175758"/>
                </a:cubicBezTo>
                <a:cubicBezTo>
                  <a:pt x="1199797" y="184255"/>
                  <a:pt x="1195979" y="187259"/>
                  <a:pt x="1187856" y="184771"/>
                </a:cubicBezTo>
                <a:cubicBezTo>
                  <a:pt x="1179732" y="182283"/>
                  <a:pt x="1174795" y="176780"/>
                  <a:pt x="1173046" y="168262"/>
                </a:cubicBezTo>
                <a:lnTo>
                  <a:pt x="1173046" y="235675"/>
                </a:lnTo>
                <a:cubicBezTo>
                  <a:pt x="1173046" y="254805"/>
                  <a:pt x="1172085" y="269891"/>
                  <a:pt x="1170163" y="280933"/>
                </a:cubicBezTo>
                <a:cubicBezTo>
                  <a:pt x="1168242" y="291975"/>
                  <a:pt x="1164718" y="298905"/>
                  <a:pt x="1159591" y="301723"/>
                </a:cubicBezTo>
                <a:cubicBezTo>
                  <a:pt x="1154464" y="304541"/>
                  <a:pt x="1149775" y="299923"/>
                  <a:pt x="1145523" y="287870"/>
                </a:cubicBezTo>
                <a:cubicBezTo>
                  <a:pt x="1141271" y="275817"/>
                  <a:pt x="1139597" y="267658"/>
                  <a:pt x="1140501" y="263391"/>
                </a:cubicBezTo>
                <a:cubicBezTo>
                  <a:pt x="1141404" y="259125"/>
                  <a:pt x="1143204" y="252934"/>
                  <a:pt x="1145900" y="244817"/>
                </a:cubicBezTo>
                <a:cubicBezTo>
                  <a:pt x="1148596" y="236701"/>
                  <a:pt x="1150395" y="205331"/>
                  <a:pt x="1151299" y="150710"/>
                </a:cubicBezTo>
                <a:cubicBezTo>
                  <a:pt x="1139110" y="182129"/>
                  <a:pt x="1121213" y="207081"/>
                  <a:pt x="1097609" y="225566"/>
                </a:cubicBezTo>
                <a:cubicBezTo>
                  <a:pt x="1074005" y="244050"/>
                  <a:pt x="1069040" y="243846"/>
                  <a:pt x="1082713" y="224952"/>
                </a:cubicBezTo>
                <a:cubicBezTo>
                  <a:pt x="1096387" y="206059"/>
                  <a:pt x="1108547" y="187740"/>
                  <a:pt x="1119195" y="169994"/>
                </a:cubicBezTo>
                <a:cubicBezTo>
                  <a:pt x="1129842" y="152248"/>
                  <a:pt x="1136944" y="138621"/>
                  <a:pt x="1140501" y="129113"/>
                </a:cubicBezTo>
                <a:cubicBezTo>
                  <a:pt x="1138622" y="130820"/>
                  <a:pt x="1132743" y="132598"/>
                  <a:pt x="1122862" y="134448"/>
                </a:cubicBezTo>
                <a:cubicBezTo>
                  <a:pt x="1112982" y="136298"/>
                  <a:pt x="1103101" y="135850"/>
                  <a:pt x="1093221" y="133103"/>
                </a:cubicBezTo>
                <a:cubicBezTo>
                  <a:pt x="1083341" y="130357"/>
                  <a:pt x="1083961" y="126790"/>
                  <a:pt x="1095082" y="122402"/>
                </a:cubicBezTo>
                <a:cubicBezTo>
                  <a:pt x="1106202" y="118014"/>
                  <a:pt x="1124942" y="111138"/>
                  <a:pt x="1151299" y="101774"/>
                </a:cubicBezTo>
                <a:cubicBezTo>
                  <a:pt x="1151299" y="83318"/>
                  <a:pt x="1150639" y="66174"/>
                  <a:pt x="1149320" y="50342"/>
                </a:cubicBezTo>
                <a:cubicBezTo>
                  <a:pt x="1148001" y="34511"/>
                  <a:pt x="1145527" y="22960"/>
                  <a:pt x="1141899" y="15689"/>
                </a:cubicBezTo>
                <a:cubicBezTo>
                  <a:pt x="1138271" y="8419"/>
                  <a:pt x="1140311" y="5490"/>
                  <a:pt x="1148018" y="6902"/>
                </a:cubicBezTo>
                <a:close/>
                <a:moveTo>
                  <a:pt x="903173" y="11"/>
                </a:moveTo>
                <a:cubicBezTo>
                  <a:pt x="908198" y="232"/>
                  <a:pt x="916073" y="3809"/>
                  <a:pt x="926800" y="10742"/>
                </a:cubicBezTo>
                <a:cubicBezTo>
                  <a:pt x="934257" y="16722"/>
                  <a:pt x="935834" y="22358"/>
                  <a:pt x="931532" y="27649"/>
                </a:cubicBezTo>
                <a:cubicBezTo>
                  <a:pt x="927230" y="32941"/>
                  <a:pt x="917235" y="49167"/>
                  <a:pt x="901547" y="76327"/>
                </a:cubicBezTo>
                <a:cubicBezTo>
                  <a:pt x="922096" y="74635"/>
                  <a:pt x="939222" y="70612"/>
                  <a:pt x="952924" y="64260"/>
                </a:cubicBezTo>
                <a:cubicBezTo>
                  <a:pt x="966626" y="57907"/>
                  <a:pt x="978360" y="58721"/>
                  <a:pt x="988126" y="66701"/>
                </a:cubicBezTo>
                <a:cubicBezTo>
                  <a:pt x="997891" y="74681"/>
                  <a:pt x="992987" y="80998"/>
                  <a:pt x="973413" y="85652"/>
                </a:cubicBezTo>
                <a:cubicBezTo>
                  <a:pt x="953838" y="90305"/>
                  <a:pt x="937261" y="93313"/>
                  <a:pt x="923681" y="94675"/>
                </a:cubicBezTo>
                <a:cubicBezTo>
                  <a:pt x="910100" y="96038"/>
                  <a:pt x="900392" y="94919"/>
                  <a:pt x="894556" y="91320"/>
                </a:cubicBezTo>
                <a:cubicBezTo>
                  <a:pt x="885880" y="103953"/>
                  <a:pt x="877118" y="114225"/>
                  <a:pt x="868270" y="122133"/>
                </a:cubicBezTo>
                <a:cubicBezTo>
                  <a:pt x="859422" y="130042"/>
                  <a:pt x="851704" y="134982"/>
                  <a:pt x="845114" y="136954"/>
                </a:cubicBezTo>
                <a:cubicBezTo>
                  <a:pt x="838525" y="138926"/>
                  <a:pt x="839758" y="133473"/>
                  <a:pt x="848814" y="120595"/>
                </a:cubicBezTo>
                <a:cubicBezTo>
                  <a:pt x="857870" y="107718"/>
                  <a:pt x="868446" y="89215"/>
                  <a:pt x="880542" y="65088"/>
                </a:cubicBezTo>
                <a:cubicBezTo>
                  <a:pt x="892638" y="40960"/>
                  <a:pt x="898008" y="22404"/>
                  <a:pt x="896653" y="9419"/>
                </a:cubicBezTo>
                <a:cubicBezTo>
                  <a:pt x="895975" y="2927"/>
                  <a:pt x="898149" y="-209"/>
                  <a:pt x="903173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619" y="2024970"/>
            <a:ext cx="4918710" cy="150050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542532" y="4011033"/>
            <a:ext cx="1646555" cy="1459865"/>
            <a:chOff x="8743" y="5205"/>
            <a:chExt cx="2593" cy="2299"/>
          </a:xfrm>
        </p:grpSpPr>
        <p:pic>
          <p:nvPicPr>
            <p:cNvPr id="21" name="图片 20" descr="D:\360MoveData\Users\Administrator\Desktop\timg (2).jpgtimg (2)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9561" y="5205"/>
              <a:ext cx="1775" cy="2299"/>
            </a:xfrm>
            <a:prstGeom prst="rect">
              <a:avLst/>
            </a:prstGeom>
          </p:spPr>
        </p:pic>
        <p:sp>
          <p:nvSpPr>
            <p:cNvPr id="8" name="圆角矩形 7"/>
            <p:cNvSpPr/>
            <p:nvPr/>
          </p:nvSpPr>
          <p:spPr>
            <a:xfrm>
              <a:off x="8743" y="6441"/>
              <a:ext cx="1061" cy="979"/>
            </a:xfrm>
            <a:prstGeom prst="roundRect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64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54880" y="4075851"/>
            <a:ext cx="1606550" cy="1459230"/>
            <a:chOff x="1315" y="5288"/>
            <a:chExt cx="2530" cy="2298"/>
          </a:xfrm>
        </p:grpSpPr>
        <p:pic>
          <p:nvPicPr>
            <p:cNvPr id="16" name="图片 15" descr="D:\360MoveData\Users\Administrator\Desktop\timg (2).jpgtimg (2)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1315" y="5288"/>
              <a:ext cx="1775" cy="2299"/>
            </a:xfrm>
            <a:prstGeom prst="rect">
              <a:avLst/>
            </a:prstGeom>
          </p:spPr>
        </p:pic>
        <p:sp>
          <p:nvSpPr>
            <p:cNvPr id="18" name="圆角矩形 17"/>
            <p:cNvSpPr/>
            <p:nvPr/>
          </p:nvSpPr>
          <p:spPr>
            <a:xfrm>
              <a:off x="2785" y="6405"/>
              <a:ext cx="1061" cy="979"/>
            </a:xfrm>
            <a:prstGeom prst="roundRect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26</a:t>
              </a:r>
            </a:p>
          </p:txBody>
        </p:sp>
      </p:grpSp>
      <p:cxnSp>
        <p:nvCxnSpPr>
          <p:cNvPr id="20" name="直接箭头连接符 19"/>
          <p:cNvCxnSpPr/>
          <p:nvPr/>
        </p:nvCxnSpPr>
        <p:spPr>
          <a:xfrm>
            <a:off x="4379345" y="3376163"/>
            <a:ext cx="3163187" cy="135617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6165011" y="3376163"/>
            <a:ext cx="1591514" cy="129396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2699385" y="4093103"/>
            <a:ext cx="1606550" cy="1459230"/>
            <a:chOff x="1315" y="5288"/>
            <a:chExt cx="2530" cy="2298"/>
          </a:xfrm>
        </p:grpSpPr>
        <p:pic>
          <p:nvPicPr>
            <p:cNvPr id="26" name="图片 25" descr="D:\360MoveData\Users\Administrator\Desktop\timg (2).jpgtimg (2)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1315" y="5288"/>
              <a:ext cx="1775" cy="2299"/>
            </a:xfrm>
            <a:prstGeom prst="rect">
              <a:avLst/>
            </a:prstGeom>
          </p:spPr>
        </p:pic>
        <p:sp>
          <p:nvSpPr>
            <p:cNvPr id="27" name="圆角矩形 26"/>
            <p:cNvSpPr/>
            <p:nvPr/>
          </p:nvSpPr>
          <p:spPr>
            <a:xfrm>
              <a:off x="2785" y="6405"/>
              <a:ext cx="1061" cy="979"/>
            </a:xfrm>
            <a:prstGeom prst="roundRect">
              <a:avLst/>
            </a:prstGeom>
            <a:noFill/>
            <a:ln w="349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43</a:t>
              </a:r>
            </a:p>
          </p:txBody>
        </p:sp>
      </p:grpSp>
      <p:cxnSp>
        <p:nvCxnSpPr>
          <p:cNvPr id="28" name="直接箭头连接符 27"/>
          <p:cNvCxnSpPr/>
          <p:nvPr/>
        </p:nvCxnSpPr>
        <p:spPr>
          <a:xfrm flipH="1">
            <a:off x="4306572" y="3376163"/>
            <a:ext cx="1575435" cy="135617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808281" y="1141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808281" y="2095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2808281" y="3049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2808281" y="4005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3916363" y="1244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3916363" y="2198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3916363" y="3154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3916363" y="4108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388931" y="855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979373" y="1790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466761" y="1443051"/>
            <a:ext cx="306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给小动物送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水果。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1" name="Group 95"/>
          <p:cNvGrpSpPr/>
          <p:nvPr/>
        </p:nvGrpSpPr>
        <p:grpSpPr bwMode="auto">
          <a:xfrm>
            <a:off x="4486953" y="2139709"/>
            <a:ext cx="674688" cy="554038"/>
            <a:chOff x="1397" y="1661"/>
            <a:chExt cx="425" cy="349"/>
          </a:xfrm>
        </p:grpSpPr>
        <p:grpSp>
          <p:nvGrpSpPr>
            <p:cNvPr id="122" name="Group 93"/>
            <p:cNvGrpSpPr/>
            <p:nvPr/>
          </p:nvGrpSpPr>
          <p:grpSpPr bwMode="auto">
            <a:xfrm>
              <a:off x="1421" y="1661"/>
              <a:ext cx="401" cy="349"/>
              <a:chOff x="1421" y="1661"/>
              <a:chExt cx="401" cy="349"/>
            </a:xfrm>
          </p:grpSpPr>
          <p:sp>
            <p:nvSpPr>
              <p:cNvPr id="124" name="Text Box 26"/>
              <p:cNvSpPr txBox="1">
                <a:spLocks noChangeArrowheads="1"/>
              </p:cNvSpPr>
              <p:nvPr/>
            </p:nvSpPr>
            <p:spPr bwMode="auto">
              <a:xfrm>
                <a:off x="1421" y="1661"/>
                <a:ext cx="192" cy="349"/>
              </a:xfrm>
              <a:prstGeom prst="rect">
                <a:avLst/>
              </a:prstGeom>
              <a:solidFill>
                <a:schemeClr val="bg1"/>
              </a:solidFill>
              <a:ln w="57150" cmpd="thickThin">
                <a:solidFill>
                  <a:schemeClr val="tx1"/>
                </a:solidFill>
                <a:miter lim="800000"/>
              </a:ln>
            </p:spPr>
            <p:txBody>
              <a:bodyPr>
                <a:spAutoFit/>
              </a:bodyPr>
              <a:lstStyle>
                <a:lvl1pPr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3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Text Box 27"/>
              <p:cNvSpPr txBox="1">
                <a:spLocks noChangeArrowheads="1"/>
              </p:cNvSpPr>
              <p:nvPr/>
            </p:nvSpPr>
            <p:spPr bwMode="auto">
              <a:xfrm>
                <a:off x="1631" y="1661"/>
                <a:ext cx="191" cy="349"/>
              </a:xfrm>
              <a:prstGeom prst="rect">
                <a:avLst/>
              </a:prstGeom>
              <a:solidFill>
                <a:schemeClr val="bg1"/>
              </a:solidFill>
              <a:ln w="57150" cmpd="thickThin">
                <a:solidFill>
                  <a:schemeClr val="tx1"/>
                </a:solidFill>
                <a:miter lim="800000"/>
              </a:ln>
            </p:spPr>
            <p:txBody>
              <a:bodyPr>
                <a:spAutoFit/>
              </a:bodyPr>
              <a:lstStyle>
                <a:lvl1pPr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3" name="Text Box 94"/>
            <p:cNvSpPr txBox="1">
              <a:spLocks noChangeArrowheads="1"/>
            </p:cNvSpPr>
            <p:nvPr/>
          </p:nvSpPr>
          <p:spPr bwMode="auto">
            <a:xfrm>
              <a:off x="1397" y="1674"/>
              <a:ext cx="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33CCFF"/>
                      </a:gs>
                      <a:gs pos="50000">
                        <a:srgbClr val="FFFFFF"/>
                      </a:gs>
                      <a:gs pos="100000">
                        <a:srgbClr val="33CC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6" name="Group 96"/>
          <p:cNvGrpSpPr/>
          <p:nvPr/>
        </p:nvGrpSpPr>
        <p:grpSpPr bwMode="auto">
          <a:xfrm>
            <a:off x="6655478" y="2139709"/>
            <a:ext cx="674688" cy="554038"/>
            <a:chOff x="1397" y="1661"/>
            <a:chExt cx="425" cy="349"/>
          </a:xfrm>
        </p:grpSpPr>
        <p:grpSp>
          <p:nvGrpSpPr>
            <p:cNvPr id="127" name="Group 97"/>
            <p:cNvGrpSpPr/>
            <p:nvPr/>
          </p:nvGrpSpPr>
          <p:grpSpPr bwMode="auto">
            <a:xfrm>
              <a:off x="1421" y="1661"/>
              <a:ext cx="401" cy="349"/>
              <a:chOff x="1421" y="1661"/>
              <a:chExt cx="401" cy="349"/>
            </a:xfrm>
          </p:grpSpPr>
          <p:sp>
            <p:nvSpPr>
              <p:cNvPr id="129" name="Text Box 26"/>
              <p:cNvSpPr txBox="1">
                <a:spLocks noChangeArrowheads="1"/>
              </p:cNvSpPr>
              <p:nvPr/>
            </p:nvSpPr>
            <p:spPr bwMode="auto">
              <a:xfrm>
                <a:off x="1421" y="1661"/>
                <a:ext cx="192" cy="349"/>
              </a:xfrm>
              <a:prstGeom prst="rect">
                <a:avLst/>
              </a:prstGeom>
              <a:solidFill>
                <a:schemeClr val="bg1"/>
              </a:solidFill>
              <a:ln w="57150" cmpd="thickThin">
                <a:solidFill>
                  <a:schemeClr val="tx1"/>
                </a:solidFill>
                <a:miter lim="800000"/>
              </a:ln>
            </p:spPr>
            <p:txBody>
              <a:bodyPr>
                <a:spAutoFit/>
              </a:bodyPr>
              <a:lstStyle>
                <a:lvl1pPr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3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Text Box 27"/>
              <p:cNvSpPr txBox="1">
                <a:spLocks noChangeArrowheads="1"/>
              </p:cNvSpPr>
              <p:nvPr/>
            </p:nvSpPr>
            <p:spPr bwMode="auto">
              <a:xfrm>
                <a:off x="1631" y="1661"/>
                <a:ext cx="191" cy="349"/>
              </a:xfrm>
              <a:prstGeom prst="rect">
                <a:avLst/>
              </a:prstGeom>
              <a:solidFill>
                <a:schemeClr val="bg1"/>
              </a:solidFill>
              <a:ln w="57150" cmpd="thickThin">
                <a:solidFill>
                  <a:schemeClr val="tx1"/>
                </a:solidFill>
                <a:miter lim="800000"/>
              </a:ln>
            </p:spPr>
            <p:txBody>
              <a:bodyPr>
                <a:spAutoFit/>
              </a:bodyPr>
              <a:lstStyle>
                <a:lvl1pPr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8" name="Text Box 100"/>
            <p:cNvSpPr txBox="1">
              <a:spLocks noChangeArrowheads="1"/>
            </p:cNvSpPr>
            <p:nvPr/>
          </p:nvSpPr>
          <p:spPr bwMode="auto">
            <a:xfrm>
              <a:off x="1397" y="1674"/>
              <a:ext cx="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33CCFF"/>
                      </a:gs>
                      <a:gs pos="50000">
                        <a:srgbClr val="FFFFFF"/>
                      </a:gs>
                      <a:gs pos="100000">
                        <a:srgbClr val="33CC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1" name="Group 101"/>
          <p:cNvGrpSpPr/>
          <p:nvPr/>
        </p:nvGrpSpPr>
        <p:grpSpPr bwMode="auto">
          <a:xfrm>
            <a:off x="8817653" y="2115579"/>
            <a:ext cx="674688" cy="554038"/>
            <a:chOff x="1397" y="1661"/>
            <a:chExt cx="425" cy="349"/>
          </a:xfrm>
        </p:grpSpPr>
        <p:grpSp>
          <p:nvGrpSpPr>
            <p:cNvPr id="132" name="Group 102"/>
            <p:cNvGrpSpPr/>
            <p:nvPr/>
          </p:nvGrpSpPr>
          <p:grpSpPr bwMode="auto">
            <a:xfrm>
              <a:off x="1421" y="1661"/>
              <a:ext cx="401" cy="349"/>
              <a:chOff x="1421" y="1661"/>
              <a:chExt cx="401" cy="349"/>
            </a:xfrm>
          </p:grpSpPr>
          <p:sp>
            <p:nvSpPr>
              <p:cNvPr id="134" name="Text Box 26"/>
              <p:cNvSpPr txBox="1">
                <a:spLocks noChangeArrowheads="1"/>
              </p:cNvSpPr>
              <p:nvPr/>
            </p:nvSpPr>
            <p:spPr bwMode="auto">
              <a:xfrm>
                <a:off x="1421" y="1661"/>
                <a:ext cx="192" cy="349"/>
              </a:xfrm>
              <a:prstGeom prst="rect">
                <a:avLst/>
              </a:prstGeom>
              <a:solidFill>
                <a:schemeClr val="bg1"/>
              </a:solidFill>
              <a:ln w="57150" cmpd="thickThin">
                <a:solidFill>
                  <a:schemeClr val="tx1"/>
                </a:solidFill>
                <a:miter lim="800000"/>
              </a:ln>
            </p:spPr>
            <p:txBody>
              <a:bodyPr>
                <a:spAutoFit/>
              </a:bodyPr>
              <a:lstStyle>
                <a:lvl1pPr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3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Text Box 27"/>
              <p:cNvSpPr txBox="1">
                <a:spLocks noChangeArrowheads="1"/>
              </p:cNvSpPr>
              <p:nvPr/>
            </p:nvSpPr>
            <p:spPr bwMode="auto">
              <a:xfrm>
                <a:off x="1631" y="1661"/>
                <a:ext cx="191" cy="349"/>
              </a:xfrm>
              <a:prstGeom prst="rect">
                <a:avLst/>
              </a:prstGeom>
              <a:solidFill>
                <a:schemeClr val="bg1"/>
              </a:solidFill>
              <a:ln w="57150" cmpd="thickThin">
                <a:solidFill>
                  <a:schemeClr val="tx1"/>
                </a:solidFill>
                <a:miter lim="800000"/>
              </a:ln>
            </p:spPr>
            <p:txBody>
              <a:bodyPr>
                <a:spAutoFit/>
              </a:bodyPr>
              <a:lstStyle>
                <a:lvl1pPr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3" name="Text Box 105"/>
            <p:cNvSpPr txBox="1">
              <a:spLocks noChangeArrowheads="1"/>
            </p:cNvSpPr>
            <p:nvPr/>
          </p:nvSpPr>
          <p:spPr bwMode="auto">
            <a:xfrm>
              <a:off x="1397" y="1674"/>
              <a:ext cx="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33CCFF"/>
                      </a:gs>
                      <a:gs pos="50000">
                        <a:srgbClr val="FFFFFF"/>
                      </a:gs>
                      <a:gs pos="100000">
                        <a:srgbClr val="33CC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36" name="Group 106"/>
          <p:cNvGrpSpPr/>
          <p:nvPr/>
        </p:nvGrpSpPr>
        <p:grpSpPr bwMode="auto">
          <a:xfrm>
            <a:off x="2409868" y="2106054"/>
            <a:ext cx="674688" cy="554038"/>
            <a:chOff x="1397" y="1661"/>
            <a:chExt cx="425" cy="349"/>
          </a:xfrm>
        </p:grpSpPr>
        <p:grpSp>
          <p:nvGrpSpPr>
            <p:cNvPr id="137" name="Group 107"/>
            <p:cNvGrpSpPr/>
            <p:nvPr/>
          </p:nvGrpSpPr>
          <p:grpSpPr bwMode="auto">
            <a:xfrm>
              <a:off x="1421" y="1661"/>
              <a:ext cx="401" cy="349"/>
              <a:chOff x="1421" y="1661"/>
              <a:chExt cx="401" cy="349"/>
            </a:xfrm>
          </p:grpSpPr>
          <p:sp>
            <p:nvSpPr>
              <p:cNvPr id="139" name="Text Box 26"/>
              <p:cNvSpPr txBox="1">
                <a:spLocks noChangeArrowheads="1"/>
              </p:cNvSpPr>
              <p:nvPr/>
            </p:nvSpPr>
            <p:spPr bwMode="auto">
              <a:xfrm>
                <a:off x="1421" y="1661"/>
                <a:ext cx="192" cy="349"/>
              </a:xfrm>
              <a:prstGeom prst="rect">
                <a:avLst/>
              </a:prstGeom>
              <a:solidFill>
                <a:schemeClr val="bg1"/>
              </a:solidFill>
              <a:ln w="57150" cmpd="thickThin">
                <a:solidFill>
                  <a:schemeClr val="tx1"/>
                </a:solidFill>
                <a:miter lim="800000"/>
              </a:ln>
            </p:spPr>
            <p:txBody>
              <a:bodyPr>
                <a:spAutoFit/>
              </a:bodyPr>
              <a:lstStyle>
                <a:lvl1pPr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3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Text Box 27"/>
              <p:cNvSpPr txBox="1">
                <a:spLocks noChangeArrowheads="1"/>
              </p:cNvSpPr>
              <p:nvPr/>
            </p:nvSpPr>
            <p:spPr bwMode="auto">
              <a:xfrm>
                <a:off x="1631" y="1661"/>
                <a:ext cx="191" cy="349"/>
              </a:xfrm>
              <a:prstGeom prst="rect">
                <a:avLst/>
              </a:prstGeom>
              <a:solidFill>
                <a:schemeClr val="bg1"/>
              </a:solidFill>
              <a:ln w="57150" cmpd="thickThin">
                <a:solidFill>
                  <a:schemeClr val="tx1"/>
                </a:solidFill>
                <a:miter lim="800000"/>
              </a:ln>
            </p:spPr>
            <p:txBody>
              <a:bodyPr>
                <a:spAutoFit/>
              </a:bodyPr>
              <a:lstStyle>
                <a:lvl1pPr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algn="ctr" eaLnBrk="0" hangingPunct="0"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993300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8" name="Text Box 110"/>
            <p:cNvSpPr txBox="1">
              <a:spLocks noChangeArrowheads="1"/>
            </p:cNvSpPr>
            <p:nvPr/>
          </p:nvSpPr>
          <p:spPr bwMode="auto">
            <a:xfrm>
              <a:off x="1397" y="1674"/>
              <a:ext cx="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33CCFF"/>
                      </a:gs>
                      <a:gs pos="50000">
                        <a:srgbClr val="FFFFFF"/>
                      </a:gs>
                      <a:gs pos="100000">
                        <a:srgbClr val="33CC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41" name="Picture 79" descr="房子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29" y="2693950"/>
            <a:ext cx="751840" cy="67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78" descr="房子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746" y="2744750"/>
            <a:ext cx="833755" cy="7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77" descr="房子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24" y="2744750"/>
            <a:ext cx="69977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Text Box 29"/>
          <p:cNvSpPr txBox="1">
            <a:spLocks noChangeArrowheads="1"/>
          </p:cNvSpPr>
          <p:nvPr/>
        </p:nvSpPr>
        <p:spPr bwMode="auto">
          <a:xfrm>
            <a:off x="4812391" y="2165107"/>
            <a:ext cx="360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45" name="Text Box 30"/>
          <p:cNvSpPr txBox="1">
            <a:spLocks noChangeArrowheads="1"/>
          </p:cNvSpPr>
          <p:nvPr/>
        </p:nvSpPr>
        <p:spPr bwMode="auto">
          <a:xfrm>
            <a:off x="6991392" y="2162251"/>
            <a:ext cx="360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146" name="Text Box 31"/>
          <p:cNvSpPr txBox="1">
            <a:spLocks noChangeArrowheads="1"/>
          </p:cNvSpPr>
          <p:nvPr/>
        </p:nvSpPr>
        <p:spPr bwMode="auto">
          <a:xfrm>
            <a:off x="9139916" y="2140977"/>
            <a:ext cx="360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47" name="Text Box 32"/>
          <p:cNvSpPr txBox="1">
            <a:spLocks noChangeArrowheads="1"/>
          </p:cNvSpPr>
          <p:nvPr/>
        </p:nvSpPr>
        <p:spPr bwMode="auto">
          <a:xfrm>
            <a:off x="2749592" y="2128277"/>
            <a:ext cx="360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pic>
        <p:nvPicPr>
          <p:cNvPr id="148" name="Picture 80" descr="房子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01" y="2753005"/>
            <a:ext cx="701675" cy="64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88" descr="车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74" y="4691658"/>
            <a:ext cx="122809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89" descr="车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71" y="4629428"/>
            <a:ext cx="1316355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91" descr="车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71" y="4687215"/>
            <a:ext cx="1152525" cy="8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92" descr="车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129" y="4660545"/>
            <a:ext cx="1226820" cy="8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箭头连接符 2"/>
          <p:cNvCxnSpPr/>
          <p:nvPr/>
        </p:nvCxnSpPr>
        <p:spPr>
          <a:xfrm flipV="1">
            <a:off x="3532771" y="3349903"/>
            <a:ext cx="3185795" cy="135509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5451106" y="3393718"/>
            <a:ext cx="3185795" cy="135509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3096526" y="3219095"/>
            <a:ext cx="4004945" cy="1529715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5190756" y="3219095"/>
            <a:ext cx="4004945" cy="1529715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448810" y="3098814"/>
            <a:ext cx="3657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27 - 5 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39638" y="4308244"/>
            <a:ext cx="3362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答：还剩下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条。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754996" y="1498445"/>
            <a:ext cx="72129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小猫今天一共钓了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条鱼，吃了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条后还剩下多少条？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94477" y="3119337"/>
            <a:ext cx="154241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22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67982" y="1507808"/>
            <a:ext cx="71196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小明妈妈买了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个苹果，小明吃了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个，还剩下多少个？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90430" y="3030597"/>
            <a:ext cx="4328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24 - 10 =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01714" y="4047993"/>
            <a:ext cx="3398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答：还剩下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056" y="3030599"/>
            <a:ext cx="2243455" cy="168973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5" name="文本框 4"/>
          <p:cNvSpPr txBox="1"/>
          <p:nvPr/>
        </p:nvSpPr>
        <p:spPr>
          <a:xfrm>
            <a:off x="7300976" y="3065104"/>
            <a:ext cx="170751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（个）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635902" y="1655838"/>
            <a:ext cx="7110419" cy="834994"/>
          </a:xfrm>
          <a:custGeom>
            <a:avLst/>
            <a:gdLst/>
            <a:ahLst/>
            <a:cxnLst/>
            <a:rect l="l" t="t" r="r" b="b"/>
            <a:pathLst>
              <a:path w="7110419" h="834994">
                <a:moveTo>
                  <a:pt x="2562001" y="758833"/>
                </a:moveTo>
                <a:lnTo>
                  <a:pt x="2608054" y="758833"/>
                </a:lnTo>
                <a:lnTo>
                  <a:pt x="2608054" y="804865"/>
                </a:lnTo>
                <a:lnTo>
                  <a:pt x="2562001" y="804865"/>
                </a:lnTo>
                <a:close/>
                <a:moveTo>
                  <a:pt x="2259981" y="662863"/>
                </a:moveTo>
                <a:cubicBezTo>
                  <a:pt x="2261639" y="662561"/>
                  <a:pt x="2263854" y="662648"/>
                  <a:pt x="2266625" y="663123"/>
                </a:cubicBezTo>
                <a:cubicBezTo>
                  <a:pt x="2277710" y="665023"/>
                  <a:pt x="2285698" y="667938"/>
                  <a:pt x="2290588" y="671867"/>
                </a:cubicBezTo>
                <a:cubicBezTo>
                  <a:pt x="2296926" y="675165"/>
                  <a:pt x="2298944" y="681285"/>
                  <a:pt x="2296643" y="690226"/>
                </a:cubicBezTo>
                <a:cubicBezTo>
                  <a:pt x="2294341" y="699167"/>
                  <a:pt x="2289354" y="701677"/>
                  <a:pt x="2281682" y="697755"/>
                </a:cubicBezTo>
                <a:cubicBezTo>
                  <a:pt x="2274010" y="693833"/>
                  <a:pt x="2266812" y="686605"/>
                  <a:pt x="2260086" y="676072"/>
                </a:cubicBezTo>
                <a:cubicBezTo>
                  <a:pt x="2255042" y="668173"/>
                  <a:pt x="2255007" y="663770"/>
                  <a:pt x="2259981" y="662863"/>
                </a:cubicBezTo>
                <a:close/>
                <a:moveTo>
                  <a:pt x="1971638" y="636934"/>
                </a:moveTo>
                <a:cubicBezTo>
                  <a:pt x="1974911" y="636594"/>
                  <a:pt x="1978351" y="637020"/>
                  <a:pt x="1981958" y="638214"/>
                </a:cubicBezTo>
                <a:cubicBezTo>
                  <a:pt x="1989171" y="640602"/>
                  <a:pt x="1995072" y="643172"/>
                  <a:pt x="1999661" y="645925"/>
                </a:cubicBezTo>
                <a:cubicBezTo>
                  <a:pt x="2005497" y="649324"/>
                  <a:pt x="2005572" y="653067"/>
                  <a:pt x="1999886" y="657154"/>
                </a:cubicBezTo>
                <a:cubicBezTo>
                  <a:pt x="1994201" y="661241"/>
                  <a:pt x="1989468" y="668325"/>
                  <a:pt x="1985690" y="678406"/>
                </a:cubicBezTo>
                <a:cubicBezTo>
                  <a:pt x="1981911" y="688487"/>
                  <a:pt x="1980240" y="702741"/>
                  <a:pt x="1980678" y="721169"/>
                </a:cubicBezTo>
                <a:cubicBezTo>
                  <a:pt x="1981115" y="739596"/>
                  <a:pt x="1985898" y="754893"/>
                  <a:pt x="1995025" y="767061"/>
                </a:cubicBezTo>
                <a:cubicBezTo>
                  <a:pt x="2004153" y="779228"/>
                  <a:pt x="2016227" y="788320"/>
                  <a:pt x="2031248" y="794336"/>
                </a:cubicBezTo>
                <a:cubicBezTo>
                  <a:pt x="2046270" y="800352"/>
                  <a:pt x="2054989" y="801674"/>
                  <a:pt x="2057405" y="798305"/>
                </a:cubicBezTo>
                <a:cubicBezTo>
                  <a:pt x="2059821" y="794935"/>
                  <a:pt x="2064274" y="785036"/>
                  <a:pt x="2070763" y="768610"/>
                </a:cubicBezTo>
                <a:cubicBezTo>
                  <a:pt x="2077252" y="752183"/>
                  <a:pt x="2080841" y="753348"/>
                  <a:pt x="2081529" y="772105"/>
                </a:cubicBezTo>
                <a:cubicBezTo>
                  <a:pt x="2082217" y="790862"/>
                  <a:pt x="2085049" y="804682"/>
                  <a:pt x="2090025" y="813566"/>
                </a:cubicBezTo>
                <a:cubicBezTo>
                  <a:pt x="2095001" y="822450"/>
                  <a:pt x="2092517" y="827720"/>
                  <a:pt x="2082572" y="829376"/>
                </a:cubicBezTo>
                <a:cubicBezTo>
                  <a:pt x="2072627" y="831032"/>
                  <a:pt x="2058577" y="830014"/>
                  <a:pt x="2040423" y="826322"/>
                </a:cubicBezTo>
                <a:cubicBezTo>
                  <a:pt x="2022268" y="822629"/>
                  <a:pt x="2006164" y="814928"/>
                  <a:pt x="1992110" y="803220"/>
                </a:cubicBezTo>
                <a:cubicBezTo>
                  <a:pt x="1978057" y="791511"/>
                  <a:pt x="1968234" y="777938"/>
                  <a:pt x="1962641" y="762501"/>
                </a:cubicBezTo>
                <a:cubicBezTo>
                  <a:pt x="1957049" y="747063"/>
                  <a:pt x="1955152" y="728421"/>
                  <a:pt x="1956952" y="706574"/>
                </a:cubicBezTo>
                <a:cubicBezTo>
                  <a:pt x="1958752" y="684726"/>
                  <a:pt x="1960103" y="672025"/>
                  <a:pt x="1961007" y="668468"/>
                </a:cubicBezTo>
                <a:cubicBezTo>
                  <a:pt x="1961910" y="664912"/>
                  <a:pt x="1958257" y="664467"/>
                  <a:pt x="1950047" y="667135"/>
                </a:cubicBezTo>
                <a:cubicBezTo>
                  <a:pt x="1941837" y="669802"/>
                  <a:pt x="1926554" y="673143"/>
                  <a:pt x="1904198" y="677158"/>
                </a:cubicBezTo>
                <a:cubicBezTo>
                  <a:pt x="1881842" y="681174"/>
                  <a:pt x="1866483" y="684339"/>
                  <a:pt x="1858123" y="686655"/>
                </a:cubicBezTo>
                <a:cubicBezTo>
                  <a:pt x="1849762" y="688971"/>
                  <a:pt x="1840972" y="685827"/>
                  <a:pt x="1831751" y="677223"/>
                </a:cubicBezTo>
                <a:cubicBezTo>
                  <a:pt x="1822530" y="668619"/>
                  <a:pt x="1823523" y="664769"/>
                  <a:pt x="1834730" y="665672"/>
                </a:cubicBezTo>
                <a:cubicBezTo>
                  <a:pt x="1845937" y="666575"/>
                  <a:pt x="1861253" y="665489"/>
                  <a:pt x="1880676" y="662413"/>
                </a:cubicBezTo>
                <a:cubicBezTo>
                  <a:pt x="1900100" y="659337"/>
                  <a:pt x="1917093" y="655813"/>
                  <a:pt x="1931656" y="651841"/>
                </a:cubicBezTo>
                <a:cubicBezTo>
                  <a:pt x="1946218" y="647869"/>
                  <a:pt x="1956439" y="644007"/>
                  <a:pt x="1962319" y="640258"/>
                </a:cubicBezTo>
                <a:cubicBezTo>
                  <a:pt x="1965259" y="638382"/>
                  <a:pt x="1968365" y="637275"/>
                  <a:pt x="1971638" y="636934"/>
                </a:cubicBezTo>
                <a:close/>
                <a:moveTo>
                  <a:pt x="1558069" y="635407"/>
                </a:moveTo>
                <a:cubicBezTo>
                  <a:pt x="1568544" y="636827"/>
                  <a:pt x="1577109" y="639444"/>
                  <a:pt x="1583763" y="643258"/>
                </a:cubicBezTo>
                <a:cubicBezTo>
                  <a:pt x="1592266" y="646757"/>
                  <a:pt x="1594937" y="651583"/>
                  <a:pt x="1591775" y="657735"/>
                </a:cubicBezTo>
                <a:cubicBezTo>
                  <a:pt x="1588613" y="663887"/>
                  <a:pt x="1587480" y="688896"/>
                  <a:pt x="1588377" y="732763"/>
                </a:cubicBezTo>
                <a:cubicBezTo>
                  <a:pt x="1589273" y="776629"/>
                  <a:pt x="1587728" y="806360"/>
                  <a:pt x="1583741" y="821955"/>
                </a:cubicBezTo>
                <a:cubicBezTo>
                  <a:pt x="1579755" y="837550"/>
                  <a:pt x="1573886" y="839156"/>
                  <a:pt x="1566135" y="826773"/>
                </a:cubicBezTo>
                <a:cubicBezTo>
                  <a:pt x="1558384" y="814391"/>
                  <a:pt x="1555183" y="804668"/>
                  <a:pt x="1556531" y="797605"/>
                </a:cubicBezTo>
                <a:cubicBezTo>
                  <a:pt x="1557879" y="790543"/>
                  <a:pt x="1559452" y="776267"/>
                  <a:pt x="1561252" y="754778"/>
                </a:cubicBezTo>
                <a:cubicBezTo>
                  <a:pt x="1563052" y="733290"/>
                  <a:pt x="1562848" y="711564"/>
                  <a:pt x="1560639" y="689602"/>
                </a:cubicBezTo>
                <a:cubicBezTo>
                  <a:pt x="1558431" y="667640"/>
                  <a:pt x="1554832" y="652762"/>
                  <a:pt x="1549841" y="644968"/>
                </a:cubicBezTo>
                <a:cubicBezTo>
                  <a:pt x="1544851" y="637174"/>
                  <a:pt x="1547593" y="633987"/>
                  <a:pt x="1558069" y="635407"/>
                </a:cubicBezTo>
                <a:close/>
                <a:moveTo>
                  <a:pt x="1270881" y="629086"/>
                </a:moveTo>
                <a:cubicBezTo>
                  <a:pt x="1272783" y="629306"/>
                  <a:pt x="1275097" y="629886"/>
                  <a:pt x="1277822" y="630825"/>
                </a:cubicBezTo>
                <a:cubicBezTo>
                  <a:pt x="1286010" y="633894"/>
                  <a:pt x="1292782" y="638598"/>
                  <a:pt x="1298138" y="644936"/>
                </a:cubicBezTo>
                <a:cubicBezTo>
                  <a:pt x="1303494" y="651274"/>
                  <a:pt x="1303552" y="656777"/>
                  <a:pt x="1298310" y="661445"/>
                </a:cubicBezTo>
                <a:cubicBezTo>
                  <a:pt x="1293069" y="666113"/>
                  <a:pt x="1285064" y="678539"/>
                  <a:pt x="1274294" y="698723"/>
                </a:cubicBezTo>
                <a:cubicBezTo>
                  <a:pt x="1263524" y="718906"/>
                  <a:pt x="1250392" y="737434"/>
                  <a:pt x="1234898" y="754305"/>
                </a:cubicBezTo>
                <a:cubicBezTo>
                  <a:pt x="1219403" y="771176"/>
                  <a:pt x="1200879" y="786259"/>
                  <a:pt x="1179326" y="799552"/>
                </a:cubicBezTo>
                <a:cubicBezTo>
                  <a:pt x="1157772" y="812846"/>
                  <a:pt x="1134581" y="822228"/>
                  <a:pt x="1109751" y="827698"/>
                </a:cubicBezTo>
                <a:cubicBezTo>
                  <a:pt x="1084921" y="833169"/>
                  <a:pt x="1083315" y="830373"/>
                  <a:pt x="1104932" y="819309"/>
                </a:cubicBezTo>
                <a:cubicBezTo>
                  <a:pt x="1126550" y="808246"/>
                  <a:pt x="1147613" y="794694"/>
                  <a:pt x="1168119" y="778655"/>
                </a:cubicBezTo>
                <a:cubicBezTo>
                  <a:pt x="1188626" y="762615"/>
                  <a:pt x="1206207" y="746382"/>
                  <a:pt x="1220862" y="729956"/>
                </a:cubicBezTo>
                <a:cubicBezTo>
                  <a:pt x="1235518" y="713529"/>
                  <a:pt x="1247076" y="695833"/>
                  <a:pt x="1255537" y="676868"/>
                </a:cubicBezTo>
                <a:cubicBezTo>
                  <a:pt x="1263998" y="657903"/>
                  <a:pt x="1267102" y="644549"/>
                  <a:pt x="1264851" y="636805"/>
                </a:cubicBezTo>
                <a:cubicBezTo>
                  <a:pt x="1263163" y="630997"/>
                  <a:pt x="1265172" y="628424"/>
                  <a:pt x="1270881" y="629086"/>
                </a:cubicBezTo>
                <a:close/>
                <a:moveTo>
                  <a:pt x="89320" y="615897"/>
                </a:moveTo>
                <a:lnTo>
                  <a:pt x="56359" y="625163"/>
                </a:lnTo>
                <a:lnTo>
                  <a:pt x="72338" y="631202"/>
                </a:lnTo>
                <a:cubicBezTo>
                  <a:pt x="75672" y="634048"/>
                  <a:pt x="76654" y="638375"/>
                  <a:pt x="75285" y="644183"/>
                </a:cubicBezTo>
                <a:cubicBezTo>
                  <a:pt x="73915" y="649991"/>
                  <a:pt x="73460" y="658312"/>
                  <a:pt x="73919" y="669146"/>
                </a:cubicBezTo>
                <a:cubicBezTo>
                  <a:pt x="74148" y="674563"/>
                  <a:pt x="73947" y="679666"/>
                  <a:pt x="73314" y="684456"/>
                </a:cubicBezTo>
                <a:lnTo>
                  <a:pt x="72596" y="687476"/>
                </a:lnTo>
                <a:lnTo>
                  <a:pt x="87987" y="662596"/>
                </a:lnTo>
                <a:cubicBezTo>
                  <a:pt x="88876" y="640412"/>
                  <a:pt x="89320" y="624845"/>
                  <a:pt x="89320" y="615897"/>
                </a:cubicBezTo>
                <a:close/>
                <a:moveTo>
                  <a:pt x="167261" y="615289"/>
                </a:moveTo>
                <a:cubicBezTo>
                  <a:pt x="168515" y="615524"/>
                  <a:pt x="169885" y="616082"/>
                  <a:pt x="171371" y="616962"/>
                </a:cubicBezTo>
                <a:cubicBezTo>
                  <a:pt x="177315" y="620482"/>
                  <a:pt x="182474" y="625007"/>
                  <a:pt x="186848" y="630535"/>
                </a:cubicBezTo>
                <a:cubicBezTo>
                  <a:pt x="191222" y="636063"/>
                  <a:pt x="189336" y="639702"/>
                  <a:pt x="181191" y="641451"/>
                </a:cubicBezTo>
                <a:cubicBezTo>
                  <a:pt x="173045" y="643201"/>
                  <a:pt x="160362" y="648177"/>
                  <a:pt x="143139" y="656379"/>
                </a:cubicBezTo>
                <a:cubicBezTo>
                  <a:pt x="142465" y="662517"/>
                  <a:pt x="142838" y="667181"/>
                  <a:pt x="144258" y="670372"/>
                </a:cubicBezTo>
                <a:cubicBezTo>
                  <a:pt x="145677" y="673563"/>
                  <a:pt x="148538" y="675158"/>
                  <a:pt x="152840" y="675158"/>
                </a:cubicBezTo>
                <a:cubicBezTo>
                  <a:pt x="158132" y="675158"/>
                  <a:pt x="162176" y="674283"/>
                  <a:pt x="164972" y="672534"/>
                </a:cubicBezTo>
                <a:cubicBezTo>
                  <a:pt x="167769" y="670784"/>
                  <a:pt x="170927" y="664704"/>
                  <a:pt x="174448" y="654293"/>
                </a:cubicBezTo>
                <a:cubicBezTo>
                  <a:pt x="177968" y="643882"/>
                  <a:pt x="180642" y="643767"/>
                  <a:pt x="182471" y="653949"/>
                </a:cubicBezTo>
                <a:cubicBezTo>
                  <a:pt x="184299" y="664130"/>
                  <a:pt x="186579" y="671587"/>
                  <a:pt x="189311" y="676320"/>
                </a:cubicBezTo>
                <a:cubicBezTo>
                  <a:pt x="192043" y="681052"/>
                  <a:pt x="190455" y="685429"/>
                  <a:pt x="184546" y="689452"/>
                </a:cubicBezTo>
                <a:cubicBezTo>
                  <a:pt x="178638" y="693474"/>
                  <a:pt x="169604" y="695718"/>
                  <a:pt x="157443" y="696184"/>
                </a:cubicBezTo>
                <a:cubicBezTo>
                  <a:pt x="145283" y="696650"/>
                  <a:pt x="136062" y="694273"/>
                  <a:pt x="129781" y="689054"/>
                </a:cubicBezTo>
                <a:cubicBezTo>
                  <a:pt x="123500" y="683834"/>
                  <a:pt x="120360" y="673365"/>
                  <a:pt x="120360" y="657649"/>
                </a:cubicBezTo>
                <a:cubicBezTo>
                  <a:pt x="120360" y="643194"/>
                  <a:pt x="118786" y="632370"/>
                  <a:pt x="115638" y="625179"/>
                </a:cubicBezTo>
                <a:cubicBezTo>
                  <a:pt x="112490" y="617987"/>
                  <a:pt x="114064" y="614865"/>
                  <a:pt x="120360" y="615811"/>
                </a:cubicBezTo>
                <a:cubicBezTo>
                  <a:pt x="126655" y="616757"/>
                  <a:pt x="132531" y="618360"/>
                  <a:pt x="137987" y="620619"/>
                </a:cubicBezTo>
                <a:cubicBezTo>
                  <a:pt x="143444" y="622877"/>
                  <a:pt x="145720" y="625663"/>
                  <a:pt x="144817" y="628975"/>
                </a:cubicBezTo>
                <a:cubicBezTo>
                  <a:pt x="143914" y="632288"/>
                  <a:pt x="143462" y="636870"/>
                  <a:pt x="143462" y="642720"/>
                </a:cubicBezTo>
                <a:cubicBezTo>
                  <a:pt x="151650" y="635636"/>
                  <a:pt x="156863" y="628692"/>
                  <a:pt x="159100" y="621888"/>
                </a:cubicBezTo>
                <a:cubicBezTo>
                  <a:pt x="160778" y="616784"/>
                  <a:pt x="163498" y="614585"/>
                  <a:pt x="167261" y="615289"/>
                </a:cubicBezTo>
                <a:close/>
                <a:moveTo>
                  <a:pt x="1135292" y="600453"/>
                </a:moveTo>
                <a:cubicBezTo>
                  <a:pt x="1137215" y="600227"/>
                  <a:pt x="1139596" y="601657"/>
                  <a:pt x="1142436" y="604744"/>
                </a:cubicBezTo>
                <a:cubicBezTo>
                  <a:pt x="1148115" y="610917"/>
                  <a:pt x="1150954" y="620006"/>
                  <a:pt x="1150954" y="632008"/>
                </a:cubicBezTo>
                <a:cubicBezTo>
                  <a:pt x="1150954" y="643423"/>
                  <a:pt x="1146422" y="657089"/>
                  <a:pt x="1137359" y="673007"/>
                </a:cubicBezTo>
                <a:cubicBezTo>
                  <a:pt x="1128296" y="688925"/>
                  <a:pt x="1120846" y="691742"/>
                  <a:pt x="1115010" y="681461"/>
                </a:cubicBezTo>
                <a:cubicBezTo>
                  <a:pt x="1109174" y="671179"/>
                  <a:pt x="1108062" y="662757"/>
                  <a:pt x="1111676" y="656197"/>
                </a:cubicBezTo>
                <a:cubicBezTo>
                  <a:pt x="1115290" y="649636"/>
                  <a:pt x="1118946" y="641272"/>
                  <a:pt x="1122646" y="631105"/>
                </a:cubicBezTo>
                <a:cubicBezTo>
                  <a:pt x="1126131" y="621511"/>
                  <a:pt x="1128881" y="613176"/>
                  <a:pt x="1130895" y="606099"/>
                </a:cubicBezTo>
                <a:cubicBezTo>
                  <a:pt x="1131903" y="602561"/>
                  <a:pt x="1133368" y="600679"/>
                  <a:pt x="1135292" y="600453"/>
                </a:cubicBezTo>
                <a:close/>
                <a:moveTo>
                  <a:pt x="1967048" y="598492"/>
                </a:moveTo>
                <a:cubicBezTo>
                  <a:pt x="1972636" y="598184"/>
                  <a:pt x="1977634" y="600576"/>
                  <a:pt x="1982044" y="605669"/>
                </a:cubicBezTo>
                <a:cubicBezTo>
                  <a:pt x="1987923" y="612459"/>
                  <a:pt x="1984116" y="617209"/>
                  <a:pt x="1970622" y="619919"/>
                </a:cubicBezTo>
                <a:cubicBezTo>
                  <a:pt x="1957128" y="622630"/>
                  <a:pt x="1943085" y="624885"/>
                  <a:pt x="1928494" y="626684"/>
                </a:cubicBezTo>
                <a:cubicBezTo>
                  <a:pt x="1913903" y="628484"/>
                  <a:pt x="1902402" y="627237"/>
                  <a:pt x="1893991" y="622942"/>
                </a:cubicBezTo>
                <a:cubicBezTo>
                  <a:pt x="1885581" y="618647"/>
                  <a:pt x="1886176" y="615492"/>
                  <a:pt x="1895777" y="613477"/>
                </a:cubicBezTo>
                <a:cubicBezTo>
                  <a:pt x="1905377" y="611462"/>
                  <a:pt x="1917129" y="608881"/>
                  <a:pt x="1931032" y="605733"/>
                </a:cubicBezTo>
                <a:cubicBezTo>
                  <a:pt x="1944935" y="602586"/>
                  <a:pt x="1955012" y="600575"/>
                  <a:pt x="1961265" y="599700"/>
                </a:cubicBezTo>
                <a:cubicBezTo>
                  <a:pt x="1963258" y="598997"/>
                  <a:pt x="1965186" y="598594"/>
                  <a:pt x="1967048" y="598492"/>
                </a:cubicBezTo>
                <a:close/>
                <a:moveTo>
                  <a:pt x="197180" y="587831"/>
                </a:moveTo>
                <a:cubicBezTo>
                  <a:pt x="198914" y="587821"/>
                  <a:pt x="201106" y="588163"/>
                  <a:pt x="203755" y="588859"/>
                </a:cubicBezTo>
                <a:cubicBezTo>
                  <a:pt x="211714" y="590838"/>
                  <a:pt x="218053" y="593465"/>
                  <a:pt x="222770" y="596742"/>
                </a:cubicBezTo>
                <a:cubicBezTo>
                  <a:pt x="227488" y="600019"/>
                  <a:pt x="228947" y="604142"/>
                  <a:pt x="227148" y="609111"/>
                </a:cubicBezTo>
                <a:cubicBezTo>
                  <a:pt x="225348" y="614079"/>
                  <a:pt x="224448" y="624860"/>
                  <a:pt x="224448" y="641451"/>
                </a:cubicBezTo>
                <a:lnTo>
                  <a:pt x="224448" y="683310"/>
                </a:lnTo>
                <a:cubicBezTo>
                  <a:pt x="224448" y="694453"/>
                  <a:pt x="223168" y="704226"/>
                  <a:pt x="220608" y="712629"/>
                </a:cubicBezTo>
                <a:cubicBezTo>
                  <a:pt x="218049" y="721032"/>
                  <a:pt x="213299" y="721351"/>
                  <a:pt x="206358" y="713586"/>
                </a:cubicBezTo>
                <a:cubicBezTo>
                  <a:pt x="199417" y="705821"/>
                  <a:pt x="196621" y="697414"/>
                  <a:pt x="197969" y="688365"/>
                </a:cubicBezTo>
                <a:cubicBezTo>
                  <a:pt x="199317" y="679317"/>
                  <a:pt x="199991" y="664130"/>
                  <a:pt x="199991" y="642806"/>
                </a:cubicBezTo>
                <a:cubicBezTo>
                  <a:pt x="199991" y="621081"/>
                  <a:pt x="197969" y="605963"/>
                  <a:pt x="193925" y="597452"/>
                </a:cubicBezTo>
                <a:cubicBezTo>
                  <a:pt x="190892" y="591069"/>
                  <a:pt x="191977" y="587862"/>
                  <a:pt x="197180" y="587831"/>
                </a:cubicBezTo>
                <a:close/>
                <a:moveTo>
                  <a:pt x="1305871" y="584739"/>
                </a:moveTo>
                <a:cubicBezTo>
                  <a:pt x="1309901" y="583800"/>
                  <a:pt x="1318505" y="585654"/>
                  <a:pt x="1331683" y="590300"/>
                </a:cubicBezTo>
                <a:cubicBezTo>
                  <a:pt x="1346970" y="593369"/>
                  <a:pt x="1354865" y="601550"/>
                  <a:pt x="1355366" y="614843"/>
                </a:cubicBezTo>
                <a:cubicBezTo>
                  <a:pt x="1355868" y="628136"/>
                  <a:pt x="1350150" y="632231"/>
                  <a:pt x="1338212" y="627125"/>
                </a:cubicBezTo>
                <a:cubicBezTo>
                  <a:pt x="1326274" y="622020"/>
                  <a:pt x="1312973" y="614255"/>
                  <a:pt x="1298310" y="603830"/>
                </a:cubicBezTo>
                <a:cubicBezTo>
                  <a:pt x="1283647" y="593404"/>
                  <a:pt x="1280235" y="587851"/>
                  <a:pt x="1288071" y="587170"/>
                </a:cubicBezTo>
                <a:cubicBezTo>
                  <a:pt x="1295909" y="586489"/>
                  <a:pt x="1301842" y="585679"/>
                  <a:pt x="1305871" y="584739"/>
                </a:cubicBezTo>
                <a:close/>
                <a:moveTo>
                  <a:pt x="2240759" y="582400"/>
                </a:moveTo>
                <a:cubicBezTo>
                  <a:pt x="2244089" y="583053"/>
                  <a:pt x="2247144" y="584743"/>
                  <a:pt x="2249922" y="587471"/>
                </a:cubicBezTo>
                <a:cubicBezTo>
                  <a:pt x="2255479" y="592928"/>
                  <a:pt x="2253317" y="598090"/>
                  <a:pt x="2243437" y="602959"/>
                </a:cubicBezTo>
                <a:cubicBezTo>
                  <a:pt x="2233557" y="607827"/>
                  <a:pt x="2223196" y="611394"/>
                  <a:pt x="2212355" y="613660"/>
                </a:cubicBezTo>
                <a:cubicBezTo>
                  <a:pt x="2220457" y="617245"/>
                  <a:pt x="2223834" y="621959"/>
                  <a:pt x="2222486" y="627803"/>
                </a:cubicBezTo>
                <a:cubicBezTo>
                  <a:pt x="2221138" y="633647"/>
                  <a:pt x="2220464" y="643574"/>
                  <a:pt x="2220464" y="657584"/>
                </a:cubicBezTo>
                <a:cubicBezTo>
                  <a:pt x="2222945" y="655949"/>
                  <a:pt x="2228186" y="654189"/>
                  <a:pt x="2236188" y="652303"/>
                </a:cubicBezTo>
                <a:cubicBezTo>
                  <a:pt x="2244190" y="650417"/>
                  <a:pt x="2248517" y="651809"/>
                  <a:pt x="2249169" y="656476"/>
                </a:cubicBezTo>
                <a:cubicBezTo>
                  <a:pt x="2249822" y="661144"/>
                  <a:pt x="2247542" y="665600"/>
                  <a:pt x="2242329" y="669845"/>
                </a:cubicBezTo>
                <a:cubicBezTo>
                  <a:pt x="2237117" y="674090"/>
                  <a:pt x="2229764" y="677797"/>
                  <a:pt x="2220270" y="680966"/>
                </a:cubicBezTo>
                <a:cubicBezTo>
                  <a:pt x="2219496" y="699508"/>
                  <a:pt x="2219109" y="713310"/>
                  <a:pt x="2219109" y="722373"/>
                </a:cubicBezTo>
                <a:cubicBezTo>
                  <a:pt x="2226810" y="718100"/>
                  <a:pt x="2235482" y="714554"/>
                  <a:pt x="2245126" y="711736"/>
                </a:cubicBezTo>
                <a:cubicBezTo>
                  <a:pt x="2254769" y="708918"/>
                  <a:pt x="2257272" y="710568"/>
                  <a:pt x="2252633" y="716684"/>
                </a:cubicBezTo>
                <a:cubicBezTo>
                  <a:pt x="2247994" y="722800"/>
                  <a:pt x="2239802" y="729694"/>
                  <a:pt x="2228057" y="737366"/>
                </a:cubicBezTo>
                <a:cubicBezTo>
                  <a:pt x="2216312" y="745038"/>
                  <a:pt x="2205364" y="752183"/>
                  <a:pt x="2195211" y="758801"/>
                </a:cubicBezTo>
                <a:cubicBezTo>
                  <a:pt x="2185058" y="765419"/>
                  <a:pt x="2177544" y="771377"/>
                  <a:pt x="2172668" y="776676"/>
                </a:cubicBezTo>
                <a:cubicBezTo>
                  <a:pt x="2167792" y="781975"/>
                  <a:pt x="2160113" y="779275"/>
                  <a:pt x="2149630" y="768577"/>
                </a:cubicBezTo>
                <a:cubicBezTo>
                  <a:pt x="2139148" y="757879"/>
                  <a:pt x="2138832" y="752251"/>
                  <a:pt x="2148684" y="751692"/>
                </a:cubicBezTo>
                <a:cubicBezTo>
                  <a:pt x="2158536" y="751132"/>
                  <a:pt x="2174310" y="744586"/>
                  <a:pt x="2196007" y="732053"/>
                </a:cubicBezTo>
                <a:lnTo>
                  <a:pt x="2196007" y="687440"/>
                </a:lnTo>
                <a:cubicBezTo>
                  <a:pt x="2193870" y="689219"/>
                  <a:pt x="2189851" y="690563"/>
                  <a:pt x="2183950" y="691474"/>
                </a:cubicBezTo>
                <a:cubicBezTo>
                  <a:pt x="2178049" y="692384"/>
                  <a:pt x="2172059" y="690735"/>
                  <a:pt x="2165978" y="686526"/>
                </a:cubicBezTo>
                <a:cubicBezTo>
                  <a:pt x="2159898" y="682317"/>
                  <a:pt x="2160619" y="678972"/>
                  <a:pt x="2168140" y="676492"/>
                </a:cubicBezTo>
                <a:cubicBezTo>
                  <a:pt x="2175662" y="674011"/>
                  <a:pt x="2184950" y="670404"/>
                  <a:pt x="2196007" y="665672"/>
                </a:cubicBezTo>
                <a:cubicBezTo>
                  <a:pt x="2196007" y="640261"/>
                  <a:pt x="2194680" y="624566"/>
                  <a:pt x="2192027" y="618586"/>
                </a:cubicBezTo>
                <a:cubicBezTo>
                  <a:pt x="2184241" y="618586"/>
                  <a:pt x="2176658" y="616783"/>
                  <a:pt x="2169280" y="613176"/>
                </a:cubicBezTo>
                <a:cubicBezTo>
                  <a:pt x="2161902" y="609569"/>
                  <a:pt x="2163358" y="606214"/>
                  <a:pt x="2173647" y="603109"/>
                </a:cubicBezTo>
                <a:cubicBezTo>
                  <a:pt x="2183936" y="600005"/>
                  <a:pt x="2193949" y="596681"/>
                  <a:pt x="2203686" y="593139"/>
                </a:cubicBezTo>
                <a:cubicBezTo>
                  <a:pt x="2213423" y="589597"/>
                  <a:pt x="2222174" y="586403"/>
                  <a:pt x="2229939" y="583556"/>
                </a:cubicBezTo>
                <a:cubicBezTo>
                  <a:pt x="2233822" y="582133"/>
                  <a:pt x="2237428" y="581748"/>
                  <a:pt x="2240759" y="582400"/>
                </a:cubicBezTo>
                <a:close/>
                <a:moveTo>
                  <a:pt x="865000" y="561906"/>
                </a:moveTo>
                <a:cubicBezTo>
                  <a:pt x="861106" y="565735"/>
                  <a:pt x="856312" y="570025"/>
                  <a:pt x="850617" y="574777"/>
                </a:cubicBezTo>
                <a:lnTo>
                  <a:pt x="834037" y="587884"/>
                </a:lnTo>
                <a:lnTo>
                  <a:pt x="844081" y="587557"/>
                </a:lnTo>
                <a:cubicBezTo>
                  <a:pt x="854815" y="589472"/>
                  <a:pt x="862716" y="592992"/>
                  <a:pt x="867785" y="598119"/>
                </a:cubicBezTo>
                <a:cubicBezTo>
                  <a:pt x="872854" y="603245"/>
                  <a:pt x="874938" y="607314"/>
                  <a:pt x="874034" y="610326"/>
                </a:cubicBezTo>
                <a:cubicBezTo>
                  <a:pt x="876257" y="606640"/>
                  <a:pt x="881774" y="599947"/>
                  <a:pt x="890586" y="590246"/>
                </a:cubicBezTo>
                <a:cubicBezTo>
                  <a:pt x="899398" y="580545"/>
                  <a:pt x="904665" y="573844"/>
                  <a:pt x="906385" y="570145"/>
                </a:cubicBezTo>
                <a:cubicBezTo>
                  <a:pt x="908107" y="566445"/>
                  <a:pt x="906744" y="564595"/>
                  <a:pt x="902299" y="564595"/>
                </a:cubicBezTo>
                <a:cubicBezTo>
                  <a:pt x="896391" y="564595"/>
                  <a:pt x="890059" y="565047"/>
                  <a:pt x="883305" y="565950"/>
                </a:cubicBezTo>
                <a:cubicBezTo>
                  <a:pt x="876551" y="566854"/>
                  <a:pt x="870449" y="565506"/>
                  <a:pt x="865000" y="561906"/>
                </a:cubicBezTo>
                <a:close/>
                <a:moveTo>
                  <a:pt x="2365571" y="554294"/>
                </a:moveTo>
                <a:cubicBezTo>
                  <a:pt x="2367420" y="553819"/>
                  <a:pt x="2369948" y="553876"/>
                  <a:pt x="2373155" y="554464"/>
                </a:cubicBezTo>
                <a:cubicBezTo>
                  <a:pt x="2385982" y="556815"/>
                  <a:pt x="2395457" y="560031"/>
                  <a:pt x="2401581" y="564111"/>
                </a:cubicBezTo>
                <a:cubicBezTo>
                  <a:pt x="2407704" y="568191"/>
                  <a:pt x="2410472" y="575142"/>
                  <a:pt x="2409884" y="584965"/>
                </a:cubicBezTo>
                <a:cubicBezTo>
                  <a:pt x="2409296" y="594788"/>
                  <a:pt x="2404341" y="597531"/>
                  <a:pt x="2395020" y="593193"/>
                </a:cubicBezTo>
                <a:cubicBezTo>
                  <a:pt x="2385699" y="588855"/>
                  <a:pt x="2376442" y="582097"/>
                  <a:pt x="2367250" y="572919"/>
                </a:cubicBezTo>
                <a:cubicBezTo>
                  <a:pt x="2360582" y="561928"/>
                  <a:pt x="2360022" y="555719"/>
                  <a:pt x="2365571" y="554294"/>
                </a:cubicBezTo>
                <a:close/>
                <a:moveTo>
                  <a:pt x="613287" y="550168"/>
                </a:moveTo>
                <a:cubicBezTo>
                  <a:pt x="630206" y="549251"/>
                  <a:pt x="642384" y="552049"/>
                  <a:pt x="649821" y="558561"/>
                </a:cubicBezTo>
                <a:cubicBezTo>
                  <a:pt x="659737" y="567244"/>
                  <a:pt x="662929" y="573572"/>
                  <a:pt x="659393" y="577544"/>
                </a:cubicBezTo>
                <a:cubicBezTo>
                  <a:pt x="655859" y="581516"/>
                  <a:pt x="645960" y="583051"/>
                  <a:pt x="629699" y="582147"/>
                </a:cubicBezTo>
                <a:cubicBezTo>
                  <a:pt x="613437" y="581244"/>
                  <a:pt x="598146" y="581244"/>
                  <a:pt x="583828" y="582147"/>
                </a:cubicBezTo>
                <a:cubicBezTo>
                  <a:pt x="569509" y="583051"/>
                  <a:pt x="548325" y="584650"/>
                  <a:pt x="520276" y="586944"/>
                </a:cubicBezTo>
                <a:cubicBezTo>
                  <a:pt x="528363" y="595663"/>
                  <a:pt x="531285" y="601754"/>
                  <a:pt x="529041" y="605217"/>
                </a:cubicBezTo>
                <a:cubicBezTo>
                  <a:pt x="526797" y="608680"/>
                  <a:pt x="525675" y="622995"/>
                  <a:pt x="525675" y="648163"/>
                </a:cubicBezTo>
                <a:cubicBezTo>
                  <a:pt x="545866" y="648163"/>
                  <a:pt x="563465" y="650582"/>
                  <a:pt x="578472" y="655422"/>
                </a:cubicBezTo>
                <a:cubicBezTo>
                  <a:pt x="593478" y="660262"/>
                  <a:pt x="602151" y="669956"/>
                  <a:pt x="604488" y="684504"/>
                </a:cubicBezTo>
                <a:cubicBezTo>
                  <a:pt x="606826" y="699052"/>
                  <a:pt x="596479" y="700666"/>
                  <a:pt x="573449" y="689344"/>
                </a:cubicBezTo>
                <a:cubicBezTo>
                  <a:pt x="550418" y="678022"/>
                  <a:pt x="534494" y="668834"/>
                  <a:pt x="525675" y="661779"/>
                </a:cubicBezTo>
                <a:cubicBezTo>
                  <a:pt x="526521" y="729565"/>
                  <a:pt x="525520" y="775084"/>
                  <a:pt x="522674" y="798337"/>
                </a:cubicBezTo>
                <a:cubicBezTo>
                  <a:pt x="519827" y="821589"/>
                  <a:pt x="515400" y="833216"/>
                  <a:pt x="509391" y="833216"/>
                </a:cubicBezTo>
                <a:cubicBezTo>
                  <a:pt x="504931" y="833216"/>
                  <a:pt x="500203" y="827888"/>
                  <a:pt x="495205" y="817234"/>
                </a:cubicBezTo>
                <a:cubicBezTo>
                  <a:pt x="490208" y="806579"/>
                  <a:pt x="488634" y="797408"/>
                  <a:pt x="490484" y="789722"/>
                </a:cubicBezTo>
                <a:cubicBezTo>
                  <a:pt x="492333" y="782036"/>
                  <a:pt x="494133" y="773826"/>
                  <a:pt x="495883" y="765093"/>
                </a:cubicBezTo>
                <a:cubicBezTo>
                  <a:pt x="497632" y="756359"/>
                  <a:pt x="498959" y="726668"/>
                  <a:pt x="499862" y="676018"/>
                </a:cubicBezTo>
                <a:cubicBezTo>
                  <a:pt x="500765" y="625369"/>
                  <a:pt x="498048" y="596782"/>
                  <a:pt x="491710" y="590257"/>
                </a:cubicBezTo>
                <a:cubicBezTo>
                  <a:pt x="447083" y="597456"/>
                  <a:pt x="419109" y="602177"/>
                  <a:pt x="407787" y="604421"/>
                </a:cubicBezTo>
                <a:cubicBezTo>
                  <a:pt x="396465" y="606666"/>
                  <a:pt x="385811" y="602589"/>
                  <a:pt x="375823" y="592193"/>
                </a:cubicBezTo>
                <a:cubicBezTo>
                  <a:pt x="365835" y="581796"/>
                  <a:pt x="366201" y="577053"/>
                  <a:pt x="376920" y="577964"/>
                </a:cubicBezTo>
                <a:cubicBezTo>
                  <a:pt x="387639" y="578874"/>
                  <a:pt x="406138" y="577996"/>
                  <a:pt x="432416" y="575329"/>
                </a:cubicBezTo>
                <a:cubicBezTo>
                  <a:pt x="458695" y="572661"/>
                  <a:pt x="485633" y="569291"/>
                  <a:pt x="513231" y="565219"/>
                </a:cubicBezTo>
                <a:cubicBezTo>
                  <a:pt x="540828" y="561146"/>
                  <a:pt x="568014" y="556848"/>
                  <a:pt x="594787" y="552323"/>
                </a:cubicBezTo>
                <a:cubicBezTo>
                  <a:pt x="601481" y="551192"/>
                  <a:pt x="607647" y="550474"/>
                  <a:pt x="613287" y="550168"/>
                </a:cubicBezTo>
                <a:close/>
                <a:moveTo>
                  <a:pt x="2590566" y="549753"/>
                </a:moveTo>
                <a:cubicBezTo>
                  <a:pt x="2616551" y="546053"/>
                  <a:pt x="2637179" y="558873"/>
                  <a:pt x="2652452" y="588213"/>
                </a:cubicBezTo>
                <a:cubicBezTo>
                  <a:pt x="2661543" y="620178"/>
                  <a:pt x="2649103" y="651898"/>
                  <a:pt x="2615131" y="683375"/>
                </a:cubicBezTo>
                <a:cubicBezTo>
                  <a:pt x="2605007" y="698576"/>
                  <a:pt x="2599945" y="716572"/>
                  <a:pt x="2599945" y="737366"/>
                </a:cubicBezTo>
                <a:lnTo>
                  <a:pt x="2567507" y="737366"/>
                </a:lnTo>
                <a:cubicBezTo>
                  <a:pt x="2566532" y="700856"/>
                  <a:pt x="2581482" y="667608"/>
                  <a:pt x="2612356" y="637622"/>
                </a:cubicBezTo>
                <a:cubicBezTo>
                  <a:pt x="2619283" y="627269"/>
                  <a:pt x="2622308" y="616263"/>
                  <a:pt x="2621434" y="604604"/>
                </a:cubicBezTo>
                <a:cubicBezTo>
                  <a:pt x="2616716" y="588730"/>
                  <a:pt x="2607760" y="581244"/>
                  <a:pt x="2594567" y="582147"/>
                </a:cubicBezTo>
                <a:lnTo>
                  <a:pt x="2589276" y="582147"/>
                </a:lnTo>
                <a:cubicBezTo>
                  <a:pt x="2573000" y="582922"/>
                  <a:pt x="2565313" y="596868"/>
                  <a:pt x="2566217" y="623985"/>
                </a:cubicBezTo>
                <a:lnTo>
                  <a:pt x="2532402" y="623985"/>
                </a:lnTo>
                <a:cubicBezTo>
                  <a:pt x="2531442" y="586872"/>
                  <a:pt x="2543179" y="564086"/>
                  <a:pt x="2567615" y="555625"/>
                </a:cubicBezTo>
                <a:cubicBezTo>
                  <a:pt x="2571587" y="552642"/>
                  <a:pt x="2579238" y="550685"/>
                  <a:pt x="2590566" y="549753"/>
                </a:cubicBezTo>
                <a:close/>
                <a:moveTo>
                  <a:pt x="119822" y="532467"/>
                </a:moveTo>
                <a:cubicBezTo>
                  <a:pt x="122271" y="531863"/>
                  <a:pt x="125271" y="532301"/>
                  <a:pt x="128824" y="533781"/>
                </a:cubicBezTo>
                <a:cubicBezTo>
                  <a:pt x="135930" y="536743"/>
                  <a:pt x="142171" y="541511"/>
                  <a:pt x="147549" y="548086"/>
                </a:cubicBezTo>
                <a:cubicBezTo>
                  <a:pt x="152926" y="554661"/>
                  <a:pt x="151256" y="558830"/>
                  <a:pt x="142537" y="560594"/>
                </a:cubicBezTo>
                <a:cubicBezTo>
                  <a:pt x="133818" y="562358"/>
                  <a:pt x="121084" y="566258"/>
                  <a:pt x="104334" y="572296"/>
                </a:cubicBezTo>
                <a:cubicBezTo>
                  <a:pt x="112422" y="575479"/>
                  <a:pt x="116004" y="578935"/>
                  <a:pt x="115079" y="582664"/>
                </a:cubicBezTo>
                <a:cubicBezTo>
                  <a:pt x="114154" y="586392"/>
                  <a:pt x="113269" y="589769"/>
                  <a:pt x="112422" y="592795"/>
                </a:cubicBezTo>
                <a:cubicBezTo>
                  <a:pt x="121127" y="591175"/>
                  <a:pt x="130204" y="588744"/>
                  <a:pt x="139655" y="585503"/>
                </a:cubicBezTo>
                <a:cubicBezTo>
                  <a:pt x="149105" y="582262"/>
                  <a:pt x="157501" y="584320"/>
                  <a:pt x="164843" y="591676"/>
                </a:cubicBezTo>
                <a:cubicBezTo>
                  <a:pt x="172185" y="599033"/>
                  <a:pt x="171529" y="603324"/>
                  <a:pt x="162875" y="604550"/>
                </a:cubicBezTo>
                <a:cubicBezTo>
                  <a:pt x="154220" y="605776"/>
                  <a:pt x="137403" y="608462"/>
                  <a:pt x="112422" y="612606"/>
                </a:cubicBezTo>
                <a:lnTo>
                  <a:pt x="112422" y="693399"/>
                </a:lnTo>
                <a:cubicBezTo>
                  <a:pt x="120639" y="694904"/>
                  <a:pt x="131918" y="698766"/>
                  <a:pt x="146258" y="704982"/>
                </a:cubicBezTo>
                <a:cubicBezTo>
                  <a:pt x="160598" y="711199"/>
                  <a:pt x="167769" y="720172"/>
                  <a:pt x="167769" y="731902"/>
                </a:cubicBezTo>
                <a:cubicBezTo>
                  <a:pt x="167769" y="744550"/>
                  <a:pt x="162226" y="746967"/>
                  <a:pt x="151141" y="739151"/>
                </a:cubicBezTo>
                <a:cubicBezTo>
                  <a:pt x="140056" y="731336"/>
                  <a:pt x="127150" y="720846"/>
                  <a:pt x="112422" y="707682"/>
                </a:cubicBezTo>
                <a:cubicBezTo>
                  <a:pt x="113283" y="729307"/>
                  <a:pt x="113483" y="747845"/>
                  <a:pt x="113025" y="763297"/>
                </a:cubicBezTo>
                <a:cubicBezTo>
                  <a:pt x="112566" y="778748"/>
                  <a:pt x="110827" y="792687"/>
                  <a:pt x="107809" y="805113"/>
                </a:cubicBezTo>
                <a:cubicBezTo>
                  <a:pt x="104790" y="817538"/>
                  <a:pt x="99380" y="817786"/>
                  <a:pt x="91579" y="805855"/>
                </a:cubicBezTo>
                <a:cubicBezTo>
                  <a:pt x="83778" y="793924"/>
                  <a:pt x="81225" y="782627"/>
                  <a:pt x="83922" y="771965"/>
                </a:cubicBezTo>
                <a:cubicBezTo>
                  <a:pt x="86618" y="761303"/>
                  <a:pt x="88417" y="738076"/>
                  <a:pt x="89320" y="702282"/>
                </a:cubicBezTo>
                <a:cubicBezTo>
                  <a:pt x="86868" y="711345"/>
                  <a:pt x="79257" y="722262"/>
                  <a:pt x="66487" y="735032"/>
                </a:cubicBezTo>
                <a:cubicBezTo>
                  <a:pt x="53717" y="747802"/>
                  <a:pt x="38133" y="758134"/>
                  <a:pt x="19735" y="766028"/>
                </a:cubicBezTo>
                <a:cubicBezTo>
                  <a:pt x="1336" y="773923"/>
                  <a:pt x="-320" y="771083"/>
                  <a:pt x="14766" y="757510"/>
                </a:cubicBezTo>
                <a:cubicBezTo>
                  <a:pt x="29852" y="743937"/>
                  <a:pt x="43833" y="729152"/>
                  <a:pt x="56711" y="713156"/>
                </a:cubicBezTo>
                <a:lnTo>
                  <a:pt x="61104" y="706054"/>
                </a:lnTo>
                <a:lnTo>
                  <a:pt x="57904" y="704487"/>
                </a:lnTo>
                <a:cubicBezTo>
                  <a:pt x="52749" y="700565"/>
                  <a:pt x="50171" y="696683"/>
                  <a:pt x="50171" y="692839"/>
                </a:cubicBezTo>
                <a:cubicBezTo>
                  <a:pt x="43475" y="701673"/>
                  <a:pt x="36957" y="708829"/>
                  <a:pt x="30619" y="714307"/>
                </a:cubicBezTo>
                <a:cubicBezTo>
                  <a:pt x="24281" y="719785"/>
                  <a:pt x="19007" y="721484"/>
                  <a:pt x="14798" y="719405"/>
                </a:cubicBezTo>
                <a:cubicBezTo>
                  <a:pt x="10589" y="717325"/>
                  <a:pt x="6434" y="713350"/>
                  <a:pt x="2333" y="707477"/>
                </a:cubicBezTo>
                <a:cubicBezTo>
                  <a:pt x="-1769" y="701605"/>
                  <a:pt x="-460" y="698371"/>
                  <a:pt x="6258" y="697776"/>
                </a:cubicBezTo>
                <a:cubicBezTo>
                  <a:pt x="12977" y="697181"/>
                  <a:pt x="19777" y="695163"/>
                  <a:pt x="26661" y="691721"/>
                </a:cubicBezTo>
                <a:cubicBezTo>
                  <a:pt x="33544" y="688279"/>
                  <a:pt x="41381" y="684156"/>
                  <a:pt x="50171" y="679352"/>
                </a:cubicBezTo>
                <a:lnTo>
                  <a:pt x="50171" y="667178"/>
                </a:lnTo>
                <a:cubicBezTo>
                  <a:pt x="44106" y="669701"/>
                  <a:pt x="37534" y="672132"/>
                  <a:pt x="30457" y="674470"/>
                </a:cubicBezTo>
                <a:cubicBezTo>
                  <a:pt x="23381" y="676807"/>
                  <a:pt x="16125" y="674803"/>
                  <a:pt x="8689" y="668458"/>
                </a:cubicBezTo>
                <a:cubicBezTo>
                  <a:pt x="1253" y="662112"/>
                  <a:pt x="2609" y="658050"/>
                  <a:pt x="12754" y="656272"/>
                </a:cubicBezTo>
                <a:cubicBezTo>
                  <a:pt x="22900" y="654494"/>
                  <a:pt x="35373" y="652457"/>
                  <a:pt x="50171" y="650163"/>
                </a:cubicBezTo>
                <a:cubicBezTo>
                  <a:pt x="48537" y="642792"/>
                  <a:pt x="46328" y="636110"/>
                  <a:pt x="43546" y="630115"/>
                </a:cubicBezTo>
                <a:lnTo>
                  <a:pt x="43810" y="625784"/>
                </a:lnTo>
                <a:lnTo>
                  <a:pt x="43630" y="625765"/>
                </a:lnTo>
                <a:cubicBezTo>
                  <a:pt x="39261" y="624722"/>
                  <a:pt x="34634" y="622472"/>
                  <a:pt x="29748" y="619016"/>
                </a:cubicBezTo>
                <a:cubicBezTo>
                  <a:pt x="19975" y="612104"/>
                  <a:pt x="20810" y="608049"/>
                  <a:pt x="32253" y="606852"/>
                </a:cubicBezTo>
                <a:cubicBezTo>
                  <a:pt x="43697" y="605655"/>
                  <a:pt x="62268" y="602568"/>
                  <a:pt x="87965" y="597592"/>
                </a:cubicBezTo>
                <a:cubicBezTo>
                  <a:pt x="87965" y="589776"/>
                  <a:pt x="87234" y="584176"/>
                  <a:pt x="85771" y="580792"/>
                </a:cubicBezTo>
                <a:cubicBezTo>
                  <a:pt x="75905" y="583503"/>
                  <a:pt x="66380" y="584467"/>
                  <a:pt x="57195" y="583685"/>
                </a:cubicBezTo>
                <a:cubicBezTo>
                  <a:pt x="48010" y="582904"/>
                  <a:pt x="48670" y="579814"/>
                  <a:pt x="59173" y="574414"/>
                </a:cubicBezTo>
                <a:cubicBezTo>
                  <a:pt x="69678" y="569015"/>
                  <a:pt x="80792" y="562842"/>
                  <a:pt x="92515" y="555894"/>
                </a:cubicBezTo>
                <a:cubicBezTo>
                  <a:pt x="104238" y="548946"/>
                  <a:pt x="111444" y="542784"/>
                  <a:pt x="114132" y="537406"/>
                </a:cubicBezTo>
                <a:cubicBezTo>
                  <a:pt x="115477" y="534717"/>
                  <a:pt x="117373" y="533071"/>
                  <a:pt x="119822" y="532467"/>
                </a:cubicBezTo>
                <a:close/>
                <a:moveTo>
                  <a:pt x="241990" y="529111"/>
                </a:moveTo>
                <a:cubicBezTo>
                  <a:pt x="243374" y="528901"/>
                  <a:pt x="245213" y="529035"/>
                  <a:pt x="247507" y="529512"/>
                </a:cubicBezTo>
                <a:cubicBezTo>
                  <a:pt x="256685" y="531419"/>
                  <a:pt x="265060" y="534273"/>
                  <a:pt x="272631" y="538073"/>
                </a:cubicBezTo>
                <a:cubicBezTo>
                  <a:pt x="281909" y="542633"/>
                  <a:pt x="284749" y="547720"/>
                  <a:pt x="281149" y="553334"/>
                </a:cubicBezTo>
                <a:cubicBezTo>
                  <a:pt x="277550" y="558949"/>
                  <a:pt x="275750" y="572575"/>
                  <a:pt x="275750" y="594215"/>
                </a:cubicBezTo>
                <a:lnTo>
                  <a:pt x="275750" y="679245"/>
                </a:lnTo>
                <a:cubicBezTo>
                  <a:pt x="275750" y="713475"/>
                  <a:pt x="276195" y="740886"/>
                  <a:pt x="277084" y="761479"/>
                </a:cubicBezTo>
                <a:cubicBezTo>
                  <a:pt x="277973" y="782071"/>
                  <a:pt x="274029" y="799624"/>
                  <a:pt x="265253" y="814136"/>
                </a:cubicBezTo>
                <a:cubicBezTo>
                  <a:pt x="256477" y="828648"/>
                  <a:pt x="249361" y="829774"/>
                  <a:pt x="243904" y="817513"/>
                </a:cubicBezTo>
                <a:cubicBezTo>
                  <a:pt x="238448" y="805252"/>
                  <a:pt x="230891" y="793751"/>
                  <a:pt x="221232" y="783011"/>
                </a:cubicBezTo>
                <a:cubicBezTo>
                  <a:pt x="211575" y="772270"/>
                  <a:pt x="211721" y="768516"/>
                  <a:pt x="221673" y="771750"/>
                </a:cubicBezTo>
                <a:cubicBezTo>
                  <a:pt x="231625" y="774984"/>
                  <a:pt x="238168" y="776783"/>
                  <a:pt x="241301" y="777149"/>
                </a:cubicBezTo>
                <a:cubicBezTo>
                  <a:pt x="244435" y="777515"/>
                  <a:pt x="246657" y="776511"/>
                  <a:pt x="247970" y="774138"/>
                </a:cubicBezTo>
                <a:cubicBezTo>
                  <a:pt x="249282" y="771764"/>
                  <a:pt x="250164" y="752445"/>
                  <a:pt x="250615" y="716178"/>
                </a:cubicBezTo>
                <a:cubicBezTo>
                  <a:pt x="251067" y="679912"/>
                  <a:pt x="251067" y="643796"/>
                  <a:pt x="250615" y="607831"/>
                </a:cubicBezTo>
                <a:cubicBezTo>
                  <a:pt x="250164" y="571865"/>
                  <a:pt x="247238" y="549344"/>
                  <a:pt x="241839" y="540267"/>
                </a:cubicBezTo>
                <a:cubicBezTo>
                  <a:pt x="237790" y="533459"/>
                  <a:pt x="237840" y="529740"/>
                  <a:pt x="241990" y="529111"/>
                </a:cubicBezTo>
                <a:close/>
                <a:moveTo>
                  <a:pt x="1898549" y="527861"/>
                </a:moveTo>
                <a:cubicBezTo>
                  <a:pt x="1901935" y="527836"/>
                  <a:pt x="1906872" y="529562"/>
                  <a:pt x="1913361" y="533039"/>
                </a:cubicBezTo>
                <a:cubicBezTo>
                  <a:pt x="1926339" y="539994"/>
                  <a:pt x="1930591" y="545024"/>
                  <a:pt x="1926117" y="548129"/>
                </a:cubicBezTo>
                <a:cubicBezTo>
                  <a:pt x="1921643" y="551233"/>
                  <a:pt x="1915778" y="556672"/>
                  <a:pt x="1908521" y="564444"/>
                </a:cubicBezTo>
                <a:cubicBezTo>
                  <a:pt x="1932857" y="563613"/>
                  <a:pt x="1952736" y="560253"/>
                  <a:pt x="1968159" y="554367"/>
                </a:cubicBezTo>
                <a:cubicBezTo>
                  <a:pt x="1983582" y="548480"/>
                  <a:pt x="1995721" y="548702"/>
                  <a:pt x="2004576" y="555034"/>
                </a:cubicBezTo>
                <a:cubicBezTo>
                  <a:pt x="2013431" y="561365"/>
                  <a:pt x="2013076" y="566552"/>
                  <a:pt x="2003511" y="570596"/>
                </a:cubicBezTo>
                <a:cubicBezTo>
                  <a:pt x="1993946" y="574640"/>
                  <a:pt x="1982589" y="577799"/>
                  <a:pt x="1969439" y="580072"/>
                </a:cubicBezTo>
                <a:cubicBezTo>
                  <a:pt x="1956289" y="582345"/>
                  <a:pt x="1943644" y="583710"/>
                  <a:pt x="1931505" y="584169"/>
                </a:cubicBezTo>
                <a:cubicBezTo>
                  <a:pt x="1919366" y="584628"/>
                  <a:pt x="1908880" y="583503"/>
                  <a:pt x="1900046" y="580792"/>
                </a:cubicBezTo>
                <a:cubicBezTo>
                  <a:pt x="1891915" y="588421"/>
                  <a:pt x="1883702" y="595000"/>
                  <a:pt x="1875406" y="600528"/>
                </a:cubicBezTo>
                <a:cubicBezTo>
                  <a:pt x="1867110" y="606056"/>
                  <a:pt x="1856355" y="610448"/>
                  <a:pt x="1843141" y="613703"/>
                </a:cubicBezTo>
                <a:cubicBezTo>
                  <a:pt x="1829926" y="616958"/>
                  <a:pt x="1829077" y="614033"/>
                  <a:pt x="1840592" y="604927"/>
                </a:cubicBezTo>
                <a:cubicBezTo>
                  <a:pt x="1852107" y="595821"/>
                  <a:pt x="1861174" y="587299"/>
                  <a:pt x="1867792" y="579362"/>
                </a:cubicBezTo>
                <a:cubicBezTo>
                  <a:pt x="1874410" y="571424"/>
                  <a:pt x="1880131" y="563509"/>
                  <a:pt x="1884957" y="555614"/>
                </a:cubicBezTo>
                <a:cubicBezTo>
                  <a:pt x="1889782" y="547720"/>
                  <a:pt x="1892478" y="540245"/>
                  <a:pt x="1893045" y="533190"/>
                </a:cubicBezTo>
                <a:cubicBezTo>
                  <a:pt x="1893328" y="529662"/>
                  <a:pt x="1895163" y="527886"/>
                  <a:pt x="1898549" y="527861"/>
                </a:cubicBezTo>
                <a:close/>
                <a:moveTo>
                  <a:pt x="1204921" y="522854"/>
                </a:moveTo>
                <a:cubicBezTo>
                  <a:pt x="1209095" y="523184"/>
                  <a:pt x="1214839" y="524500"/>
                  <a:pt x="1222153" y="526801"/>
                </a:cubicBezTo>
                <a:cubicBezTo>
                  <a:pt x="1236780" y="531175"/>
                  <a:pt x="1242294" y="537574"/>
                  <a:pt x="1238694" y="545999"/>
                </a:cubicBezTo>
                <a:cubicBezTo>
                  <a:pt x="1235095" y="554424"/>
                  <a:pt x="1233296" y="571844"/>
                  <a:pt x="1233296" y="598259"/>
                </a:cubicBezTo>
                <a:cubicBezTo>
                  <a:pt x="1233296" y="625118"/>
                  <a:pt x="1232578" y="645983"/>
                  <a:pt x="1231144" y="660854"/>
                </a:cubicBezTo>
                <a:cubicBezTo>
                  <a:pt x="1229710" y="675724"/>
                  <a:pt x="1226491" y="684321"/>
                  <a:pt x="1221486" y="686644"/>
                </a:cubicBezTo>
                <a:cubicBezTo>
                  <a:pt x="1216481" y="688968"/>
                  <a:pt x="1211323" y="685257"/>
                  <a:pt x="1206009" y="675513"/>
                </a:cubicBezTo>
                <a:cubicBezTo>
                  <a:pt x="1200696" y="665769"/>
                  <a:pt x="1199614" y="656039"/>
                  <a:pt x="1202762" y="646323"/>
                </a:cubicBezTo>
                <a:cubicBezTo>
                  <a:pt x="1205909" y="636608"/>
                  <a:pt x="1207483" y="618342"/>
                  <a:pt x="1207483" y="591526"/>
                </a:cubicBezTo>
                <a:cubicBezTo>
                  <a:pt x="1207483" y="564523"/>
                  <a:pt x="1205235" y="547476"/>
                  <a:pt x="1200739" y="540385"/>
                </a:cubicBezTo>
                <a:cubicBezTo>
                  <a:pt x="1196244" y="533294"/>
                  <a:pt x="1195032" y="528106"/>
                  <a:pt x="1197104" y="524822"/>
                </a:cubicBezTo>
                <a:cubicBezTo>
                  <a:pt x="1198140" y="523180"/>
                  <a:pt x="1200746" y="522524"/>
                  <a:pt x="1204921" y="522854"/>
                </a:cubicBezTo>
                <a:close/>
                <a:moveTo>
                  <a:pt x="1556278" y="520838"/>
                </a:moveTo>
                <a:cubicBezTo>
                  <a:pt x="1557984" y="520924"/>
                  <a:pt x="1560069" y="521384"/>
                  <a:pt x="1562532" y="522220"/>
                </a:cubicBezTo>
                <a:cubicBezTo>
                  <a:pt x="1572384" y="525561"/>
                  <a:pt x="1580737" y="530114"/>
                  <a:pt x="1587592" y="535879"/>
                </a:cubicBezTo>
                <a:cubicBezTo>
                  <a:pt x="1594446" y="541643"/>
                  <a:pt x="1596135" y="546512"/>
                  <a:pt x="1592657" y="550484"/>
                </a:cubicBezTo>
                <a:cubicBezTo>
                  <a:pt x="1589180" y="554456"/>
                  <a:pt x="1585964" y="558292"/>
                  <a:pt x="1583010" y="561992"/>
                </a:cubicBezTo>
                <a:cubicBezTo>
                  <a:pt x="1613985" y="594186"/>
                  <a:pt x="1635696" y="615617"/>
                  <a:pt x="1648143" y="626287"/>
                </a:cubicBezTo>
                <a:cubicBezTo>
                  <a:pt x="1660590" y="636956"/>
                  <a:pt x="1673411" y="646033"/>
                  <a:pt x="1686604" y="653519"/>
                </a:cubicBezTo>
                <a:cubicBezTo>
                  <a:pt x="1699797" y="661004"/>
                  <a:pt x="1714850" y="667887"/>
                  <a:pt x="1731764" y="674169"/>
                </a:cubicBezTo>
                <a:cubicBezTo>
                  <a:pt x="1748679" y="680450"/>
                  <a:pt x="1749991" y="685132"/>
                  <a:pt x="1735701" y="688215"/>
                </a:cubicBezTo>
                <a:cubicBezTo>
                  <a:pt x="1721411" y="691298"/>
                  <a:pt x="1705737" y="692370"/>
                  <a:pt x="1688679" y="691431"/>
                </a:cubicBezTo>
                <a:cubicBezTo>
                  <a:pt x="1671622" y="690491"/>
                  <a:pt x="1659619" y="685555"/>
                  <a:pt x="1652671" y="676621"/>
                </a:cubicBezTo>
                <a:cubicBezTo>
                  <a:pt x="1645723" y="667687"/>
                  <a:pt x="1636137" y="655139"/>
                  <a:pt x="1623912" y="638978"/>
                </a:cubicBezTo>
                <a:cubicBezTo>
                  <a:pt x="1611687" y="622816"/>
                  <a:pt x="1595106" y="601177"/>
                  <a:pt x="1574169" y="574060"/>
                </a:cubicBezTo>
                <a:cubicBezTo>
                  <a:pt x="1564317" y="594451"/>
                  <a:pt x="1553731" y="612570"/>
                  <a:pt x="1542409" y="628416"/>
                </a:cubicBezTo>
                <a:cubicBezTo>
                  <a:pt x="1531088" y="644262"/>
                  <a:pt x="1517207" y="660861"/>
                  <a:pt x="1500765" y="678212"/>
                </a:cubicBezTo>
                <a:cubicBezTo>
                  <a:pt x="1484324" y="695564"/>
                  <a:pt x="1465101" y="709313"/>
                  <a:pt x="1443096" y="719458"/>
                </a:cubicBezTo>
                <a:cubicBezTo>
                  <a:pt x="1421091" y="729604"/>
                  <a:pt x="1418521" y="726998"/>
                  <a:pt x="1435385" y="711639"/>
                </a:cubicBezTo>
                <a:cubicBezTo>
                  <a:pt x="1452249" y="696281"/>
                  <a:pt x="1468317" y="679840"/>
                  <a:pt x="1483589" y="662316"/>
                </a:cubicBezTo>
                <a:cubicBezTo>
                  <a:pt x="1498862" y="644793"/>
                  <a:pt x="1511815" y="627835"/>
                  <a:pt x="1522448" y="611444"/>
                </a:cubicBezTo>
                <a:cubicBezTo>
                  <a:pt x="1533081" y="595054"/>
                  <a:pt x="1541083" y="579573"/>
                  <a:pt x="1546453" y="565004"/>
                </a:cubicBezTo>
                <a:cubicBezTo>
                  <a:pt x="1551824" y="550434"/>
                  <a:pt x="1553383" y="538826"/>
                  <a:pt x="1551132" y="530178"/>
                </a:cubicBezTo>
                <a:cubicBezTo>
                  <a:pt x="1549443" y="523693"/>
                  <a:pt x="1551159" y="520579"/>
                  <a:pt x="1556278" y="520838"/>
                </a:cubicBezTo>
                <a:close/>
                <a:moveTo>
                  <a:pt x="2304822" y="520054"/>
                </a:moveTo>
                <a:cubicBezTo>
                  <a:pt x="2306469" y="519937"/>
                  <a:pt x="2308561" y="520174"/>
                  <a:pt x="2311098" y="520768"/>
                </a:cubicBezTo>
                <a:cubicBezTo>
                  <a:pt x="2321243" y="523141"/>
                  <a:pt x="2329371" y="526174"/>
                  <a:pt x="2335480" y="529867"/>
                </a:cubicBezTo>
                <a:cubicBezTo>
                  <a:pt x="2341589" y="533559"/>
                  <a:pt x="2343277" y="538847"/>
                  <a:pt x="2340545" y="545730"/>
                </a:cubicBezTo>
                <a:cubicBezTo>
                  <a:pt x="2337813" y="552614"/>
                  <a:pt x="2336024" y="571901"/>
                  <a:pt x="2335178" y="603593"/>
                </a:cubicBezTo>
                <a:cubicBezTo>
                  <a:pt x="2342234" y="601055"/>
                  <a:pt x="2349698" y="598843"/>
                  <a:pt x="2357571" y="596957"/>
                </a:cubicBezTo>
                <a:cubicBezTo>
                  <a:pt x="2365443" y="595071"/>
                  <a:pt x="2371330" y="596893"/>
                  <a:pt x="2375231" y="602421"/>
                </a:cubicBezTo>
                <a:cubicBezTo>
                  <a:pt x="2379131" y="607949"/>
                  <a:pt x="2376360" y="613111"/>
                  <a:pt x="2366917" y="617908"/>
                </a:cubicBezTo>
                <a:cubicBezTo>
                  <a:pt x="2357474" y="622705"/>
                  <a:pt x="2346894" y="626667"/>
                  <a:pt x="2335178" y="629793"/>
                </a:cubicBezTo>
                <a:lnTo>
                  <a:pt x="2335178" y="678255"/>
                </a:lnTo>
                <a:lnTo>
                  <a:pt x="2339782" y="681869"/>
                </a:lnTo>
                <a:cubicBezTo>
                  <a:pt x="2360905" y="658380"/>
                  <a:pt x="2370118" y="642161"/>
                  <a:pt x="2367422" y="633213"/>
                </a:cubicBezTo>
                <a:cubicBezTo>
                  <a:pt x="2364726" y="624265"/>
                  <a:pt x="2371276" y="623401"/>
                  <a:pt x="2387072" y="630621"/>
                </a:cubicBezTo>
                <a:cubicBezTo>
                  <a:pt x="2402868" y="637841"/>
                  <a:pt x="2407550" y="644043"/>
                  <a:pt x="2401118" y="649227"/>
                </a:cubicBezTo>
                <a:cubicBezTo>
                  <a:pt x="2394687" y="654411"/>
                  <a:pt x="2377661" y="668174"/>
                  <a:pt x="2350042" y="690516"/>
                </a:cubicBezTo>
                <a:cubicBezTo>
                  <a:pt x="2370706" y="705989"/>
                  <a:pt x="2387699" y="717946"/>
                  <a:pt x="2401022" y="726385"/>
                </a:cubicBezTo>
                <a:cubicBezTo>
                  <a:pt x="2414344" y="734824"/>
                  <a:pt x="2429648" y="741965"/>
                  <a:pt x="2446935" y="747809"/>
                </a:cubicBezTo>
                <a:cubicBezTo>
                  <a:pt x="2464223" y="753653"/>
                  <a:pt x="2467553" y="757650"/>
                  <a:pt x="2456927" y="759801"/>
                </a:cubicBezTo>
                <a:cubicBezTo>
                  <a:pt x="2446301" y="761952"/>
                  <a:pt x="2434040" y="763028"/>
                  <a:pt x="2420144" y="763028"/>
                </a:cubicBezTo>
                <a:cubicBezTo>
                  <a:pt x="2405503" y="763028"/>
                  <a:pt x="2395081" y="760163"/>
                  <a:pt x="2388879" y="754434"/>
                </a:cubicBezTo>
                <a:cubicBezTo>
                  <a:pt x="2382677" y="748705"/>
                  <a:pt x="2375026" y="740610"/>
                  <a:pt x="2365927" y="730149"/>
                </a:cubicBezTo>
                <a:cubicBezTo>
                  <a:pt x="2356829" y="719688"/>
                  <a:pt x="2346579" y="707251"/>
                  <a:pt x="2335178" y="692839"/>
                </a:cubicBezTo>
                <a:cubicBezTo>
                  <a:pt x="2335178" y="736477"/>
                  <a:pt x="2335626" y="764806"/>
                  <a:pt x="2336523" y="777827"/>
                </a:cubicBezTo>
                <a:cubicBezTo>
                  <a:pt x="2337419" y="790848"/>
                  <a:pt x="2334802" y="804456"/>
                  <a:pt x="2328672" y="818653"/>
                </a:cubicBezTo>
                <a:cubicBezTo>
                  <a:pt x="2322541" y="832850"/>
                  <a:pt x="2316135" y="834531"/>
                  <a:pt x="2309452" y="823697"/>
                </a:cubicBezTo>
                <a:cubicBezTo>
                  <a:pt x="2302770" y="812863"/>
                  <a:pt x="2294789" y="802040"/>
                  <a:pt x="2285511" y="791228"/>
                </a:cubicBezTo>
                <a:cubicBezTo>
                  <a:pt x="2276233" y="780415"/>
                  <a:pt x="2276713" y="776156"/>
                  <a:pt x="2286952" y="778451"/>
                </a:cubicBezTo>
                <a:cubicBezTo>
                  <a:pt x="2297191" y="780745"/>
                  <a:pt x="2303311" y="781871"/>
                  <a:pt x="2305311" y="781828"/>
                </a:cubicBezTo>
                <a:cubicBezTo>
                  <a:pt x="2307312" y="781785"/>
                  <a:pt x="2308940" y="774987"/>
                  <a:pt x="2310194" y="761436"/>
                </a:cubicBezTo>
                <a:cubicBezTo>
                  <a:pt x="2310822" y="754660"/>
                  <a:pt x="2311292" y="740718"/>
                  <a:pt x="2311606" y="719609"/>
                </a:cubicBezTo>
                <a:lnTo>
                  <a:pt x="2311726" y="709574"/>
                </a:lnTo>
                <a:lnTo>
                  <a:pt x="2311603" y="709757"/>
                </a:lnTo>
                <a:cubicBezTo>
                  <a:pt x="2303974" y="719344"/>
                  <a:pt x="2294424" y="729647"/>
                  <a:pt x="2282951" y="740668"/>
                </a:cubicBezTo>
                <a:cubicBezTo>
                  <a:pt x="2271479" y="751688"/>
                  <a:pt x="2264345" y="760644"/>
                  <a:pt x="2261549" y="767534"/>
                </a:cubicBezTo>
                <a:cubicBezTo>
                  <a:pt x="2258752" y="774424"/>
                  <a:pt x="2250786" y="773431"/>
                  <a:pt x="2237651" y="764555"/>
                </a:cubicBezTo>
                <a:cubicBezTo>
                  <a:pt x="2227885" y="752409"/>
                  <a:pt x="2226738" y="745755"/>
                  <a:pt x="2234209" y="744593"/>
                </a:cubicBezTo>
                <a:cubicBezTo>
                  <a:pt x="2241680" y="743432"/>
                  <a:pt x="2251844" y="738420"/>
                  <a:pt x="2264700" y="729558"/>
                </a:cubicBezTo>
                <a:cubicBezTo>
                  <a:pt x="2277556" y="720695"/>
                  <a:pt x="2290494" y="712783"/>
                  <a:pt x="2303515" y="705821"/>
                </a:cubicBezTo>
                <a:cubicBezTo>
                  <a:pt x="2306770" y="704080"/>
                  <a:pt x="2309380" y="702857"/>
                  <a:pt x="2311345" y="702151"/>
                </a:cubicBezTo>
                <a:lnTo>
                  <a:pt x="2311814" y="702083"/>
                </a:lnTo>
                <a:lnTo>
                  <a:pt x="2311959" y="682571"/>
                </a:lnTo>
                <a:cubicBezTo>
                  <a:pt x="2312037" y="668433"/>
                  <a:pt x="2312076" y="652504"/>
                  <a:pt x="2312076" y="634783"/>
                </a:cubicBezTo>
                <a:cubicBezTo>
                  <a:pt x="2305380" y="636576"/>
                  <a:pt x="2299159" y="637924"/>
                  <a:pt x="2293416" y="638827"/>
                </a:cubicBezTo>
                <a:cubicBezTo>
                  <a:pt x="2287673" y="639730"/>
                  <a:pt x="2280575" y="638167"/>
                  <a:pt x="2272121" y="634138"/>
                </a:cubicBezTo>
                <a:cubicBezTo>
                  <a:pt x="2263667" y="630108"/>
                  <a:pt x="2264083" y="626545"/>
                  <a:pt x="2273369" y="623447"/>
                </a:cubicBezTo>
                <a:cubicBezTo>
                  <a:pt x="2282654" y="620350"/>
                  <a:pt x="2295556" y="615911"/>
                  <a:pt x="2312076" y="610132"/>
                </a:cubicBezTo>
                <a:cubicBezTo>
                  <a:pt x="2312076" y="584650"/>
                  <a:pt x="2311417" y="567295"/>
                  <a:pt x="2310097" y="558067"/>
                </a:cubicBezTo>
                <a:cubicBezTo>
                  <a:pt x="2308778" y="548839"/>
                  <a:pt x="2306079" y="539722"/>
                  <a:pt x="2301999" y="530716"/>
                </a:cubicBezTo>
                <a:cubicBezTo>
                  <a:pt x="2298939" y="523962"/>
                  <a:pt x="2299880" y="520408"/>
                  <a:pt x="2304822" y="520054"/>
                </a:cubicBezTo>
                <a:close/>
                <a:moveTo>
                  <a:pt x="861229" y="515061"/>
                </a:moveTo>
                <a:cubicBezTo>
                  <a:pt x="862596" y="515092"/>
                  <a:pt x="864168" y="515474"/>
                  <a:pt x="865946" y="516208"/>
                </a:cubicBezTo>
                <a:cubicBezTo>
                  <a:pt x="873059" y="519140"/>
                  <a:pt x="879562" y="523349"/>
                  <a:pt x="885456" y="528834"/>
                </a:cubicBezTo>
                <a:cubicBezTo>
                  <a:pt x="891350" y="534319"/>
                  <a:pt x="892644" y="538388"/>
                  <a:pt x="889339" y="541041"/>
                </a:cubicBezTo>
                <a:cubicBezTo>
                  <a:pt x="886033" y="543694"/>
                  <a:pt x="880932" y="546103"/>
                  <a:pt x="874034" y="548269"/>
                </a:cubicBezTo>
                <a:cubicBezTo>
                  <a:pt x="893852" y="548269"/>
                  <a:pt x="907328" y="546465"/>
                  <a:pt x="914463" y="542859"/>
                </a:cubicBezTo>
                <a:cubicBezTo>
                  <a:pt x="921597" y="539252"/>
                  <a:pt x="928545" y="539141"/>
                  <a:pt x="935306" y="542525"/>
                </a:cubicBezTo>
                <a:cubicBezTo>
                  <a:pt x="942068" y="545910"/>
                  <a:pt x="948169" y="550248"/>
                  <a:pt x="953612" y="555539"/>
                </a:cubicBezTo>
                <a:cubicBezTo>
                  <a:pt x="959054" y="560831"/>
                  <a:pt x="958577" y="564903"/>
                  <a:pt x="952181" y="567757"/>
                </a:cubicBezTo>
                <a:cubicBezTo>
                  <a:pt x="945785" y="570611"/>
                  <a:pt x="939723" y="575565"/>
                  <a:pt x="933994" y="582621"/>
                </a:cubicBezTo>
                <a:cubicBezTo>
                  <a:pt x="928265" y="589676"/>
                  <a:pt x="920177" y="598194"/>
                  <a:pt x="909731" y="608175"/>
                </a:cubicBezTo>
                <a:cubicBezTo>
                  <a:pt x="899284" y="618156"/>
                  <a:pt x="888589" y="627021"/>
                  <a:pt x="877648" y="634772"/>
                </a:cubicBezTo>
                <a:lnTo>
                  <a:pt x="873099" y="637284"/>
                </a:lnTo>
                <a:lnTo>
                  <a:pt x="877129" y="636855"/>
                </a:lnTo>
                <a:cubicBezTo>
                  <a:pt x="878750" y="637046"/>
                  <a:pt x="880640" y="637570"/>
                  <a:pt x="882799" y="638429"/>
                </a:cubicBezTo>
                <a:cubicBezTo>
                  <a:pt x="891439" y="641864"/>
                  <a:pt x="897764" y="646137"/>
                  <a:pt x="901772" y="651249"/>
                </a:cubicBezTo>
                <a:cubicBezTo>
                  <a:pt x="905780" y="656362"/>
                  <a:pt x="905740" y="660366"/>
                  <a:pt x="901653" y="663263"/>
                </a:cubicBezTo>
                <a:cubicBezTo>
                  <a:pt x="897566" y="666159"/>
                  <a:pt x="893315" y="668325"/>
                  <a:pt x="888898" y="669759"/>
                </a:cubicBezTo>
                <a:cubicBezTo>
                  <a:pt x="897487" y="669759"/>
                  <a:pt x="906723" y="668683"/>
                  <a:pt x="916603" y="666532"/>
                </a:cubicBezTo>
                <a:cubicBezTo>
                  <a:pt x="926483" y="664381"/>
                  <a:pt x="934170" y="661675"/>
                  <a:pt x="939662" y="658412"/>
                </a:cubicBezTo>
                <a:cubicBezTo>
                  <a:pt x="945154" y="655150"/>
                  <a:pt x="951998" y="655447"/>
                  <a:pt x="960194" y="659305"/>
                </a:cubicBezTo>
                <a:cubicBezTo>
                  <a:pt x="968389" y="663162"/>
                  <a:pt x="975875" y="668350"/>
                  <a:pt x="982650" y="674868"/>
                </a:cubicBezTo>
                <a:cubicBezTo>
                  <a:pt x="989426" y="681385"/>
                  <a:pt x="989401" y="686558"/>
                  <a:pt x="982575" y="690387"/>
                </a:cubicBezTo>
                <a:cubicBezTo>
                  <a:pt x="975749" y="694216"/>
                  <a:pt x="967425" y="701931"/>
                  <a:pt x="957602" y="713532"/>
                </a:cubicBezTo>
                <a:cubicBezTo>
                  <a:pt x="947779" y="725134"/>
                  <a:pt x="932237" y="740660"/>
                  <a:pt x="910978" y="760113"/>
                </a:cubicBezTo>
                <a:cubicBezTo>
                  <a:pt x="889719" y="779565"/>
                  <a:pt x="865365" y="795920"/>
                  <a:pt x="837918" y="809178"/>
                </a:cubicBezTo>
                <a:cubicBezTo>
                  <a:pt x="810471" y="822435"/>
                  <a:pt x="783508" y="830430"/>
                  <a:pt x="757029" y="833162"/>
                </a:cubicBezTo>
                <a:cubicBezTo>
                  <a:pt x="730550" y="835894"/>
                  <a:pt x="729352" y="832578"/>
                  <a:pt x="753436" y="823213"/>
                </a:cubicBezTo>
                <a:cubicBezTo>
                  <a:pt x="777521" y="813849"/>
                  <a:pt x="801534" y="802513"/>
                  <a:pt x="825474" y="789206"/>
                </a:cubicBezTo>
                <a:cubicBezTo>
                  <a:pt x="849415" y="775898"/>
                  <a:pt x="866448" y="764741"/>
                  <a:pt x="876573" y="755736"/>
                </a:cubicBezTo>
                <a:cubicBezTo>
                  <a:pt x="870248" y="751835"/>
                  <a:pt x="861920" y="743955"/>
                  <a:pt x="851588" y="732096"/>
                </a:cubicBezTo>
                <a:cubicBezTo>
                  <a:pt x="841256" y="720236"/>
                  <a:pt x="839098" y="713400"/>
                  <a:pt x="845114" y="711586"/>
                </a:cubicBezTo>
                <a:cubicBezTo>
                  <a:pt x="851129" y="709772"/>
                  <a:pt x="860353" y="711306"/>
                  <a:pt x="872786" y="716189"/>
                </a:cubicBezTo>
                <a:cubicBezTo>
                  <a:pt x="885219" y="721072"/>
                  <a:pt x="891787" y="730776"/>
                  <a:pt x="892490" y="745303"/>
                </a:cubicBezTo>
                <a:cubicBezTo>
                  <a:pt x="902126" y="735408"/>
                  <a:pt x="912233" y="723628"/>
                  <a:pt x="922809" y="709962"/>
                </a:cubicBezTo>
                <a:cubicBezTo>
                  <a:pt x="933385" y="696295"/>
                  <a:pt x="938672" y="687412"/>
                  <a:pt x="938672" y="683310"/>
                </a:cubicBezTo>
                <a:cubicBezTo>
                  <a:pt x="938672" y="681561"/>
                  <a:pt x="934514" y="681586"/>
                  <a:pt x="926196" y="683386"/>
                </a:cubicBezTo>
                <a:cubicBezTo>
                  <a:pt x="917879" y="685185"/>
                  <a:pt x="909383" y="686759"/>
                  <a:pt x="900707" y="688107"/>
                </a:cubicBezTo>
                <a:cubicBezTo>
                  <a:pt x="892031" y="689455"/>
                  <a:pt x="884589" y="687433"/>
                  <a:pt x="878379" y="682041"/>
                </a:cubicBezTo>
                <a:cubicBezTo>
                  <a:pt x="865444" y="695894"/>
                  <a:pt x="849806" y="707631"/>
                  <a:pt x="831465" y="717254"/>
                </a:cubicBezTo>
                <a:cubicBezTo>
                  <a:pt x="813124" y="726876"/>
                  <a:pt x="796038" y="733533"/>
                  <a:pt x="780206" y="737226"/>
                </a:cubicBezTo>
                <a:cubicBezTo>
                  <a:pt x="764374" y="740919"/>
                  <a:pt x="764332" y="737703"/>
                  <a:pt x="780077" y="727579"/>
                </a:cubicBezTo>
                <a:cubicBezTo>
                  <a:pt x="795822" y="717454"/>
                  <a:pt x="811887" y="706416"/>
                  <a:pt x="828271" y="694463"/>
                </a:cubicBezTo>
                <a:cubicBezTo>
                  <a:pt x="844655" y="682511"/>
                  <a:pt x="855679" y="671957"/>
                  <a:pt x="861343" y="662800"/>
                </a:cubicBezTo>
                <a:cubicBezTo>
                  <a:pt x="867007" y="653644"/>
                  <a:pt x="869840" y="647431"/>
                  <a:pt x="869840" y="644162"/>
                </a:cubicBezTo>
                <a:cubicBezTo>
                  <a:pt x="869840" y="642348"/>
                  <a:pt x="870110" y="640868"/>
                  <a:pt x="870649" y="639722"/>
                </a:cubicBezTo>
                <a:lnTo>
                  <a:pt x="873060" y="637305"/>
                </a:lnTo>
                <a:lnTo>
                  <a:pt x="831702" y="660144"/>
                </a:lnTo>
                <a:cubicBezTo>
                  <a:pt x="812012" y="669307"/>
                  <a:pt x="793424" y="674348"/>
                  <a:pt x="775936" y="675266"/>
                </a:cubicBezTo>
                <a:cubicBezTo>
                  <a:pt x="758448" y="676183"/>
                  <a:pt x="756839" y="673068"/>
                  <a:pt x="771107" y="665919"/>
                </a:cubicBezTo>
                <a:cubicBezTo>
                  <a:pt x="785376" y="658771"/>
                  <a:pt x="799322" y="651905"/>
                  <a:pt x="812945" y="645323"/>
                </a:cubicBezTo>
                <a:cubicBezTo>
                  <a:pt x="826568" y="638741"/>
                  <a:pt x="841030" y="630804"/>
                  <a:pt x="856331" y="621511"/>
                </a:cubicBezTo>
                <a:cubicBezTo>
                  <a:pt x="841460" y="610412"/>
                  <a:pt x="833017" y="601499"/>
                  <a:pt x="831003" y="594774"/>
                </a:cubicBezTo>
                <a:lnTo>
                  <a:pt x="832450" y="589138"/>
                </a:lnTo>
                <a:lnTo>
                  <a:pt x="830831" y="590418"/>
                </a:lnTo>
                <a:cubicBezTo>
                  <a:pt x="815838" y="601768"/>
                  <a:pt x="799017" y="609978"/>
                  <a:pt x="780367" y="615047"/>
                </a:cubicBezTo>
                <a:cubicBezTo>
                  <a:pt x="761718" y="620117"/>
                  <a:pt x="760660" y="616940"/>
                  <a:pt x="777195" y="605518"/>
                </a:cubicBezTo>
                <a:cubicBezTo>
                  <a:pt x="793729" y="594096"/>
                  <a:pt x="810611" y="579774"/>
                  <a:pt x="827840" y="562551"/>
                </a:cubicBezTo>
                <a:cubicBezTo>
                  <a:pt x="845070" y="545329"/>
                  <a:pt x="853950" y="532566"/>
                  <a:pt x="854482" y="524263"/>
                </a:cubicBezTo>
                <a:cubicBezTo>
                  <a:pt x="854879" y="518036"/>
                  <a:pt x="857128" y="514969"/>
                  <a:pt x="861229" y="515061"/>
                </a:cubicBezTo>
                <a:close/>
                <a:moveTo>
                  <a:pt x="5769373" y="239178"/>
                </a:moveTo>
                <a:cubicBezTo>
                  <a:pt x="5773355" y="238535"/>
                  <a:pt x="5777758" y="238833"/>
                  <a:pt x="5782580" y="240073"/>
                </a:cubicBezTo>
                <a:cubicBezTo>
                  <a:pt x="5792223" y="242554"/>
                  <a:pt x="5798523" y="247771"/>
                  <a:pt x="5801477" y="255722"/>
                </a:cubicBezTo>
                <a:cubicBezTo>
                  <a:pt x="5804431" y="263674"/>
                  <a:pt x="5804015" y="273622"/>
                  <a:pt x="5800229" y="285568"/>
                </a:cubicBezTo>
                <a:cubicBezTo>
                  <a:pt x="5796443" y="297513"/>
                  <a:pt x="5789567" y="308939"/>
                  <a:pt x="5779601" y="319844"/>
                </a:cubicBezTo>
                <a:cubicBezTo>
                  <a:pt x="5769634" y="330750"/>
                  <a:pt x="5760026" y="336687"/>
                  <a:pt x="5750777" y="337655"/>
                </a:cubicBezTo>
                <a:cubicBezTo>
                  <a:pt x="5741527" y="338623"/>
                  <a:pt x="5739720" y="336138"/>
                  <a:pt x="5745356" y="330202"/>
                </a:cubicBezTo>
                <a:cubicBezTo>
                  <a:pt x="5750992" y="324265"/>
                  <a:pt x="5756187" y="318274"/>
                  <a:pt x="5760941" y="312230"/>
                </a:cubicBezTo>
                <a:cubicBezTo>
                  <a:pt x="5765694" y="306185"/>
                  <a:pt x="5769827" y="298947"/>
                  <a:pt x="5773341" y="290515"/>
                </a:cubicBezTo>
                <a:cubicBezTo>
                  <a:pt x="5767017" y="290515"/>
                  <a:pt x="5761701" y="288898"/>
                  <a:pt x="5757391" y="285664"/>
                </a:cubicBezTo>
                <a:cubicBezTo>
                  <a:pt x="5753082" y="282431"/>
                  <a:pt x="5750164" y="278200"/>
                  <a:pt x="5748637" y="272973"/>
                </a:cubicBezTo>
                <a:cubicBezTo>
                  <a:pt x="5747110" y="267746"/>
                  <a:pt x="5746830" y="262864"/>
                  <a:pt x="5747798" y="258325"/>
                </a:cubicBezTo>
                <a:cubicBezTo>
                  <a:pt x="5748766" y="253786"/>
                  <a:pt x="5752394" y="248989"/>
                  <a:pt x="5758682" y="243934"/>
                </a:cubicBezTo>
                <a:cubicBezTo>
                  <a:pt x="5761826" y="241407"/>
                  <a:pt x="5765389" y="239822"/>
                  <a:pt x="5769373" y="239178"/>
                </a:cubicBezTo>
                <a:close/>
                <a:moveTo>
                  <a:pt x="3264298" y="239178"/>
                </a:moveTo>
                <a:cubicBezTo>
                  <a:pt x="3268281" y="238535"/>
                  <a:pt x="3272683" y="238833"/>
                  <a:pt x="3277505" y="240073"/>
                </a:cubicBezTo>
                <a:cubicBezTo>
                  <a:pt x="3287149" y="242554"/>
                  <a:pt x="3293448" y="247771"/>
                  <a:pt x="3296402" y="255722"/>
                </a:cubicBezTo>
                <a:cubicBezTo>
                  <a:pt x="3299356" y="263674"/>
                  <a:pt x="3298940" y="273622"/>
                  <a:pt x="3295154" y="285568"/>
                </a:cubicBezTo>
                <a:cubicBezTo>
                  <a:pt x="3291368" y="297513"/>
                  <a:pt x="3284492" y="308939"/>
                  <a:pt x="3274526" y="319844"/>
                </a:cubicBezTo>
                <a:cubicBezTo>
                  <a:pt x="3264559" y="330750"/>
                  <a:pt x="3254951" y="336687"/>
                  <a:pt x="3245702" y="337655"/>
                </a:cubicBezTo>
                <a:cubicBezTo>
                  <a:pt x="3236453" y="338623"/>
                  <a:pt x="3234646" y="336138"/>
                  <a:pt x="3240281" y="330202"/>
                </a:cubicBezTo>
                <a:cubicBezTo>
                  <a:pt x="3245917" y="324265"/>
                  <a:pt x="3251112" y="318274"/>
                  <a:pt x="3255866" y="312230"/>
                </a:cubicBezTo>
                <a:cubicBezTo>
                  <a:pt x="3260619" y="306185"/>
                  <a:pt x="3264753" y="298947"/>
                  <a:pt x="3268266" y="290515"/>
                </a:cubicBezTo>
                <a:cubicBezTo>
                  <a:pt x="3261942" y="290515"/>
                  <a:pt x="3256626" y="288898"/>
                  <a:pt x="3252316" y="285664"/>
                </a:cubicBezTo>
                <a:cubicBezTo>
                  <a:pt x="3248007" y="282431"/>
                  <a:pt x="3245089" y="278200"/>
                  <a:pt x="3243562" y="272973"/>
                </a:cubicBezTo>
                <a:cubicBezTo>
                  <a:pt x="3242034" y="267746"/>
                  <a:pt x="3241755" y="262864"/>
                  <a:pt x="3242723" y="258325"/>
                </a:cubicBezTo>
                <a:cubicBezTo>
                  <a:pt x="3243691" y="253786"/>
                  <a:pt x="3247319" y="248989"/>
                  <a:pt x="3253607" y="243934"/>
                </a:cubicBezTo>
                <a:cubicBezTo>
                  <a:pt x="3256751" y="241407"/>
                  <a:pt x="3260315" y="239822"/>
                  <a:pt x="3264298" y="239178"/>
                </a:cubicBezTo>
                <a:close/>
                <a:moveTo>
                  <a:pt x="4152519" y="226393"/>
                </a:moveTo>
                <a:cubicBezTo>
                  <a:pt x="4151479" y="225948"/>
                  <a:pt x="4145016" y="226622"/>
                  <a:pt x="4133128" y="228415"/>
                </a:cubicBezTo>
                <a:lnTo>
                  <a:pt x="4089440" y="234631"/>
                </a:lnTo>
                <a:cubicBezTo>
                  <a:pt x="4090301" y="245616"/>
                  <a:pt x="4091125" y="256988"/>
                  <a:pt x="4091914" y="268747"/>
                </a:cubicBezTo>
                <a:lnTo>
                  <a:pt x="4151497" y="263778"/>
                </a:lnTo>
                <a:cubicBezTo>
                  <a:pt x="4152315" y="249954"/>
                  <a:pt x="4152949" y="240378"/>
                  <a:pt x="4153401" y="235051"/>
                </a:cubicBezTo>
                <a:cubicBezTo>
                  <a:pt x="4153853" y="229723"/>
                  <a:pt x="4153559" y="226837"/>
                  <a:pt x="4152519" y="226393"/>
                </a:cubicBezTo>
                <a:close/>
                <a:moveTo>
                  <a:pt x="1254247" y="220804"/>
                </a:moveTo>
                <a:cubicBezTo>
                  <a:pt x="1255406" y="220138"/>
                  <a:pt x="1257475" y="220216"/>
                  <a:pt x="1260452" y="221037"/>
                </a:cubicBezTo>
                <a:cubicBezTo>
                  <a:pt x="1272362" y="224321"/>
                  <a:pt x="1283335" y="228236"/>
                  <a:pt x="1293374" y="232781"/>
                </a:cubicBezTo>
                <a:cubicBezTo>
                  <a:pt x="1304688" y="237514"/>
                  <a:pt x="1314601" y="244368"/>
                  <a:pt x="1323112" y="253345"/>
                </a:cubicBezTo>
                <a:cubicBezTo>
                  <a:pt x="1331623" y="262322"/>
                  <a:pt x="1335312" y="273909"/>
                  <a:pt x="1334179" y="288106"/>
                </a:cubicBezTo>
                <a:cubicBezTo>
                  <a:pt x="1333046" y="302303"/>
                  <a:pt x="1326087" y="304106"/>
                  <a:pt x="1313303" y="293516"/>
                </a:cubicBezTo>
                <a:cubicBezTo>
                  <a:pt x="1300519" y="282926"/>
                  <a:pt x="1285537" y="267377"/>
                  <a:pt x="1268358" y="246871"/>
                </a:cubicBezTo>
                <a:cubicBezTo>
                  <a:pt x="1255473" y="231491"/>
                  <a:pt x="1250769" y="222802"/>
                  <a:pt x="1254247" y="220804"/>
                </a:cubicBezTo>
                <a:close/>
                <a:moveTo>
                  <a:pt x="1184494" y="216961"/>
                </a:moveTo>
                <a:cubicBezTo>
                  <a:pt x="1188735" y="216932"/>
                  <a:pt x="1195208" y="218986"/>
                  <a:pt x="1203912" y="223123"/>
                </a:cubicBezTo>
                <a:cubicBezTo>
                  <a:pt x="1218999" y="233592"/>
                  <a:pt x="1223322" y="240582"/>
                  <a:pt x="1216883" y="244096"/>
                </a:cubicBezTo>
                <a:cubicBezTo>
                  <a:pt x="1210444" y="247609"/>
                  <a:pt x="1204127" y="252689"/>
                  <a:pt x="1197932" y="259336"/>
                </a:cubicBezTo>
                <a:cubicBezTo>
                  <a:pt x="1191737" y="265983"/>
                  <a:pt x="1182485" y="274321"/>
                  <a:pt x="1170173" y="284352"/>
                </a:cubicBezTo>
                <a:cubicBezTo>
                  <a:pt x="1157862" y="294383"/>
                  <a:pt x="1144357" y="302192"/>
                  <a:pt x="1129659" y="307777"/>
                </a:cubicBezTo>
                <a:cubicBezTo>
                  <a:pt x="1114960" y="313363"/>
                  <a:pt x="1113781" y="309846"/>
                  <a:pt x="1126120" y="297226"/>
                </a:cubicBezTo>
                <a:cubicBezTo>
                  <a:pt x="1138460" y="284607"/>
                  <a:pt x="1150380" y="271228"/>
                  <a:pt x="1161881" y="257088"/>
                </a:cubicBezTo>
                <a:cubicBezTo>
                  <a:pt x="1173382" y="242949"/>
                  <a:pt x="1178910" y="231684"/>
                  <a:pt x="1178465" y="223295"/>
                </a:cubicBezTo>
                <a:cubicBezTo>
                  <a:pt x="1178243" y="219101"/>
                  <a:pt x="1180253" y="216989"/>
                  <a:pt x="1184494" y="216961"/>
                </a:cubicBezTo>
                <a:close/>
                <a:moveTo>
                  <a:pt x="4044548" y="205565"/>
                </a:moveTo>
                <a:cubicBezTo>
                  <a:pt x="4046957" y="205978"/>
                  <a:pt x="4045652" y="208726"/>
                  <a:pt x="4040633" y="213809"/>
                </a:cubicBezTo>
                <a:cubicBezTo>
                  <a:pt x="4030595" y="223977"/>
                  <a:pt x="4019797" y="232616"/>
                  <a:pt x="4008239" y="239729"/>
                </a:cubicBezTo>
                <a:cubicBezTo>
                  <a:pt x="3996680" y="246842"/>
                  <a:pt x="3988076" y="253933"/>
                  <a:pt x="3982426" y="261003"/>
                </a:cubicBezTo>
                <a:cubicBezTo>
                  <a:pt x="3976776" y="268073"/>
                  <a:pt x="3966853" y="265061"/>
                  <a:pt x="3952656" y="251969"/>
                </a:cubicBezTo>
                <a:cubicBezTo>
                  <a:pt x="3938459" y="238876"/>
                  <a:pt x="3938136" y="232330"/>
                  <a:pt x="3951688" y="232330"/>
                </a:cubicBezTo>
                <a:cubicBezTo>
                  <a:pt x="3962888" y="232330"/>
                  <a:pt x="3974571" y="230376"/>
                  <a:pt x="3986739" y="226468"/>
                </a:cubicBezTo>
                <a:cubicBezTo>
                  <a:pt x="3998907" y="222560"/>
                  <a:pt x="4012053" y="217516"/>
                  <a:pt x="4026178" y="211336"/>
                </a:cubicBezTo>
                <a:cubicBezTo>
                  <a:pt x="4036016" y="207077"/>
                  <a:pt x="4042139" y="205153"/>
                  <a:pt x="4044548" y="205565"/>
                </a:cubicBezTo>
                <a:close/>
                <a:moveTo>
                  <a:pt x="4161736" y="201401"/>
                </a:moveTo>
                <a:cubicBezTo>
                  <a:pt x="4164934" y="201664"/>
                  <a:pt x="4168462" y="202875"/>
                  <a:pt x="4172319" y="205033"/>
                </a:cubicBezTo>
                <a:cubicBezTo>
                  <a:pt x="4180034" y="209349"/>
                  <a:pt x="4186821" y="214021"/>
                  <a:pt x="4192679" y="219047"/>
                </a:cubicBezTo>
                <a:cubicBezTo>
                  <a:pt x="4198537" y="224073"/>
                  <a:pt x="4198192" y="228698"/>
                  <a:pt x="4191646" y="232921"/>
                </a:cubicBezTo>
                <a:cubicBezTo>
                  <a:pt x="4185100" y="237144"/>
                  <a:pt x="4178930" y="247143"/>
                  <a:pt x="4173137" y="262917"/>
                </a:cubicBezTo>
                <a:cubicBezTo>
                  <a:pt x="4183031" y="273615"/>
                  <a:pt x="4181945" y="279538"/>
                  <a:pt x="4169878" y="280685"/>
                </a:cubicBezTo>
                <a:cubicBezTo>
                  <a:pt x="4157811" y="281832"/>
                  <a:pt x="4131894" y="284134"/>
                  <a:pt x="4092129" y="287590"/>
                </a:cubicBezTo>
                <a:cubicBezTo>
                  <a:pt x="4082908" y="302131"/>
                  <a:pt x="4076570" y="301801"/>
                  <a:pt x="4073114" y="286600"/>
                </a:cubicBezTo>
                <a:cubicBezTo>
                  <a:pt x="4069657" y="271400"/>
                  <a:pt x="4066571" y="258368"/>
                  <a:pt x="4063853" y="247505"/>
                </a:cubicBezTo>
                <a:cubicBezTo>
                  <a:pt x="4061136" y="236642"/>
                  <a:pt x="4058171" y="228024"/>
                  <a:pt x="4054959" y="221650"/>
                </a:cubicBezTo>
                <a:cubicBezTo>
                  <a:pt x="4051747" y="215276"/>
                  <a:pt x="4053769" y="212088"/>
                  <a:pt x="4061025" y="212088"/>
                </a:cubicBezTo>
                <a:cubicBezTo>
                  <a:pt x="4066187" y="212088"/>
                  <a:pt x="4071848" y="213211"/>
                  <a:pt x="4078007" y="215455"/>
                </a:cubicBezTo>
                <a:cubicBezTo>
                  <a:pt x="4084166" y="217699"/>
                  <a:pt x="4092161" y="218165"/>
                  <a:pt x="4101991" y="216853"/>
                </a:cubicBezTo>
                <a:cubicBezTo>
                  <a:pt x="4111822" y="215541"/>
                  <a:pt x="4121534" y="213795"/>
                  <a:pt x="4131127" y="211615"/>
                </a:cubicBezTo>
                <a:cubicBezTo>
                  <a:pt x="4140721" y="209436"/>
                  <a:pt x="4148056" y="206714"/>
                  <a:pt x="4153132" y="203452"/>
                </a:cubicBezTo>
                <a:cubicBezTo>
                  <a:pt x="4155670" y="201821"/>
                  <a:pt x="4158538" y="201137"/>
                  <a:pt x="4161736" y="201401"/>
                </a:cubicBezTo>
                <a:close/>
                <a:moveTo>
                  <a:pt x="3779151" y="178132"/>
                </a:moveTo>
                <a:cubicBezTo>
                  <a:pt x="3783380" y="178266"/>
                  <a:pt x="3790906" y="180590"/>
                  <a:pt x="3801729" y="185104"/>
                </a:cubicBezTo>
                <a:cubicBezTo>
                  <a:pt x="3823375" y="194131"/>
                  <a:pt x="3833091" y="207431"/>
                  <a:pt x="3830875" y="225005"/>
                </a:cubicBezTo>
                <a:cubicBezTo>
                  <a:pt x="3828660" y="242579"/>
                  <a:pt x="3819012" y="242038"/>
                  <a:pt x="3801933" y="223381"/>
                </a:cubicBezTo>
                <a:cubicBezTo>
                  <a:pt x="3789615" y="205815"/>
                  <a:pt x="3781090" y="192787"/>
                  <a:pt x="3776357" y="184297"/>
                </a:cubicBezTo>
                <a:cubicBezTo>
                  <a:pt x="3773991" y="180052"/>
                  <a:pt x="3774922" y="177997"/>
                  <a:pt x="3779151" y="178132"/>
                </a:cubicBezTo>
                <a:close/>
                <a:moveTo>
                  <a:pt x="4132859" y="156732"/>
                </a:moveTo>
                <a:cubicBezTo>
                  <a:pt x="4141441" y="154932"/>
                  <a:pt x="4149622" y="157345"/>
                  <a:pt x="4157402" y="163970"/>
                </a:cubicBezTo>
                <a:cubicBezTo>
                  <a:pt x="4165181" y="170595"/>
                  <a:pt x="4161281" y="175793"/>
                  <a:pt x="4145700" y="179565"/>
                </a:cubicBezTo>
                <a:cubicBezTo>
                  <a:pt x="4130120" y="183336"/>
                  <a:pt x="4116292" y="185222"/>
                  <a:pt x="4104218" y="185222"/>
                </a:cubicBezTo>
                <a:cubicBezTo>
                  <a:pt x="4091398" y="185222"/>
                  <a:pt x="4082779" y="182738"/>
                  <a:pt x="4078362" y="177769"/>
                </a:cubicBezTo>
                <a:cubicBezTo>
                  <a:pt x="4073945" y="172800"/>
                  <a:pt x="4080054" y="168516"/>
                  <a:pt x="4096689" y="164916"/>
                </a:cubicBezTo>
                <a:cubicBezTo>
                  <a:pt x="4112220" y="161260"/>
                  <a:pt x="4124276" y="158531"/>
                  <a:pt x="4132859" y="156732"/>
                </a:cubicBezTo>
                <a:close/>
                <a:moveTo>
                  <a:pt x="2983881" y="148513"/>
                </a:moveTo>
                <a:cubicBezTo>
                  <a:pt x="2985539" y="148211"/>
                  <a:pt x="2987754" y="148298"/>
                  <a:pt x="2990525" y="148773"/>
                </a:cubicBezTo>
                <a:cubicBezTo>
                  <a:pt x="3001610" y="150673"/>
                  <a:pt x="3009597" y="153588"/>
                  <a:pt x="3014488" y="157517"/>
                </a:cubicBezTo>
                <a:cubicBezTo>
                  <a:pt x="3020826" y="160815"/>
                  <a:pt x="3022844" y="166935"/>
                  <a:pt x="3020543" y="175876"/>
                </a:cubicBezTo>
                <a:cubicBezTo>
                  <a:pt x="3018241" y="184817"/>
                  <a:pt x="3013254" y="187327"/>
                  <a:pt x="3005582" y="183404"/>
                </a:cubicBezTo>
                <a:cubicBezTo>
                  <a:pt x="2997910" y="179482"/>
                  <a:pt x="2990711" y="172255"/>
                  <a:pt x="2983986" y="161722"/>
                </a:cubicBezTo>
                <a:cubicBezTo>
                  <a:pt x="2978942" y="153822"/>
                  <a:pt x="2978907" y="149420"/>
                  <a:pt x="2983881" y="148513"/>
                </a:cubicBezTo>
                <a:close/>
                <a:moveTo>
                  <a:pt x="4782068" y="139341"/>
                </a:moveTo>
                <a:cubicBezTo>
                  <a:pt x="4762752" y="143643"/>
                  <a:pt x="4745092" y="147471"/>
                  <a:pt x="4729088" y="150827"/>
                </a:cubicBezTo>
                <a:cubicBezTo>
                  <a:pt x="4727611" y="160392"/>
                  <a:pt x="4726873" y="169555"/>
                  <a:pt x="4726873" y="178317"/>
                </a:cubicBezTo>
                <a:cubicBezTo>
                  <a:pt x="4755783" y="173026"/>
                  <a:pt x="4774181" y="169304"/>
                  <a:pt x="4782068" y="167153"/>
                </a:cubicBezTo>
                <a:close/>
                <a:moveTo>
                  <a:pt x="4429643" y="139341"/>
                </a:moveTo>
                <a:cubicBezTo>
                  <a:pt x="4410327" y="143643"/>
                  <a:pt x="4392667" y="147471"/>
                  <a:pt x="4376663" y="150827"/>
                </a:cubicBezTo>
                <a:cubicBezTo>
                  <a:pt x="4375186" y="160392"/>
                  <a:pt x="4374448" y="169555"/>
                  <a:pt x="4374448" y="178317"/>
                </a:cubicBezTo>
                <a:cubicBezTo>
                  <a:pt x="4403358" y="173026"/>
                  <a:pt x="4421756" y="169304"/>
                  <a:pt x="4429643" y="167153"/>
                </a:cubicBezTo>
                <a:close/>
                <a:moveTo>
                  <a:pt x="7011725" y="135678"/>
                </a:moveTo>
                <a:cubicBezTo>
                  <a:pt x="7015521" y="135931"/>
                  <a:pt x="7020319" y="136761"/>
                  <a:pt x="7026119" y="138168"/>
                </a:cubicBezTo>
                <a:cubicBezTo>
                  <a:pt x="7049321" y="143797"/>
                  <a:pt x="7063297" y="152465"/>
                  <a:pt x="7068043" y="164174"/>
                </a:cubicBezTo>
                <a:cubicBezTo>
                  <a:pt x="7072789" y="175883"/>
                  <a:pt x="7073044" y="184795"/>
                  <a:pt x="7068807" y="190912"/>
                </a:cubicBezTo>
                <a:cubicBezTo>
                  <a:pt x="7064569" y="197028"/>
                  <a:pt x="7054764" y="193518"/>
                  <a:pt x="7039391" y="180382"/>
                </a:cubicBezTo>
                <a:cubicBezTo>
                  <a:pt x="7024019" y="167247"/>
                  <a:pt x="7012431" y="156778"/>
                  <a:pt x="7004630" y="148977"/>
                </a:cubicBezTo>
                <a:cubicBezTo>
                  <a:pt x="6997973" y="139351"/>
                  <a:pt x="7000337" y="134918"/>
                  <a:pt x="7011725" y="135678"/>
                </a:cubicBezTo>
                <a:close/>
                <a:moveTo>
                  <a:pt x="961229" y="131577"/>
                </a:moveTo>
                <a:cubicBezTo>
                  <a:pt x="977408" y="130493"/>
                  <a:pt x="990980" y="132866"/>
                  <a:pt x="1001945" y="138695"/>
                </a:cubicBezTo>
                <a:cubicBezTo>
                  <a:pt x="1016565" y="146468"/>
                  <a:pt x="1023004" y="153466"/>
                  <a:pt x="1021261" y="159689"/>
                </a:cubicBezTo>
                <a:cubicBezTo>
                  <a:pt x="1019519" y="165913"/>
                  <a:pt x="1012485" y="168577"/>
                  <a:pt x="1000160" y="167680"/>
                </a:cubicBezTo>
                <a:cubicBezTo>
                  <a:pt x="987834" y="166784"/>
                  <a:pt x="970515" y="166336"/>
                  <a:pt x="948202" y="166336"/>
                </a:cubicBezTo>
                <a:cubicBezTo>
                  <a:pt x="925917" y="166336"/>
                  <a:pt x="901976" y="167458"/>
                  <a:pt x="876379" y="169702"/>
                </a:cubicBezTo>
                <a:cubicBezTo>
                  <a:pt x="850781" y="171947"/>
                  <a:pt x="829357" y="174617"/>
                  <a:pt x="812106" y="177715"/>
                </a:cubicBezTo>
                <a:cubicBezTo>
                  <a:pt x="794854" y="180812"/>
                  <a:pt x="779797" y="183738"/>
                  <a:pt x="766934" y="186491"/>
                </a:cubicBezTo>
                <a:cubicBezTo>
                  <a:pt x="754071" y="189245"/>
                  <a:pt x="740684" y="186255"/>
                  <a:pt x="726774" y="177521"/>
                </a:cubicBezTo>
                <a:cubicBezTo>
                  <a:pt x="714169" y="163654"/>
                  <a:pt x="713273" y="157406"/>
                  <a:pt x="724086" y="158775"/>
                </a:cubicBezTo>
                <a:cubicBezTo>
                  <a:pt x="734899" y="160145"/>
                  <a:pt x="753422" y="159714"/>
                  <a:pt x="779657" y="157485"/>
                </a:cubicBezTo>
                <a:cubicBezTo>
                  <a:pt x="805893" y="155255"/>
                  <a:pt x="833900" y="151881"/>
                  <a:pt x="863677" y="147364"/>
                </a:cubicBezTo>
                <a:cubicBezTo>
                  <a:pt x="893455" y="142847"/>
                  <a:pt x="920288" y="138330"/>
                  <a:pt x="944180" y="133812"/>
                </a:cubicBezTo>
                <a:cubicBezTo>
                  <a:pt x="950152" y="132683"/>
                  <a:pt x="955835" y="131938"/>
                  <a:pt x="961229" y="131577"/>
                </a:cubicBezTo>
                <a:close/>
                <a:moveTo>
                  <a:pt x="6139961" y="128854"/>
                </a:moveTo>
                <a:cubicBezTo>
                  <a:pt x="6143603" y="126379"/>
                  <a:pt x="6146109" y="132710"/>
                  <a:pt x="6147481" y="147848"/>
                </a:cubicBezTo>
                <a:cubicBezTo>
                  <a:pt x="6149309" y="168032"/>
                  <a:pt x="6143853" y="188305"/>
                  <a:pt x="6131111" y="208668"/>
                </a:cubicBezTo>
                <a:cubicBezTo>
                  <a:pt x="6118371" y="229031"/>
                  <a:pt x="6108895" y="233362"/>
                  <a:pt x="6102685" y="221661"/>
                </a:cubicBezTo>
                <a:cubicBezTo>
                  <a:pt x="6096477" y="209959"/>
                  <a:pt x="6096548" y="199699"/>
                  <a:pt x="6102901" y="190879"/>
                </a:cubicBezTo>
                <a:cubicBezTo>
                  <a:pt x="6109253" y="182060"/>
                  <a:pt x="6114631" y="173305"/>
                  <a:pt x="6119033" y="164615"/>
                </a:cubicBezTo>
                <a:cubicBezTo>
                  <a:pt x="6124440" y="155509"/>
                  <a:pt x="6130075" y="145392"/>
                  <a:pt x="6135940" y="134264"/>
                </a:cubicBezTo>
                <a:cubicBezTo>
                  <a:pt x="6137407" y="131482"/>
                  <a:pt x="6138747" y="129679"/>
                  <a:pt x="6139961" y="128854"/>
                </a:cubicBezTo>
                <a:close/>
                <a:moveTo>
                  <a:pt x="63011" y="128854"/>
                </a:moveTo>
                <a:cubicBezTo>
                  <a:pt x="66653" y="126379"/>
                  <a:pt x="69160" y="132710"/>
                  <a:pt x="70531" y="147848"/>
                </a:cubicBezTo>
                <a:cubicBezTo>
                  <a:pt x="72360" y="168032"/>
                  <a:pt x="66903" y="188305"/>
                  <a:pt x="54162" y="208668"/>
                </a:cubicBezTo>
                <a:cubicBezTo>
                  <a:pt x="41420" y="229031"/>
                  <a:pt x="31945" y="233362"/>
                  <a:pt x="25736" y="221661"/>
                </a:cubicBezTo>
                <a:cubicBezTo>
                  <a:pt x="19527" y="209959"/>
                  <a:pt x="19598" y="199699"/>
                  <a:pt x="25951" y="190879"/>
                </a:cubicBezTo>
                <a:cubicBezTo>
                  <a:pt x="32304" y="182060"/>
                  <a:pt x="37681" y="173305"/>
                  <a:pt x="42084" y="164615"/>
                </a:cubicBezTo>
                <a:cubicBezTo>
                  <a:pt x="47490" y="155509"/>
                  <a:pt x="53126" y="145392"/>
                  <a:pt x="58991" y="134264"/>
                </a:cubicBezTo>
                <a:cubicBezTo>
                  <a:pt x="60457" y="131482"/>
                  <a:pt x="61797" y="129679"/>
                  <a:pt x="63011" y="128854"/>
                </a:cubicBezTo>
                <a:close/>
                <a:moveTo>
                  <a:pt x="2686013" y="122584"/>
                </a:moveTo>
                <a:cubicBezTo>
                  <a:pt x="2689286" y="122243"/>
                  <a:pt x="2692726" y="122670"/>
                  <a:pt x="2696333" y="123864"/>
                </a:cubicBezTo>
                <a:cubicBezTo>
                  <a:pt x="2703546" y="126252"/>
                  <a:pt x="2709447" y="128822"/>
                  <a:pt x="2714036" y="131575"/>
                </a:cubicBezTo>
                <a:cubicBezTo>
                  <a:pt x="2719872" y="134974"/>
                  <a:pt x="2719947" y="138717"/>
                  <a:pt x="2714261" y="142804"/>
                </a:cubicBezTo>
                <a:cubicBezTo>
                  <a:pt x="2708575" y="146891"/>
                  <a:pt x="2703843" y="153975"/>
                  <a:pt x="2700065" y="164056"/>
                </a:cubicBezTo>
                <a:cubicBezTo>
                  <a:pt x="2696286" y="174137"/>
                  <a:pt x="2694615" y="188391"/>
                  <a:pt x="2695053" y="206818"/>
                </a:cubicBezTo>
                <a:cubicBezTo>
                  <a:pt x="2695490" y="225246"/>
                  <a:pt x="2700272" y="240543"/>
                  <a:pt x="2709400" y="252711"/>
                </a:cubicBezTo>
                <a:cubicBezTo>
                  <a:pt x="2718528" y="264878"/>
                  <a:pt x="2730602" y="273970"/>
                  <a:pt x="2745623" y="279986"/>
                </a:cubicBezTo>
                <a:cubicBezTo>
                  <a:pt x="2760645" y="286002"/>
                  <a:pt x="2769364" y="287324"/>
                  <a:pt x="2771780" y="283954"/>
                </a:cubicBezTo>
                <a:cubicBezTo>
                  <a:pt x="2774196" y="280584"/>
                  <a:pt x="2778649" y="270686"/>
                  <a:pt x="2785138" y="254259"/>
                </a:cubicBezTo>
                <a:cubicBezTo>
                  <a:pt x="2791627" y="237833"/>
                  <a:pt x="2795216" y="238998"/>
                  <a:pt x="2795904" y="257755"/>
                </a:cubicBezTo>
                <a:cubicBezTo>
                  <a:pt x="2796592" y="276512"/>
                  <a:pt x="2799425" y="290332"/>
                  <a:pt x="2804400" y="299216"/>
                </a:cubicBezTo>
                <a:cubicBezTo>
                  <a:pt x="2809377" y="308100"/>
                  <a:pt x="2806892" y="313370"/>
                  <a:pt x="2796947" y="315026"/>
                </a:cubicBezTo>
                <a:cubicBezTo>
                  <a:pt x="2787002" y="316682"/>
                  <a:pt x="2772952" y="315664"/>
                  <a:pt x="2754798" y="311972"/>
                </a:cubicBezTo>
                <a:cubicBezTo>
                  <a:pt x="2736643" y="308279"/>
                  <a:pt x="2720539" y="300578"/>
                  <a:pt x="2706485" y="288870"/>
                </a:cubicBezTo>
                <a:cubicBezTo>
                  <a:pt x="2692432" y="277161"/>
                  <a:pt x="2682609" y="263588"/>
                  <a:pt x="2677016" y="248151"/>
                </a:cubicBezTo>
                <a:cubicBezTo>
                  <a:pt x="2671424" y="232713"/>
                  <a:pt x="2669527" y="214071"/>
                  <a:pt x="2671327" y="192224"/>
                </a:cubicBezTo>
                <a:cubicBezTo>
                  <a:pt x="2673126" y="170376"/>
                  <a:pt x="2674478" y="157675"/>
                  <a:pt x="2675382" y="154118"/>
                </a:cubicBezTo>
                <a:cubicBezTo>
                  <a:pt x="2676285" y="150562"/>
                  <a:pt x="2672632" y="150117"/>
                  <a:pt x="2664422" y="152785"/>
                </a:cubicBezTo>
                <a:cubicBezTo>
                  <a:pt x="2656212" y="155452"/>
                  <a:pt x="2640929" y="158793"/>
                  <a:pt x="2618573" y="162808"/>
                </a:cubicBezTo>
                <a:cubicBezTo>
                  <a:pt x="2596216" y="166824"/>
                  <a:pt x="2580858" y="169989"/>
                  <a:pt x="2572498" y="172305"/>
                </a:cubicBezTo>
                <a:cubicBezTo>
                  <a:pt x="2564137" y="174621"/>
                  <a:pt x="2555347" y="171477"/>
                  <a:pt x="2546126" y="162873"/>
                </a:cubicBezTo>
                <a:cubicBezTo>
                  <a:pt x="2536905" y="154269"/>
                  <a:pt x="2537898" y="150418"/>
                  <a:pt x="2549105" y="151322"/>
                </a:cubicBezTo>
                <a:cubicBezTo>
                  <a:pt x="2560312" y="152225"/>
                  <a:pt x="2575627" y="151139"/>
                  <a:pt x="2595051" y="148063"/>
                </a:cubicBezTo>
                <a:cubicBezTo>
                  <a:pt x="2614475" y="144987"/>
                  <a:pt x="2631468" y="141463"/>
                  <a:pt x="2646031" y="137491"/>
                </a:cubicBezTo>
                <a:cubicBezTo>
                  <a:pt x="2660593" y="133518"/>
                  <a:pt x="2670814" y="129657"/>
                  <a:pt x="2676694" y="125907"/>
                </a:cubicBezTo>
                <a:cubicBezTo>
                  <a:pt x="2679633" y="124032"/>
                  <a:pt x="2682740" y="122925"/>
                  <a:pt x="2686013" y="122584"/>
                </a:cubicBezTo>
                <a:close/>
                <a:moveTo>
                  <a:pt x="6296020" y="121068"/>
                </a:moveTo>
                <a:cubicBezTo>
                  <a:pt x="6303333" y="122494"/>
                  <a:pt x="6313479" y="126463"/>
                  <a:pt x="6326457" y="132974"/>
                </a:cubicBezTo>
                <a:cubicBezTo>
                  <a:pt x="6339765" y="138652"/>
                  <a:pt x="6350391" y="148106"/>
                  <a:pt x="6358335" y="161335"/>
                </a:cubicBezTo>
                <a:cubicBezTo>
                  <a:pt x="6366281" y="174564"/>
                  <a:pt x="6367453" y="187929"/>
                  <a:pt x="6361853" y="201430"/>
                </a:cubicBezTo>
                <a:cubicBezTo>
                  <a:pt x="6356253" y="214931"/>
                  <a:pt x="6347545" y="212590"/>
                  <a:pt x="6335728" y="194407"/>
                </a:cubicBezTo>
                <a:cubicBezTo>
                  <a:pt x="6323912" y="176224"/>
                  <a:pt x="6312511" y="159098"/>
                  <a:pt x="6301527" y="143030"/>
                </a:cubicBezTo>
                <a:cubicBezTo>
                  <a:pt x="6290543" y="126961"/>
                  <a:pt x="6288707" y="119641"/>
                  <a:pt x="6296020" y="121068"/>
                </a:cubicBezTo>
                <a:close/>
                <a:moveTo>
                  <a:pt x="219070" y="121068"/>
                </a:moveTo>
                <a:cubicBezTo>
                  <a:pt x="226384" y="122494"/>
                  <a:pt x="236530" y="126463"/>
                  <a:pt x="249508" y="132974"/>
                </a:cubicBezTo>
                <a:cubicBezTo>
                  <a:pt x="262815" y="138652"/>
                  <a:pt x="273442" y="148106"/>
                  <a:pt x="281386" y="161335"/>
                </a:cubicBezTo>
                <a:cubicBezTo>
                  <a:pt x="289330" y="174564"/>
                  <a:pt x="290503" y="187929"/>
                  <a:pt x="284903" y="201430"/>
                </a:cubicBezTo>
                <a:cubicBezTo>
                  <a:pt x="279303" y="214931"/>
                  <a:pt x="270595" y="212590"/>
                  <a:pt x="258779" y="194407"/>
                </a:cubicBezTo>
                <a:cubicBezTo>
                  <a:pt x="246962" y="176224"/>
                  <a:pt x="235562" y="159098"/>
                  <a:pt x="224577" y="143030"/>
                </a:cubicBezTo>
                <a:cubicBezTo>
                  <a:pt x="213592" y="126961"/>
                  <a:pt x="211757" y="119641"/>
                  <a:pt x="219070" y="121068"/>
                </a:cubicBezTo>
                <a:close/>
                <a:moveTo>
                  <a:pt x="5491894" y="121057"/>
                </a:moveTo>
                <a:cubicBezTo>
                  <a:pt x="5502369" y="122476"/>
                  <a:pt x="5510934" y="125094"/>
                  <a:pt x="5517588" y="128908"/>
                </a:cubicBezTo>
                <a:cubicBezTo>
                  <a:pt x="5526092" y="132407"/>
                  <a:pt x="5528762" y="137233"/>
                  <a:pt x="5525600" y="143385"/>
                </a:cubicBezTo>
                <a:cubicBezTo>
                  <a:pt x="5522438" y="149536"/>
                  <a:pt x="5521305" y="174546"/>
                  <a:pt x="5522202" y="218412"/>
                </a:cubicBezTo>
                <a:cubicBezTo>
                  <a:pt x="5523098" y="262279"/>
                  <a:pt x="5521553" y="292010"/>
                  <a:pt x="5517566" y="307605"/>
                </a:cubicBezTo>
                <a:cubicBezTo>
                  <a:pt x="5513580" y="323200"/>
                  <a:pt x="5507711" y="324806"/>
                  <a:pt x="5499960" y="312423"/>
                </a:cubicBezTo>
                <a:cubicBezTo>
                  <a:pt x="5492209" y="300041"/>
                  <a:pt x="5489008" y="290318"/>
                  <a:pt x="5490355" y="283255"/>
                </a:cubicBezTo>
                <a:cubicBezTo>
                  <a:pt x="5491704" y="276193"/>
                  <a:pt x="5493277" y="261917"/>
                  <a:pt x="5495077" y="240428"/>
                </a:cubicBezTo>
                <a:cubicBezTo>
                  <a:pt x="5496877" y="218939"/>
                  <a:pt x="5496673" y="197214"/>
                  <a:pt x="5494464" y="175252"/>
                </a:cubicBezTo>
                <a:cubicBezTo>
                  <a:pt x="5492256" y="153290"/>
                  <a:pt x="5488656" y="138412"/>
                  <a:pt x="5483666" y="130618"/>
                </a:cubicBezTo>
                <a:cubicBezTo>
                  <a:pt x="5478675" y="122824"/>
                  <a:pt x="5481418" y="119637"/>
                  <a:pt x="5491894" y="121057"/>
                </a:cubicBezTo>
                <a:close/>
                <a:moveTo>
                  <a:pt x="2281969" y="121057"/>
                </a:moveTo>
                <a:cubicBezTo>
                  <a:pt x="2292444" y="122476"/>
                  <a:pt x="2301009" y="125094"/>
                  <a:pt x="2307663" y="128908"/>
                </a:cubicBezTo>
                <a:cubicBezTo>
                  <a:pt x="2316166" y="132407"/>
                  <a:pt x="2318837" y="137233"/>
                  <a:pt x="2315675" y="143385"/>
                </a:cubicBezTo>
                <a:cubicBezTo>
                  <a:pt x="2312513" y="149536"/>
                  <a:pt x="2311380" y="174546"/>
                  <a:pt x="2312277" y="218412"/>
                </a:cubicBezTo>
                <a:cubicBezTo>
                  <a:pt x="2313173" y="262279"/>
                  <a:pt x="2311628" y="292010"/>
                  <a:pt x="2307641" y="307605"/>
                </a:cubicBezTo>
                <a:cubicBezTo>
                  <a:pt x="2303655" y="323200"/>
                  <a:pt x="2297786" y="324806"/>
                  <a:pt x="2290035" y="312423"/>
                </a:cubicBezTo>
                <a:cubicBezTo>
                  <a:pt x="2282284" y="300041"/>
                  <a:pt x="2279083" y="290318"/>
                  <a:pt x="2280431" y="283255"/>
                </a:cubicBezTo>
                <a:cubicBezTo>
                  <a:pt x="2281779" y="276193"/>
                  <a:pt x="2283352" y="261917"/>
                  <a:pt x="2285152" y="240428"/>
                </a:cubicBezTo>
                <a:cubicBezTo>
                  <a:pt x="2286952" y="218939"/>
                  <a:pt x="2286748" y="197214"/>
                  <a:pt x="2284539" y="175252"/>
                </a:cubicBezTo>
                <a:cubicBezTo>
                  <a:pt x="2282331" y="153290"/>
                  <a:pt x="2278731" y="138412"/>
                  <a:pt x="2273741" y="130618"/>
                </a:cubicBezTo>
                <a:cubicBezTo>
                  <a:pt x="2268751" y="122824"/>
                  <a:pt x="2271493" y="119637"/>
                  <a:pt x="2281969" y="121057"/>
                </a:cubicBezTo>
                <a:close/>
                <a:moveTo>
                  <a:pt x="3635183" y="120912"/>
                </a:moveTo>
                <a:cubicBezTo>
                  <a:pt x="3637809" y="120306"/>
                  <a:pt x="3640871" y="120361"/>
                  <a:pt x="3644370" y="121078"/>
                </a:cubicBezTo>
                <a:cubicBezTo>
                  <a:pt x="3651368" y="122512"/>
                  <a:pt x="3657534" y="124728"/>
                  <a:pt x="3662869" y="127725"/>
                </a:cubicBezTo>
                <a:cubicBezTo>
                  <a:pt x="3668203" y="130722"/>
                  <a:pt x="3667447" y="135985"/>
                  <a:pt x="3660600" y="143514"/>
                </a:cubicBezTo>
                <a:cubicBezTo>
                  <a:pt x="3653752" y="151042"/>
                  <a:pt x="3649479" y="159639"/>
                  <a:pt x="3647779" y="169304"/>
                </a:cubicBezTo>
                <a:cubicBezTo>
                  <a:pt x="3646080" y="178970"/>
                  <a:pt x="3647256" y="189004"/>
                  <a:pt x="3651307" y="199408"/>
                </a:cubicBezTo>
                <a:cubicBezTo>
                  <a:pt x="3655358" y="209812"/>
                  <a:pt x="3655584" y="220241"/>
                  <a:pt x="3651985" y="230695"/>
                </a:cubicBezTo>
                <a:cubicBezTo>
                  <a:pt x="3664360" y="233678"/>
                  <a:pt x="3677040" y="236962"/>
                  <a:pt x="3690026" y="240547"/>
                </a:cubicBezTo>
                <a:cubicBezTo>
                  <a:pt x="3703011" y="244132"/>
                  <a:pt x="3718979" y="248179"/>
                  <a:pt x="3737929" y="252689"/>
                </a:cubicBezTo>
                <a:cubicBezTo>
                  <a:pt x="3756880" y="257199"/>
                  <a:pt x="3773726" y="260569"/>
                  <a:pt x="3788468" y="262799"/>
                </a:cubicBezTo>
                <a:cubicBezTo>
                  <a:pt x="3803209" y="265029"/>
                  <a:pt x="3818507" y="266363"/>
                  <a:pt x="3834360" y="266800"/>
                </a:cubicBezTo>
                <a:cubicBezTo>
                  <a:pt x="3850213" y="267237"/>
                  <a:pt x="3865847" y="266549"/>
                  <a:pt x="3881263" y="264735"/>
                </a:cubicBezTo>
                <a:cubicBezTo>
                  <a:pt x="3896679" y="262921"/>
                  <a:pt x="3901067" y="265133"/>
                  <a:pt x="3894427" y="271371"/>
                </a:cubicBezTo>
                <a:cubicBezTo>
                  <a:pt x="3887788" y="277609"/>
                  <a:pt x="3879503" y="282757"/>
                  <a:pt x="3869572" y="286815"/>
                </a:cubicBezTo>
                <a:cubicBezTo>
                  <a:pt x="3859642" y="290874"/>
                  <a:pt x="3848557" y="294530"/>
                  <a:pt x="3836317" y="297786"/>
                </a:cubicBezTo>
                <a:cubicBezTo>
                  <a:pt x="3824078" y="301041"/>
                  <a:pt x="3813979" y="301987"/>
                  <a:pt x="3806020" y="300625"/>
                </a:cubicBezTo>
                <a:cubicBezTo>
                  <a:pt x="3798061" y="299263"/>
                  <a:pt x="3787489" y="296534"/>
                  <a:pt x="3774303" y="292440"/>
                </a:cubicBezTo>
                <a:cubicBezTo>
                  <a:pt x="3761117" y="288346"/>
                  <a:pt x="3747114" y="283155"/>
                  <a:pt x="3732293" y="276867"/>
                </a:cubicBezTo>
                <a:cubicBezTo>
                  <a:pt x="3717473" y="270579"/>
                  <a:pt x="3702638" y="265187"/>
                  <a:pt x="3687789" y="260691"/>
                </a:cubicBezTo>
                <a:cubicBezTo>
                  <a:pt x="3672939" y="256195"/>
                  <a:pt x="3661230" y="252617"/>
                  <a:pt x="3652662" y="249957"/>
                </a:cubicBezTo>
                <a:cubicBezTo>
                  <a:pt x="3644094" y="247297"/>
                  <a:pt x="3635544" y="247505"/>
                  <a:pt x="3627011" y="250581"/>
                </a:cubicBezTo>
                <a:cubicBezTo>
                  <a:pt x="3618479" y="253657"/>
                  <a:pt x="3612108" y="256131"/>
                  <a:pt x="3607899" y="258002"/>
                </a:cubicBezTo>
                <a:cubicBezTo>
                  <a:pt x="3603690" y="259874"/>
                  <a:pt x="3599908" y="260809"/>
                  <a:pt x="3596553" y="260809"/>
                </a:cubicBezTo>
                <a:cubicBezTo>
                  <a:pt x="3593771" y="260809"/>
                  <a:pt x="3588339" y="257102"/>
                  <a:pt x="3580259" y="249688"/>
                </a:cubicBezTo>
                <a:cubicBezTo>
                  <a:pt x="3572178" y="242275"/>
                  <a:pt x="3573859" y="237994"/>
                  <a:pt x="3585303" y="236847"/>
                </a:cubicBezTo>
                <a:cubicBezTo>
                  <a:pt x="3596746" y="235700"/>
                  <a:pt x="3612886" y="233047"/>
                  <a:pt x="3633722" y="228888"/>
                </a:cubicBezTo>
                <a:cubicBezTo>
                  <a:pt x="3635888" y="224156"/>
                  <a:pt x="3635698" y="218491"/>
                  <a:pt x="3633152" y="211895"/>
                </a:cubicBezTo>
                <a:cubicBezTo>
                  <a:pt x="3630607" y="205298"/>
                  <a:pt x="3627682" y="198867"/>
                  <a:pt x="3624376" y="192600"/>
                </a:cubicBezTo>
                <a:cubicBezTo>
                  <a:pt x="3621071" y="186333"/>
                  <a:pt x="3620318" y="178801"/>
                  <a:pt x="3622118" y="170004"/>
                </a:cubicBezTo>
                <a:cubicBezTo>
                  <a:pt x="3623917" y="161206"/>
                  <a:pt x="3624692" y="155696"/>
                  <a:pt x="3624441" y="153473"/>
                </a:cubicBezTo>
                <a:cubicBezTo>
                  <a:pt x="3624190" y="151250"/>
                  <a:pt x="3621110" y="151039"/>
                  <a:pt x="3615202" y="152838"/>
                </a:cubicBezTo>
                <a:cubicBezTo>
                  <a:pt x="3609294" y="154638"/>
                  <a:pt x="3603346" y="152365"/>
                  <a:pt x="3597359" y="146020"/>
                </a:cubicBezTo>
                <a:cubicBezTo>
                  <a:pt x="3591372" y="139674"/>
                  <a:pt x="3592458" y="136501"/>
                  <a:pt x="3600618" y="136501"/>
                </a:cubicBezTo>
                <a:cubicBezTo>
                  <a:pt x="3606182" y="136501"/>
                  <a:pt x="3611362" y="135501"/>
                  <a:pt x="3616159" y="133501"/>
                </a:cubicBezTo>
                <a:cubicBezTo>
                  <a:pt x="3620956" y="131500"/>
                  <a:pt x="3625108" y="128571"/>
                  <a:pt x="3628614" y="124714"/>
                </a:cubicBezTo>
                <a:cubicBezTo>
                  <a:pt x="3630367" y="122785"/>
                  <a:pt x="3632556" y="121517"/>
                  <a:pt x="3635183" y="120912"/>
                </a:cubicBezTo>
                <a:close/>
                <a:moveTo>
                  <a:pt x="1243922" y="120433"/>
                </a:moveTo>
                <a:cubicBezTo>
                  <a:pt x="1229165" y="123989"/>
                  <a:pt x="1215657" y="126922"/>
                  <a:pt x="1203396" y="129231"/>
                </a:cubicBezTo>
                <a:cubicBezTo>
                  <a:pt x="1202636" y="149178"/>
                  <a:pt x="1202256" y="166444"/>
                  <a:pt x="1202256" y="181028"/>
                </a:cubicBezTo>
                <a:cubicBezTo>
                  <a:pt x="1216854" y="179292"/>
                  <a:pt x="1229022" y="177299"/>
                  <a:pt x="1238759" y="175048"/>
                </a:cubicBezTo>
                <a:cubicBezTo>
                  <a:pt x="1241326" y="158069"/>
                  <a:pt x="1243047" y="139864"/>
                  <a:pt x="1243922" y="120433"/>
                </a:cubicBezTo>
                <a:close/>
                <a:moveTo>
                  <a:pt x="6845328" y="119949"/>
                </a:moveTo>
                <a:cubicBezTo>
                  <a:pt x="6847914" y="119583"/>
                  <a:pt x="6850875" y="120010"/>
                  <a:pt x="6854209" y="121229"/>
                </a:cubicBezTo>
                <a:cubicBezTo>
                  <a:pt x="6860877" y="123667"/>
                  <a:pt x="6866753" y="127126"/>
                  <a:pt x="6871837" y="131608"/>
                </a:cubicBezTo>
                <a:cubicBezTo>
                  <a:pt x="6876920" y="136089"/>
                  <a:pt x="6876437" y="141359"/>
                  <a:pt x="6870385" y="147418"/>
                </a:cubicBezTo>
                <a:cubicBezTo>
                  <a:pt x="6864333" y="153476"/>
                  <a:pt x="6859607" y="161267"/>
                  <a:pt x="6856209" y="170789"/>
                </a:cubicBezTo>
                <a:cubicBezTo>
                  <a:pt x="6852811" y="180311"/>
                  <a:pt x="6853811" y="188911"/>
                  <a:pt x="6859210" y="196590"/>
                </a:cubicBezTo>
                <a:cubicBezTo>
                  <a:pt x="6864609" y="204269"/>
                  <a:pt x="6864161" y="215229"/>
                  <a:pt x="6857865" y="229469"/>
                </a:cubicBezTo>
                <a:cubicBezTo>
                  <a:pt x="6900843" y="240482"/>
                  <a:pt x="6938193" y="249115"/>
                  <a:pt x="6969913" y="255367"/>
                </a:cubicBezTo>
                <a:cubicBezTo>
                  <a:pt x="7001633" y="261620"/>
                  <a:pt x="7029751" y="264301"/>
                  <a:pt x="7054265" y="263412"/>
                </a:cubicBezTo>
                <a:cubicBezTo>
                  <a:pt x="7078781" y="262523"/>
                  <a:pt x="7096042" y="261616"/>
                  <a:pt x="7106051" y="260691"/>
                </a:cubicBezTo>
                <a:cubicBezTo>
                  <a:pt x="7116061" y="259766"/>
                  <a:pt x="7108869" y="266069"/>
                  <a:pt x="7084477" y="279599"/>
                </a:cubicBezTo>
                <a:cubicBezTo>
                  <a:pt x="7060084" y="293129"/>
                  <a:pt x="7042639" y="300356"/>
                  <a:pt x="7032142" y="301281"/>
                </a:cubicBezTo>
                <a:cubicBezTo>
                  <a:pt x="7021645" y="302206"/>
                  <a:pt x="7004451" y="298391"/>
                  <a:pt x="6980560" y="289837"/>
                </a:cubicBezTo>
                <a:cubicBezTo>
                  <a:pt x="6956670" y="281284"/>
                  <a:pt x="6933651" y="272719"/>
                  <a:pt x="6911501" y="264143"/>
                </a:cubicBezTo>
                <a:cubicBezTo>
                  <a:pt x="6889353" y="255568"/>
                  <a:pt x="6873543" y="250169"/>
                  <a:pt x="6864071" y="247946"/>
                </a:cubicBezTo>
                <a:cubicBezTo>
                  <a:pt x="6854600" y="245723"/>
                  <a:pt x="6844937" y="246358"/>
                  <a:pt x="6835086" y="249850"/>
                </a:cubicBezTo>
                <a:cubicBezTo>
                  <a:pt x="6825234" y="253342"/>
                  <a:pt x="6817523" y="256719"/>
                  <a:pt x="6811952" y="259981"/>
                </a:cubicBezTo>
                <a:cubicBezTo>
                  <a:pt x="6806381" y="263244"/>
                  <a:pt x="6798665" y="260777"/>
                  <a:pt x="6788807" y="252582"/>
                </a:cubicBezTo>
                <a:cubicBezTo>
                  <a:pt x="6778948" y="244386"/>
                  <a:pt x="6779443" y="239435"/>
                  <a:pt x="6790291" y="237729"/>
                </a:cubicBezTo>
                <a:cubicBezTo>
                  <a:pt x="6801139" y="236022"/>
                  <a:pt x="6818287" y="233075"/>
                  <a:pt x="6841733" y="228888"/>
                </a:cubicBezTo>
                <a:cubicBezTo>
                  <a:pt x="6843382" y="216756"/>
                  <a:pt x="6841055" y="206585"/>
                  <a:pt x="6834753" y="198376"/>
                </a:cubicBezTo>
                <a:cubicBezTo>
                  <a:pt x="6828451" y="190166"/>
                  <a:pt x="6827773" y="179848"/>
                  <a:pt x="6832720" y="167422"/>
                </a:cubicBezTo>
                <a:cubicBezTo>
                  <a:pt x="6837667" y="154997"/>
                  <a:pt x="6836247" y="150135"/>
                  <a:pt x="6828461" y="152838"/>
                </a:cubicBezTo>
                <a:cubicBezTo>
                  <a:pt x="6820674" y="155541"/>
                  <a:pt x="6812575" y="153910"/>
                  <a:pt x="6804165" y="147945"/>
                </a:cubicBezTo>
                <a:cubicBezTo>
                  <a:pt x="6795755" y="141979"/>
                  <a:pt x="6796471" y="138383"/>
                  <a:pt x="6806316" y="137157"/>
                </a:cubicBezTo>
                <a:cubicBezTo>
                  <a:pt x="6816161" y="135931"/>
                  <a:pt x="6823097" y="134311"/>
                  <a:pt x="6827127" y="132296"/>
                </a:cubicBezTo>
                <a:cubicBezTo>
                  <a:pt x="6831157" y="130281"/>
                  <a:pt x="6835011" y="127323"/>
                  <a:pt x="6838689" y="123423"/>
                </a:cubicBezTo>
                <a:cubicBezTo>
                  <a:pt x="6840528" y="121473"/>
                  <a:pt x="6842741" y="120315"/>
                  <a:pt x="6845328" y="119949"/>
                </a:cubicBezTo>
                <a:close/>
                <a:moveTo>
                  <a:pt x="4843561" y="85328"/>
                </a:moveTo>
                <a:cubicBezTo>
                  <a:pt x="4842267" y="84891"/>
                  <a:pt x="4840325" y="84898"/>
                  <a:pt x="4837737" y="85350"/>
                </a:cubicBezTo>
                <a:cubicBezTo>
                  <a:pt x="4832560" y="86253"/>
                  <a:pt x="4819001" y="88010"/>
                  <a:pt x="4797061" y="90620"/>
                </a:cubicBezTo>
                <a:cubicBezTo>
                  <a:pt x="4807859" y="94735"/>
                  <a:pt x="4812333" y="98693"/>
                  <a:pt x="4810483" y="102493"/>
                </a:cubicBezTo>
                <a:cubicBezTo>
                  <a:pt x="4808633" y="106294"/>
                  <a:pt x="4807314" y="111320"/>
                  <a:pt x="4806525" y="117572"/>
                </a:cubicBezTo>
                <a:cubicBezTo>
                  <a:pt x="4812419" y="117629"/>
                  <a:pt x="4824200" y="116052"/>
                  <a:pt x="4841867" y="112840"/>
                </a:cubicBezTo>
                <a:cubicBezTo>
                  <a:pt x="4844290" y="101454"/>
                  <a:pt x="4845502" y="93165"/>
                  <a:pt x="4845502" y="87974"/>
                </a:cubicBezTo>
                <a:cubicBezTo>
                  <a:pt x="4845502" y="86647"/>
                  <a:pt x="4844855" y="85766"/>
                  <a:pt x="4843561" y="85328"/>
                </a:cubicBezTo>
                <a:close/>
                <a:moveTo>
                  <a:pt x="4491136" y="85328"/>
                </a:moveTo>
                <a:cubicBezTo>
                  <a:pt x="4489842" y="84891"/>
                  <a:pt x="4487900" y="84898"/>
                  <a:pt x="4485312" y="85350"/>
                </a:cubicBezTo>
                <a:cubicBezTo>
                  <a:pt x="4480135" y="86253"/>
                  <a:pt x="4466576" y="88010"/>
                  <a:pt x="4444636" y="90620"/>
                </a:cubicBezTo>
                <a:cubicBezTo>
                  <a:pt x="4455434" y="94735"/>
                  <a:pt x="4459908" y="98693"/>
                  <a:pt x="4458058" y="102493"/>
                </a:cubicBezTo>
                <a:cubicBezTo>
                  <a:pt x="4456208" y="106294"/>
                  <a:pt x="4454889" y="111320"/>
                  <a:pt x="4454100" y="117572"/>
                </a:cubicBezTo>
                <a:cubicBezTo>
                  <a:pt x="4459994" y="117629"/>
                  <a:pt x="4471775" y="116052"/>
                  <a:pt x="4489442" y="112840"/>
                </a:cubicBezTo>
                <a:cubicBezTo>
                  <a:pt x="4491865" y="101454"/>
                  <a:pt x="4493077" y="93165"/>
                  <a:pt x="4493077" y="87974"/>
                </a:cubicBezTo>
                <a:cubicBezTo>
                  <a:pt x="4493077" y="86647"/>
                  <a:pt x="4492430" y="85766"/>
                  <a:pt x="4491136" y="85328"/>
                </a:cubicBezTo>
                <a:close/>
                <a:moveTo>
                  <a:pt x="2681423" y="84142"/>
                </a:moveTo>
                <a:cubicBezTo>
                  <a:pt x="2687010" y="83834"/>
                  <a:pt x="2692009" y="86226"/>
                  <a:pt x="2696419" y="91319"/>
                </a:cubicBezTo>
                <a:cubicBezTo>
                  <a:pt x="2702298" y="98109"/>
                  <a:pt x="2698491" y="102859"/>
                  <a:pt x="2684997" y="105569"/>
                </a:cubicBezTo>
                <a:cubicBezTo>
                  <a:pt x="2671502" y="108280"/>
                  <a:pt x="2657460" y="110535"/>
                  <a:pt x="2642869" y="112334"/>
                </a:cubicBezTo>
                <a:cubicBezTo>
                  <a:pt x="2628277" y="114134"/>
                  <a:pt x="2616777" y="112886"/>
                  <a:pt x="2608366" y="108592"/>
                </a:cubicBezTo>
                <a:cubicBezTo>
                  <a:pt x="2599956" y="104297"/>
                  <a:pt x="2600551" y="101142"/>
                  <a:pt x="2610152" y="99127"/>
                </a:cubicBezTo>
                <a:cubicBezTo>
                  <a:pt x="2619752" y="97112"/>
                  <a:pt x="2631504" y="94531"/>
                  <a:pt x="2645407" y="91383"/>
                </a:cubicBezTo>
                <a:cubicBezTo>
                  <a:pt x="2659310" y="88236"/>
                  <a:pt x="2669387" y="86224"/>
                  <a:pt x="2675640" y="85350"/>
                </a:cubicBezTo>
                <a:cubicBezTo>
                  <a:pt x="2677633" y="84647"/>
                  <a:pt x="2679561" y="84244"/>
                  <a:pt x="2681423" y="84142"/>
                </a:cubicBezTo>
                <a:close/>
                <a:moveTo>
                  <a:pt x="5256666" y="73831"/>
                </a:moveTo>
                <a:cubicBezTo>
                  <a:pt x="5246907" y="73408"/>
                  <a:pt x="5238077" y="78621"/>
                  <a:pt x="5230175" y="89469"/>
                </a:cubicBezTo>
                <a:cubicBezTo>
                  <a:pt x="5222274" y="100317"/>
                  <a:pt x="5216997" y="117837"/>
                  <a:pt x="5214344" y="142029"/>
                </a:cubicBezTo>
                <a:cubicBezTo>
                  <a:pt x="5211706" y="166207"/>
                  <a:pt x="5212602" y="187807"/>
                  <a:pt x="5217033" y="206829"/>
                </a:cubicBezTo>
                <a:cubicBezTo>
                  <a:pt x="5221464" y="225851"/>
                  <a:pt x="5228315" y="238905"/>
                  <a:pt x="5237586" y="245989"/>
                </a:cubicBezTo>
                <a:cubicBezTo>
                  <a:pt x="5246857" y="253073"/>
                  <a:pt x="5256164" y="254561"/>
                  <a:pt x="5265506" y="250452"/>
                </a:cubicBezTo>
                <a:cubicBezTo>
                  <a:pt x="5274849" y="246344"/>
                  <a:pt x="5281922" y="237091"/>
                  <a:pt x="5286726" y="222693"/>
                </a:cubicBezTo>
                <a:cubicBezTo>
                  <a:pt x="5291530" y="208295"/>
                  <a:pt x="5293932" y="192428"/>
                  <a:pt x="5293932" y="175091"/>
                </a:cubicBezTo>
                <a:cubicBezTo>
                  <a:pt x="5293932" y="157753"/>
                  <a:pt x="5293273" y="142040"/>
                  <a:pt x="5291953" y="127951"/>
                </a:cubicBezTo>
                <a:cubicBezTo>
                  <a:pt x="5290634" y="113862"/>
                  <a:pt x="5286863" y="101425"/>
                  <a:pt x="5280639" y="90641"/>
                </a:cubicBezTo>
                <a:cubicBezTo>
                  <a:pt x="5274415" y="79857"/>
                  <a:pt x="5266424" y="74254"/>
                  <a:pt x="5256666" y="73831"/>
                </a:cubicBezTo>
                <a:close/>
                <a:moveTo>
                  <a:pt x="2964659" y="68050"/>
                </a:moveTo>
                <a:cubicBezTo>
                  <a:pt x="2967990" y="68702"/>
                  <a:pt x="2971044" y="70393"/>
                  <a:pt x="2973822" y="73121"/>
                </a:cubicBezTo>
                <a:cubicBezTo>
                  <a:pt x="2979379" y="78578"/>
                  <a:pt x="2977217" y="83740"/>
                  <a:pt x="2967337" y="88608"/>
                </a:cubicBezTo>
                <a:cubicBezTo>
                  <a:pt x="2957456" y="93477"/>
                  <a:pt x="2947096" y="97044"/>
                  <a:pt x="2936255" y="99310"/>
                </a:cubicBezTo>
                <a:cubicBezTo>
                  <a:pt x="2944357" y="102895"/>
                  <a:pt x="2947734" y="107609"/>
                  <a:pt x="2946386" y="113453"/>
                </a:cubicBezTo>
                <a:cubicBezTo>
                  <a:pt x="2945038" y="119297"/>
                  <a:pt x="2944364" y="129224"/>
                  <a:pt x="2944364" y="143234"/>
                </a:cubicBezTo>
                <a:cubicBezTo>
                  <a:pt x="2946845" y="141599"/>
                  <a:pt x="2952086" y="139839"/>
                  <a:pt x="2960088" y="137953"/>
                </a:cubicBezTo>
                <a:cubicBezTo>
                  <a:pt x="2968090" y="136067"/>
                  <a:pt x="2972417" y="137458"/>
                  <a:pt x="2973069" y="142126"/>
                </a:cubicBezTo>
                <a:cubicBezTo>
                  <a:pt x="2973722" y="146794"/>
                  <a:pt x="2971442" y="151250"/>
                  <a:pt x="2966229" y="155495"/>
                </a:cubicBezTo>
                <a:cubicBezTo>
                  <a:pt x="2961016" y="159740"/>
                  <a:pt x="2953664" y="163446"/>
                  <a:pt x="2944170" y="166616"/>
                </a:cubicBezTo>
                <a:cubicBezTo>
                  <a:pt x="2943396" y="185158"/>
                  <a:pt x="2943009" y="198960"/>
                  <a:pt x="2943009" y="208023"/>
                </a:cubicBezTo>
                <a:cubicBezTo>
                  <a:pt x="2950710" y="203750"/>
                  <a:pt x="2959382" y="200204"/>
                  <a:pt x="2969026" y="197386"/>
                </a:cubicBezTo>
                <a:cubicBezTo>
                  <a:pt x="2978669" y="194568"/>
                  <a:pt x="2981172" y="196217"/>
                  <a:pt x="2976533" y="202334"/>
                </a:cubicBezTo>
                <a:cubicBezTo>
                  <a:pt x="2971894" y="208450"/>
                  <a:pt x="2963702" y="215344"/>
                  <a:pt x="2951957" y="223016"/>
                </a:cubicBezTo>
                <a:cubicBezTo>
                  <a:pt x="2940212" y="230688"/>
                  <a:pt x="2929264" y="237833"/>
                  <a:pt x="2919111" y="244451"/>
                </a:cubicBezTo>
                <a:cubicBezTo>
                  <a:pt x="2908958" y="251069"/>
                  <a:pt x="2901444" y="257027"/>
                  <a:pt x="2896568" y="262326"/>
                </a:cubicBezTo>
                <a:cubicBezTo>
                  <a:pt x="2891692" y="267625"/>
                  <a:pt x="2884013" y="264925"/>
                  <a:pt x="2873530" y="254227"/>
                </a:cubicBezTo>
                <a:cubicBezTo>
                  <a:pt x="2863048" y="243529"/>
                  <a:pt x="2862732" y="237901"/>
                  <a:pt x="2872584" y="237342"/>
                </a:cubicBezTo>
                <a:cubicBezTo>
                  <a:pt x="2882436" y="236782"/>
                  <a:pt x="2898210" y="230236"/>
                  <a:pt x="2919907" y="217703"/>
                </a:cubicBezTo>
                <a:lnTo>
                  <a:pt x="2919907" y="173090"/>
                </a:lnTo>
                <a:cubicBezTo>
                  <a:pt x="2917770" y="174868"/>
                  <a:pt x="2913751" y="176213"/>
                  <a:pt x="2907850" y="177123"/>
                </a:cubicBezTo>
                <a:cubicBezTo>
                  <a:pt x="2901949" y="178034"/>
                  <a:pt x="2895958" y="176385"/>
                  <a:pt x="2889878" y="172176"/>
                </a:cubicBezTo>
                <a:cubicBezTo>
                  <a:pt x="2883798" y="167967"/>
                  <a:pt x="2884519" y="164622"/>
                  <a:pt x="2892040" y="162142"/>
                </a:cubicBezTo>
                <a:cubicBezTo>
                  <a:pt x="2899561" y="159661"/>
                  <a:pt x="2908850" y="156054"/>
                  <a:pt x="2919907" y="151322"/>
                </a:cubicBezTo>
                <a:cubicBezTo>
                  <a:pt x="2919907" y="125911"/>
                  <a:pt x="2918580" y="110216"/>
                  <a:pt x="2915927" y="104236"/>
                </a:cubicBezTo>
                <a:cubicBezTo>
                  <a:pt x="2908141" y="104236"/>
                  <a:pt x="2900558" y="102432"/>
                  <a:pt x="2893180" y="98826"/>
                </a:cubicBezTo>
                <a:cubicBezTo>
                  <a:pt x="2885802" y="95219"/>
                  <a:pt x="2887258" y="91864"/>
                  <a:pt x="2897547" y="88759"/>
                </a:cubicBezTo>
                <a:cubicBezTo>
                  <a:pt x="2907836" y="85654"/>
                  <a:pt x="2917849" y="82331"/>
                  <a:pt x="2927586" y="78789"/>
                </a:cubicBezTo>
                <a:cubicBezTo>
                  <a:pt x="2937323" y="75247"/>
                  <a:pt x="2946074" y="72053"/>
                  <a:pt x="2953839" y="69206"/>
                </a:cubicBezTo>
                <a:cubicBezTo>
                  <a:pt x="2957722" y="67783"/>
                  <a:pt x="2961328" y="67398"/>
                  <a:pt x="2964659" y="68050"/>
                </a:cubicBezTo>
                <a:close/>
                <a:moveTo>
                  <a:pt x="4855311" y="59344"/>
                </a:moveTo>
                <a:cubicBezTo>
                  <a:pt x="4858616" y="59380"/>
                  <a:pt x="4862086" y="60247"/>
                  <a:pt x="4865722" y="61946"/>
                </a:cubicBezTo>
                <a:cubicBezTo>
                  <a:pt x="4872992" y="65345"/>
                  <a:pt x="4879115" y="69622"/>
                  <a:pt x="4884091" y="74777"/>
                </a:cubicBezTo>
                <a:cubicBezTo>
                  <a:pt x="4889068" y="79933"/>
                  <a:pt x="4888440" y="84389"/>
                  <a:pt x="4882209" y="88146"/>
                </a:cubicBezTo>
                <a:cubicBezTo>
                  <a:pt x="4875978" y="91903"/>
                  <a:pt x="4869192" y="100350"/>
                  <a:pt x="4861850" y="113485"/>
                </a:cubicBezTo>
                <a:cubicBezTo>
                  <a:pt x="4869952" y="124126"/>
                  <a:pt x="4869393" y="129736"/>
                  <a:pt x="4860172" y="130317"/>
                </a:cubicBezTo>
                <a:cubicBezTo>
                  <a:pt x="4850951" y="130898"/>
                  <a:pt x="4833069" y="132852"/>
                  <a:pt x="4806525" y="136179"/>
                </a:cubicBezTo>
                <a:lnTo>
                  <a:pt x="4806525" y="162120"/>
                </a:lnTo>
                <a:cubicBezTo>
                  <a:pt x="4817998" y="160471"/>
                  <a:pt x="4829645" y="158736"/>
                  <a:pt x="4841469" y="156915"/>
                </a:cubicBezTo>
                <a:cubicBezTo>
                  <a:pt x="4853293" y="155093"/>
                  <a:pt x="4863972" y="152580"/>
                  <a:pt x="4873508" y="149375"/>
                </a:cubicBezTo>
                <a:cubicBezTo>
                  <a:pt x="4883045" y="146170"/>
                  <a:pt x="4892473" y="146948"/>
                  <a:pt x="4901794" y="151709"/>
                </a:cubicBezTo>
                <a:cubicBezTo>
                  <a:pt x="4911116" y="156470"/>
                  <a:pt x="4918486" y="161227"/>
                  <a:pt x="4923907" y="165981"/>
                </a:cubicBezTo>
                <a:cubicBezTo>
                  <a:pt x="4929328" y="170735"/>
                  <a:pt x="4929468" y="176381"/>
                  <a:pt x="4924327" y="182920"/>
                </a:cubicBezTo>
                <a:cubicBezTo>
                  <a:pt x="4919186" y="189460"/>
                  <a:pt x="4914152" y="199225"/>
                  <a:pt x="4909226" y="212218"/>
                </a:cubicBezTo>
                <a:cubicBezTo>
                  <a:pt x="4904301" y="225210"/>
                  <a:pt x="4899876" y="234158"/>
                  <a:pt x="4895955" y="239062"/>
                </a:cubicBezTo>
                <a:cubicBezTo>
                  <a:pt x="4892033" y="243967"/>
                  <a:pt x="4885486" y="248817"/>
                  <a:pt x="4876316" y="253614"/>
                </a:cubicBezTo>
                <a:cubicBezTo>
                  <a:pt x="4867145" y="258411"/>
                  <a:pt x="4861997" y="257099"/>
                  <a:pt x="4860871" y="249678"/>
                </a:cubicBezTo>
                <a:cubicBezTo>
                  <a:pt x="4859746" y="242257"/>
                  <a:pt x="4854203" y="233233"/>
                  <a:pt x="4844244" y="222607"/>
                </a:cubicBezTo>
                <a:cubicBezTo>
                  <a:pt x="4834284" y="211981"/>
                  <a:pt x="4835288" y="208468"/>
                  <a:pt x="4847255" y="212067"/>
                </a:cubicBezTo>
                <a:cubicBezTo>
                  <a:pt x="4859222" y="215666"/>
                  <a:pt x="4867460" y="217516"/>
                  <a:pt x="4871971" y="217617"/>
                </a:cubicBezTo>
                <a:cubicBezTo>
                  <a:pt x="4876481" y="217717"/>
                  <a:pt x="4881069" y="211934"/>
                  <a:pt x="4885737" y="200269"/>
                </a:cubicBezTo>
                <a:cubicBezTo>
                  <a:pt x="4890405" y="188603"/>
                  <a:pt x="4891646" y="180257"/>
                  <a:pt x="4889458" y="175231"/>
                </a:cubicBezTo>
                <a:cubicBezTo>
                  <a:pt x="4887271" y="170204"/>
                  <a:pt x="4877563" y="168803"/>
                  <a:pt x="4860333" y="171025"/>
                </a:cubicBezTo>
                <a:cubicBezTo>
                  <a:pt x="4843104" y="173248"/>
                  <a:pt x="4825168" y="175980"/>
                  <a:pt x="4806525" y="179221"/>
                </a:cubicBezTo>
                <a:cubicBezTo>
                  <a:pt x="4806525" y="249760"/>
                  <a:pt x="4805454" y="292917"/>
                  <a:pt x="4803310" y="308691"/>
                </a:cubicBezTo>
                <a:cubicBezTo>
                  <a:pt x="4801166" y="324466"/>
                  <a:pt x="4797215" y="330528"/>
                  <a:pt x="4791457" y="326878"/>
                </a:cubicBezTo>
                <a:cubicBezTo>
                  <a:pt x="4785700" y="323229"/>
                  <a:pt x="4780896" y="316743"/>
                  <a:pt x="4777046" y="307422"/>
                </a:cubicBezTo>
                <a:cubicBezTo>
                  <a:pt x="4773195" y="298101"/>
                  <a:pt x="4773070" y="288153"/>
                  <a:pt x="4776669" y="277577"/>
                </a:cubicBezTo>
                <a:cubicBezTo>
                  <a:pt x="4780269" y="267001"/>
                  <a:pt x="4782068" y="240719"/>
                  <a:pt x="4782068" y="198731"/>
                </a:cubicBezTo>
                <a:cubicBezTo>
                  <a:pt x="4765261" y="226651"/>
                  <a:pt x="4747003" y="248176"/>
                  <a:pt x="4727292" y="263305"/>
                </a:cubicBezTo>
                <a:cubicBezTo>
                  <a:pt x="4707582" y="278433"/>
                  <a:pt x="4689061" y="288999"/>
                  <a:pt x="4671731" y="295000"/>
                </a:cubicBezTo>
                <a:cubicBezTo>
                  <a:pt x="4654401" y="301001"/>
                  <a:pt x="4653978" y="297639"/>
                  <a:pt x="4670462" y="284912"/>
                </a:cubicBezTo>
                <a:cubicBezTo>
                  <a:pt x="4686946" y="272185"/>
                  <a:pt x="4705692" y="254872"/>
                  <a:pt x="4726701" y="232975"/>
                </a:cubicBezTo>
                <a:cubicBezTo>
                  <a:pt x="4747709" y="211077"/>
                  <a:pt x="4761662" y="195612"/>
                  <a:pt x="4768559" y="186577"/>
                </a:cubicBezTo>
                <a:cubicBezTo>
                  <a:pt x="4757805" y="189144"/>
                  <a:pt x="4747376" y="191969"/>
                  <a:pt x="4737273" y="195052"/>
                </a:cubicBezTo>
                <a:cubicBezTo>
                  <a:pt x="4727170" y="198135"/>
                  <a:pt x="4718036" y="202893"/>
                  <a:pt x="4709869" y="209324"/>
                </a:cubicBezTo>
                <a:cubicBezTo>
                  <a:pt x="4701702" y="215756"/>
                  <a:pt x="4696171" y="217136"/>
                  <a:pt x="4693274" y="213465"/>
                </a:cubicBezTo>
                <a:cubicBezTo>
                  <a:pt x="4690377" y="209794"/>
                  <a:pt x="4689162" y="204230"/>
                  <a:pt x="4689628" y="196773"/>
                </a:cubicBezTo>
                <a:cubicBezTo>
                  <a:pt x="4690094" y="189316"/>
                  <a:pt x="4692793" y="183351"/>
                  <a:pt x="4697726" y="178877"/>
                </a:cubicBezTo>
                <a:cubicBezTo>
                  <a:pt x="4702659" y="174402"/>
                  <a:pt x="4705126" y="168394"/>
                  <a:pt x="4705126" y="160851"/>
                </a:cubicBezTo>
                <a:cubicBezTo>
                  <a:pt x="4705126" y="152634"/>
                  <a:pt x="4703326" y="144492"/>
                  <a:pt x="4699727" y="136426"/>
                </a:cubicBezTo>
                <a:cubicBezTo>
                  <a:pt x="4696128" y="128360"/>
                  <a:pt x="4697963" y="125266"/>
                  <a:pt x="4705233" y="127144"/>
                </a:cubicBezTo>
                <a:cubicBezTo>
                  <a:pt x="4712504" y="129023"/>
                  <a:pt x="4717563" y="130374"/>
                  <a:pt x="4720409" y="131199"/>
                </a:cubicBezTo>
                <a:cubicBezTo>
                  <a:pt x="4723256" y="132023"/>
                  <a:pt x="4729605" y="131780"/>
                  <a:pt x="4739456" y="130468"/>
                </a:cubicBezTo>
                <a:cubicBezTo>
                  <a:pt x="4749308" y="129155"/>
                  <a:pt x="4763512" y="126485"/>
                  <a:pt x="4782068" y="122455"/>
                </a:cubicBezTo>
                <a:cubicBezTo>
                  <a:pt x="4782068" y="108287"/>
                  <a:pt x="4781280" y="99518"/>
                  <a:pt x="4779702" y="96148"/>
                </a:cubicBezTo>
                <a:cubicBezTo>
                  <a:pt x="4767570" y="97897"/>
                  <a:pt x="4756701" y="99909"/>
                  <a:pt x="4747092" y="102182"/>
                </a:cubicBezTo>
                <a:cubicBezTo>
                  <a:pt x="4737485" y="104454"/>
                  <a:pt x="4728762" y="102049"/>
                  <a:pt x="4720925" y="94965"/>
                </a:cubicBezTo>
                <a:cubicBezTo>
                  <a:pt x="4713088" y="87881"/>
                  <a:pt x="4714895" y="84045"/>
                  <a:pt x="4726346" y="83457"/>
                </a:cubicBezTo>
                <a:cubicBezTo>
                  <a:pt x="4737796" y="82869"/>
                  <a:pt x="4753395" y="81230"/>
                  <a:pt x="4773141" y="78542"/>
                </a:cubicBezTo>
                <a:cubicBezTo>
                  <a:pt x="4792888" y="75853"/>
                  <a:pt x="4808461" y="73193"/>
                  <a:pt x="4819862" y="70561"/>
                </a:cubicBezTo>
                <a:cubicBezTo>
                  <a:pt x="4831262" y="67930"/>
                  <a:pt x="4839938" y="64987"/>
                  <a:pt x="4845889" y="61731"/>
                </a:cubicBezTo>
                <a:cubicBezTo>
                  <a:pt x="4848865" y="60104"/>
                  <a:pt x="4852005" y="59308"/>
                  <a:pt x="4855311" y="59344"/>
                </a:cubicBezTo>
                <a:close/>
                <a:moveTo>
                  <a:pt x="4502886" y="59344"/>
                </a:moveTo>
                <a:cubicBezTo>
                  <a:pt x="4506191" y="59380"/>
                  <a:pt x="4509662" y="60247"/>
                  <a:pt x="4513297" y="61946"/>
                </a:cubicBezTo>
                <a:cubicBezTo>
                  <a:pt x="4520567" y="65345"/>
                  <a:pt x="4526690" y="69622"/>
                  <a:pt x="4531667" y="74777"/>
                </a:cubicBezTo>
                <a:cubicBezTo>
                  <a:pt x="4536642" y="79933"/>
                  <a:pt x="4536015" y="84389"/>
                  <a:pt x="4529784" y="88146"/>
                </a:cubicBezTo>
                <a:cubicBezTo>
                  <a:pt x="4523553" y="91903"/>
                  <a:pt x="4516767" y="100350"/>
                  <a:pt x="4509425" y="113485"/>
                </a:cubicBezTo>
                <a:cubicBezTo>
                  <a:pt x="4517527" y="124126"/>
                  <a:pt x="4516968" y="129736"/>
                  <a:pt x="4507747" y="130317"/>
                </a:cubicBezTo>
                <a:cubicBezTo>
                  <a:pt x="4498526" y="130898"/>
                  <a:pt x="4480644" y="132852"/>
                  <a:pt x="4454100" y="136179"/>
                </a:cubicBezTo>
                <a:lnTo>
                  <a:pt x="4454100" y="162120"/>
                </a:lnTo>
                <a:cubicBezTo>
                  <a:pt x="4465572" y="160471"/>
                  <a:pt x="4477220" y="158736"/>
                  <a:pt x="4489044" y="156915"/>
                </a:cubicBezTo>
                <a:cubicBezTo>
                  <a:pt x="4500867" y="155093"/>
                  <a:pt x="4511547" y="152580"/>
                  <a:pt x="4521084" y="149375"/>
                </a:cubicBezTo>
                <a:cubicBezTo>
                  <a:pt x="4530620" y="146170"/>
                  <a:pt x="4540048" y="146948"/>
                  <a:pt x="4549370" y="151709"/>
                </a:cubicBezTo>
                <a:cubicBezTo>
                  <a:pt x="4558691" y="156470"/>
                  <a:pt x="4566062" y="161227"/>
                  <a:pt x="4571482" y="165981"/>
                </a:cubicBezTo>
                <a:cubicBezTo>
                  <a:pt x="4576903" y="170735"/>
                  <a:pt x="4577043" y="176381"/>
                  <a:pt x="4571902" y="182920"/>
                </a:cubicBezTo>
                <a:cubicBezTo>
                  <a:pt x="4566761" y="189460"/>
                  <a:pt x="4561727" y="199225"/>
                  <a:pt x="4556801" y="212218"/>
                </a:cubicBezTo>
                <a:cubicBezTo>
                  <a:pt x="4551876" y="225210"/>
                  <a:pt x="4547451" y="234158"/>
                  <a:pt x="4543530" y="239062"/>
                </a:cubicBezTo>
                <a:cubicBezTo>
                  <a:pt x="4539607" y="243967"/>
                  <a:pt x="4533061" y="248817"/>
                  <a:pt x="4523891" y="253614"/>
                </a:cubicBezTo>
                <a:cubicBezTo>
                  <a:pt x="4514720" y="258411"/>
                  <a:pt x="4509572" y="257099"/>
                  <a:pt x="4508446" y="249678"/>
                </a:cubicBezTo>
                <a:cubicBezTo>
                  <a:pt x="4507320" y="242257"/>
                  <a:pt x="4501778" y="233233"/>
                  <a:pt x="4491819" y="222607"/>
                </a:cubicBezTo>
                <a:cubicBezTo>
                  <a:pt x="4481859" y="211981"/>
                  <a:pt x="4482863" y="208468"/>
                  <a:pt x="4494830" y="212067"/>
                </a:cubicBezTo>
                <a:cubicBezTo>
                  <a:pt x="4506797" y="215666"/>
                  <a:pt x="4515035" y="217516"/>
                  <a:pt x="4519546" y="217617"/>
                </a:cubicBezTo>
                <a:cubicBezTo>
                  <a:pt x="4524055" y="217717"/>
                  <a:pt x="4528644" y="211934"/>
                  <a:pt x="4533312" y="200269"/>
                </a:cubicBezTo>
                <a:cubicBezTo>
                  <a:pt x="4537980" y="188603"/>
                  <a:pt x="4539220" y="180257"/>
                  <a:pt x="4537033" y="175231"/>
                </a:cubicBezTo>
                <a:cubicBezTo>
                  <a:pt x="4534846" y="170204"/>
                  <a:pt x="4525138" y="168803"/>
                  <a:pt x="4507908" y="171025"/>
                </a:cubicBezTo>
                <a:cubicBezTo>
                  <a:pt x="4490679" y="173248"/>
                  <a:pt x="4472743" y="175980"/>
                  <a:pt x="4454100" y="179221"/>
                </a:cubicBezTo>
                <a:cubicBezTo>
                  <a:pt x="4454100" y="249760"/>
                  <a:pt x="4453028" y="292917"/>
                  <a:pt x="4450885" y="308691"/>
                </a:cubicBezTo>
                <a:cubicBezTo>
                  <a:pt x="4448741" y="324466"/>
                  <a:pt x="4444790" y="330528"/>
                  <a:pt x="4439032" y="326878"/>
                </a:cubicBezTo>
                <a:cubicBezTo>
                  <a:pt x="4433275" y="323229"/>
                  <a:pt x="4428471" y="316743"/>
                  <a:pt x="4424621" y="307422"/>
                </a:cubicBezTo>
                <a:cubicBezTo>
                  <a:pt x="4420770" y="298101"/>
                  <a:pt x="4420645" y="288153"/>
                  <a:pt x="4424244" y="277577"/>
                </a:cubicBezTo>
                <a:cubicBezTo>
                  <a:pt x="4427843" y="267001"/>
                  <a:pt x="4429643" y="240719"/>
                  <a:pt x="4429643" y="198731"/>
                </a:cubicBezTo>
                <a:cubicBezTo>
                  <a:pt x="4412836" y="226651"/>
                  <a:pt x="4394578" y="248176"/>
                  <a:pt x="4374867" y="263305"/>
                </a:cubicBezTo>
                <a:cubicBezTo>
                  <a:pt x="4355156" y="278433"/>
                  <a:pt x="4336636" y="288999"/>
                  <a:pt x="4319306" y="295000"/>
                </a:cubicBezTo>
                <a:cubicBezTo>
                  <a:pt x="4301976" y="301001"/>
                  <a:pt x="4301553" y="297639"/>
                  <a:pt x="4318037" y="284912"/>
                </a:cubicBezTo>
                <a:cubicBezTo>
                  <a:pt x="4334521" y="272185"/>
                  <a:pt x="4353267" y="254872"/>
                  <a:pt x="4374276" y="232975"/>
                </a:cubicBezTo>
                <a:cubicBezTo>
                  <a:pt x="4395284" y="211077"/>
                  <a:pt x="4409237" y="195612"/>
                  <a:pt x="4416135" y="186577"/>
                </a:cubicBezTo>
                <a:cubicBezTo>
                  <a:pt x="4405380" y="189144"/>
                  <a:pt x="4394951" y="191969"/>
                  <a:pt x="4384848" y="195052"/>
                </a:cubicBezTo>
                <a:cubicBezTo>
                  <a:pt x="4374745" y="198135"/>
                  <a:pt x="4365610" y="202893"/>
                  <a:pt x="4357444" y="209324"/>
                </a:cubicBezTo>
                <a:cubicBezTo>
                  <a:pt x="4349277" y="215756"/>
                  <a:pt x="4343745" y="217136"/>
                  <a:pt x="4340849" y="213465"/>
                </a:cubicBezTo>
                <a:cubicBezTo>
                  <a:pt x="4337952" y="209794"/>
                  <a:pt x="4336736" y="204230"/>
                  <a:pt x="4337203" y="196773"/>
                </a:cubicBezTo>
                <a:cubicBezTo>
                  <a:pt x="4337669" y="189316"/>
                  <a:pt x="4340368" y="183351"/>
                  <a:pt x="4345301" y="178877"/>
                </a:cubicBezTo>
                <a:cubicBezTo>
                  <a:pt x="4350234" y="174402"/>
                  <a:pt x="4352701" y="168394"/>
                  <a:pt x="4352701" y="160851"/>
                </a:cubicBezTo>
                <a:cubicBezTo>
                  <a:pt x="4352701" y="152634"/>
                  <a:pt x="4350901" y="144492"/>
                  <a:pt x="4347302" y="136426"/>
                </a:cubicBezTo>
                <a:cubicBezTo>
                  <a:pt x="4343702" y="128360"/>
                  <a:pt x="4345538" y="125266"/>
                  <a:pt x="4352808" y="127144"/>
                </a:cubicBezTo>
                <a:cubicBezTo>
                  <a:pt x="4360079" y="129023"/>
                  <a:pt x="4365137" y="130374"/>
                  <a:pt x="4367984" y="131199"/>
                </a:cubicBezTo>
                <a:cubicBezTo>
                  <a:pt x="4370830" y="132023"/>
                  <a:pt x="4377180" y="131780"/>
                  <a:pt x="4387031" y="130468"/>
                </a:cubicBezTo>
                <a:cubicBezTo>
                  <a:pt x="4396883" y="129155"/>
                  <a:pt x="4411087" y="126485"/>
                  <a:pt x="4429643" y="122455"/>
                </a:cubicBezTo>
                <a:cubicBezTo>
                  <a:pt x="4429643" y="108287"/>
                  <a:pt x="4428854" y="99518"/>
                  <a:pt x="4427277" y="96148"/>
                </a:cubicBezTo>
                <a:cubicBezTo>
                  <a:pt x="4415145" y="97897"/>
                  <a:pt x="4404275" y="99909"/>
                  <a:pt x="4394667" y="102182"/>
                </a:cubicBezTo>
                <a:cubicBezTo>
                  <a:pt x="4385059" y="104454"/>
                  <a:pt x="4376337" y="102049"/>
                  <a:pt x="4368500" y="94965"/>
                </a:cubicBezTo>
                <a:cubicBezTo>
                  <a:pt x="4360663" y="87881"/>
                  <a:pt x="4362470" y="84045"/>
                  <a:pt x="4373921" y="83457"/>
                </a:cubicBezTo>
                <a:cubicBezTo>
                  <a:pt x="4385371" y="82869"/>
                  <a:pt x="4400970" y="81230"/>
                  <a:pt x="4420716" y="78542"/>
                </a:cubicBezTo>
                <a:cubicBezTo>
                  <a:pt x="4440463" y="75853"/>
                  <a:pt x="4456036" y="73193"/>
                  <a:pt x="4467437" y="70561"/>
                </a:cubicBezTo>
                <a:cubicBezTo>
                  <a:pt x="4478837" y="67930"/>
                  <a:pt x="4487513" y="64987"/>
                  <a:pt x="4493464" y="61731"/>
                </a:cubicBezTo>
                <a:cubicBezTo>
                  <a:pt x="4496440" y="60104"/>
                  <a:pt x="4499580" y="59308"/>
                  <a:pt x="4502886" y="59344"/>
                </a:cubicBezTo>
                <a:close/>
                <a:moveTo>
                  <a:pt x="6563075" y="46706"/>
                </a:moveTo>
                <a:cubicBezTo>
                  <a:pt x="6566762" y="47520"/>
                  <a:pt x="6569835" y="49456"/>
                  <a:pt x="6572295" y="52514"/>
                </a:cubicBezTo>
                <a:cubicBezTo>
                  <a:pt x="6577213" y="58630"/>
                  <a:pt x="6574979" y="63380"/>
                  <a:pt x="6565595" y="66765"/>
                </a:cubicBezTo>
                <a:cubicBezTo>
                  <a:pt x="6556209" y="70149"/>
                  <a:pt x="6546955" y="72996"/>
                  <a:pt x="6537835" y="75304"/>
                </a:cubicBezTo>
                <a:cubicBezTo>
                  <a:pt x="6545034" y="80811"/>
                  <a:pt x="6547941" y="85561"/>
                  <a:pt x="6546557" y="89555"/>
                </a:cubicBezTo>
                <a:cubicBezTo>
                  <a:pt x="6545174" y="93549"/>
                  <a:pt x="6544066" y="103339"/>
                  <a:pt x="6543234" y="118927"/>
                </a:cubicBezTo>
                <a:cubicBezTo>
                  <a:pt x="6548985" y="115328"/>
                  <a:pt x="6555143" y="116579"/>
                  <a:pt x="6561711" y="122681"/>
                </a:cubicBezTo>
                <a:cubicBezTo>
                  <a:pt x="6568279" y="128783"/>
                  <a:pt x="6562120" y="134902"/>
                  <a:pt x="6543234" y="141040"/>
                </a:cubicBezTo>
                <a:lnTo>
                  <a:pt x="6543234" y="248591"/>
                </a:lnTo>
                <a:cubicBezTo>
                  <a:pt x="6543234" y="269155"/>
                  <a:pt x="6539487" y="284431"/>
                  <a:pt x="6531995" y="294419"/>
                </a:cubicBezTo>
                <a:cubicBezTo>
                  <a:pt x="6524503" y="304407"/>
                  <a:pt x="6518515" y="304855"/>
                  <a:pt x="6514034" y="295764"/>
                </a:cubicBezTo>
                <a:cubicBezTo>
                  <a:pt x="6509553" y="286672"/>
                  <a:pt x="6502698" y="276974"/>
                  <a:pt x="6493470" y="266671"/>
                </a:cubicBezTo>
                <a:cubicBezTo>
                  <a:pt x="6484242" y="256367"/>
                  <a:pt x="6482579" y="252155"/>
                  <a:pt x="6488480" y="254034"/>
                </a:cubicBezTo>
                <a:cubicBezTo>
                  <a:pt x="6494381" y="255912"/>
                  <a:pt x="6499679" y="257274"/>
                  <a:pt x="6504376" y="258121"/>
                </a:cubicBezTo>
                <a:cubicBezTo>
                  <a:pt x="6509072" y="258967"/>
                  <a:pt x="6512009" y="259375"/>
                  <a:pt x="6513184" y="259347"/>
                </a:cubicBezTo>
                <a:cubicBezTo>
                  <a:pt x="6514360" y="259318"/>
                  <a:pt x="6515587" y="250717"/>
                  <a:pt x="6516863" y="233545"/>
                </a:cubicBezTo>
                <a:cubicBezTo>
                  <a:pt x="6518139" y="216373"/>
                  <a:pt x="6518777" y="194421"/>
                  <a:pt x="6518777" y="167691"/>
                </a:cubicBezTo>
                <a:cubicBezTo>
                  <a:pt x="6501855" y="203011"/>
                  <a:pt x="6480528" y="228261"/>
                  <a:pt x="6454795" y="243440"/>
                </a:cubicBezTo>
                <a:cubicBezTo>
                  <a:pt x="6429061" y="258619"/>
                  <a:pt x="6423475" y="258346"/>
                  <a:pt x="6438038" y="242622"/>
                </a:cubicBezTo>
                <a:cubicBezTo>
                  <a:pt x="6452601" y="226898"/>
                  <a:pt x="6466812" y="210540"/>
                  <a:pt x="6480671" y="193547"/>
                </a:cubicBezTo>
                <a:cubicBezTo>
                  <a:pt x="6494531" y="176553"/>
                  <a:pt x="6504981" y="161632"/>
                  <a:pt x="6512023" y="148784"/>
                </a:cubicBezTo>
                <a:cubicBezTo>
                  <a:pt x="6496263" y="153946"/>
                  <a:pt x="6485067" y="159062"/>
                  <a:pt x="6478435" y="164131"/>
                </a:cubicBezTo>
                <a:cubicBezTo>
                  <a:pt x="6471803" y="169200"/>
                  <a:pt x="6465392" y="168433"/>
                  <a:pt x="6459204" y="161830"/>
                </a:cubicBezTo>
                <a:cubicBezTo>
                  <a:pt x="6453016" y="155226"/>
                  <a:pt x="6452855" y="148572"/>
                  <a:pt x="6458720" y="141868"/>
                </a:cubicBezTo>
                <a:cubicBezTo>
                  <a:pt x="6464585" y="135164"/>
                  <a:pt x="6467737" y="128317"/>
                  <a:pt x="6468174" y="121326"/>
                </a:cubicBezTo>
                <a:cubicBezTo>
                  <a:pt x="6468611" y="114335"/>
                  <a:pt x="6467031" y="107462"/>
                  <a:pt x="6463431" y="100708"/>
                </a:cubicBezTo>
                <a:cubicBezTo>
                  <a:pt x="6459831" y="93954"/>
                  <a:pt x="6464582" y="91839"/>
                  <a:pt x="6477681" y="94363"/>
                </a:cubicBezTo>
                <a:cubicBezTo>
                  <a:pt x="6490781" y="96886"/>
                  <a:pt x="6495973" y="102655"/>
                  <a:pt x="6493255" y="111668"/>
                </a:cubicBezTo>
                <a:cubicBezTo>
                  <a:pt x="6490538" y="120680"/>
                  <a:pt x="6487845" y="128951"/>
                  <a:pt x="6485177" y="136480"/>
                </a:cubicBezTo>
                <a:cubicBezTo>
                  <a:pt x="6496607" y="134831"/>
                  <a:pt x="6507807" y="131267"/>
                  <a:pt x="6518777" y="125789"/>
                </a:cubicBezTo>
                <a:lnTo>
                  <a:pt x="6518777" y="104171"/>
                </a:lnTo>
                <a:cubicBezTo>
                  <a:pt x="6518777" y="96585"/>
                  <a:pt x="6517781" y="88512"/>
                  <a:pt x="6515787" y="79951"/>
                </a:cubicBezTo>
                <a:cubicBezTo>
                  <a:pt x="6514783" y="80840"/>
                  <a:pt x="6509406" y="81510"/>
                  <a:pt x="6499654" y="81962"/>
                </a:cubicBezTo>
                <a:cubicBezTo>
                  <a:pt x="6489903" y="82414"/>
                  <a:pt x="6482553" y="80108"/>
                  <a:pt x="6477606" y="75046"/>
                </a:cubicBezTo>
                <a:cubicBezTo>
                  <a:pt x="6472659" y="69984"/>
                  <a:pt x="6474053" y="66836"/>
                  <a:pt x="6481790" y="65603"/>
                </a:cubicBezTo>
                <a:cubicBezTo>
                  <a:pt x="6489527" y="64370"/>
                  <a:pt x="6500400" y="61782"/>
                  <a:pt x="6514410" y="57838"/>
                </a:cubicBezTo>
                <a:cubicBezTo>
                  <a:pt x="6528421" y="53894"/>
                  <a:pt x="6540341" y="50492"/>
                  <a:pt x="6550171" y="47631"/>
                </a:cubicBezTo>
                <a:cubicBezTo>
                  <a:pt x="6555086" y="46201"/>
                  <a:pt x="6559387" y="45893"/>
                  <a:pt x="6563075" y="46706"/>
                </a:cubicBezTo>
                <a:close/>
                <a:moveTo>
                  <a:pt x="486125" y="46706"/>
                </a:moveTo>
                <a:cubicBezTo>
                  <a:pt x="489812" y="47520"/>
                  <a:pt x="492885" y="49456"/>
                  <a:pt x="495345" y="52514"/>
                </a:cubicBezTo>
                <a:cubicBezTo>
                  <a:pt x="500264" y="58630"/>
                  <a:pt x="498030" y="63380"/>
                  <a:pt x="488645" y="66765"/>
                </a:cubicBezTo>
                <a:cubicBezTo>
                  <a:pt x="479259" y="70149"/>
                  <a:pt x="470006" y="72996"/>
                  <a:pt x="460885" y="75304"/>
                </a:cubicBezTo>
                <a:cubicBezTo>
                  <a:pt x="468085" y="80811"/>
                  <a:pt x="470992" y="85561"/>
                  <a:pt x="469608" y="89555"/>
                </a:cubicBezTo>
                <a:cubicBezTo>
                  <a:pt x="468224" y="93549"/>
                  <a:pt x="467116" y="103339"/>
                  <a:pt x="466285" y="118927"/>
                </a:cubicBezTo>
                <a:cubicBezTo>
                  <a:pt x="472035" y="115328"/>
                  <a:pt x="478194" y="116579"/>
                  <a:pt x="484762" y="122681"/>
                </a:cubicBezTo>
                <a:cubicBezTo>
                  <a:pt x="491330" y="128783"/>
                  <a:pt x="485170" y="134902"/>
                  <a:pt x="466285" y="141040"/>
                </a:cubicBezTo>
                <a:lnTo>
                  <a:pt x="466285" y="248591"/>
                </a:lnTo>
                <a:cubicBezTo>
                  <a:pt x="466285" y="269155"/>
                  <a:pt x="462538" y="284431"/>
                  <a:pt x="455045" y="294419"/>
                </a:cubicBezTo>
                <a:cubicBezTo>
                  <a:pt x="447552" y="304407"/>
                  <a:pt x="441566" y="304855"/>
                  <a:pt x="437084" y="295764"/>
                </a:cubicBezTo>
                <a:cubicBezTo>
                  <a:pt x="432603" y="286672"/>
                  <a:pt x="425748" y="276974"/>
                  <a:pt x="416520" y="266671"/>
                </a:cubicBezTo>
                <a:cubicBezTo>
                  <a:pt x="407293" y="256367"/>
                  <a:pt x="405629" y="252155"/>
                  <a:pt x="411531" y="254034"/>
                </a:cubicBezTo>
                <a:cubicBezTo>
                  <a:pt x="417431" y="255912"/>
                  <a:pt x="422730" y="257274"/>
                  <a:pt x="427426" y="258121"/>
                </a:cubicBezTo>
                <a:cubicBezTo>
                  <a:pt x="432123" y="258967"/>
                  <a:pt x="435059" y="259375"/>
                  <a:pt x="436235" y="259347"/>
                </a:cubicBezTo>
                <a:cubicBezTo>
                  <a:pt x="437411" y="259318"/>
                  <a:pt x="438636" y="250717"/>
                  <a:pt x="439913" y="233545"/>
                </a:cubicBezTo>
                <a:cubicBezTo>
                  <a:pt x="441189" y="216373"/>
                  <a:pt x="441828" y="194421"/>
                  <a:pt x="441828" y="167691"/>
                </a:cubicBezTo>
                <a:cubicBezTo>
                  <a:pt x="424906" y="203011"/>
                  <a:pt x="403579" y="228261"/>
                  <a:pt x="377845" y="243440"/>
                </a:cubicBezTo>
                <a:cubicBezTo>
                  <a:pt x="352111" y="258619"/>
                  <a:pt x="346526" y="258346"/>
                  <a:pt x="361088" y="242622"/>
                </a:cubicBezTo>
                <a:cubicBezTo>
                  <a:pt x="375651" y="226898"/>
                  <a:pt x="389862" y="210540"/>
                  <a:pt x="403722" y="193547"/>
                </a:cubicBezTo>
                <a:cubicBezTo>
                  <a:pt x="417582" y="176553"/>
                  <a:pt x="428032" y="161632"/>
                  <a:pt x="435073" y="148784"/>
                </a:cubicBezTo>
                <a:cubicBezTo>
                  <a:pt x="419314" y="153946"/>
                  <a:pt x="408117" y="159062"/>
                  <a:pt x="401485" y="164131"/>
                </a:cubicBezTo>
                <a:cubicBezTo>
                  <a:pt x="394852" y="169200"/>
                  <a:pt x="388443" y="168433"/>
                  <a:pt x="382254" y="161830"/>
                </a:cubicBezTo>
                <a:cubicBezTo>
                  <a:pt x="376067" y="155226"/>
                  <a:pt x="375906" y="148572"/>
                  <a:pt x="381771" y="141868"/>
                </a:cubicBezTo>
                <a:cubicBezTo>
                  <a:pt x="387636" y="135164"/>
                  <a:pt x="390787" y="128317"/>
                  <a:pt x="391225" y="121326"/>
                </a:cubicBezTo>
                <a:cubicBezTo>
                  <a:pt x="391662" y="114335"/>
                  <a:pt x="390081" y="107462"/>
                  <a:pt x="386482" y="100708"/>
                </a:cubicBezTo>
                <a:cubicBezTo>
                  <a:pt x="382882" y="93954"/>
                  <a:pt x="387632" y="91839"/>
                  <a:pt x="400732" y="94363"/>
                </a:cubicBezTo>
                <a:cubicBezTo>
                  <a:pt x="413832" y="96886"/>
                  <a:pt x="419023" y="102655"/>
                  <a:pt x="416305" y="111668"/>
                </a:cubicBezTo>
                <a:cubicBezTo>
                  <a:pt x="413588" y="120680"/>
                  <a:pt x="410896" y="128951"/>
                  <a:pt x="408229" y="136480"/>
                </a:cubicBezTo>
                <a:cubicBezTo>
                  <a:pt x="419657" y="134831"/>
                  <a:pt x="430857" y="131267"/>
                  <a:pt x="441828" y="125789"/>
                </a:cubicBezTo>
                <a:lnTo>
                  <a:pt x="441828" y="104171"/>
                </a:lnTo>
                <a:cubicBezTo>
                  <a:pt x="441828" y="96585"/>
                  <a:pt x="440831" y="88512"/>
                  <a:pt x="438837" y="79951"/>
                </a:cubicBezTo>
                <a:cubicBezTo>
                  <a:pt x="437834" y="80840"/>
                  <a:pt x="432456" y="81510"/>
                  <a:pt x="422705" y="81962"/>
                </a:cubicBezTo>
                <a:cubicBezTo>
                  <a:pt x="412954" y="82414"/>
                  <a:pt x="405604" y="80108"/>
                  <a:pt x="400657" y="75046"/>
                </a:cubicBezTo>
                <a:cubicBezTo>
                  <a:pt x="395710" y="69984"/>
                  <a:pt x="397104" y="66836"/>
                  <a:pt x="404840" y="65603"/>
                </a:cubicBezTo>
                <a:cubicBezTo>
                  <a:pt x="412577" y="64370"/>
                  <a:pt x="423450" y="61782"/>
                  <a:pt x="437461" y="57838"/>
                </a:cubicBezTo>
                <a:cubicBezTo>
                  <a:pt x="451471" y="53894"/>
                  <a:pt x="463392" y="50492"/>
                  <a:pt x="473222" y="47631"/>
                </a:cubicBezTo>
                <a:cubicBezTo>
                  <a:pt x="478137" y="46201"/>
                  <a:pt x="482438" y="45893"/>
                  <a:pt x="486125" y="46706"/>
                </a:cubicBezTo>
                <a:close/>
                <a:moveTo>
                  <a:pt x="6651921" y="45249"/>
                </a:moveTo>
                <a:cubicBezTo>
                  <a:pt x="6655093" y="44704"/>
                  <a:pt x="6659684" y="44796"/>
                  <a:pt x="6665692" y="45523"/>
                </a:cubicBezTo>
                <a:cubicBezTo>
                  <a:pt x="6677709" y="46979"/>
                  <a:pt x="6685723" y="51342"/>
                  <a:pt x="6689731" y="58612"/>
                </a:cubicBezTo>
                <a:cubicBezTo>
                  <a:pt x="6693738" y="65883"/>
                  <a:pt x="6693609" y="72605"/>
                  <a:pt x="6689343" y="78778"/>
                </a:cubicBezTo>
                <a:cubicBezTo>
                  <a:pt x="6685077" y="84952"/>
                  <a:pt x="6678731" y="84479"/>
                  <a:pt x="6670307" y="77359"/>
                </a:cubicBezTo>
                <a:cubicBezTo>
                  <a:pt x="6661881" y="70239"/>
                  <a:pt x="6655848" y="64865"/>
                  <a:pt x="6652205" y="61237"/>
                </a:cubicBezTo>
                <a:cubicBezTo>
                  <a:pt x="6647831" y="56576"/>
                  <a:pt x="6645982" y="52428"/>
                  <a:pt x="6646655" y="48793"/>
                </a:cubicBezTo>
                <a:cubicBezTo>
                  <a:pt x="6646993" y="46975"/>
                  <a:pt x="6648748" y="45794"/>
                  <a:pt x="6651921" y="45249"/>
                </a:cubicBezTo>
                <a:close/>
                <a:moveTo>
                  <a:pt x="574971" y="45249"/>
                </a:moveTo>
                <a:cubicBezTo>
                  <a:pt x="578144" y="44704"/>
                  <a:pt x="582734" y="44796"/>
                  <a:pt x="588743" y="45523"/>
                </a:cubicBezTo>
                <a:cubicBezTo>
                  <a:pt x="600760" y="46979"/>
                  <a:pt x="608773" y="51342"/>
                  <a:pt x="612780" y="58612"/>
                </a:cubicBezTo>
                <a:cubicBezTo>
                  <a:pt x="616789" y="65883"/>
                  <a:pt x="616660" y="72605"/>
                  <a:pt x="612393" y="78778"/>
                </a:cubicBezTo>
                <a:cubicBezTo>
                  <a:pt x="608128" y="84952"/>
                  <a:pt x="601782" y="84479"/>
                  <a:pt x="593357" y="77359"/>
                </a:cubicBezTo>
                <a:cubicBezTo>
                  <a:pt x="584932" y="70239"/>
                  <a:pt x="578898" y="64865"/>
                  <a:pt x="575256" y="61237"/>
                </a:cubicBezTo>
                <a:cubicBezTo>
                  <a:pt x="570882" y="56576"/>
                  <a:pt x="569033" y="52428"/>
                  <a:pt x="569706" y="48793"/>
                </a:cubicBezTo>
                <a:cubicBezTo>
                  <a:pt x="570043" y="46975"/>
                  <a:pt x="571798" y="45794"/>
                  <a:pt x="574971" y="45249"/>
                </a:cubicBezTo>
                <a:close/>
                <a:moveTo>
                  <a:pt x="1869900" y="42692"/>
                </a:moveTo>
                <a:cubicBezTo>
                  <a:pt x="1877500" y="43780"/>
                  <a:pt x="1884566" y="46000"/>
                  <a:pt x="1891098" y="49352"/>
                </a:cubicBezTo>
                <a:cubicBezTo>
                  <a:pt x="1904162" y="56056"/>
                  <a:pt x="1913257" y="65750"/>
                  <a:pt x="1918384" y="78434"/>
                </a:cubicBezTo>
                <a:cubicBezTo>
                  <a:pt x="1923510" y="91118"/>
                  <a:pt x="1924184" y="105096"/>
                  <a:pt x="1920406" y="120368"/>
                </a:cubicBezTo>
                <a:cubicBezTo>
                  <a:pt x="1916627" y="135641"/>
                  <a:pt x="1906370" y="147816"/>
                  <a:pt x="1889635" y="156893"/>
                </a:cubicBezTo>
                <a:cubicBezTo>
                  <a:pt x="1901638" y="161023"/>
                  <a:pt x="1911160" y="168738"/>
                  <a:pt x="1918201" y="180038"/>
                </a:cubicBezTo>
                <a:cubicBezTo>
                  <a:pt x="1925242" y="191338"/>
                  <a:pt x="1927594" y="206173"/>
                  <a:pt x="1925256" y="224543"/>
                </a:cubicBezTo>
                <a:cubicBezTo>
                  <a:pt x="1922919" y="242913"/>
                  <a:pt x="1914580" y="257827"/>
                  <a:pt x="1900240" y="269284"/>
                </a:cubicBezTo>
                <a:cubicBezTo>
                  <a:pt x="1885900" y="280742"/>
                  <a:pt x="1869695" y="286238"/>
                  <a:pt x="1851627" y="285772"/>
                </a:cubicBezTo>
                <a:cubicBezTo>
                  <a:pt x="1833558" y="285306"/>
                  <a:pt x="1817859" y="279602"/>
                  <a:pt x="1804530" y="268661"/>
                </a:cubicBezTo>
                <a:cubicBezTo>
                  <a:pt x="1791201" y="257719"/>
                  <a:pt x="1782622" y="240891"/>
                  <a:pt x="1778793" y="218176"/>
                </a:cubicBezTo>
                <a:lnTo>
                  <a:pt x="1810348" y="212067"/>
                </a:lnTo>
                <a:cubicBezTo>
                  <a:pt x="1814450" y="225905"/>
                  <a:pt x="1820222" y="236112"/>
                  <a:pt x="1827664" y="242687"/>
                </a:cubicBezTo>
                <a:cubicBezTo>
                  <a:pt x="1835107" y="249262"/>
                  <a:pt x="1844159" y="252578"/>
                  <a:pt x="1854821" y="252635"/>
                </a:cubicBezTo>
                <a:cubicBezTo>
                  <a:pt x="1865483" y="252693"/>
                  <a:pt x="1874148" y="248358"/>
                  <a:pt x="1880816" y="239632"/>
                </a:cubicBezTo>
                <a:cubicBezTo>
                  <a:pt x="1887484" y="230906"/>
                  <a:pt x="1890388" y="220908"/>
                  <a:pt x="1889528" y="209636"/>
                </a:cubicBezTo>
                <a:cubicBezTo>
                  <a:pt x="1888667" y="198365"/>
                  <a:pt x="1884347" y="189653"/>
                  <a:pt x="1876568" y="183501"/>
                </a:cubicBezTo>
                <a:cubicBezTo>
                  <a:pt x="1868788" y="177349"/>
                  <a:pt x="1854638" y="172811"/>
                  <a:pt x="1834117" y="169885"/>
                </a:cubicBezTo>
                <a:lnTo>
                  <a:pt x="1834117" y="146331"/>
                </a:lnTo>
                <a:cubicBezTo>
                  <a:pt x="1854222" y="144424"/>
                  <a:pt x="1868247" y="139717"/>
                  <a:pt x="1876191" y="132210"/>
                </a:cubicBezTo>
                <a:cubicBezTo>
                  <a:pt x="1884136" y="124703"/>
                  <a:pt x="1887689" y="114987"/>
                  <a:pt x="1886850" y="103063"/>
                </a:cubicBezTo>
                <a:cubicBezTo>
                  <a:pt x="1886011" y="91140"/>
                  <a:pt x="1880798" y="82507"/>
                  <a:pt x="1871212" y="77165"/>
                </a:cubicBezTo>
                <a:cubicBezTo>
                  <a:pt x="1861625" y="71823"/>
                  <a:pt x="1851351" y="71257"/>
                  <a:pt x="1840388" y="75466"/>
                </a:cubicBezTo>
                <a:cubicBezTo>
                  <a:pt x="1829424" y="79675"/>
                  <a:pt x="1820179" y="92419"/>
                  <a:pt x="1812650" y="113700"/>
                </a:cubicBezTo>
                <a:lnTo>
                  <a:pt x="1781482" y="108860"/>
                </a:lnTo>
                <a:cubicBezTo>
                  <a:pt x="1787045" y="89788"/>
                  <a:pt x="1794771" y="74602"/>
                  <a:pt x="1804659" y="63302"/>
                </a:cubicBezTo>
                <a:cubicBezTo>
                  <a:pt x="1814546" y="52002"/>
                  <a:pt x="1828159" y="45176"/>
                  <a:pt x="1845496" y="42824"/>
                </a:cubicBezTo>
                <a:cubicBezTo>
                  <a:pt x="1854165" y="41648"/>
                  <a:pt x="1862299" y="41604"/>
                  <a:pt x="1869900" y="42692"/>
                </a:cubicBezTo>
                <a:close/>
                <a:moveTo>
                  <a:pt x="5257053" y="42028"/>
                </a:moveTo>
                <a:cubicBezTo>
                  <a:pt x="5274168" y="42028"/>
                  <a:pt x="5288863" y="48875"/>
                  <a:pt x="5301138" y="62570"/>
                </a:cubicBezTo>
                <a:cubicBezTo>
                  <a:pt x="5313413" y="76265"/>
                  <a:pt x="5321376" y="93140"/>
                  <a:pt x="5325025" y="113195"/>
                </a:cubicBezTo>
                <a:cubicBezTo>
                  <a:pt x="5328675" y="133250"/>
                  <a:pt x="5329815" y="156287"/>
                  <a:pt x="5328446" y="182307"/>
                </a:cubicBezTo>
                <a:cubicBezTo>
                  <a:pt x="5327076" y="208328"/>
                  <a:pt x="5322394" y="229799"/>
                  <a:pt x="5314399" y="246720"/>
                </a:cubicBezTo>
                <a:cubicBezTo>
                  <a:pt x="5306404" y="263642"/>
                  <a:pt x="5294233" y="275397"/>
                  <a:pt x="5277885" y="281986"/>
                </a:cubicBezTo>
                <a:cubicBezTo>
                  <a:pt x="5261537" y="288576"/>
                  <a:pt x="5245222" y="287873"/>
                  <a:pt x="5228939" y="279878"/>
                </a:cubicBezTo>
                <a:cubicBezTo>
                  <a:pt x="5212656" y="271884"/>
                  <a:pt x="5201230" y="261315"/>
                  <a:pt x="5194662" y="248172"/>
                </a:cubicBezTo>
                <a:cubicBezTo>
                  <a:pt x="5188094" y="235029"/>
                  <a:pt x="5183427" y="221306"/>
                  <a:pt x="5180659" y="207001"/>
                </a:cubicBezTo>
                <a:cubicBezTo>
                  <a:pt x="5177891" y="192697"/>
                  <a:pt x="5176959" y="173477"/>
                  <a:pt x="5177862" y="149343"/>
                </a:cubicBezTo>
                <a:cubicBezTo>
                  <a:pt x="5178780" y="125208"/>
                  <a:pt x="5182207" y="106061"/>
                  <a:pt x="5188144" y="91900"/>
                </a:cubicBezTo>
                <a:cubicBezTo>
                  <a:pt x="5194081" y="77739"/>
                  <a:pt x="5202771" y="65886"/>
                  <a:pt x="5214215" y="56343"/>
                </a:cubicBezTo>
                <a:cubicBezTo>
                  <a:pt x="5225658" y="46800"/>
                  <a:pt x="5239938" y="42028"/>
                  <a:pt x="5257053" y="42028"/>
                </a:cubicBezTo>
                <a:close/>
                <a:moveTo>
                  <a:pt x="5080106" y="40718"/>
                </a:moveTo>
                <a:cubicBezTo>
                  <a:pt x="5084490" y="40727"/>
                  <a:pt x="5088629" y="41211"/>
                  <a:pt x="5092522" y="42168"/>
                </a:cubicBezTo>
                <a:cubicBezTo>
                  <a:pt x="5100309" y="44082"/>
                  <a:pt x="5108300" y="47692"/>
                  <a:pt x="5116496" y="52998"/>
                </a:cubicBezTo>
                <a:cubicBezTo>
                  <a:pt x="5124691" y="58304"/>
                  <a:pt x="5131352" y="66087"/>
                  <a:pt x="5136479" y="76348"/>
                </a:cubicBezTo>
                <a:cubicBezTo>
                  <a:pt x="5141605" y="86608"/>
                  <a:pt x="5143470" y="98991"/>
                  <a:pt x="5142072" y="113496"/>
                </a:cubicBezTo>
                <a:cubicBezTo>
                  <a:pt x="5140673" y="128001"/>
                  <a:pt x="5133542" y="145127"/>
                  <a:pt x="5120679" y="164873"/>
                </a:cubicBezTo>
                <a:cubicBezTo>
                  <a:pt x="5107816" y="184620"/>
                  <a:pt x="5083703" y="213408"/>
                  <a:pt x="5048340" y="251237"/>
                </a:cubicBezTo>
                <a:lnTo>
                  <a:pt x="5145524" y="251237"/>
                </a:lnTo>
                <a:lnTo>
                  <a:pt x="5145524" y="282406"/>
                </a:lnTo>
                <a:lnTo>
                  <a:pt x="5000931" y="282406"/>
                </a:lnTo>
                <a:lnTo>
                  <a:pt x="5000931" y="272705"/>
                </a:lnTo>
                <a:cubicBezTo>
                  <a:pt x="5001864" y="258737"/>
                  <a:pt x="5008277" y="246261"/>
                  <a:pt x="5020173" y="235277"/>
                </a:cubicBezTo>
                <a:cubicBezTo>
                  <a:pt x="5032068" y="224292"/>
                  <a:pt x="5046953" y="207410"/>
                  <a:pt x="5064828" y="184631"/>
                </a:cubicBezTo>
                <a:cubicBezTo>
                  <a:pt x="5082703" y="161851"/>
                  <a:pt x="5094294" y="144309"/>
                  <a:pt x="5099599" y="132006"/>
                </a:cubicBezTo>
                <a:cubicBezTo>
                  <a:pt x="5104905" y="119702"/>
                  <a:pt x="5106924" y="109430"/>
                  <a:pt x="5105655" y="101192"/>
                </a:cubicBezTo>
                <a:cubicBezTo>
                  <a:pt x="5104385" y="92954"/>
                  <a:pt x="5100578" y="86228"/>
                  <a:pt x="5094233" y="81015"/>
                </a:cubicBezTo>
                <a:cubicBezTo>
                  <a:pt x="5087887" y="75803"/>
                  <a:pt x="5080459" y="73630"/>
                  <a:pt x="5071948" y="74498"/>
                </a:cubicBezTo>
                <a:cubicBezTo>
                  <a:pt x="5063437" y="75365"/>
                  <a:pt x="5055238" y="78703"/>
                  <a:pt x="5047351" y="84511"/>
                </a:cubicBezTo>
                <a:cubicBezTo>
                  <a:pt x="5039464" y="90319"/>
                  <a:pt x="5033018" y="100048"/>
                  <a:pt x="5028013" y="113700"/>
                </a:cubicBezTo>
                <a:lnTo>
                  <a:pt x="4995532" y="108882"/>
                </a:lnTo>
                <a:cubicBezTo>
                  <a:pt x="5002903" y="85178"/>
                  <a:pt x="5012504" y="68357"/>
                  <a:pt x="5024335" y="58419"/>
                </a:cubicBezTo>
                <a:cubicBezTo>
                  <a:pt x="5036165" y="48481"/>
                  <a:pt x="5050125" y="43046"/>
                  <a:pt x="5066215" y="42114"/>
                </a:cubicBezTo>
                <a:cubicBezTo>
                  <a:pt x="5071091" y="41175"/>
                  <a:pt x="5075721" y="40710"/>
                  <a:pt x="5080106" y="40718"/>
                </a:cubicBezTo>
                <a:close/>
                <a:moveTo>
                  <a:pt x="2041631" y="40718"/>
                </a:moveTo>
                <a:cubicBezTo>
                  <a:pt x="2046015" y="40727"/>
                  <a:pt x="2050154" y="41211"/>
                  <a:pt x="2054047" y="42168"/>
                </a:cubicBezTo>
                <a:cubicBezTo>
                  <a:pt x="2061834" y="44082"/>
                  <a:pt x="2069825" y="47692"/>
                  <a:pt x="2078021" y="52998"/>
                </a:cubicBezTo>
                <a:cubicBezTo>
                  <a:pt x="2086216" y="58304"/>
                  <a:pt x="2092877" y="66087"/>
                  <a:pt x="2098004" y="76348"/>
                </a:cubicBezTo>
                <a:cubicBezTo>
                  <a:pt x="2103130" y="86608"/>
                  <a:pt x="2104995" y="98991"/>
                  <a:pt x="2103596" y="113496"/>
                </a:cubicBezTo>
                <a:cubicBezTo>
                  <a:pt x="2102198" y="128001"/>
                  <a:pt x="2095068" y="145127"/>
                  <a:pt x="2082204" y="164873"/>
                </a:cubicBezTo>
                <a:cubicBezTo>
                  <a:pt x="2069341" y="184620"/>
                  <a:pt x="2045228" y="213408"/>
                  <a:pt x="2009865" y="251237"/>
                </a:cubicBezTo>
                <a:lnTo>
                  <a:pt x="2107049" y="251237"/>
                </a:lnTo>
                <a:lnTo>
                  <a:pt x="2107049" y="282406"/>
                </a:lnTo>
                <a:lnTo>
                  <a:pt x="1962457" y="282406"/>
                </a:lnTo>
                <a:lnTo>
                  <a:pt x="1962457" y="272705"/>
                </a:lnTo>
                <a:cubicBezTo>
                  <a:pt x="1963389" y="258737"/>
                  <a:pt x="1969802" y="246261"/>
                  <a:pt x="1981697" y="235277"/>
                </a:cubicBezTo>
                <a:cubicBezTo>
                  <a:pt x="1993593" y="224292"/>
                  <a:pt x="2008478" y="207410"/>
                  <a:pt x="2026353" y="184631"/>
                </a:cubicBezTo>
                <a:cubicBezTo>
                  <a:pt x="2044228" y="161851"/>
                  <a:pt x="2055818" y="144309"/>
                  <a:pt x="2061124" y="132006"/>
                </a:cubicBezTo>
                <a:cubicBezTo>
                  <a:pt x="2066430" y="119702"/>
                  <a:pt x="2068449" y="109430"/>
                  <a:pt x="2067179" y="101192"/>
                </a:cubicBezTo>
                <a:cubicBezTo>
                  <a:pt x="2065910" y="92954"/>
                  <a:pt x="2062103" y="86228"/>
                  <a:pt x="2055757" y="81015"/>
                </a:cubicBezTo>
                <a:cubicBezTo>
                  <a:pt x="2049412" y="75803"/>
                  <a:pt x="2041984" y="73630"/>
                  <a:pt x="2033473" y="74498"/>
                </a:cubicBezTo>
                <a:cubicBezTo>
                  <a:pt x="2024962" y="75365"/>
                  <a:pt x="2016763" y="78703"/>
                  <a:pt x="2008876" y="84511"/>
                </a:cubicBezTo>
                <a:cubicBezTo>
                  <a:pt x="2000989" y="90319"/>
                  <a:pt x="1994543" y="100048"/>
                  <a:pt x="1989538" y="113700"/>
                </a:cubicBezTo>
                <a:lnTo>
                  <a:pt x="1957057" y="108882"/>
                </a:lnTo>
                <a:cubicBezTo>
                  <a:pt x="1964428" y="85178"/>
                  <a:pt x="1974029" y="68357"/>
                  <a:pt x="1985860" y="58419"/>
                </a:cubicBezTo>
                <a:cubicBezTo>
                  <a:pt x="1997690" y="48481"/>
                  <a:pt x="2011651" y="43046"/>
                  <a:pt x="2027740" y="42114"/>
                </a:cubicBezTo>
                <a:cubicBezTo>
                  <a:pt x="2032616" y="41175"/>
                  <a:pt x="2037246" y="40710"/>
                  <a:pt x="2041631" y="40718"/>
                </a:cubicBezTo>
                <a:close/>
                <a:moveTo>
                  <a:pt x="3089471" y="39944"/>
                </a:moveTo>
                <a:cubicBezTo>
                  <a:pt x="3091320" y="39469"/>
                  <a:pt x="3093848" y="39526"/>
                  <a:pt x="3097055" y="40113"/>
                </a:cubicBezTo>
                <a:cubicBezTo>
                  <a:pt x="3109882" y="42465"/>
                  <a:pt x="3119358" y="45681"/>
                  <a:pt x="3125481" y="49761"/>
                </a:cubicBezTo>
                <a:cubicBezTo>
                  <a:pt x="3131604" y="53841"/>
                  <a:pt x="3134372" y="60792"/>
                  <a:pt x="3133784" y="70615"/>
                </a:cubicBezTo>
                <a:cubicBezTo>
                  <a:pt x="3133196" y="80438"/>
                  <a:pt x="3128241" y="83181"/>
                  <a:pt x="3118920" y="78843"/>
                </a:cubicBezTo>
                <a:cubicBezTo>
                  <a:pt x="3109599" y="74505"/>
                  <a:pt x="3100343" y="67747"/>
                  <a:pt x="3091150" y="58569"/>
                </a:cubicBezTo>
                <a:cubicBezTo>
                  <a:pt x="3084482" y="47578"/>
                  <a:pt x="3083922" y="41369"/>
                  <a:pt x="3089471" y="39944"/>
                </a:cubicBezTo>
                <a:close/>
                <a:moveTo>
                  <a:pt x="3632278" y="38844"/>
                </a:moveTo>
                <a:cubicBezTo>
                  <a:pt x="3637005" y="38905"/>
                  <a:pt x="3644219" y="40615"/>
                  <a:pt x="3653921" y="43975"/>
                </a:cubicBezTo>
                <a:cubicBezTo>
                  <a:pt x="3673323" y="50693"/>
                  <a:pt x="3681927" y="61742"/>
                  <a:pt x="3679733" y="77122"/>
                </a:cubicBezTo>
                <a:cubicBezTo>
                  <a:pt x="3677539" y="92502"/>
                  <a:pt x="3667594" y="92928"/>
                  <a:pt x="3649898" y="78402"/>
                </a:cubicBezTo>
                <a:cubicBezTo>
                  <a:pt x="3634167" y="61681"/>
                  <a:pt x="3626054" y="50084"/>
                  <a:pt x="3625559" y="43609"/>
                </a:cubicBezTo>
                <a:cubicBezTo>
                  <a:pt x="3625312" y="40372"/>
                  <a:pt x="3627552" y="38783"/>
                  <a:pt x="3632278" y="38844"/>
                </a:cubicBezTo>
                <a:close/>
                <a:moveTo>
                  <a:pt x="3713838" y="36322"/>
                </a:moveTo>
                <a:cubicBezTo>
                  <a:pt x="3717283" y="36172"/>
                  <a:pt x="3723406" y="38629"/>
                  <a:pt x="3732207" y="43695"/>
                </a:cubicBezTo>
                <a:cubicBezTo>
                  <a:pt x="3749810" y="53826"/>
                  <a:pt x="3755510" y="65775"/>
                  <a:pt x="3749308" y="79542"/>
                </a:cubicBezTo>
                <a:cubicBezTo>
                  <a:pt x="3743106" y="93308"/>
                  <a:pt x="3735488" y="93144"/>
                  <a:pt x="3726453" y="79047"/>
                </a:cubicBezTo>
                <a:cubicBezTo>
                  <a:pt x="3720330" y="66815"/>
                  <a:pt x="3715358" y="55332"/>
                  <a:pt x="3711536" y="44598"/>
                </a:cubicBezTo>
                <a:cubicBezTo>
                  <a:pt x="3709625" y="39232"/>
                  <a:pt x="3710392" y="36473"/>
                  <a:pt x="3713838" y="36322"/>
                </a:cubicBezTo>
                <a:close/>
                <a:moveTo>
                  <a:pt x="7043380" y="35083"/>
                </a:moveTo>
                <a:cubicBezTo>
                  <a:pt x="7052159" y="34679"/>
                  <a:pt x="7059595" y="37769"/>
                  <a:pt x="7065687" y="44351"/>
                </a:cubicBezTo>
                <a:cubicBezTo>
                  <a:pt x="7073811" y="53127"/>
                  <a:pt x="7072739" y="58103"/>
                  <a:pt x="7062471" y="59279"/>
                </a:cubicBezTo>
                <a:cubicBezTo>
                  <a:pt x="7052204" y="60455"/>
                  <a:pt x="7041829" y="61480"/>
                  <a:pt x="7031346" y="62355"/>
                </a:cubicBezTo>
                <a:cubicBezTo>
                  <a:pt x="7020863" y="63230"/>
                  <a:pt x="7008473" y="64270"/>
                  <a:pt x="6994176" y="65474"/>
                </a:cubicBezTo>
                <a:cubicBezTo>
                  <a:pt x="7003182" y="70938"/>
                  <a:pt x="7005039" y="76072"/>
                  <a:pt x="6999747" y="80876"/>
                </a:cubicBezTo>
                <a:cubicBezTo>
                  <a:pt x="6994456" y="85679"/>
                  <a:pt x="6987651" y="94649"/>
                  <a:pt x="6979334" y="107785"/>
                </a:cubicBezTo>
                <a:cubicBezTo>
                  <a:pt x="6981127" y="116188"/>
                  <a:pt x="6981564" y="124936"/>
                  <a:pt x="6980646" y="134028"/>
                </a:cubicBezTo>
                <a:cubicBezTo>
                  <a:pt x="6979729" y="143119"/>
                  <a:pt x="6979495" y="157115"/>
                  <a:pt x="6979947" y="176016"/>
                </a:cubicBezTo>
                <a:cubicBezTo>
                  <a:pt x="6980399" y="194916"/>
                  <a:pt x="6980159" y="211328"/>
                  <a:pt x="6979227" y="225253"/>
                </a:cubicBezTo>
                <a:cubicBezTo>
                  <a:pt x="6978295" y="239177"/>
                  <a:pt x="6975667" y="248362"/>
                  <a:pt x="6971343" y="252807"/>
                </a:cubicBezTo>
                <a:cubicBezTo>
                  <a:pt x="6967019" y="257253"/>
                  <a:pt x="6962069" y="253930"/>
                  <a:pt x="6956490" y="242837"/>
                </a:cubicBezTo>
                <a:cubicBezTo>
                  <a:pt x="6950912" y="231745"/>
                  <a:pt x="6949023" y="222697"/>
                  <a:pt x="6950823" y="215691"/>
                </a:cubicBezTo>
                <a:cubicBezTo>
                  <a:pt x="6952623" y="208686"/>
                  <a:pt x="6954199" y="197135"/>
                  <a:pt x="6955555" y="181038"/>
                </a:cubicBezTo>
                <a:cubicBezTo>
                  <a:pt x="6956910" y="164941"/>
                  <a:pt x="6957079" y="148791"/>
                  <a:pt x="6956060" y="132586"/>
                </a:cubicBezTo>
                <a:cubicBezTo>
                  <a:pt x="6953063" y="143155"/>
                  <a:pt x="6945337" y="155129"/>
                  <a:pt x="6932883" y="168509"/>
                </a:cubicBezTo>
                <a:cubicBezTo>
                  <a:pt x="6920429" y="181888"/>
                  <a:pt x="6905909" y="192070"/>
                  <a:pt x="6889325" y="199053"/>
                </a:cubicBezTo>
                <a:cubicBezTo>
                  <a:pt x="6872740" y="206037"/>
                  <a:pt x="6870227" y="203388"/>
                  <a:pt x="6881785" y="191105"/>
                </a:cubicBezTo>
                <a:cubicBezTo>
                  <a:pt x="6893343" y="178823"/>
                  <a:pt x="6904647" y="166490"/>
                  <a:pt x="6915696" y="154107"/>
                </a:cubicBezTo>
                <a:cubicBezTo>
                  <a:pt x="6926745" y="141725"/>
                  <a:pt x="6938457" y="125552"/>
                  <a:pt x="6950833" y="105591"/>
                </a:cubicBezTo>
                <a:cubicBezTo>
                  <a:pt x="6949227" y="102149"/>
                  <a:pt x="6947925" y="98112"/>
                  <a:pt x="6946929" y="93481"/>
                </a:cubicBezTo>
                <a:cubicBezTo>
                  <a:pt x="6945933" y="88849"/>
                  <a:pt x="6950704" y="87881"/>
                  <a:pt x="6961244" y="90577"/>
                </a:cubicBezTo>
                <a:cubicBezTo>
                  <a:pt x="6966951" y="83865"/>
                  <a:pt x="6971131" y="76272"/>
                  <a:pt x="6973785" y="67797"/>
                </a:cubicBezTo>
                <a:cubicBezTo>
                  <a:pt x="6950654" y="72300"/>
                  <a:pt x="6935715" y="75225"/>
                  <a:pt x="6928968" y="76573"/>
                </a:cubicBezTo>
                <a:cubicBezTo>
                  <a:pt x="6922221" y="77921"/>
                  <a:pt x="6914506" y="74587"/>
                  <a:pt x="6905823" y="66571"/>
                </a:cubicBezTo>
                <a:cubicBezTo>
                  <a:pt x="6897139" y="58555"/>
                  <a:pt x="6899657" y="54271"/>
                  <a:pt x="6913373" y="53719"/>
                </a:cubicBezTo>
                <a:cubicBezTo>
                  <a:pt x="6927089" y="53167"/>
                  <a:pt x="6941515" y="52002"/>
                  <a:pt x="6956652" y="50223"/>
                </a:cubicBezTo>
                <a:cubicBezTo>
                  <a:pt x="6971788" y="48445"/>
                  <a:pt x="6985264" y="46649"/>
                  <a:pt x="6997080" y="44835"/>
                </a:cubicBezTo>
                <a:cubicBezTo>
                  <a:pt x="7008897" y="43021"/>
                  <a:pt x="7021254" y="40293"/>
                  <a:pt x="7034153" y="36650"/>
                </a:cubicBezTo>
                <a:cubicBezTo>
                  <a:pt x="7037378" y="35740"/>
                  <a:pt x="7040453" y="35217"/>
                  <a:pt x="7043380" y="35083"/>
                </a:cubicBezTo>
                <a:close/>
                <a:moveTo>
                  <a:pt x="6834419" y="34714"/>
                </a:moveTo>
                <a:cubicBezTo>
                  <a:pt x="6846795" y="37066"/>
                  <a:pt x="6857396" y="41228"/>
                  <a:pt x="6866223" y="47201"/>
                </a:cubicBezTo>
                <a:cubicBezTo>
                  <a:pt x="6875049" y="53174"/>
                  <a:pt x="6877487" y="62151"/>
                  <a:pt x="6873536" y="74132"/>
                </a:cubicBezTo>
                <a:cubicBezTo>
                  <a:pt x="6869585" y="86113"/>
                  <a:pt x="6857901" y="82202"/>
                  <a:pt x="6838485" y="62398"/>
                </a:cubicBezTo>
                <a:cubicBezTo>
                  <a:pt x="6823399" y="41591"/>
                  <a:pt x="6822043" y="32363"/>
                  <a:pt x="6834419" y="34714"/>
                </a:cubicBezTo>
                <a:close/>
                <a:moveTo>
                  <a:pt x="6208205" y="26573"/>
                </a:moveTo>
                <a:cubicBezTo>
                  <a:pt x="6216371" y="27985"/>
                  <a:pt x="6225473" y="30972"/>
                  <a:pt x="6235511" y="35532"/>
                </a:cubicBezTo>
                <a:cubicBezTo>
                  <a:pt x="6247041" y="40995"/>
                  <a:pt x="6251437" y="47452"/>
                  <a:pt x="6248697" y="54902"/>
                </a:cubicBezTo>
                <a:cubicBezTo>
                  <a:pt x="6245959" y="62352"/>
                  <a:pt x="6244159" y="71877"/>
                  <a:pt x="6243298" y="83478"/>
                </a:cubicBezTo>
                <a:cubicBezTo>
                  <a:pt x="6242438" y="95079"/>
                  <a:pt x="6242007" y="112324"/>
                  <a:pt x="6242007" y="135211"/>
                </a:cubicBezTo>
                <a:cubicBezTo>
                  <a:pt x="6242007" y="157079"/>
                  <a:pt x="6242901" y="177400"/>
                  <a:pt x="6244686" y="196171"/>
                </a:cubicBezTo>
                <a:cubicBezTo>
                  <a:pt x="6246471" y="214942"/>
                  <a:pt x="6246672" y="232204"/>
                  <a:pt x="6245288" y="247957"/>
                </a:cubicBezTo>
                <a:cubicBezTo>
                  <a:pt x="6243905" y="263710"/>
                  <a:pt x="6238928" y="277666"/>
                  <a:pt x="6230360" y="289827"/>
                </a:cubicBezTo>
                <a:cubicBezTo>
                  <a:pt x="6221792" y="301987"/>
                  <a:pt x="6214489" y="303733"/>
                  <a:pt x="6208451" y="295065"/>
                </a:cubicBezTo>
                <a:cubicBezTo>
                  <a:pt x="6202415" y="286396"/>
                  <a:pt x="6196997" y="279226"/>
                  <a:pt x="6192201" y="273554"/>
                </a:cubicBezTo>
                <a:cubicBezTo>
                  <a:pt x="6187404" y="267883"/>
                  <a:pt x="6181883" y="261616"/>
                  <a:pt x="6175638" y="254754"/>
                </a:cubicBezTo>
                <a:cubicBezTo>
                  <a:pt x="6169393" y="247892"/>
                  <a:pt x="6170859" y="245415"/>
                  <a:pt x="6180037" y="247322"/>
                </a:cubicBezTo>
                <a:cubicBezTo>
                  <a:pt x="6189215" y="249230"/>
                  <a:pt x="6196793" y="250803"/>
                  <a:pt x="6202773" y="252044"/>
                </a:cubicBezTo>
                <a:cubicBezTo>
                  <a:pt x="6208753" y="253284"/>
                  <a:pt x="6212263" y="252083"/>
                  <a:pt x="6213303" y="248441"/>
                </a:cubicBezTo>
                <a:cubicBezTo>
                  <a:pt x="6214342" y="244798"/>
                  <a:pt x="6215310" y="237359"/>
                  <a:pt x="6216207" y="226124"/>
                </a:cubicBezTo>
                <a:cubicBezTo>
                  <a:pt x="6217103" y="214888"/>
                  <a:pt x="6217332" y="184125"/>
                  <a:pt x="6216895" y="133834"/>
                </a:cubicBezTo>
                <a:cubicBezTo>
                  <a:pt x="6216457" y="83543"/>
                  <a:pt x="6212857" y="52740"/>
                  <a:pt x="6206097" y="41426"/>
                </a:cubicBezTo>
                <a:cubicBezTo>
                  <a:pt x="6199335" y="30111"/>
                  <a:pt x="6200037" y="25160"/>
                  <a:pt x="6208205" y="26573"/>
                </a:cubicBezTo>
                <a:close/>
                <a:moveTo>
                  <a:pt x="131255" y="26573"/>
                </a:moveTo>
                <a:cubicBezTo>
                  <a:pt x="139422" y="27985"/>
                  <a:pt x="148524" y="30972"/>
                  <a:pt x="158562" y="35532"/>
                </a:cubicBezTo>
                <a:cubicBezTo>
                  <a:pt x="170091" y="40995"/>
                  <a:pt x="174487" y="47452"/>
                  <a:pt x="171748" y="54902"/>
                </a:cubicBezTo>
                <a:cubicBezTo>
                  <a:pt x="169009" y="62352"/>
                  <a:pt x="167209" y="71877"/>
                  <a:pt x="166349" y="83478"/>
                </a:cubicBezTo>
                <a:cubicBezTo>
                  <a:pt x="165488" y="95079"/>
                  <a:pt x="165058" y="112324"/>
                  <a:pt x="165058" y="135211"/>
                </a:cubicBezTo>
                <a:cubicBezTo>
                  <a:pt x="165058" y="157079"/>
                  <a:pt x="165951" y="177400"/>
                  <a:pt x="167736" y="196171"/>
                </a:cubicBezTo>
                <a:cubicBezTo>
                  <a:pt x="169522" y="214942"/>
                  <a:pt x="169722" y="232204"/>
                  <a:pt x="168339" y="247957"/>
                </a:cubicBezTo>
                <a:cubicBezTo>
                  <a:pt x="166955" y="263710"/>
                  <a:pt x="161979" y="277666"/>
                  <a:pt x="153410" y="289827"/>
                </a:cubicBezTo>
                <a:cubicBezTo>
                  <a:pt x="144842" y="301987"/>
                  <a:pt x="137539" y="303733"/>
                  <a:pt x="131502" y="295065"/>
                </a:cubicBezTo>
                <a:cubicBezTo>
                  <a:pt x="125465" y="286396"/>
                  <a:pt x="120048" y="279226"/>
                  <a:pt x="115251" y="273554"/>
                </a:cubicBezTo>
                <a:cubicBezTo>
                  <a:pt x="110454" y="267883"/>
                  <a:pt x="104933" y="261616"/>
                  <a:pt x="98688" y="254754"/>
                </a:cubicBezTo>
                <a:cubicBezTo>
                  <a:pt x="92443" y="247892"/>
                  <a:pt x="93909" y="245415"/>
                  <a:pt x="103087" y="247322"/>
                </a:cubicBezTo>
                <a:cubicBezTo>
                  <a:pt x="112264" y="249230"/>
                  <a:pt x="119843" y="250803"/>
                  <a:pt x="125823" y="252044"/>
                </a:cubicBezTo>
                <a:cubicBezTo>
                  <a:pt x="131803" y="253284"/>
                  <a:pt x="135313" y="252083"/>
                  <a:pt x="136352" y="248441"/>
                </a:cubicBezTo>
                <a:cubicBezTo>
                  <a:pt x="137393" y="244798"/>
                  <a:pt x="138360" y="237359"/>
                  <a:pt x="139257" y="226124"/>
                </a:cubicBezTo>
                <a:cubicBezTo>
                  <a:pt x="140153" y="214888"/>
                  <a:pt x="140383" y="184125"/>
                  <a:pt x="139945" y="133834"/>
                </a:cubicBezTo>
                <a:cubicBezTo>
                  <a:pt x="139508" y="83543"/>
                  <a:pt x="135908" y="52740"/>
                  <a:pt x="129147" y="41426"/>
                </a:cubicBezTo>
                <a:cubicBezTo>
                  <a:pt x="122386" y="30111"/>
                  <a:pt x="123088" y="25160"/>
                  <a:pt x="131255" y="26573"/>
                </a:cubicBezTo>
                <a:close/>
                <a:moveTo>
                  <a:pt x="4108199" y="23594"/>
                </a:moveTo>
                <a:cubicBezTo>
                  <a:pt x="4109702" y="23576"/>
                  <a:pt x="4111605" y="23920"/>
                  <a:pt x="4113908" y="24626"/>
                </a:cubicBezTo>
                <a:cubicBezTo>
                  <a:pt x="4123121" y="27451"/>
                  <a:pt x="4131471" y="31337"/>
                  <a:pt x="4138957" y="36285"/>
                </a:cubicBezTo>
                <a:cubicBezTo>
                  <a:pt x="4146442" y="41232"/>
                  <a:pt x="4148052" y="45656"/>
                  <a:pt x="4143786" y="49557"/>
                </a:cubicBezTo>
                <a:cubicBezTo>
                  <a:pt x="4139520" y="53457"/>
                  <a:pt x="4134454" y="63488"/>
                  <a:pt x="4128589" y="79649"/>
                </a:cubicBezTo>
                <a:cubicBezTo>
                  <a:pt x="4142384" y="94936"/>
                  <a:pt x="4158621" y="109914"/>
                  <a:pt x="4177299" y="124584"/>
                </a:cubicBezTo>
                <a:cubicBezTo>
                  <a:pt x="4195977" y="139255"/>
                  <a:pt x="4214573" y="150651"/>
                  <a:pt x="4233086" y="158775"/>
                </a:cubicBezTo>
                <a:cubicBezTo>
                  <a:pt x="4251599" y="166899"/>
                  <a:pt x="4257611" y="171757"/>
                  <a:pt x="4251122" y="173348"/>
                </a:cubicBezTo>
                <a:cubicBezTo>
                  <a:pt x="4244633" y="174940"/>
                  <a:pt x="4233075" y="176643"/>
                  <a:pt x="4216448" y="178457"/>
                </a:cubicBezTo>
                <a:cubicBezTo>
                  <a:pt x="4199820" y="180271"/>
                  <a:pt x="4187896" y="176679"/>
                  <a:pt x="4180676" y="167680"/>
                </a:cubicBezTo>
                <a:cubicBezTo>
                  <a:pt x="4173456" y="158682"/>
                  <a:pt x="4153691" y="133490"/>
                  <a:pt x="4121383" y="92104"/>
                </a:cubicBezTo>
                <a:cubicBezTo>
                  <a:pt x="4111445" y="115894"/>
                  <a:pt x="4100729" y="136064"/>
                  <a:pt x="4089236" y="152612"/>
                </a:cubicBezTo>
                <a:cubicBezTo>
                  <a:pt x="4077742" y="169161"/>
                  <a:pt x="4062279" y="183232"/>
                  <a:pt x="4042849" y="194826"/>
                </a:cubicBezTo>
                <a:cubicBezTo>
                  <a:pt x="4023418" y="206420"/>
                  <a:pt x="4022765" y="201441"/>
                  <a:pt x="4040891" y="179888"/>
                </a:cubicBezTo>
                <a:cubicBezTo>
                  <a:pt x="4059017" y="158334"/>
                  <a:pt x="4072536" y="138878"/>
                  <a:pt x="4081449" y="121519"/>
                </a:cubicBezTo>
                <a:cubicBezTo>
                  <a:pt x="4090361" y="104160"/>
                  <a:pt x="4097496" y="87347"/>
                  <a:pt x="4102852" y="71078"/>
                </a:cubicBezTo>
                <a:cubicBezTo>
                  <a:pt x="4108208" y="54809"/>
                  <a:pt x="4109086" y="42293"/>
                  <a:pt x="4105487" y="33531"/>
                </a:cubicBezTo>
                <a:cubicBezTo>
                  <a:pt x="4102787" y="26960"/>
                  <a:pt x="4103691" y="23647"/>
                  <a:pt x="4108199" y="23594"/>
                </a:cubicBezTo>
                <a:close/>
                <a:moveTo>
                  <a:pt x="6618423" y="20971"/>
                </a:moveTo>
                <a:cubicBezTo>
                  <a:pt x="6619798" y="20990"/>
                  <a:pt x="6621441" y="21365"/>
                  <a:pt x="6623349" y="22099"/>
                </a:cubicBezTo>
                <a:cubicBezTo>
                  <a:pt x="6630985" y="25031"/>
                  <a:pt x="6637761" y="28885"/>
                  <a:pt x="6643677" y="33660"/>
                </a:cubicBezTo>
                <a:cubicBezTo>
                  <a:pt x="6649592" y="38436"/>
                  <a:pt x="6649280" y="44577"/>
                  <a:pt x="6642741" y="52084"/>
                </a:cubicBezTo>
                <a:cubicBezTo>
                  <a:pt x="6636201" y="59591"/>
                  <a:pt x="6623725" y="77377"/>
                  <a:pt x="6605313" y="105440"/>
                </a:cubicBezTo>
                <a:cubicBezTo>
                  <a:pt x="6603435" y="104537"/>
                  <a:pt x="6604539" y="106014"/>
                  <a:pt x="6608625" y="109871"/>
                </a:cubicBezTo>
                <a:cubicBezTo>
                  <a:pt x="6612713" y="113729"/>
                  <a:pt x="6614082" y="121842"/>
                  <a:pt x="6612734" y="134210"/>
                </a:cubicBezTo>
                <a:cubicBezTo>
                  <a:pt x="6611386" y="146579"/>
                  <a:pt x="6610712" y="161762"/>
                  <a:pt x="6610712" y="179758"/>
                </a:cubicBezTo>
                <a:cubicBezTo>
                  <a:pt x="6610712" y="196551"/>
                  <a:pt x="6610260" y="218119"/>
                  <a:pt x="6609357" y="244461"/>
                </a:cubicBezTo>
                <a:cubicBezTo>
                  <a:pt x="6622120" y="242741"/>
                  <a:pt x="6636467" y="239887"/>
                  <a:pt x="6652399" y="235900"/>
                </a:cubicBezTo>
                <a:lnTo>
                  <a:pt x="6652399" y="208174"/>
                </a:lnTo>
                <a:cubicBezTo>
                  <a:pt x="6649431" y="209048"/>
                  <a:pt x="6644512" y="209719"/>
                  <a:pt x="6637643" y="210185"/>
                </a:cubicBezTo>
                <a:cubicBezTo>
                  <a:pt x="6630774" y="210651"/>
                  <a:pt x="6624317" y="209002"/>
                  <a:pt x="6618273" y="205237"/>
                </a:cubicBezTo>
                <a:cubicBezTo>
                  <a:pt x="6612229" y="201473"/>
                  <a:pt x="6613691" y="198336"/>
                  <a:pt x="6622661" y="195827"/>
                </a:cubicBezTo>
                <a:cubicBezTo>
                  <a:pt x="6631631" y="193317"/>
                  <a:pt x="6641543" y="190514"/>
                  <a:pt x="6652399" y="187416"/>
                </a:cubicBezTo>
                <a:lnTo>
                  <a:pt x="6652399" y="164981"/>
                </a:lnTo>
                <a:cubicBezTo>
                  <a:pt x="6649259" y="165884"/>
                  <a:pt x="6644333" y="166336"/>
                  <a:pt x="6637621" y="166336"/>
                </a:cubicBezTo>
                <a:cubicBezTo>
                  <a:pt x="6631254" y="166336"/>
                  <a:pt x="6626053" y="164289"/>
                  <a:pt x="6622016" y="160195"/>
                </a:cubicBezTo>
                <a:cubicBezTo>
                  <a:pt x="6617979" y="156101"/>
                  <a:pt x="6619334" y="153408"/>
                  <a:pt x="6626081" y="152118"/>
                </a:cubicBezTo>
                <a:cubicBezTo>
                  <a:pt x="6632829" y="150827"/>
                  <a:pt x="6641601" y="148253"/>
                  <a:pt x="6652399" y="144396"/>
                </a:cubicBezTo>
                <a:cubicBezTo>
                  <a:pt x="6652399" y="138616"/>
                  <a:pt x="6652083" y="132880"/>
                  <a:pt x="6651453" y="127187"/>
                </a:cubicBezTo>
                <a:cubicBezTo>
                  <a:pt x="6643737" y="127187"/>
                  <a:pt x="6637489" y="126947"/>
                  <a:pt x="6632707" y="126467"/>
                </a:cubicBezTo>
                <a:cubicBezTo>
                  <a:pt x="6627924" y="125986"/>
                  <a:pt x="6623260" y="124126"/>
                  <a:pt x="6618713" y="120885"/>
                </a:cubicBezTo>
                <a:cubicBezTo>
                  <a:pt x="6614168" y="117644"/>
                  <a:pt x="6615943" y="114482"/>
                  <a:pt x="6624038" y="111399"/>
                </a:cubicBezTo>
                <a:cubicBezTo>
                  <a:pt x="6632133" y="108316"/>
                  <a:pt x="6644347" y="104996"/>
                  <a:pt x="6660681" y="101439"/>
                </a:cubicBezTo>
                <a:cubicBezTo>
                  <a:pt x="6677014" y="97883"/>
                  <a:pt x="6689977" y="94735"/>
                  <a:pt x="6699571" y="91996"/>
                </a:cubicBezTo>
                <a:cubicBezTo>
                  <a:pt x="6709165" y="89257"/>
                  <a:pt x="6716775" y="90089"/>
                  <a:pt x="6722405" y="94492"/>
                </a:cubicBezTo>
                <a:cubicBezTo>
                  <a:pt x="6728033" y="98894"/>
                  <a:pt x="6726983" y="103175"/>
                  <a:pt x="6719253" y="107333"/>
                </a:cubicBezTo>
                <a:cubicBezTo>
                  <a:pt x="6711523" y="111492"/>
                  <a:pt x="6696939" y="115794"/>
                  <a:pt x="6675501" y="120239"/>
                </a:cubicBezTo>
                <a:cubicBezTo>
                  <a:pt x="6680004" y="122921"/>
                  <a:pt x="6681581" y="125793"/>
                  <a:pt x="6680233" y="128854"/>
                </a:cubicBezTo>
                <a:cubicBezTo>
                  <a:pt x="6678885" y="131916"/>
                  <a:pt x="6678211" y="134909"/>
                  <a:pt x="6678211" y="137835"/>
                </a:cubicBezTo>
                <a:cubicBezTo>
                  <a:pt x="6685267" y="135125"/>
                  <a:pt x="6691771" y="133095"/>
                  <a:pt x="6697721" y="131747"/>
                </a:cubicBezTo>
                <a:cubicBezTo>
                  <a:pt x="6703673" y="130399"/>
                  <a:pt x="6708656" y="132296"/>
                  <a:pt x="6712671" y="137437"/>
                </a:cubicBezTo>
                <a:cubicBezTo>
                  <a:pt x="6716686" y="142578"/>
                  <a:pt x="6714119" y="147095"/>
                  <a:pt x="6704970" y="150988"/>
                </a:cubicBezTo>
                <a:cubicBezTo>
                  <a:pt x="6695821" y="154882"/>
                  <a:pt x="6686823" y="157933"/>
                  <a:pt x="6677975" y="160141"/>
                </a:cubicBezTo>
                <a:lnTo>
                  <a:pt x="6676856" y="178317"/>
                </a:lnTo>
                <a:cubicBezTo>
                  <a:pt x="6682664" y="177471"/>
                  <a:pt x="6689300" y="176360"/>
                  <a:pt x="6696764" y="174983"/>
                </a:cubicBezTo>
                <a:cubicBezTo>
                  <a:pt x="6704228" y="173607"/>
                  <a:pt x="6708849" y="175557"/>
                  <a:pt x="6710627" y="180834"/>
                </a:cubicBezTo>
                <a:cubicBezTo>
                  <a:pt x="6712405" y="186111"/>
                  <a:pt x="6708781" y="190833"/>
                  <a:pt x="6699754" y="194999"/>
                </a:cubicBezTo>
                <a:cubicBezTo>
                  <a:pt x="6690727" y="199164"/>
                  <a:pt x="6683029" y="201957"/>
                  <a:pt x="6676663" y="203377"/>
                </a:cubicBezTo>
                <a:lnTo>
                  <a:pt x="6675501" y="229619"/>
                </a:lnTo>
                <a:cubicBezTo>
                  <a:pt x="6683804" y="228788"/>
                  <a:pt x="6694201" y="226780"/>
                  <a:pt x="6706691" y="223596"/>
                </a:cubicBezTo>
                <a:cubicBezTo>
                  <a:pt x="6719181" y="220413"/>
                  <a:pt x="6729703" y="223571"/>
                  <a:pt x="6738257" y="233072"/>
                </a:cubicBezTo>
                <a:cubicBezTo>
                  <a:pt x="6746811" y="242572"/>
                  <a:pt x="6742513" y="247322"/>
                  <a:pt x="6725362" y="247322"/>
                </a:cubicBezTo>
                <a:cubicBezTo>
                  <a:pt x="6711351" y="247322"/>
                  <a:pt x="6692634" y="249122"/>
                  <a:pt x="6669209" y="252721"/>
                </a:cubicBezTo>
                <a:cubicBezTo>
                  <a:pt x="6645785" y="256321"/>
                  <a:pt x="6631567" y="258795"/>
                  <a:pt x="6626555" y="260143"/>
                </a:cubicBezTo>
                <a:cubicBezTo>
                  <a:pt x="6621543" y="261490"/>
                  <a:pt x="6615810" y="261713"/>
                  <a:pt x="6609357" y="260809"/>
                </a:cubicBezTo>
                <a:cubicBezTo>
                  <a:pt x="6609357" y="280900"/>
                  <a:pt x="6607500" y="296947"/>
                  <a:pt x="6603785" y="308949"/>
                </a:cubicBezTo>
                <a:cubicBezTo>
                  <a:pt x="6600072" y="320952"/>
                  <a:pt x="6594873" y="320705"/>
                  <a:pt x="6588191" y="308207"/>
                </a:cubicBezTo>
                <a:cubicBezTo>
                  <a:pt x="6581509" y="295710"/>
                  <a:pt x="6579519" y="285051"/>
                  <a:pt x="6582221" y="276232"/>
                </a:cubicBezTo>
                <a:cubicBezTo>
                  <a:pt x="6584925" y="267413"/>
                  <a:pt x="6586947" y="253352"/>
                  <a:pt x="6588287" y="234050"/>
                </a:cubicBezTo>
                <a:cubicBezTo>
                  <a:pt x="6589628" y="214749"/>
                  <a:pt x="6590299" y="190349"/>
                  <a:pt x="6590299" y="160851"/>
                </a:cubicBezTo>
                <a:cubicBezTo>
                  <a:pt x="6590299" y="146934"/>
                  <a:pt x="6590715" y="137019"/>
                  <a:pt x="6591546" y="131108"/>
                </a:cubicBezTo>
                <a:lnTo>
                  <a:pt x="6592391" y="127930"/>
                </a:lnTo>
                <a:lnTo>
                  <a:pt x="6577963" y="140623"/>
                </a:lnTo>
                <a:cubicBezTo>
                  <a:pt x="6572621" y="144576"/>
                  <a:pt x="6567713" y="147400"/>
                  <a:pt x="6563239" y="149096"/>
                </a:cubicBezTo>
                <a:cubicBezTo>
                  <a:pt x="6554291" y="152487"/>
                  <a:pt x="6554595" y="147912"/>
                  <a:pt x="6564153" y="135372"/>
                </a:cubicBezTo>
                <a:cubicBezTo>
                  <a:pt x="6573711" y="122831"/>
                  <a:pt x="6584509" y="104336"/>
                  <a:pt x="6596547" y="79886"/>
                </a:cubicBezTo>
                <a:cubicBezTo>
                  <a:pt x="6608587" y="55436"/>
                  <a:pt x="6614153" y="38959"/>
                  <a:pt x="6613250" y="30455"/>
                </a:cubicBezTo>
                <a:cubicBezTo>
                  <a:pt x="6612573" y="24078"/>
                  <a:pt x="6614297" y="20916"/>
                  <a:pt x="6618423" y="20971"/>
                </a:cubicBezTo>
                <a:close/>
                <a:moveTo>
                  <a:pt x="541473" y="20971"/>
                </a:moveTo>
                <a:cubicBezTo>
                  <a:pt x="542849" y="20990"/>
                  <a:pt x="544491" y="21365"/>
                  <a:pt x="546400" y="22099"/>
                </a:cubicBezTo>
                <a:cubicBezTo>
                  <a:pt x="554036" y="25031"/>
                  <a:pt x="560812" y="28885"/>
                  <a:pt x="566727" y="33660"/>
                </a:cubicBezTo>
                <a:cubicBezTo>
                  <a:pt x="572642" y="38436"/>
                  <a:pt x="572330" y="44577"/>
                  <a:pt x="565791" y="52084"/>
                </a:cubicBezTo>
                <a:cubicBezTo>
                  <a:pt x="559252" y="59591"/>
                  <a:pt x="546777" y="77377"/>
                  <a:pt x="528363" y="105440"/>
                </a:cubicBezTo>
                <a:cubicBezTo>
                  <a:pt x="526485" y="104537"/>
                  <a:pt x="527589" y="106014"/>
                  <a:pt x="531676" y="109871"/>
                </a:cubicBezTo>
                <a:cubicBezTo>
                  <a:pt x="535763" y="113729"/>
                  <a:pt x="537132" y="121842"/>
                  <a:pt x="535784" y="134210"/>
                </a:cubicBezTo>
                <a:cubicBezTo>
                  <a:pt x="534436" y="146579"/>
                  <a:pt x="533762" y="161762"/>
                  <a:pt x="533762" y="179758"/>
                </a:cubicBezTo>
                <a:cubicBezTo>
                  <a:pt x="533762" y="196551"/>
                  <a:pt x="533311" y="218119"/>
                  <a:pt x="532407" y="244461"/>
                </a:cubicBezTo>
                <a:cubicBezTo>
                  <a:pt x="545170" y="242741"/>
                  <a:pt x="559517" y="239887"/>
                  <a:pt x="575449" y="235900"/>
                </a:cubicBezTo>
                <a:lnTo>
                  <a:pt x="575449" y="208174"/>
                </a:lnTo>
                <a:cubicBezTo>
                  <a:pt x="572481" y="209048"/>
                  <a:pt x="567562" y="209719"/>
                  <a:pt x="560693" y="210185"/>
                </a:cubicBezTo>
                <a:cubicBezTo>
                  <a:pt x="553824" y="210651"/>
                  <a:pt x="547368" y="209002"/>
                  <a:pt x="541323" y="205237"/>
                </a:cubicBezTo>
                <a:cubicBezTo>
                  <a:pt x="535279" y="201473"/>
                  <a:pt x="536741" y="198336"/>
                  <a:pt x="545711" y="195827"/>
                </a:cubicBezTo>
                <a:cubicBezTo>
                  <a:pt x="554682" y="193317"/>
                  <a:pt x="564594" y="190514"/>
                  <a:pt x="575449" y="187416"/>
                </a:cubicBezTo>
                <a:lnTo>
                  <a:pt x="575449" y="164981"/>
                </a:lnTo>
                <a:cubicBezTo>
                  <a:pt x="572309" y="165884"/>
                  <a:pt x="567383" y="166336"/>
                  <a:pt x="560672" y="166336"/>
                </a:cubicBezTo>
                <a:cubicBezTo>
                  <a:pt x="554305" y="166336"/>
                  <a:pt x="549103" y="164289"/>
                  <a:pt x="545066" y="160195"/>
                </a:cubicBezTo>
                <a:cubicBezTo>
                  <a:pt x="541029" y="156101"/>
                  <a:pt x="542385" y="153408"/>
                  <a:pt x="549131" y="152118"/>
                </a:cubicBezTo>
                <a:cubicBezTo>
                  <a:pt x="555879" y="150827"/>
                  <a:pt x="564651" y="148253"/>
                  <a:pt x="575449" y="144396"/>
                </a:cubicBezTo>
                <a:cubicBezTo>
                  <a:pt x="575449" y="138616"/>
                  <a:pt x="575134" y="132880"/>
                  <a:pt x="574503" y="127187"/>
                </a:cubicBezTo>
                <a:cubicBezTo>
                  <a:pt x="566788" y="127187"/>
                  <a:pt x="560539" y="126947"/>
                  <a:pt x="555757" y="126467"/>
                </a:cubicBezTo>
                <a:cubicBezTo>
                  <a:pt x="550975" y="125986"/>
                  <a:pt x="546310" y="124126"/>
                  <a:pt x="541764" y="120885"/>
                </a:cubicBezTo>
                <a:cubicBezTo>
                  <a:pt x="537218" y="117644"/>
                  <a:pt x="538993" y="114482"/>
                  <a:pt x="547088" y="111399"/>
                </a:cubicBezTo>
                <a:cubicBezTo>
                  <a:pt x="555183" y="108316"/>
                  <a:pt x="567398" y="104996"/>
                  <a:pt x="583731" y="101439"/>
                </a:cubicBezTo>
                <a:cubicBezTo>
                  <a:pt x="600064" y="97883"/>
                  <a:pt x="613028" y="94735"/>
                  <a:pt x="622622" y="91996"/>
                </a:cubicBezTo>
                <a:cubicBezTo>
                  <a:pt x="632215" y="89257"/>
                  <a:pt x="639827" y="90089"/>
                  <a:pt x="645455" y="94492"/>
                </a:cubicBezTo>
                <a:cubicBezTo>
                  <a:pt x="651083" y="98894"/>
                  <a:pt x="650033" y="103175"/>
                  <a:pt x="642303" y="107333"/>
                </a:cubicBezTo>
                <a:cubicBezTo>
                  <a:pt x="634574" y="111492"/>
                  <a:pt x="619990" y="115794"/>
                  <a:pt x="598551" y="120239"/>
                </a:cubicBezTo>
                <a:cubicBezTo>
                  <a:pt x="603054" y="122921"/>
                  <a:pt x="604632" y="125793"/>
                  <a:pt x="603284" y="128854"/>
                </a:cubicBezTo>
                <a:cubicBezTo>
                  <a:pt x="601936" y="131916"/>
                  <a:pt x="601262" y="134909"/>
                  <a:pt x="601262" y="137835"/>
                </a:cubicBezTo>
                <a:cubicBezTo>
                  <a:pt x="608318" y="135125"/>
                  <a:pt x="614820" y="133095"/>
                  <a:pt x="620771" y="131747"/>
                </a:cubicBezTo>
                <a:cubicBezTo>
                  <a:pt x="626723" y="130399"/>
                  <a:pt x="631706" y="132296"/>
                  <a:pt x="635722" y="137437"/>
                </a:cubicBezTo>
                <a:cubicBezTo>
                  <a:pt x="639737" y="142578"/>
                  <a:pt x="637169" y="147095"/>
                  <a:pt x="628021" y="150988"/>
                </a:cubicBezTo>
                <a:cubicBezTo>
                  <a:pt x="618872" y="154882"/>
                  <a:pt x="609873" y="157933"/>
                  <a:pt x="601025" y="160141"/>
                </a:cubicBezTo>
                <a:lnTo>
                  <a:pt x="599906" y="178317"/>
                </a:lnTo>
                <a:cubicBezTo>
                  <a:pt x="605714" y="177471"/>
                  <a:pt x="612350" y="176360"/>
                  <a:pt x="619814" y="174983"/>
                </a:cubicBezTo>
                <a:cubicBezTo>
                  <a:pt x="627279" y="173607"/>
                  <a:pt x="631900" y="175557"/>
                  <a:pt x="633678" y="180834"/>
                </a:cubicBezTo>
                <a:cubicBezTo>
                  <a:pt x="635456" y="186111"/>
                  <a:pt x="631832" y="190833"/>
                  <a:pt x="622804" y="194999"/>
                </a:cubicBezTo>
                <a:cubicBezTo>
                  <a:pt x="613778" y="199164"/>
                  <a:pt x="606081" y="201957"/>
                  <a:pt x="599713" y="203377"/>
                </a:cubicBezTo>
                <a:lnTo>
                  <a:pt x="598551" y="229619"/>
                </a:lnTo>
                <a:cubicBezTo>
                  <a:pt x="606855" y="228788"/>
                  <a:pt x="617251" y="226780"/>
                  <a:pt x="629741" y="223596"/>
                </a:cubicBezTo>
                <a:cubicBezTo>
                  <a:pt x="642232" y="220413"/>
                  <a:pt x="652754" y="223571"/>
                  <a:pt x="661308" y="233072"/>
                </a:cubicBezTo>
                <a:cubicBezTo>
                  <a:pt x="669862" y="242572"/>
                  <a:pt x="665563" y="247322"/>
                  <a:pt x="648413" y="247322"/>
                </a:cubicBezTo>
                <a:cubicBezTo>
                  <a:pt x="634402" y="247322"/>
                  <a:pt x="615684" y="249122"/>
                  <a:pt x="592260" y="252721"/>
                </a:cubicBezTo>
                <a:cubicBezTo>
                  <a:pt x="568835" y="256321"/>
                  <a:pt x="554617" y="258795"/>
                  <a:pt x="549605" y="260143"/>
                </a:cubicBezTo>
                <a:cubicBezTo>
                  <a:pt x="544593" y="261490"/>
                  <a:pt x="538860" y="261713"/>
                  <a:pt x="532407" y="260809"/>
                </a:cubicBezTo>
                <a:cubicBezTo>
                  <a:pt x="532407" y="280900"/>
                  <a:pt x="530550" y="296947"/>
                  <a:pt x="526836" y="308949"/>
                </a:cubicBezTo>
                <a:cubicBezTo>
                  <a:pt x="523122" y="320952"/>
                  <a:pt x="517924" y="320705"/>
                  <a:pt x="511241" y="308207"/>
                </a:cubicBezTo>
                <a:cubicBezTo>
                  <a:pt x="504558" y="295710"/>
                  <a:pt x="502569" y="285051"/>
                  <a:pt x="505272" y="276232"/>
                </a:cubicBezTo>
                <a:cubicBezTo>
                  <a:pt x="507976" y="267413"/>
                  <a:pt x="509997" y="253352"/>
                  <a:pt x="511338" y="234050"/>
                </a:cubicBezTo>
                <a:cubicBezTo>
                  <a:pt x="512679" y="214749"/>
                  <a:pt x="513349" y="190349"/>
                  <a:pt x="513349" y="160851"/>
                </a:cubicBezTo>
                <a:cubicBezTo>
                  <a:pt x="513349" y="146934"/>
                  <a:pt x="513765" y="137019"/>
                  <a:pt x="514597" y="131108"/>
                </a:cubicBezTo>
                <a:lnTo>
                  <a:pt x="515442" y="127930"/>
                </a:lnTo>
                <a:lnTo>
                  <a:pt x="501013" y="140623"/>
                </a:lnTo>
                <a:cubicBezTo>
                  <a:pt x="495671" y="144576"/>
                  <a:pt x="490763" y="147400"/>
                  <a:pt x="486289" y="149096"/>
                </a:cubicBezTo>
                <a:cubicBezTo>
                  <a:pt x="477341" y="152487"/>
                  <a:pt x="477646" y="147912"/>
                  <a:pt x="487204" y="135372"/>
                </a:cubicBezTo>
                <a:cubicBezTo>
                  <a:pt x="496761" y="122831"/>
                  <a:pt x="507559" y="104336"/>
                  <a:pt x="519598" y="79886"/>
                </a:cubicBezTo>
                <a:cubicBezTo>
                  <a:pt x="531636" y="55436"/>
                  <a:pt x="537204" y="38959"/>
                  <a:pt x="536301" y="30455"/>
                </a:cubicBezTo>
                <a:cubicBezTo>
                  <a:pt x="535623" y="24078"/>
                  <a:pt x="537347" y="20916"/>
                  <a:pt x="541473" y="20971"/>
                </a:cubicBezTo>
                <a:close/>
                <a:moveTo>
                  <a:pt x="4001758" y="20907"/>
                </a:moveTo>
                <a:cubicBezTo>
                  <a:pt x="4003268" y="21140"/>
                  <a:pt x="4005048" y="21803"/>
                  <a:pt x="4007099" y="22894"/>
                </a:cubicBezTo>
                <a:cubicBezTo>
                  <a:pt x="4015301" y="27261"/>
                  <a:pt x="4021851" y="31649"/>
                  <a:pt x="4026748" y="36059"/>
                </a:cubicBezTo>
                <a:cubicBezTo>
                  <a:pt x="4031645" y="40468"/>
                  <a:pt x="4030792" y="45505"/>
                  <a:pt x="4024188" y="51170"/>
                </a:cubicBezTo>
                <a:cubicBezTo>
                  <a:pt x="4017585" y="56834"/>
                  <a:pt x="4004245" y="76832"/>
                  <a:pt x="3984169" y="111162"/>
                </a:cubicBezTo>
                <a:lnTo>
                  <a:pt x="4009959" y="110839"/>
                </a:lnTo>
                <a:cubicBezTo>
                  <a:pt x="4024142" y="92699"/>
                  <a:pt x="4030559" y="80065"/>
                  <a:pt x="4029211" y="72938"/>
                </a:cubicBezTo>
                <a:cubicBezTo>
                  <a:pt x="4027863" y="65811"/>
                  <a:pt x="4031480" y="63947"/>
                  <a:pt x="4040063" y="67346"/>
                </a:cubicBezTo>
                <a:cubicBezTo>
                  <a:pt x="4048646" y="70744"/>
                  <a:pt x="4055421" y="74960"/>
                  <a:pt x="4060390" y="79994"/>
                </a:cubicBezTo>
                <a:cubicBezTo>
                  <a:pt x="4065359" y="85027"/>
                  <a:pt x="4064040" y="90365"/>
                  <a:pt x="4056432" y="96008"/>
                </a:cubicBezTo>
                <a:cubicBezTo>
                  <a:pt x="4048825" y="101651"/>
                  <a:pt x="4040328" y="110058"/>
                  <a:pt x="4030943" y="121229"/>
                </a:cubicBezTo>
                <a:cubicBezTo>
                  <a:pt x="4021557" y="132400"/>
                  <a:pt x="4007765" y="146482"/>
                  <a:pt x="3989568" y="163475"/>
                </a:cubicBezTo>
                <a:cubicBezTo>
                  <a:pt x="4014591" y="162600"/>
                  <a:pt x="4031868" y="162582"/>
                  <a:pt x="4041397" y="163421"/>
                </a:cubicBezTo>
                <a:cubicBezTo>
                  <a:pt x="4050926" y="164260"/>
                  <a:pt x="4044049" y="168727"/>
                  <a:pt x="4020768" y="176822"/>
                </a:cubicBezTo>
                <a:cubicBezTo>
                  <a:pt x="3997487" y="184917"/>
                  <a:pt x="3981017" y="191940"/>
                  <a:pt x="3971359" y="197892"/>
                </a:cubicBezTo>
                <a:cubicBezTo>
                  <a:pt x="3961701" y="203843"/>
                  <a:pt x="3955768" y="200896"/>
                  <a:pt x="3953559" y="189051"/>
                </a:cubicBezTo>
                <a:cubicBezTo>
                  <a:pt x="3951351" y="177206"/>
                  <a:pt x="3953817" y="170315"/>
                  <a:pt x="3960959" y="168380"/>
                </a:cubicBezTo>
                <a:cubicBezTo>
                  <a:pt x="3968100" y="166444"/>
                  <a:pt x="3982526" y="152261"/>
                  <a:pt x="4004238" y="125832"/>
                </a:cubicBezTo>
                <a:cubicBezTo>
                  <a:pt x="3983674" y="128456"/>
                  <a:pt x="3969767" y="131812"/>
                  <a:pt x="3962518" y="135899"/>
                </a:cubicBezTo>
                <a:cubicBezTo>
                  <a:pt x="3955269" y="139986"/>
                  <a:pt x="3950512" y="137000"/>
                  <a:pt x="3948246" y="126940"/>
                </a:cubicBezTo>
                <a:cubicBezTo>
                  <a:pt x="3945980" y="116880"/>
                  <a:pt x="3947737" y="111108"/>
                  <a:pt x="3953516" y="109624"/>
                </a:cubicBezTo>
                <a:cubicBezTo>
                  <a:pt x="3959295" y="108140"/>
                  <a:pt x="3964945" y="103357"/>
                  <a:pt x="3970466" y="95277"/>
                </a:cubicBezTo>
                <a:cubicBezTo>
                  <a:pt x="3975987" y="87196"/>
                  <a:pt x="3981648" y="76703"/>
                  <a:pt x="3987449" y="63796"/>
                </a:cubicBezTo>
                <a:cubicBezTo>
                  <a:pt x="3993249" y="50890"/>
                  <a:pt x="3995924" y="39755"/>
                  <a:pt x="3995472" y="30391"/>
                </a:cubicBezTo>
                <a:cubicBezTo>
                  <a:pt x="3995133" y="23368"/>
                  <a:pt x="3997228" y="20206"/>
                  <a:pt x="4001758" y="20907"/>
                </a:cubicBezTo>
                <a:close/>
                <a:moveTo>
                  <a:pt x="4736804" y="20333"/>
                </a:moveTo>
                <a:cubicBezTo>
                  <a:pt x="4739160" y="20185"/>
                  <a:pt x="4742152" y="20530"/>
                  <a:pt x="4745780" y="21367"/>
                </a:cubicBezTo>
                <a:cubicBezTo>
                  <a:pt x="4760292" y="24716"/>
                  <a:pt x="4769768" y="29932"/>
                  <a:pt x="4774206" y="37016"/>
                </a:cubicBezTo>
                <a:cubicBezTo>
                  <a:pt x="4778644" y="44100"/>
                  <a:pt x="4779071" y="51227"/>
                  <a:pt x="4775486" y="58397"/>
                </a:cubicBezTo>
                <a:cubicBezTo>
                  <a:pt x="4771901" y="65567"/>
                  <a:pt x="4765286" y="65557"/>
                  <a:pt x="4755643" y="58365"/>
                </a:cubicBezTo>
                <a:cubicBezTo>
                  <a:pt x="4745999" y="51173"/>
                  <a:pt x="4738374" y="43369"/>
                  <a:pt x="4732767" y="34951"/>
                </a:cubicBezTo>
                <a:cubicBezTo>
                  <a:pt x="4728389" y="25648"/>
                  <a:pt x="4729735" y="20775"/>
                  <a:pt x="4736804" y="20333"/>
                </a:cubicBezTo>
                <a:close/>
                <a:moveTo>
                  <a:pt x="4384379" y="20333"/>
                </a:moveTo>
                <a:cubicBezTo>
                  <a:pt x="4386735" y="20185"/>
                  <a:pt x="4389727" y="20530"/>
                  <a:pt x="4393355" y="21367"/>
                </a:cubicBezTo>
                <a:cubicBezTo>
                  <a:pt x="4407867" y="24716"/>
                  <a:pt x="4417343" y="29932"/>
                  <a:pt x="4421781" y="37016"/>
                </a:cubicBezTo>
                <a:cubicBezTo>
                  <a:pt x="4426219" y="44100"/>
                  <a:pt x="4426646" y="51227"/>
                  <a:pt x="4423061" y="58397"/>
                </a:cubicBezTo>
                <a:cubicBezTo>
                  <a:pt x="4419476" y="65567"/>
                  <a:pt x="4412861" y="65557"/>
                  <a:pt x="4403218" y="58365"/>
                </a:cubicBezTo>
                <a:cubicBezTo>
                  <a:pt x="4393574" y="51173"/>
                  <a:pt x="4385948" y="43369"/>
                  <a:pt x="4380342" y="34951"/>
                </a:cubicBezTo>
                <a:cubicBezTo>
                  <a:pt x="4375964" y="25648"/>
                  <a:pt x="4377310" y="20775"/>
                  <a:pt x="4384379" y="20333"/>
                </a:cubicBezTo>
                <a:close/>
                <a:moveTo>
                  <a:pt x="3797056" y="19085"/>
                </a:moveTo>
                <a:cubicBezTo>
                  <a:pt x="3798660" y="19060"/>
                  <a:pt x="3800569" y="19347"/>
                  <a:pt x="3802783" y="19948"/>
                </a:cubicBezTo>
                <a:cubicBezTo>
                  <a:pt x="3811638" y="22350"/>
                  <a:pt x="3820303" y="26383"/>
                  <a:pt x="3828778" y="32047"/>
                </a:cubicBezTo>
                <a:cubicBezTo>
                  <a:pt x="3837798" y="38586"/>
                  <a:pt x="3838601" y="43616"/>
                  <a:pt x="3831187" y="47137"/>
                </a:cubicBezTo>
                <a:cubicBezTo>
                  <a:pt x="3823773" y="50657"/>
                  <a:pt x="3814050" y="57992"/>
                  <a:pt x="3802019" y="69142"/>
                </a:cubicBezTo>
                <a:cubicBezTo>
                  <a:pt x="3789988" y="80291"/>
                  <a:pt x="3778369" y="88928"/>
                  <a:pt x="3767162" y="95051"/>
                </a:cubicBezTo>
                <a:lnTo>
                  <a:pt x="3761507" y="97608"/>
                </a:lnTo>
                <a:lnTo>
                  <a:pt x="3768442" y="96105"/>
                </a:lnTo>
                <a:cubicBezTo>
                  <a:pt x="3776874" y="94413"/>
                  <a:pt x="3785747" y="91720"/>
                  <a:pt x="3795061" y="88028"/>
                </a:cubicBezTo>
                <a:cubicBezTo>
                  <a:pt x="3804375" y="84335"/>
                  <a:pt x="3813452" y="86020"/>
                  <a:pt x="3822293" y="93083"/>
                </a:cubicBezTo>
                <a:cubicBezTo>
                  <a:pt x="3831133" y="100145"/>
                  <a:pt x="3831037" y="104867"/>
                  <a:pt x="3822002" y="107247"/>
                </a:cubicBezTo>
                <a:cubicBezTo>
                  <a:pt x="3812968" y="109628"/>
                  <a:pt x="3794985" y="113127"/>
                  <a:pt x="3768054" y="117744"/>
                </a:cubicBezTo>
                <a:cubicBezTo>
                  <a:pt x="3774364" y="121932"/>
                  <a:pt x="3777035" y="125631"/>
                  <a:pt x="3776067" y="128844"/>
                </a:cubicBezTo>
                <a:cubicBezTo>
                  <a:pt x="3775099" y="132056"/>
                  <a:pt x="3773783" y="136401"/>
                  <a:pt x="3772120" y="141879"/>
                </a:cubicBezTo>
                <a:cubicBezTo>
                  <a:pt x="3790303" y="139255"/>
                  <a:pt x="3804450" y="136347"/>
                  <a:pt x="3814560" y="133156"/>
                </a:cubicBezTo>
                <a:cubicBezTo>
                  <a:pt x="3824670" y="129966"/>
                  <a:pt x="3834070" y="132522"/>
                  <a:pt x="3842760" y="140825"/>
                </a:cubicBezTo>
                <a:cubicBezTo>
                  <a:pt x="3851450" y="149128"/>
                  <a:pt x="3848435" y="154104"/>
                  <a:pt x="3833715" y="155753"/>
                </a:cubicBezTo>
                <a:cubicBezTo>
                  <a:pt x="3818994" y="157402"/>
                  <a:pt x="3797229" y="159919"/>
                  <a:pt x="3768420" y="163303"/>
                </a:cubicBezTo>
                <a:cubicBezTo>
                  <a:pt x="3762440" y="182978"/>
                  <a:pt x="3752416" y="199376"/>
                  <a:pt x="3738349" y="212497"/>
                </a:cubicBezTo>
                <a:cubicBezTo>
                  <a:pt x="3724281" y="225618"/>
                  <a:pt x="3709493" y="233577"/>
                  <a:pt x="3693984" y="236374"/>
                </a:cubicBezTo>
                <a:cubicBezTo>
                  <a:pt x="3678475" y="239170"/>
                  <a:pt x="3676944" y="236219"/>
                  <a:pt x="3689391" y="227522"/>
                </a:cubicBezTo>
                <a:cubicBezTo>
                  <a:pt x="3701838" y="218825"/>
                  <a:pt x="3712443" y="209220"/>
                  <a:pt x="3721205" y="198709"/>
                </a:cubicBezTo>
                <a:cubicBezTo>
                  <a:pt x="3729967" y="188198"/>
                  <a:pt x="3736534" y="177858"/>
                  <a:pt x="3740908" y="167691"/>
                </a:cubicBezTo>
                <a:cubicBezTo>
                  <a:pt x="3723399" y="172165"/>
                  <a:pt x="3711948" y="175084"/>
                  <a:pt x="3706556" y="176446"/>
                </a:cubicBezTo>
                <a:cubicBezTo>
                  <a:pt x="3701164" y="177808"/>
                  <a:pt x="3693618" y="174990"/>
                  <a:pt x="3683917" y="167992"/>
                </a:cubicBezTo>
                <a:cubicBezTo>
                  <a:pt x="3674216" y="160994"/>
                  <a:pt x="3673509" y="157162"/>
                  <a:pt x="3681798" y="156495"/>
                </a:cubicBezTo>
                <a:cubicBezTo>
                  <a:pt x="3690086" y="155828"/>
                  <a:pt x="3699644" y="154817"/>
                  <a:pt x="3710471" y="153462"/>
                </a:cubicBezTo>
                <a:cubicBezTo>
                  <a:pt x="3721298" y="152107"/>
                  <a:pt x="3732856" y="150275"/>
                  <a:pt x="3745146" y="147966"/>
                </a:cubicBezTo>
                <a:cubicBezTo>
                  <a:pt x="3745920" y="140223"/>
                  <a:pt x="3746307" y="134623"/>
                  <a:pt x="3746307" y="131167"/>
                </a:cubicBezTo>
                <a:cubicBezTo>
                  <a:pt x="3746307" y="127266"/>
                  <a:pt x="3745913" y="124140"/>
                  <a:pt x="3745124" y="121788"/>
                </a:cubicBezTo>
                <a:cubicBezTo>
                  <a:pt x="3733351" y="124484"/>
                  <a:pt x="3724933" y="125345"/>
                  <a:pt x="3719871" y="124369"/>
                </a:cubicBezTo>
                <a:cubicBezTo>
                  <a:pt x="3714809" y="123394"/>
                  <a:pt x="3709399" y="120340"/>
                  <a:pt x="3703642" y="115206"/>
                </a:cubicBezTo>
                <a:cubicBezTo>
                  <a:pt x="3697884" y="110072"/>
                  <a:pt x="3699368" y="107179"/>
                  <a:pt x="3708094" y="106527"/>
                </a:cubicBezTo>
                <a:cubicBezTo>
                  <a:pt x="3716820" y="105874"/>
                  <a:pt x="3726582" y="104644"/>
                  <a:pt x="3737381" y="102838"/>
                </a:cubicBezTo>
                <a:lnTo>
                  <a:pt x="3759571" y="98028"/>
                </a:lnTo>
                <a:lnTo>
                  <a:pt x="3757294" y="97931"/>
                </a:lnTo>
                <a:cubicBezTo>
                  <a:pt x="3756319" y="96789"/>
                  <a:pt x="3757658" y="93545"/>
                  <a:pt x="3761311" y="88200"/>
                </a:cubicBezTo>
                <a:cubicBezTo>
                  <a:pt x="3768617" y="77509"/>
                  <a:pt x="3775590" y="66668"/>
                  <a:pt x="3782230" y="55676"/>
                </a:cubicBezTo>
                <a:cubicBezTo>
                  <a:pt x="3788869" y="44684"/>
                  <a:pt x="3791741" y="35381"/>
                  <a:pt x="3790845" y="27767"/>
                </a:cubicBezTo>
                <a:cubicBezTo>
                  <a:pt x="3790172" y="22056"/>
                  <a:pt x="3792243" y="19162"/>
                  <a:pt x="3797056" y="19085"/>
                </a:cubicBezTo>
                <a:close/>
                <a:moveTo>
                  <a:pt x="1242321" y="16048"/>
                </a:moveTo>
                <a:cubicBezTo>
                  <a:pt x="1244286" y="16023"/>
                  <a:pt x="1246766" y="16423"/>
                  <a:pt x="1249761" y="17248"/>
                </a:cubicBezTo>
                <a:cubicBezTo>
                  <a:pt x="1261743" y="20546"/>
                  <a:pt x="1270540" y="24074"/>
                  <a:pt x="1276155" y="27831"/>
                </a:cubicBezTo>
                <a:cubicBezTo>
                  <a:pt x="1281769" y="31588"/>
                  <a:pt x="1282977" y="36697"/>
                  <a:pt x="1279779" y="43157"/>
                </a:cubicBezTo>
                <a:cubicBezTo>
                  <a:pt x="1276581" y="49617"/>
                  <a:pt x="1273685" y="64979"/>
                  <a:pt x="1271089" y="89243"/>
                </a:cubicBezTo>
                <a:cubicBezTo>
                  <a:pt x="1280267" y="87508"/>
                  <a:pt x="1288197" y="85948"/>
                  <a:pt x="1294879" y="84565"/>
                </a:cubicBezTo>
                <a:cubicBezTo>
                  <a:pt x="1301562" y="83181"/>
                  <a:pt x="1308266" y="86092"/>
                  <a:pt x="1314992" y="93298"/>
                </a:cubicBezTo>
                <a:cubicBezTo>
                  <a:pt x="1321717" y="100504"/>
                  <a:pt x="1319788" y="105243"/>
                  <a:pt x="1309205" y="107516"/>
                </a:cubicBezTo>
                <a:cubicBezTo>
                  <a:pt x="1298622" y="109789"/>
                  <a:pt x="1285365" y="112517"/>
                  <a:pt x="1269433" y="115701"/>
                </a:cubicBezTo>
                <a:cubicBezTo>
                  <a:pt x="1267798" y="136164"/>
                  <a:pt x="1266099" y="154785"/>
                  <a:pt x="1264335" y="171563"/>
                </a:cubicBezTo>
                <a:cubicBezTo>
                  <a:pt x="1298665" y="168953"/>
                  <a:pt x="1322739" y="166501"/>
                  <a:pt x="1336556" y="164207"/>
                </a:cubicBezTo>
                <a:cubicBezTo>
                  <a:pt x="1350372" y="161912"/>
                  <a:pt x="1362486" y="164472"/>
                  <a:pt x="1372898" y="171886"/>
                </a:cubicBezTo>
                <a:cubicBezTo>
                  <a:pt x="1383308" y="179300"/>
                  <a:pt x="1387883" y="185401"/>
                  <a:pt x="1386621" y="190191"/>
                </a:cubicBezTo>
                <a:cubicBezTo>
                  <a:pt x="1385359" y="194981"/>
                  <a:pt x="1376282" y="196927"/>
                  <a:pt x="1359389" y="196031"/>
                </a:cubicBezTo>
                <a:cubicBezTo>
                  <a:pt x="1342496" y="195135"/>
                  <a:pt x="1323381" y="194687"/>
                  <a:pt x="1302042" y="194687"/>
                </a:cubicBezTo>
                <a:cubicBezTo>
                  <a:pt x="1281694" y="194687"/>
                  <a:pt x="1254408" y="196934"/>
                  <a:pt x="1220185" y="201430"/>
                </a:cubicBezTo>
                <a:cubicBezTo>
                  <a:pt x="1185962" y="205926"/>
                  <a:pt x="1160870" y="209722"/>
                  <a:pt x="1144909" y="212820"/>
                </a:cubicBezTo>
                <a:cubicBezTo>
                  <a:pt x="1128949" y="215917"/>
                  <a:pt x="1116617" y="218843"/>
                  <a:pt x="1107912" y="221596"/>
                </a:cubicBezTo>
                <a:cubicBezTo>
                  <a:pt x="1099207" y="224349"/>
                  <a:pt x="1089105" y="221040"/>
                  <a:pt x="1077604" y="211669"/>
                </a:cubicBezTo>
                <a:cubicBezTo>
                  <a:pt x="1066103" y="202298"/>
                  <a:pt x="1068548" y="197336"/>
                  <a:pt x="1084939" y="196784"/>
                </a:cubicBezTo>
                <a:cubicBezTo>
                  <a:pt x="1101329" y="196232"/>
                  <a:pt x="1132319" y="192084"/>
                  <a:pt x="1177907" y="184340"/>
                </a:cubicBezTo>
                <a:cubicBezTo>
                  <a:pt x="1178724" y="167777"/>
                  <a:pt x="1179133" y="150978"/>
                  <a:pt x="1179133" y="133941"/>
                </a:cubicBezTo>
                <a:cubicBezTo>
                  <a:pt x="1167216" y="137541"/>
                  <a:pt x="1155238" y="136021"/>
                  <a:pt x="1143199" y="129381"/>
                </a:cubicBezTo>
                <a:cubicBezTo>
                  <a:pt x="1131161" y="122742"/>
                  <a:pt x="1131530" y="118235"/>
                  <a:pt x="1144307" y="115862"/>
                </a:cubicBezTo>
                <a:cubicBezTo>
                  <a:pt x="1157084" y="113489"/>
                  <a:pt x="1168693" y="111176"/>
                  <a:pt x="1179133" y="108925"/>
                </a:cubicBezTo>
                <a:cubicBezTo>
                  <a:pt x="1179133" y="101769"/>
                  <a:pt x="1178483" y="94499"/>
                  <a:pt x="1177186" y="87114"/>
                </a:cubicBezTo>
                <a:cubicBezTo>
                  <a:pt x="1175888" y="79728"/>
                  <a:pt x="1172966" y="71712"/>
                  <a:pt x="1168420" y="63065"/>
                </a:cubicBezTo>
                <a:cubicBezTo>
                  <a:pt x="1163874" y="54418"/>
                  <a:pt x="1166126" y="50797"/>
                  <a:pt x="1175175" y="52202"/>
                </a:cubicBezTo>
                <a:cubicBezTo>
                  <a:pt x="1184223" y="53608"/>
                  <a:pt x="1192573" y="56142"/>
                  <a:pt x="1200224" y="59806"/>
                </a:cubicBezTo>
                <a:cubicBezTo>
                  <a:pt x="1207874" y="63470"/>
                  <a:pt x="1210782" y="68328"/>
                  <a:pt x="1208946" y="74379"/>
                </a:cubicBezTo>
                <a:cubicBezTo>
                  <a:pt x="1207110" y="80431"/>
                  <a:pt x="1205777" y="89881"/>
                  <a:pt x="1204945" y="102730"/>
                </a:cubicBezTo>
                <a:cubicBezTo>
                  <a:pt x="1213678" y="101124"/>
                  <a:pt x="1226728" y="98665"/>
                  <a:pt x="1244094" y="95352"/>
                </a:cubicBezTo>
                <a:cubicBezTo>
                  <a:pt x="1244883" y="87580"/>
                  <a:pt x="1245276" y="77018"/>
                  <a:pt x="1245276" y="63667"/>
                </a:cubicBezTo>
                <a:cubicBezTo>
                  <a:pt x="1245276" y="49987"/>
                  <a:pt x="1243029" y="38005"/>
                  <a:pt x="1238533" y="27724"/>
                </a:cubicBezTo>
                <a:cubicBezTo>
                  <a:pt x="1235162" y="20012"/>
                  <a:pt x="1236424" y="16120"/>
                  <a:pt x="1242321" y="16048"/>
                </a:cubicBezTo>
                <a:close/>
                <a:moveTo>
                  <a:pt x="2612924" y="13511"/>
                </a:moveTo>
                <a:cubicBezTo>
                  <a:pt x="2616310" y="13486"/>
                  <a:pt x="2621247" y="15212"/>
                  <a:pt x="2627736" y="18689"/>
                </a:cubicBezTo>
                <a:cubicBezTo>
                  <a:pt x="2640714" y="25644"/>
                  <a:pt x="2644966" y="30674"/>
                  <a:pt x="2640492" y="33779"/>
                </a:cubicBezTo>
                <a:cubicBezTo>
                  <a:pt x="2636018" y="36883"/>
                  <a:pt x="2630153" y="42322"/>
                  <a:pt x="2622896" y="50094"/>
                </a:cubicBezTo>
                <a:cubicBezTo>
                  <a:pt x="2647232" y="49263"/>
                  <a:pt x="2667111" y="45903"/>
                  <a:pt x="2682534" y="40017"/>
                </a:cubicBezTo>
                <a:cubicBezTo>
                  <a:pt x="2697957" y="34130"/>
                  <a:pt x="2710096" y="34352"/>
                  <a:pt x="2718951" y="40684"/>
                </a:cubicBezTo>
                <a:cubicBezTo>
                  <a:pt x="2727806" y="47015"/>
                  <a:pt x="2727451" y="52202"/>
                  <a:pt x="2717886" y="56246"/>
                </a:cubicBezTo>
                <a:cubicBezTo>
                  <a:pt x="2708321" y="60290"/>
                  <a:pt x="2696964" y="63449"/>
                  <a:pt x="2683814" y="65722"/>
                </a:cubicBezTo>
                <a:cubicBezTo>
                  <a:pt x="2670664" y="67994"/>
                  <a:pt x="2658019" y="69360"/>
                  <a:pt x="2645880" y="69819"/>
                </a:cubicBezTo>
                <a:cubicBezTo>
                  <a:pt x="2633741" y="70278"/>
                  <a:pt x="2623255" y="69152"/>
                  <a:pt x="2614421" y="66442"/>
                </a:cubicBezTo>
                <a:cubicBezTo>
                  <a:pt x="2606290" y="74071"/>
                  <a:pt x="2598077" y="80650"/>
                  <a:pt x="2589781" y="86178"/>
                </a:cubicBezTo>
                <a:cubicBezTo>
                  <a:pt x="2581486" y="91706"/>
                  <a:pt x="2570730" y="96098"/>
                  <a:pt x="2557516" y="99353"/>
                </a:cubicBezTo>
                <a:cubicBezTo>
                  <a:pt x="2544301" y="102608"/>
                  <a:pt x="2543452" y="99683"/>
                  <a:pt x="2554967" y="90577"/>
                </a:cubicBezTo>
                <a:cubicBezTo>
                  <a:pt x="2566482" y="81471"/>
                  <a:pt x="2575549" y="72949"/>
                  <a:pt x="2582167" y="65012"/>
                </a:cubicBezTo>
                <a:cubicBezTo>
                  <a:pt x="2588784" y="57074"/>
                  <a:pt x="2594506" y="49159"/>
                  <a:pt x="2599332" y="41264"/>
                </a:cubicBezTo>
                <a:cubicBezTo>
                  <a:pt x="2604157" y="33370"/>
                  <a:pt x="2606853" y="25895"/>
                  <a:pt x="2607420" y="18840"/>
                </a:cubicBezTo>
                <a:cubicBezTo>
                  <a:pt x="2607703" y="15312"/>
                  <a:pt x="2609538" y="13536"/>
                  <a:pt x="2612924" y="13511"/>
                </a:cubicBezTo>
                <a:close/>
                <a:moveTo>
                  <a:pt x="5490103" y="6488"/>
                </a:moveTo>
                <a:cubicBezTo>
                  <a:pt x="5491809" y="6574"/>
                  <a:pt x="5493894" y="7034"/>
                  <a:pt x="5496357" y="7870"/>
                </a:cubicBezTo>
                <a:cubicBezTo>
                  <a:pt x="5506209" y="11211"/>
                  <a:pt x="5514562" y="15764"/>
                  <a:pt x="5521416" y="21529"/>
                </a:cubicBezTo>
                <a:cubicBezTo>
                  <a:pt x="5528271" y="27293"/>
                  <a:pt x="5529960" y="32162"/>
                  <a:pt x="5526482" y="36134"/>
                </a:cubicBezTo>
                <a:cubicBezTo>
                  <a:pt x="5523005" y="40106"/>
                  <a:pt x="5519789" y="43942"/>
                  <a:pt x="5516835" y="47642"/>
                </a:cubicBezTo>
                <a:cubicBezTo>
                  <a:pt x="5547810" y="79836"/>
                  <a:pt x="5569521" y="101267"/>
                  <a:pt x="5581968" y="111936"/>
                </a:cubicBezTo>
                <a:cubicBezTo>
                  <a:pt x="5594415" y="122606"/>
                  <a:pt x="5607236" y="131683"/>
                  <a:pt x="5620428" y="139169"/>
                </a:cubicBezTo>
                <a:cubicBezTo>
                  <a:pt x="5633622" y="146654"/>
                  <a:pt x="5648675" y="153537"/>
                  <a:pt x="5665590" y="159818"/>
                </a:cubicBezTo>
                <a:cubicBezTo>
                  <a:pt x="5682504" y="166099"/>
                  <a:pt x="5683816" y="170781"/>
                  <a:pt x="5669526" y="173865"/>
                </a:cubicBezTo>
                <a:cubicBezTo>
                  <a:pt x="5655236" y="176948"/>
                  <a:pt x="5639562" y="178020"/>
                  <a:pt x="5622504" y="177080"/>
                </a:cubicBezTo>
                <a:cubicBezTo>
                  <a:pt x="5605447" y="176141"/>
                  <a:pt x="5593444" y="171205"/>
                  <a:pt x="5586496" y="162271"/>
                </a:cubicBezTo>
                <a:cubicBezTo>
                  <a:pt x="5579548" y="153337"/>
                  <a:pt x="5569962" y="140789"/>
                  <a:pt x="5557737" y="124628"/>
                </a:cubicBezTo>
                <a:cubicBezTo>
                  <a:pt x="5545512" y="108466"/>
                  <a:pt x="5528931" y="86827"/>
                  <a:pt x="5507994" y="59709"/>
                </a:cubicBezTo>
                <a:cubicBezTo>
                  <a:pt x="5498142" y="80101"/>
                  <a:pt x="5487556" y="98220"/>
                  <a:pt x="5476234" y="114066"/>
                </a:cubicBezTo>
                <a:cubicBezTo>
                  <a:pt x="5464913" y="129912"/>
                  <a:pt x="5451031" y="146511"/>
                  <a:pt x="5434590" y="163862"/>
                </a:cubicBezTo>
                <a:cubicBezTo>
                  <a:pt x="5418149" y="181214"/>
                  <a:pt x="5398926" y="194963"/>
                  <a:pt x="5376921" y="205108"/>
                </a:cubicBezTo>
                <a:cubicBezTo>
                  <a:pt x="5354916" y="215254"/>
                  <a:pt x="5352345" y="212648"/>
                  <a:pt x="5369209" y="197289"/>
                </a:cubicBezTo>
                <a:cubicBezTo>
                  <a:pt x="5386073" y="181931"/>
                  <a:pt x="5402142" y="165490"/>
                  <a:pt x="5417414" y="147966"/>
                </a:cubicBezTo>
                <a:cubicBezTo>
                  <a:pt x="5432686" y="130442"/>
                  <a:pt x="5445640" y="113485"/>
                  <a:pt x="5456273" y="97094"/>
                </a:cubicBezTo>
                <a:cubicBezTo>
                  <a:pt x="5466906" y="80703"/>
                  <a:pt x="5474908" y="65223"/>
                  <a:pt x="5480278" y="50654"/>
                </a:cubicBezTo>
                <a:cubicBezTo>
                  <a:pt x="5485649" y="36084"/>
                  <a:pt x="5487208" y="24475"/>
                  <a:pt x="5484956" y="15828"/>
                </a:cubicBezTo>
                <a:cubicBezTo>
                  <a:pt x="5483268" y="9343"/>
                  <a:pt x="5484984" y="6229"/>
                  <a:pt x="5490103" y="6488"/>
                </a:cubicBezTo>
                <a:close/>
                <a:moveTo>
                  <a:pt x="2280178" y="6487"/>
                </a:moveTo>
                <a:cubicBezTo>
                  <a:pt x="2281884" y="6574"/>
                  <a:pt x="2283969" y="7034"/>
                  <a:pt x="2286432" y="7870"/>
                </a:cubicBezTo>
                <a:cubicBezTo>
                  <a:pt x="2296284" y="11211"/>
                  <a:pt x="2304637" y="15764"/>
                  <a:pt x="2311492" y="21529"/>
                </a:cubicBezTo>
                <a:cubicBezTo>
                  <a:pt x="2318346" y="27293"/>
                  <a:pt x="2320035" y="32162"/>
                  <a:pt x="2316557" y="36134"/>
                </a:cubicBezTo>
                <a:cubicBezTo>
                  <a:pt x="2313080" y="40106"/>
                  <a:pt x="2309864" y="43942"/>
                  <a:pt x="2306910" y="47642"/>
                </a:cubicBezTo>
                <a:cubicBezTo>
                  <a:pt x="2337885" y="79836"/>
                  <a:pt x="2359596" y="101267"/>
                  <a:pt x="2372043" y="111936"/>
                </a:cubicBezTo>
                <a:cubicBezTo>
                  <a:pt x="2384490" y="122606"/>
                  <a:pt x="2397310" y="131683"/>
                  <a:pt x="2410504" y="139168"/>
                </a:cubicBezTo>
                <a:cubicBezTo>
                  <a:pt x="2423697" y="146654"/>
                  <a:pt x="2438750" y="153537"/>
                  <a:pt x="2455664" y="159818"/>
                </a:cubicBezTo>
                <a:cubicBezTo>
                  <a:pt x="2472579" y="166099"/>
                  <a:pt x="2473891" y="170781"/>
                  <a:pt x="2459601" y="173865"/>
                </a:cubicBezTo>
                <a:cubicBezTo>
                  <a:pt x="2445311" y="176948"/>
                  <a:pt x="2429637" y="178020"/>
                  <a:pt x="2412579" y="177080"/>
                </a:cubicBezTo>
                <a:cubicBezTo>
                  <a:pt x="2395522" y="176141"/>
                  <a:pt x="2383519" y="171205"/>
                  <a:pt x="2376571" y="162271"/>
                </a:cubicBezTo>
                <a:cubicBezTo>
                  <a:pt x="2369623" y="153337"/>
                  <a:pt x="2360037" y="140789"/>
                  <a:pt x="2347812" y="124628"/>
                </a:cubicBezTo>
                <a:cubicBezTo>
                  <a:pt x="2335587" y="108466"/>
                  <a:pt x="2319006" y="86827"/>
                  <a:pt x="2298069" y="59709"/>
                </a:cubicBezTo>
                <a:cubicBezTo>
                  <a:pt x="2288217" y="80101"/>
                  <a:pt x="2277631" y="98220"/>
                  <a:pt x="2266309" y="114066"/>
                </a:cubicBezTo>
                <a:cubicBezTo>
                  <a:pt x="2254987" y="129912"/>
                  <a:pt x="2241106" y="146511"/>
                  <a:pt x="2224665" y="163862"/>
                </a:cubicBezTo>
                <a:cubicBezTo>
                  <a:pt x="2208224" y="181214"/>
                  <a:pt x="2189001" y="194963"/>
                  <a:pt x="2166996" y="205108"/>
                </a:cubicBezTo>
                <a:cubicBezTo>
                  <a:pt x="2144991" y="215254"/>
                  <a:pt x="2142420" y="212648"/>
                  <a:pt x="2159285" y="197289"/>
                </a:cubicBezTo>
                <a:cubicBezTo>
                  <a:pt x="2176149" y="181931"/>
                  <a:pt x="2192217" y="165490"/>
                  <a:pt x="2207489" y="147966"/>
                </a:cubicBezTo>
                <a:cubicBezTo>
                  <a:pt x="2222761" y="130442"/>
                  <a:pt x="2235714" y="113485"/>
                  <a:pt x="2246348" y="97094"/>
                </a:cubicBezTo>
                <a:cubicBezTo>
                  <a:pt x="2256981" y="80703"/>
                  <a:pt x="2264983" y="65223"/>
                  <a:pt x="2270353" y="50654"/>
                </a:cubicBezTo>
                <a:cubicBezTo>
                  <a:pt x="2275724" y="36084"/>
                  <a:pt x="2277283" y="24475"/>
                  <a:pt x="2275032" y="15828"/>
                </a:cubicBezTo>
                <a:cubicBezTo>
                  <a:pt x="2273343" y="9343"/>
                  <a:pt x="2275058" y="6229"/>
                  <a:pt x="2280178" y="6487"/>
                </a:cubicBezTo>
                <a:close/>
                <a:moveTo>
                  <a:pt x="3028722" y="5704"/>
                </a:moveTo>
                <a:cubicBezTo>
                  <a:pt x="3030369" y="5587"/>
                  <a:pt x="3032461" y="5824"/>
                  <a:pt x="3034998" y="6418"/>
                </a:cubicBezTo>
                <a:cubicBezTo>
                  <a:pt x="3045143" y="8791"/>
                  <a:pt x="3053271" y="11824"/>
                  <a:pt x="3059380" y="15516"/>
                </a:cubicBezTo>
                <a:cubicBezTo>
                  <a:pt x="3065489" y="19209"/>
                  <a:pt x="3067177" y="24497"/>
                  <a:pt x="3064445" y="31380"/>
                </a:cubicBezTo>
                <a:cubicBezTo>
                  <a:pt x="3061713" y="38264"/>
                  <a:pt x="3059925" y="57551"/>
                  <a:pt x="3059078" y="89243"/>
                </a:cubicBezTo>
                <a:cubicBezTo>
                  <a:pt x="3066134" y="86705"/>
                  <a:pt x="3073598" y="84493"/>
                  <a:pt x="3081471" y="82607"/>
                </a:cubicBezTo>
                <a:cubicBezTo>
                  <a:pt x="3089343" y="80721"/>
                  <a:pt x="3095230" y="82543"/>
                  <a:pt x="3099131" y="88071"/>
                </a:cubicBezTo>
                <a:cubicBezTo>
                  <a:pt x="3103031" y="93599"/>
                  <a:pt x="3100260" y="98761"/>
                  <a:pt x="3090817" y="103558"/>
                </a:cubicBezTo>
                <a:cubicBezTo>
                  <a:pt x="3081374" y="108355"/>
                  <a:pt x="3070794" y="112316"/>
                  <a:pt x="3059078" y="115443"/>
                </a:cubicBezTo>
                <a:lnTo>
                  <a:pt x="3059078" y="163905"/>
                </a:lnTo>
                <a:lnTo>
                  <a:pt x="3063682" y="167519"/>
                </a:lnTo>
                <a:cubicBezTo>
                  <a:pt x="3084805" y="144030"/>
                  <a:pt x="3094018" y="127811"/>
                  <a:pt x="3091322" y="118863"/>
                </a:cubicBezTo>
                <a:cubicBezTo>
                  <a:pt x="3088626" y="109914"/>
                  <a:pt x="3095176" y="109050"/>
                  <a:pt x="3110972" y="116271"/>
                </a:cubicBezTo>
                <a:cubicBezTo>
                  <a:pt x="3126768" y="123491"/>
                  <a:pt x="3131450" y="129693"/>
                  <a:pt x="3125018" y="134877"/>
                </a:cubicBezTo>
                <a:cubicBezTo>
                  <a:pt x="3118587" y="140061"/>
                  <a:pt x="3101561" y="153824"/>
                  <a:pt x="3073942" y="176166"/>
                </a:cubicBezTo>
                <a:cubicBezTo>
                  <a:pt x="3094606" y="191639"/>
                  <a:pt x="3111599" y="203595"/>
                  <a:pt x="3124922" y="212035"/>
                </a:cubicBezTo>
                <a:cubicBezTo>
                  <a:pt x="3138244" y="220474"/>
                  <a:pt x="3153548" y="227615"/>
                  <a:pt x="3170835" y="233459"/>
                </a:cubicBezTo>
                <a:cubicBezTo>
                  <a:pt x="3188122" y="239303"/>
                  <a:pt x="3191453" y="243300"/>
                  <a:pt x="3180827" y="245451"/>
                </a:cubicBezTo>
                <a:cubicBezTo>
                  <a:pt x="3170201" y="247602"/>
                  <a:pt x="3157940" y="248678"/>
                  <a:pt x="3144044" y="248678"/>
                </a:cubicBezTo>
                <a:cubicBezTo>
                  <a:pt x="3129403" y="248678"/>
                  <a:pt x="3118981" y="245813"/>
                  <a:pt x="3112779" y="240084"/>
                </a:cubicBezTo>
                <a:cubicBezTo>
                  <a:pt x="3106577" y="234355"/>
                  <a:pt x="3098926" y="226260"/>
                  <a:pt x="3089827" y="215799"/>
                </a:cubicBezTo>
                <a:cubicBezTo>
                  <a:pt x="3080729" y="205338"/>
                  <a:pt x="3070479" y="192901"/>
                  <a:pt x="3059078" y="178489"/>
                </a:cubicBezTo>
                <a:cubicBezTo>
                  <a:pt x="3059078" y="222127"/>
                  <a:pt x="3059527" y="250456"/>
                  <a:pt x="3060423" y="263477"/>
                </a:cubicBezTo>
                <a:cubicBezTo>
                  <a:pt x="3061319" y="276498"/>
                  <a:pt x="3058702" y="290106"/>
                  <a:pt x="3052572" y="304303"/>
                </a:cubicBezTo>
                <a:cubicBezTo>
                  <a:pt x="3046441" y="318500"/>
                  <a:pt x="3040035" y="320181"/>
                  <a:pt x="3033352" y="309347"/>
                </a:cubicBezTo>
                <a:cubicBezTo>
                  <a:pt x="3026670" y="298513"/>
                  <a:pt x="3018689" y="287690"/>
                  <a:pt x="3009411" y="276878"/>
                </a:cubicBezTo>
                <a:cubicBezTo>
                  <a:pt x="3000133" y="266065"/>
                  <a:pt x="3000613" y="261806"/>
                  <a:pt x="3010852" y="264100"/>
                </a:cubicBezTo>
                <a:cubicBezTo>
                  <a:pt x="3021091" y="266395"/>
                  <a:pt x="3027211" y="267521"/>
                  <a:pt x="3029211" y="267478"/>
                </a:cubicBezTo>
                <a:cubicBezTo>
                  <a:pt x="3031212" y="267435"/>
                  <a:pt x="3032839" y="260637"/>
                  <a:pt x="3034094" y="247086"/>
                </a:cubicBezTo>
                <a:cubicBezTo>
                  <a:pt x="3034722" y="240310"/>
                  <a:pt x="3035192" y="226368"/>
                  <a:pt x="3035506" y="205259"/>
                </a:cubicBezTo>
                <a:lnTo>
                  <a:pt x="3035626" y="195224"/>
                </a:lnTo>
                <a:lnTo>
                  <a:pt x="3035503" y="195407"/>
                </a:lnTo>
                <a:cubicBezTo>
                  <a:pt x="3027874" y="204994"/>
                  <a:pt x="3018324" y="215297"/>
                  <a:pt x="3006851" y="226318"/>
                </a:cubicBezTo>
                <a:cubicBezTo>
                  <a:pt x="2995379" y="237338"/>
                  <a:pt x="2988245" y="246293"/>
                  <a:pt x="2985449" y="253184"/>
                </a:cubicBezTo>
                <a:cubicBezTo>
                  <a:pt x="2982652" y="260074"/>
                  <a:pt x="2974686" y="259081"/>
                  <a:pt x="2961551" y="250205"/>
                </a:cubicBezTo>
                <a:cubicBezTo>
                  <a:pt x="2951785" y="238059"/>
                  <a:pt x="2950638" y="231405"/>
                  <a:pt x="2958109" y="230243"/>
                </a:cubicBezTo>
                <a:cubicBezTo>
                  <a:pt x="2965580" y="229082"/>
                  <a:pt x="2975744" y="224070"/>
                  <a:pt x="2988600" y="215207"/>
                </a:cubicBezTo>
                <a:cubicBezTo>
                  <a:pt x="3001456" y="206345"/>
                  <a:pt x="3014394" y="198433"/>
                  <a:pt x="3027415" y="191471"/>
                </a:cubicBezTo>
                <a:cubicBezTo>
                  <a:pt x="3030671" y="189730"/>
                  <a:pt x="3033280" y="188507"/>
                  <a:pt x="3035245" y="187801"/>
                </a:cubicBezTo>
                <a:lnTo>
                  <a:pt x="3035714" y="187733"/>
                </a:lnTo>
                <a:lnTo>
                  <a:pt x="3035859" y="168221"/>
                </a:lnTo>
                <a:cubicBezTo>
                  <a:pt x="3035937" y="154083"/>
                  <a:pt x="3035976" y="138154"/>
                  <a:pt x="3035976" y="120433"/>
                </a:cubicBezTo>
                <a:cubicBezTo>
                  <a:pt x="3029279" y="122226"/>
                  <a:pt x="3023059" y="123574"/>
                  <a:pt x="3017316" y="124477"/>
                </a:cubicBezTo>
                <a:cubicBezTo>
                  <a:pt x="3011573" y="125380"/>
                  <a:pt x="3004475" y="123817"/>
                  <a:pt x="2996021" y="119788"/>
                </a:cubicBezTo>
                <a:cubicBezTo>
                  <a:pt x="2987567" y="115758"/>
                  <a:pt x="2987983" y="112195"/>
                  <a:pt x="2997269" y="109097"/>
                </a:cubicBezTo>
                <a:cubicBezTo>
                  <a:pt x="3006554" y="106000"/>
                  <a:pt x="3019456" y="101561"/>
                  <a:pt x="3035976" y="95782"/>
                </a:cubicBezTo>
                <a:cubicBezTo>
                  <a:pt x="3035976" y="70300"/>
                  <a:pt x="3035317" y="52944"/>
                  <a:pt x="3033997" y="43716"/>
                </a:cubicBezTo>
                <a:cubicBezTo>
                  <a:pt x="3032678" y="34489"/>
                  <a:pt x="3029978" y="25372"/>
                  <a:pt x="3025899" y="16366"/>
                </a:cubicBezTo>
                <a:cubicBezTo>
                  <a:pt x="3022839" y="9612"/>
                  <a:pt x="3023780" y="6058"/>
                  <a:pt x="3028722" y="5704"/>
                </a:cubicBezTo>
                <a:close/>
                <a:moveTo>
                  <a:pt x="1565393" y="5568"/>
                </a:moveTo>
                <a:cubicBezTo>
                  <a:pt x="1569566" y="5568"/>
                  <a:pt x="1577371" y="7665"/>
                  <a:pt x="1588807" y="11860"/>
                </a:cubicBezTo>
                <a:cubicBezTo>
                  <a:pt x="1600243" y="16054"/>
                  <a:pt x="1604291" y="20700"/>
                  <a:pt x="1600950" y="25798"/>
                </a:cubicBezTo>
                <a:cubicBezTo>
                  <a:pt x="1597608" y="30896"/>
                  <a:pt x="1594554" y="37131"/>
                  <a:pt x="1591786" y="44502"/>
                </a:cubicBezTo>
                <a:cubicBezTo>
                  <a:pt x="1589018" y="51872"/>
                  <a:pt x="1585649" y="58684"/>
                  <a:pt x="1581676" y="64936"/>
                </a:cubicBezTo>
                <a:cubicBezTo>
                  <a:pt x="1596490" y="63187"/>
                  <a:pt x="1612680" y="60961"/>
                  <a:pt x="1630247" y="58257"/>
                </a:cubicBezTo>
                <a:cubicBezTo>
                  <a:pt x="1647813" y="55554"/>
                  <a:pt x="1661870" y="53292"/>
                  <a:pt x="1672418" y="51471"/>
                </a:cubicBezTo>
                <a:cubicBezTo>
                  <a:pt x="1682965" y="49650"/>
                  <a:pt x="1693390" y="49696"/>
                  <a:pt x="1703694" y="51611"/>
                </a:cubicBezTo>
                <a:cubicBezTo>
                  <a:pt x="1713997" y="53525"/>
                  <a:pt x="1721655" y="58096"/>
                  <a:pt x="1726667" y="65324"/>
                </a:cubicBezTo>
                <a:cubicBezTo>
                  <a:pt x="1731678" y="72551"/>
                  <a:pt x="1730868" y="76796"/>
                  <a:pt x="1724236" y="78058"/>
                </a:cubicBezTo>
                <a:cubicBezTo>
                  <a:pt x="1717604" y="79320"/>
                  <a:pt x="1707006" y="79499"/>
                  <a:pt x="1692444" y="78595"/>
                </a:cubicBezTo>
                <a:cubicBezTo>
                  <a:pt x="1677881" y="77692"/>
                  <a:pt x="1661078" y="77911"/>
                  <a:pt x="1642034" y="79252"/>
                </a:cubicBezTo>
                <a:cubicBezTo>
                  <a:pt x="1622990" y="80592"/>
                  <a:pt x="1601079" y="82969"/>
                  <a:pt x="1576299" y="86382"/>
                </a:cubicBezTo>
                <a:cubicBezTo>
                  <a:pt x="1568770" y="103146"/>
                  <a:pt x="1561112" y="116834"/>
                  <a:pt x="1553326" y="127445"/>
                </a:cubicBezTo>
                <a:cubicBezTo>
                  <a:pt x="1555376" y="128965"/>
                  <a:pt x="1564199" y="127958"/>
                  <a:pt x="1579794" y="124423"/>
                </a:cubicBezTo>
                <a:cubicBezTo>
                  <a:pt x="1595389" y="120888"/>
                  <a:pt x="1606087" y="117963"/>
                  <a:pt x="1611888" y="115647"/>
                </a:cubicBezTo>
                <a:cubicBezTo>
                  <a:pt x="1617688" y="113331"/>
                  <a:pt x="1624098" y="113367"/>
                  <a:pt x="1631118" y="115755"/>
                </a:cubicBezTo>
                <a:cubicBezTo>
                  <a:pt x="1638137" y="118142"/>
                  <a:pt x="1644472" y="120921"/>
                  <a:pt x="1650122" y="124090"/>
                </a:cubicBezTo>
                <a:cubicBezTo>
                  <a:pt x="1655772" y="127259"/>
                  <a:pt x="1657020" y="134042"/>
                  <a:pt x="1653865" y="144439"/>
                </a:cubicBezTo>
                <a:cubicBezTo>
                  <a:pt x="1650710" y="154835"/>
                  <a:pt x="1649577" y="165999"/>
                  <a:pt x="1650466" y="177930"/>
                </a:cubicBezTo>
                <a:cubicBezTo>
                  <a:pt x="1651355" y="189861"/>
                  <a:pt x="1652248" y="203918"/>
                  <a:pt x="1653144" y="220101"/>
                </a:cubicBezTo>
                <a:cubicBezTo>
                  <a:pt x="1654041" y="236284"/>
                  <a:pt x="1654951" y="251040"/>
                  <a:pt x="1655876" y="264369"/>
                </a:cubicBezTo>
                <a:cubicBezTo>
                  <a:pt x="1656801" y="277699"/>
                  <a:pt x="1655331" y="288956"/>
                  <a:pt x="1651466" y="298140"/>
                </a:cubicBezTo>
                <a:cubicBezTo>
                  <a:pt x="1647602" y="307325"/>
                  <a:pt x="1641783" y="314876"/>
                  <a:pt x="1634011" y="320791"/>
                </a:cubicBezTo>
                <a:cubicBezTo>
                  <a:pt x="1626239" y="326706"/>
                  <a:pt x="1621223" y="325498"/>
                  <a:pt x="1618964" y="317166"/>
                </a:cubicBezTo>
                <a:cubicBezTo>
                  <a:pt x="1616706" y="308835"/>
                  <a:pt x="1611023" y="298908"/>
                  <a:pt x="1601917" y="287385"/>
                </a:cubicBezTo>
                <a:cubicBezTo>
                  <a:pt x="1592811" y="275863"/>
                  <a:pt x="1592951" y="271475"/>
                  <a:pt x="1602337" y="274221"/>
                </a:cubicBezTo>
                <a:cubicBezTo>
                  <a:pt x="1611723" y="276967"/>
                  <a:pt x="1618022" y="278319"/>
                  <a:pt x="1621234" y="278276"/>
                </a:cubicBezTo>
                <a:cubicBezTo>
                  <a:pt x="1624446" y="278233"/>
                  <a:pt x="1626052" y="267886"/>
                  <a:pt x="1626052" y="247236"/>
                </a:cubicBezTo>
                <a:cubicBezTo>
                  <a:pt x="1626052" y="223159"/>
                  <a:pt x="1625185" y="199003"/>
                  <a:pt x="1623449" y="174768"/>
                </a:cubicBezTo>
                <a:cubicBezTo>
                  <a:pt x="1621714" y="150533"/>
                  <a:pt x="1618312" y="137670"/>
                  <a:pt x="1613243" y="136179"/>
                </a:cubicBezTo>
                <a:cubicBezTo>
                  <a:pt x="1608173" y="134687"/>
                  <a:pt x="1589549" y="137290"/>
                  <a:pt x="1557370" y="143987"/>
                </a:cubicBezTo>
                <a:lnTo>
                  <a:pt x="1557370" y="171563"/>
                </a:lnTo>
                <a:cubicBezTo>
                  <a:pt x="1563866" y="171649"/>
                  <a:pt x="1573689" y="169871"/>
                  <a:pt x="1586839" y="166228"/>
                </a:cubicBezTo>
                <a:cubicBezTo>
                  <a:pt x="1599989" y="162586"/>
                  <a:pt x="1608489" y="164199"/>
                  <a:pt x="1612339" y="171068"/>
                </a:cubicBezTo>
                <a:cubicBezTo>
                  <a:pt x="1616190" y="177937"/>
                  <a:pt x="1611651" y="182691"/>
                  <a:pt x="1598723" y="185330"/>
                </a:cubicBezTo>
                <a:cubicBezTo>
                  <a:pt x="1585795" y="187968"/>
                  <a:pt x="1572011" y="189288"/>
                  <a:pt x="1557370" y="189288"/>
                </a:cubicBezTo>
                <a:cubicBezTo>
                  <a:pt x="1557370" y="198351"/>
                  <a:pt x="1556473" y="207743"/>
                  <a:pt x="1554681" y="217466"/>
                </a:cubicBezTo>
                <a:cubicBezTo>
                  <a:pt x="1567372" y="217538"/>
                  <a:pt x="1578880" y="215756"/>
                  <a:pt x="1589205" y="212121"/>
                </a:cubicBezTo>
                <a:cubicBezTo>
                  <a:pt x="1599530" y="208485"/>
                  <a:pt x="1607377" y="210328"/>
                  <a:pt x="1612748" y="217649"/>
                </a:cubicBezTo>
                <a:cubicBezTo>
                  <a:pt x="1618118" y="224970"/>
                  <a:pt x="1611970" y="230171"/>
                  <a:pt x="1594303" y="233255"/>
                </a:cubicBezTo>
                <a:cubicBezTo>
                  <a:pt x="1576636" y="236338"/>
                  <a:pt x="1563285" y="236080"/>
                  <a:pt x="1554251" y="232480"/>
                </a:cubicBezTo>
                <a:cubicBezTo>
                  <a:pt x="1552645" y="255726"/>
                  <a:pt x="1548268" y="274135"/>
                  <a:pt x="1541119" y="287708"/>
                </a:cubicBezTo>
                <a:cubicBezTo>
                  <a:pt x="1533970" y="301281"/>
                  <a:pt x="1527667" y="303393"/>
                  <a:pt x="1522211" y="294043"/>
                </a:cubicBezTo>
                <a:cubicBezTo>
                  <a:pt x="1516755" y="284693"/>
                  <a:pt x="1516063" y="275354"/>
                  <a:pt x="1520135" y="266026"/>
                </a:cubicBezTo>
                <a:cubicBezTo>
                  <a:pt x="1524208" y="256697"/>
                  <a:pt x="1527356" y="246258"/>
                  <a:pt x="1529578" y="234707"/>
                </a:cubicBezTo>
                <a:cubicBezTo>
                  <a:pt x="1531801" y="223156"/>
                  <a:pt x="1533586" y="206865"/>
                  <a:pt x="1534934" y="185835"/>
                </a:cubicBezTo>
                <a:cubicBezTo>
                  <a:pt x="1536282" y="164805"/>
                  <a:pt x="1536899" y="151558"/>
                  <a:pt x="1536784" y="146095"/>
                </a:cubicBezTo>
                <a:cubicBezTo>
                  <a:pt x="1526460" y="164924"/>
                  <a:pt x="1514174" y="181225"/>
                  <a:pt x="1499926" y="194999"/>
                </a:cubicBezTo>
                <a:cubicBezTo>
                  <a:pt x="1485679" y="208772"/>
                  <a:pt x="1468493" y="220262"/>
                  <a:pt x="1448366" y="229469"/>
                </a:cubicBezTo>
                <a:cubicBezTo>
                  <a:pt x="1428240" y="238675"/>
                  <a:pt x="1426845" y="235592"/>
                  <a:pt x="1444182" y="220219"/>
                </a:cubicBezTo>
                <a:cubicBezTo>
                  <a:pt x="1461520" y="204847"/>
                  <a:pt x="1479560" y="185778"/>
                  <a:pt x="1498302" y="163013"/>
                </a:cubicBezTo>
                <a:cubicBezTo>
                  <a:pt x="1517045" y="140248"/>
                  <a:pt x="1533981" y="115256"/>
                  <a:pt x="1549110" y="88038"/>
                </a:cubicBezTo>
                <a:cubicBezTo>
                  <a:pt x="1514679" y="92498"/>
                  <a:pt x="1492451" y="95865"/>
                  <a:pt x="1482428" y="98138"/>
                </a:cubicBezTo>
                <a:cubicBezTo>
                  <a:pt x="1472404" y="100410"/>
                  <a:pt x="1462789" y="97883"/>
                  <a:pt x="1453582" y="90555"/>
                </a:cubicBezTo>
                <a:cubicBezTo>
                  <a:pt x="1444376" y="83227"/>
                  <a:pt x="1442365" y="79165"/>
                  <a:pt x="1447549" y="78370"/>
                </a:cubicBezTo>
                <a:cubicBezTo>
                  <a:pt x="1452733" y="77574"/>
                  <a:pt x="1462516" y="76950"/>
                  <a:pt x="1476900" y="76498"/>
                </a:cubicBezTo>
                <a:cubicBezTo>
                  <a:pt x="1491283" y="76046"/>
                  <a:pt x="1516966" y="73247"/>
                  <a:pt x="1553950" y="68098"/>
                </a:cubicBezTo>
                <a:cubicBezTo>
                  <a:pt x="1564217" y="42989"/>
                  <a:pt x="1567329" y="26290"/>
                  <a:pt x="1563285" y="18001"/>
                </a:cubicBezTo>
                <a:cubicBezTo>
                  <a:pt x="1559241" y="9712"/>
                  <a:pt x="1559944" y="5568"/>
                  <a:pt x="1565393" y="5568"/>
                </a:cubicBezTo>
                <a:close/>
                <a:moveTo>
                  <a:pt x="4840113" y="101"/>
                </a:moveTo>
                <a:cubicBezTo>
                  <a:pt x="4841804" y="324"/>
                  <a:pt x="4843833" y="916"/>
                  <a:pt x="4846201" y="1879"/>
                </a:cubicBezTo>
                <a:cubicBezTo>
                  <a:pt x="4855673" y="5729"/>
                  <a:pt x="4863083" y="9877"/>
                  <a:pt x="4868432" y="14323"/>
                </a:cubicBezTo>
                <a:cubicBezTo>
                  <a:pt x="4874842" y="21306"/>
                  <a:pt x="4874308" y="26494"/>
                  <a:pt x="4866830" y="29885"/>
                </a:cubicBezTo>
                <a:cubicBezTo>
                  <a:pt x="4859351" y="33277"/>
                  <a:pt x="4851138" y="38547"/>
                  <a:pt x="4842189" y="45695"/>
                </a:cubicBezTo>
                <a:cubicBezTo>
                  <a:pt x="4833241" y="52844"/>
                  <a:pt x="4823006" y="59215"/>
                  <a:pt x="4811484" y="64807"/>
                </a:cubicBezTo>
                <a:cubicBezTo>
                  <a:pt x="4799961" y="70400"/>
                  <a:pt x="4801177" y="64341"/>
                  <a:pt x="4815129" y="46631"/>
                </a:cubicBezTo>
                <a:cubicBezTo>
                  <a:pt x="4829082" y="28921"/>
                  <a:pt x="4835382" y="16072"/>
                  <a:pt x="4834026" y="8085"/>
                </a:cubicBezTo>
                <a:cubicBezTo>
                  <a:pt x="4833010" y="2094"/>
                  <a:pt x="4835039" y="-567"/>
                  <a:pt x="4840113" y="101"/>
                </a:cubicBezTo>
                <a:close/>
                <a:moveTo>
                  <a:pt x="4487687" y="101"/>
                </a:moveTo>
                <a:cubicBezTo>
                  <a:pt x="4489378" y="324"/>
                  <a:pt x="4491408" y="916"/>
                  <a:pt x="4493776" y="1879"/>
                </a:cubicBezTo>
                <a:cubicBezTo>
                  <a:pt x="4503248" y="5729"/>
                  <a:pt x="4510658" y="9877"/>
                  <a:pt x="4516007" y="14323"/>
                </a:cubicBezTo>
                <a:cubicBezTo>
                  <a:pt x="4522417" y="21306"/>
                  <a:pt x="4521883" y="26494"/>
                  <a:pt x="4514405" y="29885"/>
                </a:cubicBezTo>
                <a:cubicBezTo>
                  <a:pt x="4506926" y="33277"/>
                  <a:pt x="4498713" y="38547"/>
                  <a:pt x="4489765" y="45695"/>
                </a:cubicBezTo>
                <a:cubicBezTo>
                  <a:pt x="4480816" y="52844"/>
                  <a:pt x="4470581" y="59215"/>
                  <a:pt x="4459059" y="64807"/>
                </a:cubicBezTo>
                <a:cubicBezTo>
                  <a:pt x="4447536" y="70400"/>
                  <a:pt x="4448751" y="64341"/>
                  <a:pt x="4462705" y="46631"/>
                </a:cubicBezTo>
                <a:cubicBezTo>
                  <a:pt x="4476657" y="28921"/>
                  <a:pt x="4482957" y="16072"/>
                  <a:pt x="4481601" y="8085"/>
                </a:cubicBezTo>
                <a:cubicBezTo>
                  <a:pt x="4480585" y="2094"/>
                  <a:pt x="4482614" y="-567"/>
                  <a:pt x="4487687" y="1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955542" y="3190240"/>
            <a:ext cx="20948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32 - 20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6736635" y="3190240"/>
            <a:ext cx="1707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（个）</a:t>
            </a: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4337942" y="4284767"/>
            <a:ext cx="46570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答：小雅还剩下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个气球。</a:t>
            </a:r>
          </a:p>
        </p:txBody>
      </p:sp>
      <p:pic>
        <p:nvPicPr>
          <p:cNvPr id="3" name="图片 2" descr="D:\360MoveData\Users\Administrator\Desktop\timg.jpgtim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356487" y="2899820"/>
            <a:ext cx="1543685" cy="23488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056391" y="1427419"/>
            <a:ext cx="530016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67" y="2030444"/>
            <a:ext cx="8020685" cy="350501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152015" y="2191130"/>
            <a:ext cx="7780020" cy="542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两位数减一位数（不退位）的计算方法：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174" y="2729341"/>
            <a:ext cx="2279440" cy="161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09" y="2729341"/>
            <a:ext cx="2435814" cy="16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85" y="4288876"/>
            <a:ext cx="7023460" cy="105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70649" y="38760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29374" y="26314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417320" y="430466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1056593" y="2933888"/>
            <a:ext cx="497500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2871328" y="1486901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3411328" y="1486901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3907856" y="1486901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4410432" y="1486901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2845241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3411328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3895193" y="15104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4410432" y="14869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85" y="12233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ChangeArrowheads="1"/>
          </p:cNvSpPr>
          <p:nvPr/>
        </p:nvSpPr>
        <p:spPr bwMode="auto">
          <a:xfrm>
            <a:off x="897138" y="1870364"/>
            <a:ext cx="2774316" cy="1024272"/>
          </a:xfrm>
          <a:custGeom>
            <a:avLst/>
            <a:gdLst>
              <a:gd name="connsiteX0" fmla="*/ 170715 w 2774316"/>
              <a:gd name="connsiteY0" fmla="*/ 0 h 1024272"/>
              <a:gd name="connsiteX1" fmla="*/ 462386 w 2774316"/>
              <a:gd name="connsiteY1" fmla="*/ 0 h 1024272"/>
              <a:gd name="connsiteX2" fmla="*/ 1155965 w 2774316"/>
              <a:gd name="connsiteY2" fmla="*/ 0 h 1024272"/>
              <a:gd name="connsiteX3" fmla="*/ 2603601 w 2774316"/>
              <a:gd name="connsiteY3" fmla="*/ 0 h 1024272"/>
              <a:gd name="connsiteX4" fmla="*/ 2774316 w 2774316"/>
              <a:gd name="connsiteY4" fmla="*/ 170715 h 1024272"/>
              <a:gd name="connsiteX5" fmla="*/ 2774316 w 2774316"/>
              <a:gd name="connsiteY5" fmla="*/ 597492 h 1024272"/>
              <a:gd name="connsiteX6" fmla="*/ 2774316 w 2774316"/>
              <a:gd name="connsiteY6" fmla="*/ 853557 h 1024272"/>
              <a:gd name="connsiteX7" fmla="*/ 2603601 w 2774316"/>
              <a:gd name="connsiteY7" fmla="*/ 1024272 h 1024272"/>
              <a:gd name="connsiteX8" fmla="*/ 1155965 w 2774316"/>
              <a:gd name="connsiteY8" fmla="*/ 1024272 h 1024272"/>
              <a:gd name="connsiteX9" fmla="*/ 462386 w 2774316"/>
              <a:gd name="connsiteY9" fmla="*/ 1024272 h 1024272"/>
              <a:gd name="connsiteX10" fmla="*/ 170715 w 2774316"/>
              <a:gd name="connsiteY10" fmla="*/ 1024272 h 1024272"/>
              <a:gd name="connsiteX11" fmla="*/ 0 w 2774316"/>
              <a:gd name="connsiteY11" fmla="*/ 853557 h 1024272"/>
              <a:gd name="connsiteX12" fmla="*/ 0 w 2774316"/>
              <a:gd name="connsiteY12" fmla="*/ 597492 h 1024272"/>
              <a:gd name="connsiteX13" fmla="*/ 0 w 2774316"/>
              <a:gd name="connsiteY13" fmla="*/ 170715 h 1024272"/>
              <a:gd name="connsiteX14" fmla="*/ 170715 w 2774316"/>
              <a:gd name="connsiteY14" fmla="*/ 0 h 102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74316" h="1024272">
                <a:moveTo>
                  <a:pt x="170715" y="0"/>
                </a:moveTo>
                <a:lnTo>
                  <a:pt x="462386" y="0"/>
                </a:lnTo>
                <a:lnTo>
                  <a:pt x="1155965" y="0"/>
                </a:lnTo>
                <a:lnTo>
                  <a:pt x="2603601" y="0"/>
                </a:lnTo>
                <a:cubicBezTo>
                  <a:pt x="2697884" y="0"/>
                  <a:pt x="2774316" y="76432"/>
                  <a:pt x="2774316" y="170715"/>
                </a:cubicBezTo>
                <a:lnTo>
                  <a:pt x="2774316" y="597492"/>
                </a:lnTo>
                <a:lnTo>
                  <a:pt x="2774316" y="853557"/>
                </a:lnTo>
                <a:cubicBezTo>
                  <a:pt x="2774316" y="947840"/>
                  <a:pt x="2697884" y="1024272"/>
                  <a:pt x="2603601" y="1024272"/>
                </a:cubicBezTo>
                <a:lnTo>
                  <a:pt x="1155965" y="1024272"/>
                </a:lnTo>
                <a:lnTo>
                  <a:pt x="462386" y="1024272"/>
                </a:lnTo>
                <a:lnTo>
                  <a:pt x="170715" y="1024272"/>
                </a:lnTo>
                <a:cubicBezTo>
                  <a:pt x="76432" y="1024272"/>
                  <a:pt x="0" y="947840"/>
                  <a:pt x="0" y="853557"/>
                </a:cubicBezTo>
                <a:lnTo>
                  <a:pt x="0" y="597492"/>
                </a:lnTo>
                <a:lnTo>
                  <a:pt x="0" y="170715"/>
                </a:lnTo>
                <a:cubicBezTo>
                  <a:pt x="0" y="76432"/>
                  <a:pt x="76432" y="0"/>
                  <a:pt x="170715" y="0"/>
                </a:cubicBezTo>
                <a:close/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同学们，你们去过图书馆吗？</a:t>
            </a:r>
          </a:p>
        </p:txBody>
      </p:sp>
      <p:pic>
        <p:nvPicPr>
          <p:cNvPr id="10" name="图片 9" descr="timg (1)"/>
          <p:cNvPicPr>
            <a:picLocks noChangeAspect="1"/>
          </p:cNvPicPr>
          <p:nvPr/>
        </p:nvPicPr>
        <p:blipFill>
          <a:blip r:embed="rId3"/>
          <a:srcRect r="66997" b="66997"/>
          <a:stretch>
            <a:fillRect/>
          </a:stretch>
        </p:blipFill>
        <p:spPr>
          <a:xfrm>
            <a:off x="4283691" y="1648691"/>
            <a:ext cx="1979380" cy="1454614"/>
          </a:xfrm>
          <a:custGeom>
            <a:avLst/>
            <a:gdLst>
              <a:gd name="connsiteX0" fmla="*/ 0 w 1979380"/>
              <a:gd name="connsiteY0" fmla="*/ 0 h 1454614"/>
              <a:gd name="connsiteX1" fmla="*/ 1979380 w 1979380"/>
              <a:gd name="connsiteY1" fmla="*/ 0 h 1454614"/>
              <a:gd name="connsiteX2" fmla="*/ 1979380 w 1979380"/>
              <a:gd name="connsiteY2" fmla="*/ 1454614 h 1454614"/>
              <a:gd name="connsiteX3" fmla="*/ 0 w 1979380"/>
              <a:gd name="connsiteY3" fmla="*/ 1454614 h 14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380" h="1454614">
                <a:moveTo>
                  <a:pt x="0" y="0"/>
                </a:moveTo>
                <a:lnTo>
                  <a:pt x="1979380" y="0"/>
                </a:lnTo>
                <a:lnTo>
                  <a:pt x="1979380" y="1454614"/>
                </a:lnTo>
                <a:lnTo>
                  <a:pt x="0" y="1454614"/>
                </a:lnTo>
                <a:close/>
              </a:path>
            </a:pathLst>
          </a:custGeom>
        </p:spPr>
      </p:pic>
      <p:pic>
        <p:nvPicPr>
          <p:cNvPr id="13" name="图片 12" descr="timg (1)"/>
          <p:cNvPicPr>
            <a:picLocks noChangeAspect="1"/>
          </p:cNvPicPr>
          <p:nvPr/>
        </p:nvPicPr>
        <p:blipFill>
          <a:blip r:embed="rId3"/>
          <a:srcRect l="33498" r="33498" b="66997"/>
          <a:stretch>
            <a:fillRect/>
          </a:stretch>
        </p:blipFill>
        <p:spPr>
          <a:xfrm>
            <a:off x="6292762" y="1648691"/>
            <a:ext cx="1979380" cy="1454614"/>
          </a:xfrm>
          <a:custGeom>
            <a:avLst/>
            <a:gdLst>
              <a:gd name="connsiteX0" fmla="*/ 0 w 1979380"/>
              <a:gd name="connsiteY0" fmla="*/ 0 h 1454614"/>
              <a:gd name="connsiteX1" fmla="*/ 1979380 w 1979380"/>
              <a:gd name="connsiteY1" fmla="*/ 0 h 1454614"/>
              <a:gd name="connsiteX2" fmla="*/ 1979380 w 1979380"/>
              <a:gd name="connsiteY2" fmla="*/ 1454614 h 1454614"/>
              <a:gd name="connsiteX3" fmla="*/ 0 w 1979380"/>
              <a:gd name="connsiteY3" fmla="*/ 1454614 h 14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380" h="1454614">
                <a:moveTo>
                  <a:pt x="0" y="0"/>
                </a:moveTo>
                <a:lnTo>
                  <a:pt x="1979380" y="0"/>
                </a:lnTo>
                <a:lnTo>
                  <a:pt x="1979380" y="1454614"/>
                </a:lnTo>
                <a:lnTo>
                  <a:pt x="0" y="1454614"/>
                </a:lnTo>
                <a:close/>
              </a:path>
            </a:pathLst>
          </a:custGeom>
        </p:spPr>
      </p:pic>
      <p:pic>
        <p:nvPicPr>
          <p:cNvPr id="16" name="图片 15" descr="timg (1)"/>
          <p:cNvPicPr>
            <a:picLocks noChangeAspect="1"/>
          </p:cNvPicPr>
          <p:nvPr/>
        </p:nvPicPr>
        <p:blipFill>
          <a:blip r:embed="rId3"/>
          <a:srcRect l="66997" b="66997"/>
          <a:stretch>
            <a:fillRect/>
          </a:stretch>
        </p:blipFill>
        <p:spPr>
          <a:xfrm>
            <a:off x="8301832" y="1648691"/>
            <a:ext cx="1979380" cy="1454614"/>
          </a:xfrm>
          <a:custGeom>
            <a:avLst/>
            <a:gdLst>
              <a:gd name="connsiteX0" fmla="*/ 0 w 1979380"/>
              <a:gd name="connsiteY0" fmla="*/ 0 h 1454614"/>
              <a:gd name="connsiteX1" fmla="*/ 1979380 w 1979380"/>
              <a:gd name="connsiteY1" fmla="*/ 0 h 1454614"/>
              <a:gd name="connsiteX2" fmla="*/ 1979380 w 1979380"/>
              <a:gd name="connsiteY2" fmla="*/ 1454614 h 1454614"/>
              <a:gd name="connsiteX3" fmla="*/ 0 w 1979380"/>
              <a:gd name="connsiteY3" fmla="*/ 1454614 h 14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380" h="1454614">
                <a:moveTo>
                  <a:pt x="0" y="0"/>
                </a:moveTo>
                <a:lnTo>
                  <a:pt x="1979380" y="0"/>
                </a:lnTo>
                <a:lnTo>
                  <a:pt x="1979380" y="1454614"/>
                </a:lnTo>
                <a:lnTo>
                  <a:pt x="0" y="1454614"/>
                </a:lnTo>
                <a:close/>
              </a:path>
            </a:pathLst>
          </a:custGeom>
        </p:spPr>
      </p:pic>
      <p:pic>
        <p:nvPicPr>
          <p:cNvPr id="19" name="图片 18" descr="timg (1)"/>
          <p:cNvPicPr>
            <a:picLocks noChangeAspect="1"/>
          </p:cNvPicPr>
          <p:nvPr/>
        </p:nvPicPr>
        <p:blipFill>
          <a:blip r:embed="rId3"/>
          <a:srcRect t="33498" r="66997" b="33498"/>
          <a:stretch>
            <a:fillRect/>
          </a:stretch>
        </p:blipFill>
        <p:spPr>
          <a:xfrm>
            <a:off x="4283691" y="3125124"/>
            <a:ext cx="1979380" cy="1454614"/>
          </a:xfrm>
          <a:custGeom>
            <a:avLst/>
            <a:gdLst>
              <a:gd name="connsiteX0" fmla="*/ 0 w 1979380"/>
              <a:gd name="connsiteY0" fmla="*/ 0 h 1454614"/>
              <a:gd name="connsiteX1" fmla="*/ 1979380 w 1979380"/>
              <a:gd name="connsiteY1" fmla="*/ 0 h 1454614"/>
              <a:gd name="connsiteX2" fmla="*/ 1979380 w 1979380"/>
              <a:gd name="connsiteY2" fmla="*/ 1454614 h 1454614"/>
              <a:gd name="connsiteX3" fmla="*/ 0 w 1979380"/>
              <a:gd name="connsiteY3" fmla="*/ 1454614 h 14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380" h="1454614">
                <a:moveTo>
                  <a:pt x="0" y="0"/>
                </a:moveTo>
                <a:lnTo>
                  <a:pt x="1979380" y="0"/>
                </a:lnTo>
                <a:lnTo>
                  <a:pt x="1979380" y="1454614"/>
                </a:lnTo>
                <a:lnTo>
                  <a:pt x="0" y="1454614"/>
                </a:lnTo>
                <a:close/>
              </a:path>
            </a:pathLst>
          </a:custGeom>
        </p:spPr>
      </p:pic>
      <p:pic>
        <p:nvPicPr>
          <p:cNvPr id="22" name="图片 21" descr="timg (1)"/>
          <p:cNvPicPr>
            <a:picLocks noChangeAspect="1"/>
          </p:cNvPicPr>
          <p:nvPr/>
        </p:nvPicPr>
        <p:blipFill>
          <a:blip r:embed="rId3"/>
          <a:srcRect l="33498" t="33498" r="33498" b="33498"/>
          <a:stretch>
            <a:fillRect/>
          </a:stretch>
        </p:blipFill>
        <p:spPr>
          <a:xfrm>
            <a:off x="6292762" y="3125124"/>
            <a:ext cx="1979380" cy="1454614"/>
          </a:xfrm>
          <a:custGeom>
            <a:avLst/>
            <a:gdLst>
              <a:gd name="connsiteX0" fmla="*/ 0 w 1979380"/>
              <a:gd name="connsiteY0" fmla="*/ 0 h 1454614"/>
              <a:gd name="connsiteX1" fmla="*/ 1979380 w 1979380"/>
              <a:gd name="connsiteY1" fmla="*/ 0 h 1454614"/>
              <a:gd name="connsiteX2" fmla="*/ 1979380 w 1979380"/>
              <a:gd name="connsiteY2" fmla="*/ 1454614 h 1454614"/>
              <a:gd name="connsiteX3" fmla="*/ 0 w 1979380"/>
              <a:gd name="connsiteY3" fmla="*/ 1454614 h 14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380" h="1454614">
                <a:moveTo>
                  <a:pt x="0" y="0"/>
                </a:moveTo>
                <a:lnTo>
                  <a:pt x="1979380" y="0"/>
                </a:lnTo>
                <a:lnTo>
                  <a:pt x="1979380" y="1454614"/>
                </a:lnTo>
                <a:lnTo>
                  <a:pt x="0" y="1454614"/>
                </a:lnTo>
                <a:close/>
              </a:path>
            </a:pathLst>
          </a:custGeom>
        </p:spPr>
      </p:pic>
      <p:pic>
        <p:nvPicPr>
          <p:cNvPr id="25" name="图片 24" descr="timg (1)"/>
          <p:cNvPicPr>
            <a:picLocks noChangeAspect="1"/>
          </p:cNvPicPr>
          <p:nvPr/>
        </p:nvPicPr>
        <p:blipFill>
          <a:blip r:embed="rId3"/>
          <a:srcRect l="66997" t="33498" b="33498"/>
          <a:stretch>
            <a:fillRect/>
          </a:stretch>
        </p:blipFill>
        <p:spPr>
          <a:xfrm>
            <a:off x="8301832" y="3125124"/>
            <a:ext cx="1979380" cy="1454614"/>
          </a:xfrm>
          <a:custGeom>
            <a:avLst/>
            <a:gdLst>
              <a:gd name="connsiteX0" fmla="*/ 0 w 1979380"/>
              <a:gd name="connsiteY0" fmla="*/ 0 h 1454614"/>
              <a:gd name="connsiteX1" fmla="*/ 1979380 w 1979380"/>
              <a:gd name="connsiteY1" fmla="*/ 0 h 1454614"/>
              <a:gd name="connsiteX2" fmla="*/ 1979380 w 1979380"/>
              <a:gd name="connsiteY2" fmla="*/ 1454614 h 1454614"/>
              <a:gd name="connsiteX3" fmla="*/ 0 w 1979380"/>
              <a:gd name="connsiteY3" fmla="*/ 1454614 h 14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380" h="1454614">
                <a:moveTo>
                  <a:pt x="0" y="0"/>
                </a:moveTo>
                <a:lnTo>
                  <a:pt x="1979380" y="0"/>
                </a:lnTo>
                <a:lnTo>
                  <a:pt x="1979380" y="1454614"/>
                </a:lnTo>
                <a:lnTo>
                  <a:pt x="0" y="1454614"/>
                </a:lnTo>
                <a:close/>
              </a:path>
            </a:pathLst>
          </a:custGeom>
        </p:spPr>
      </p:pic>
      <p:pic>
        <p:nvPicPr>
          <p:cNvPr id="28" name="图片 27" descr="timg (1)"/>
          <p:cNvPicPr>
            <a:picLocks noChangeAspect="1"/>
          </p:cNvPicPr>
          <p:nvPr/>
        </p:nvPicPr>
        <p:blipFill>
          <a:blip r:embed="rId3"/>
          <a:srcRect t="66997" r="66997"/>
          <a:stretch>
            <a:fillRect/>
          </a:stretch>
        </p:blipFill>
        <p:spPr>
          <a:xfrm>
            <a:off x="4283691" y="4601557"/>
            <a:ext cx="1979380" cy="1454614"/>
          </a:xfrm>
          <a:custGeom>
            <a:avLst/>
            <a:gdLst>
              <a:gd name="connsiteX0" fmla="*/ 0 w 1979380"/>
              <a:gd name="connsiteY0" fmla="*/ 0 h 1454614"/>
              <a:gd name="connsiteX1" fmla="*/ 1979380 w 1979380"/>
              <a:gd name="connsiteY1" fmla="*/ 0 h 1454614"/>
              <a:gd name="connsiteX2" fmla="*/ 1979380 w 1979380"/>
              <a:gd name="connsiteY2" fmla="*/ 1454614 h 1454614"/>
              <a:gd name="connsiteX3" fmla="*/ 0 w 1979380"/>
              <a:gd name="connsiteY3" fmla="*/ 1454614 h 14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380" h="1454614">
                <a:moveTo>
                  <a:pt x="0" y="0"/>
                </a:moveTo>
                <a:lnTo>
                  <a:pt x="1979380" y="0"/>
                </a:lnTo>
                <a:lnTo>
                  <a:pt x="1979380" y="1454614"/>
                </a:lnTo>
                <a:lnTo>
                  <a:pt x="0" y="1454614"/>
                </a:lnTo>
                <a:close/>
              </a:path>
            </a:pathLst>
          </a:custGeom>
        </p:spPr>
      </p:pic>
      <p:pic>
        <p:nvPicPr>
          <p:cNvPr id="31" name="图片 30" descr="timg (1)"/>
          <p:cNvPicPr>
            <a:picLocks noChangeAspect="1"/>
          </p:cNvPicPr>
          <p:nvPr/>
        </p:nvPicPr>
        <p:blipFill>
          <a:blip r:embed="rId3"/>
          <a:srcRect l="33498" t="66997" r="33498"/>
          <a:stretch>
            <a:fillRect/>
          </a:stretch>
        </p:blipFill>
        <p:spPr>
          <a:xfrm>
            <a:off x="6292762" y="4601557"/>
            <a:ext cx="1979380" cy="1454614"/>
          </a:xfrm>
          <a:custGeom>
            <a:avLst/>
            <a:gdLst>
              <a:gd name="connsiteX0" fmla="*/ 0 w 1979380"/>
              <a:gd name="connsiteY0" fmla="*/ 0 h 1454614"/>
              <a:gd name="connsiteX1" fmla="*/ 1979380 w 1979380"/>
              <a:gd name="connsiteY1" fmla="*/ 0 h 1454614"/>
              <a:gd name="connsiteX2" fmla="*/ 1979380 w 1979380"/>
              <a:gd name="connsiteY2" fmla="*/ 1454614 h 1454614"/>
              <a:gd name="connsiteX3" fmla="*/ 0 w 1979380"/>
              <a:gd name="connsiteY3" fmla="*/ 1454614 h 14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380" h="1454614">
                <a:moveTo>
                  <a:pt x="0" y="0"/>
                </a:moveTo>
                <a:lnTo>
                  <a:pt x="1979380" y="0"/>
                </a:lnTo>
                <a:lnTo>
                  <a:pt x="1979380" y="1454614"/>
                </a:lnTo>
                <a:lnTo>
                  <a:pt x="0" y="1454614"/>
                </a:lnTo>
                <a:close/>
              </a:path>
            </a:pathLst>
          </a:custGeom>
        </p:spPr>
      </p:pic>
      <p:pic>
        <p:nvPicPr>
          <p:cNvPr id="34" name="图片 33" descr="timg (1)"/>
          <p:cNvPicPr>
            <a:picLocks noChangeAspect="1"/>
          </p:cNvPicPr>
          <p:nvPr/>
        </p:nvPicPr>
        <p:blipFill>
          <a:blip r:embed="rId3"/>
          <a:srcRect l="66997" t="66997"/>
          <a:stretch>
            <a:fillRect/>
          </a:stretch>
        </p:blipFill>
        <p:spPr>
          <a:xfrm>
            <a:off x="8301832" y="4601557"/>
            <a:ext cx="1979380" cy="1454614"/>
          </a:xfrm>
          <a:custGeom>
            <a:avLst/>
            <a:gdLst>
              <a:gd name="connsiteX0" fmla="*/ 0 w 1979380"/>
              <a:gd name="connsiteY0" fmla="*/ 0 h 1454614"/>
              <a:gd name="connsiteX1" fmla="*/ 1979380 w 1979380"/>
              <a:gd name="connsiteY1" fmla="*/ 0 h 1454614"/>
              <a:gd name="connsiteX2" fmla="*/ 1979380 w 1979380"/>
              <a:gd name="connsiteY2" fmla="*/ 1454614 h 1454614"/>
              <a:gd name="connsiteX3" fmla="*/ 0 w 1979380"/>
              <a:gd name="connsiteY3" fmla="*/ 1454614 h 14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380" h="1454614">
                <a:moveTo>
                  <a:pt x="0" y="0"/>
                </a:moveTo>
                <a:lnTo>
                  <a:pt x="1979380" y="0"/>
                </a:lnTo>
                <a:lnTo>
                  <a:pt x="1979380" y="1454614"/>
                </a:lnTo>
                <a:lnTo>
                  <a:pt x="0" y="145461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033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458121" y="1610829"/>
            <a:ext cx="7621647" cy="337706"/>
          </a:xfrm>
          <a:custGeom>
            <a:avLst/>
            <a:gdLst/>
            <a:ahLst/>
            <a:cxnLst/>
            <a:rect l="l" t="t" r="r" b="b"/>
            <a:pathLst>
              <a:path w="7621647" h="337706">
                <a:moveTo>
                  <a:pt x="858559" y="250763"/>
                </a:moveTo>
                <a:cubicBezTo>
                  <a:pt x="856816" y="249271"/>
                  <a:pt x="836492" y="251515"/>
                  <a:pt x="797587" y="257495"/>
                </a:cubicBezTo>
                <a:lnTo>
                  <a:pt x="795200" y="286147"/>
                </a:lnTo>
                <a:cubicBezTo>
                  <a:pt x="822260" y="283537"/>
                  <a:pt x="843053" y="281028"/>
                  <a:pt x="857580" y="278618"/>
                </a:cubicBezTo>
                <a:cubicBezTo>
                  <a:pt x="859086" y="272624"/>
                  <a:pt x="860060" y="266856"/>
                  <a:pt x="860505" y="261313"/>
                </a:cubicBezTo>
                <a:cubicBezTo>
                  <a:pt x="860950" y="255771"/>
                  <a:pt x="860301" y="252254"/>
                  <a:pt x="858559" y="250763"/>
                </a:cubicBezTo>
                <a:close/>
                <a:moveTo>
                  <a:pt x="7528317" y="244331"/>
                </a:moveTo>
                <a:lnTo>
                  <a:pt x="7574371" y="244331"/>
                </a:lnTo>
                <a:lnTo>
                  <a:pt x="7574371" y="290363"/>
                </a:lnTo>
                <a:lnTo>
                  <a:pt x="7528317" y="290363"/>
                </a:lnTo>
                <a:close/>
                <a:moveTo>
                  <a:pt x="4296790" y="239026"/>
                </a:moveTo>
                <a:cubicBezTo>
                  <a:pt x="4300773" y="238383"/>
                  <a:pt x="4305175" y="238681"/>
                  <a:pt x="4309997" y="239921"/>
                </a:cubicBezTo>
                <a:cubicBezTo>
                  <a:pt x="4319641" y="242402"/>
                  <a:pt x="4325940" y="247619"/>
                  <a:pt x="4328894" y="255570"/>
                </a:cubicBezTo>
                <a:cubicBezTo>
                  <a:pt x="4331848" y="263522"/>
                  <a:pt x="4331432" y="273470"/>
                  <a:pt x="4327646" y="285416"/>
                </a:cubicBezTo>
                <a:cubicBezTo>
                  <a:pt x="4323860" y="297361"/>
                  <a:pt x="4316984" y="308787"/>
                  <a:pt x="4307018" y="319692"/>
                </a:cubicBezTo>
                <a:cubicBezTo>
                  <a:pt x="4297051" y="330598"/>
                  <a:pt x="4287444" y="336535"/>
                  <a:pt x="4278194" y="337503"/>
                </a:cubicBezTo>
                <a:cubicBezTo>
                  <a:pt x="4268945" y="338471"/>
                  <a:pt x="4267138" y="335986"/>
                  <a:pt x="4272773" y="330050"/>
                </a:cubicBezTo>
                <a:cubicBezTo>
                  <a:pt x="4278409" y="324113"/>
                  <a:pt x="4283604" y="318122"/>
                  <a:pt x="4288358" y="312078"/>
                </a:cubicBezTo>
                <a:cubicBezTo>
                  <a:pt x="4293111" y="306033"/>
                  <a:pt x="4297245" y="298795"/>
                  <a:pt x="4300758" y="290363"/>
                </a:cubicBezTo>
                <a:cubicBezTo>
                  <a:pt x="4294434" y="290363"/>
                  <a:pt x="4289118" y="288746"/>
                  <a:pt x="4284809" y="285512"/>
                </a:cubicBezTo>
                <a:cubicBezTo>
                  <a:pt x="4280499" y="282279"/>
                  <a:pt x="4277581" y="278048"/>
                  <a:pt x="4276054" y="272821"/>
                </a:cubicBezTo>
                <a:cubicBezTo>
                  <a:pt x="4274527" y="267594"/>
                  <a:pt x="4274247" y="262712"/>
                  <a:pt x="4275215" y="258173"/>
                </a:cubicBezTo>
                <a:cubicBezTo>
                  <a:pt x="4276183" y="253634"/>
                  <a:pt x="4279811" y="248837"/>
                  <a:pt x="4286099" y="243782"/>
                </a:cubicBezTo>
                <a:cubicBezTo>
                  <a:pt x="4289243" y="241255"/>
                  <a:pt x="4292807" y="239670"/>
                  <a:pt x="4296790" y="239026"/>
                </a:cubicBezTo>
                <a:close/>
                <a:moveTo>
                  <a:pt x="3651172" y="213421"/>
                </a:moveTo>
                <a:lnTo>
                  <a:pt x="3627102" y="218433"/>
                </a:lnTo>
                <a:cubicBezTo>
                  <a:pt x="3621667" y="230636"/>
                  <a:pt x="3619104" y="237251"/>
                  <a:pt x="3619412" y="238276"/>
                </a:cubicBezTo>
                <a:cubicBezTo>
                  <a:pt x="3619721" y="239301"/>
                  <a:pt x="3621122" y="240172"/>
                  <a:pt x="3623618" y="240889"/>
                </a:cubicBezTo>
                <a:cubicBezTo>
                  <a:pt x="3626113" y="241606"/>
                  <a:pt x="3630336" y="243198"/>
                  <a:pt x="3636287" y="245665"/>
                </a:cubicBezTo>
                <a:cubicBezTo>
                  <a:pt x="3641765" y="239011"/>
                  <a:pt x="3646727" y="228263"/>
                  <a:pt x="3651172" y="213421"/>
                </a:cubicBezTo>
                <a:close/>
                <a:moveTo>
                  <a:pt x="2951849" y="206587"/>
                </a:moveTo>
                <a:cubicBezTo>
                  <a:pt x="2954172" y="206457"/>
                  <a:pt x="2957243" y="206978"/>
                  <a:pt x="2961061" y="208151"/>
                </a:cubicBezTo>
                <a:cubicBezTo>
                  <a:pt x="2976334" y="212840"/>
                  <a:pt x="2987382" y="218382"/>
                  <a:pt x="2994208" y="224778"/>
                </a:cubicBezTo>
                <a:cubicBezTo>
                  <a:pt x="3001035" y="231174"/>
                  <a:pt x="3003297" y="239430"/>
                  <a:pt x="3000995" y="249547"/>
                </a:cubicBezTo>
                <a:cubicBezTo>
                  <a:pt x="2998694" y="259664"/>
                  <a:pt x="2992093" y="260908"/>
                  <a:pt x="2981195" y="253279"/>
                </a:cubicBezTo>
                <a:cubicBezTo>
                  <a:pt x="2970296" y="245650"/>
                  <a:pt x="2960272" y="236336"/>
                  <a:pt x="2951123" y="225337"/>
                </a:cubicBezTo>
                <a:cubicBezTo>
                  <a:pt x="2944638" y="213227"/>
                  <a:pt x="2944880" y="206977"/>
                  <a:pt x="2951849" y="206587"/>
                </a:cubicBezTo>
                <a:close/>
                <a:moveTo>
                  <a:pt x="94350" y="206587"/>
                </a:moveTo>
                <a:cubicBezTo>
                  <a:pt x="96673" y="206457"/>
                  <a:pt x="99743" y="206978"/>
                  <a:pt x="103561" y="208151"/>
                </a:cubicBezTo>
                <a:cubicBezTo>
                  <a:pt x="118833" y="212840"/>
                  <a:pt x="129883" y="218382"/>
                  <a:pt x="136708" y="224778"/>
                </a:cubicBezTo>
                <a:cubicBezTo>
                  <a:pt x="143534" y="231174"/>
                  <a:pt x="145797" y="239430"/>
                  <a:pt x="143495" y="249547"/>
                </a:cubicBezTo>
                <a:cubicBezTo>
                  <a:pt x="141194" y="259664"/>
                  <a:pt x="134593" y="260908"/>
                  <a:pt x="123695" y="253279"/>
                </a:cubicBezTo>
                <a:cubicBezTo>
                  <a:pt x="112796" y="245650"/>
                  <a:pt x="102773" y="236336"/>
                  <a:pt x="93624" y="225337"/>
                </a:cubicBezTo>
                <a:cubicBezTo>
                  <a:pt x="87138" y="213227"/>
                  <a:pt x="87380" y="206977"/>
                  <a:pt x="94350" y="206587"/>
                </a:cubicBezTo>
                <a:close/>
                <a:moveTo>
                  <a:pt x="2228488" y="205258"/>
                </a:moveTo>
                <a:cubicBezTo>
                  <a:pt x="2234454" y="204290"/>
                  <a:pt x="2232998" y="208050"/>
                  <a:pt x="2224122" y="216540"/>
                </a:cubicBezTo>
                <a:cubicBezTo>
                  <a:pt x="2215245" y="225029"/>
                  <a:pt x="2201747" y="235462"/>
                  <a:pt x="2183629" y="247837"/>
                </a:cubicBezTo>
                <a:cubicBezTo>
                  <a:pt x="2165510" y="260213"/>
                  <a:pt x="2154163" y="267921"/>
                  <a:pt x="2149589" y="270961"/>
                </a:cubicBezTo>
                <a:cubicBezTo>
                  <a:pt x="2145014" y="274001"/>
                  <a:pt x="2138012" y="271233"/>
                  <a:pt x="2128584" y="262658"/>
                </a:cubicBezTo>
                <a:cubicBezTo>
                  <a:pt x="2119155" y="254082"/>
                  <a:pt x="2117355" y="249146"/>
                  <a:pt x="2123185" y="247848"/>
                </a:cubicBezTo>
                <a:cubicBezTo>
                  <a:pt x="2129014" y="246550"/>
                  <a:pt x="2135205" y="244808"/>
                  <a:pt x="2141759" y="242621"/>
                </a:cubicBezTo>
                <a:cubicBezTo>
                  <a:pt x="2148312" y="240434"/>
                  <a:pt x="2157375" y="236670"/>
                  <a:pt x="2168948" y="231328"/>
                </a:cubicBezTo>
                <a:cubicBezTo>
                  <a:pt x="2180520" y="225986"/>
                  <a:pt x="2191899" y="220526"/>
                  <a:pt x="2203085" y="214948"/>
                </a:cubicBezTo>
                <a:cubicBezTo>
                  <a:pt x="2214055" y="209456"/>
                  <a:pt x="2222523" y="206225"/>
                  <a:pt x="2228488" y="205258"/>
                </a:cubicBezTo>
                <a:close/>
                <a:moveTo>
                  <a:pt x="7321163" y="191998"/>
                </a:moveTo>
                <a:cubicBezTo>
                  <a:pt x="7329891" y="191470"/>
                  <a:pt x="7337481" y="194803"/>
                  <a:pt x="7343935" y="201999"/>
                </a:cubicBezTo>
                <a:cubicBezTo>
                  <a:pt x="7352539" y="211592"/>
                  <a:pt x="7351625" y="217232"/>
                  <a:pt x="7341192" y="218917"/>
                </a:cubicBezTo>
                <a:cubicBezTo>
                  <a:pt x="7330759" y="220602"/>
                  <a:pt x="7315753" y="222355"/>
                  <a:pt x="7296171" y="224176"/>
                </a:cubicBezTo>
                <a:cubicBezTo>
                  <a:pt x="7276589" y="225997"/>
                  <a:pt x="7259521" y="228227"/>
                  <a:pt x="7244965" y="230866"/>
                </a:cubicBezTo>
                <a:cubicBezTo>
                  <a:pt x="7230411" y="233504"/>
                  <a:pt x="7218942" y="235981"/>
                  <a:pt x="7210560" y="238297"/>
                </a:cubicBezTo>
                <a:cubicBezTo>
                  <a:pt x="7202179" y="240613"/>
                  <a:pt x="7192943" y="237251"/>
                  <a:pt x="7182855" y="228209"/>
                </a:cubicBezTo>
                <a:cubicBezTo>
                  <a:pt x="7172767" y="219168"/>
                  <a:pt x="7174943" y="214647"/>
                  <a:pt x="7189383" y="214647"/>
                </a:cubicBezTo>
                <a:cubicBezTo>
                  <a:pt x="7201745" y="214647"/>
                  <a:pt x="7222416" y="211936"/>
                  <a:pt x="7251397" y="206516"/>
                </a:cubicBezTo>
                <a:cubicBezTo>
                  <a:pt x="7279189" y="202185"/>
                  <a:pt x="7299408" y="197951"/>
                  <a:pt x="7312056" y="193814"/>
                </a:cubicBezTo>
                <a:cubicBezTo>
                  <a:pt x="7315218" y="192780"/>
                  <a:pt x="7318254" y="192175"/>
                  <a:pt x="7321163" y="191998"/>
                </a:cubicBezTo>
                <a:close/>
                <a:moveTo>
                  <a:pt x="4852220" y="189203"/>
                </a:moveTo>
                <a:cubicBezTo>
                  <a:pt x="4855959" y="189825"/>
                  <a:pt x="4860761" y="191165"/>
                  <a:pt x="4866626" y="193222"/>
                </a:cubicBezTo>
                <a:cubicBezTo>
                  <a:pt x="4887792" y="200923"/>
                  <a:pt x="4900519" y="209603"/>
                  <a:pt x="4904807" y="219261"/>
                </a:cubicBezTo>
                <a:cubicBezTo>
                  <a:pt x="4909095" y="228919"/>
                  <a:pt x="4909489" y="238685"/>
                  <a:pt x="4905990" y="248558"/>
                </a:cubicBezTo>
                <a:cubicBezTo>
                  <a:pt x="4902491" y="258431"/>
                  <a:pt x="4894471" y="256993"/>
                  <a:pt x="4881930" y="244245"/>
                </a:cubicBezTo>
                <a:cubicBezTo>
                  <a:pt x="4869390" y="231496"/>
                  <a:pt x="4857839" y="217748"/>
                  <a:pt x="4847277" y="202999"/>
                </a:cubicBezTo>
                <a:cubicBezTo>
                  <a:pt x="4839356" y="191937"/>
                  <a:pt x="4841004" y="187339"/>
                  <a:pt x="4852220" y="189203"/>
                </a:cubicBezTo>
                <a:close/>
                <a:moveTo>
                  <a:pt x="4754866" y="176396"/>
                </a:moveTo>
                <a:cubicBezTo>
                  <a:pt x="4757338" y="177554"/>
                  <a:pt x="4758737" y="182618"/>
                  <a:pt x="4759064" y="191588"/>
                </a:cubicBezTo>
                <a:cubicBezTo>
                  <a:pt x="4759716" y="209527"/>
                  <a:pt x="4754898" y="226424"/>
                  <a:pt x="4744609" y="242277"/>
                </a:cubicBezTo>
                <a:cubicBezTo>
                  <a:pt x="4734319" y="258130"/>
                  <a:pt x="4727096" y="260399"/>
                  <a:pt x="4722937" y="249085"/>
                </a:cubicBezTo>
                <a:cubicBezTo>
                  <a:pt x="4718779" y="237770"/>
                  <a:pt x="4720091" y="227080"/>
                  <a:pt x="4726873" y="217013"/>
                </a:cubicBezTo>
                <a:cubicBezTo>
                  <a:pt x="4733657" y="206946"/>
                  <a:pt x="4739443" y="196155"/>
                  <a:pt x="4744232" y="184640"/>
                </a:cubicBezTo>
                <a:cubicBezTo>
                  <a:pt x="4748850" y="177986"/>
                  <a:pt x="4752395" y="175238"/>
                  <a:pt x="4754866" y="176396"/>
                </a:cubicBezTo>
                <a:close/>
                <a:moveTo>
                  <a:pt x="840544" y="172250"/>
                </a:moveTo>
                <a:cubicBezTo>
                  <a:pt x="830391" y="173598"/>
                  <a:pt x="816624" y="175462"/>
                  <a:pt x="799244" y="177843"/>
                </a:cubicBezTo>
                <a:lnTo>
                  <a:pt x="799244" y="199762"/>
                </a:lnTo>
                <a:cubicBezTo>
                  <a:pt x="824124" y="198012"/>
                  <a:pt x="841376" y="196765"/>
                  <a:pt x="850998" y="196019"/>
                </a:cubicBezTo>
                <a:cubicBezTo>
                  <a:pt x="853278" y="187587"/>
                  <a:pt x="854644" y="181180"/>
                  <a:pt x="855095" y="176799"/>
                </a:cubicBezTo>
                <a:cubicBezTo>
                  <a:pt x="855547" y="172418"/>
                  <a:pt x="850696" y="170902"/>
                  <a:pt x="840544" y="172250"/>
                </a:cubicBezTo>
                <a:close/>
                <a:moveTo>
                  <a:pt x="2959386" y="171234"/>
                </a:moveTo>
                <a:cubicBezTo>
                  <a:pt x="2962586" y="170420"/>
                  <a:pt x="2968360" y="171346"/>
                  <a:pt x="2976710" y="174014"/>
                </a:cubicBezTo>
                <a:cubicBezTo>
                  <a:pt x="2993409" y="179348"/>
                  <a:pt x="3001758" y="187960"/>
                  <a:pt x="3001758" y="199848"/>
                </a:cubicBezTo>
                <a:cubicBezTo>
                  <a:pt x="3001758" y="212496"/>
                  <a:pt x="2994079" y="214468"/>
                  <a:pt x="2978721" y="205763"/>
                </a:cubicBezTo>
                <a:cubicBezTo>
                  <a:pt x="2968482" y="196442"/>
                  <a:pt x="2961412" y="187486"/>
                  <a:pt x="2957512" y="178897"/>
                </a:cubicBezTo>
                <a:cubicBezTo>
                  <a:pt x="2955562" y="174602"/>
                  <a:pt x="2956186" y="172047"/>
                  <a:pt x="2959386" y="171234"/>
                </a:cubicBezTo>
                <a:close/>
                <a:moveTo>
                  <a:pt x="101886" y="171234"/>
                </a:moveTo>
                <a:cubicBezTo>
                  <a:pt x="105086" y="170420"/>
                  <a:pt x="110860" y="171346"/>
                  <a:pt x="119210" y="174014"/>
                </a:cubicBezTo>
                <a:cubicBezTo>
                  <a:pt x="135909" y="179348"/>
                  <a:pt x="144259" y="187960"/>
                  <a:pt x="144259" y="199848"/>
                </a:cubicBezTo>
                <a:cubicBezTo>
                  <a:pt x="144259" y="212496"/>
                  <a:pt x="136579" y="214468"/>
                  <a:pt x="121221" y="205763"/>
                </a:cubicBezTo>
                <a:cubicBezTo>
                  <a:pt x="110982" y="196442"/>
                  <a:pt x="103913" y="187486"/>
                  <a:pt x="100012" y="178897"/>
                </a:cubicBezTo>
                <a:cubicBezTo>
                  <a:pt x="98062" y="174602"/>
                  <a:pt x="98686" y="172047"/>
                  <a:pt x="101886" y="171234"/>
                </a:cubicBezTo>
                <a:close/>
                <a:moveTo>
                  <a:pt x="4027190" y="164829"/>
                </a:moveTo>
                <a:lnTo>
                  <a:pt x="3997097" y="168443"/>
                </a:lnTo>
                <a:cubicBezTo>
                  <a:pt x="3998861" y="182037"/>
                  <a:pt x="4001715" y="195624"/>
                  <a:pt x="4005658" y="209205"/>
                </a:cubicBezTo>
                <a:lnTo>
                  <a:pt x="4030675" y="207032"/>
                </a:lnTo>
                <a:lnTo>
                  <a:pt x="4030675" y="195868"/>
                </a:lnTo>
                <a:cubicBezTo>
                  <a:pt x="4020178" y="197675"/>
                  <a:pt x="4011929" y="196116"/>
                  <a:pt x="4005927" y="191190"/>
                </a:cubicBezTo>
                <a:cubicBezTo>
                  <a:pt x="3999926" y="186264"/>
                  <a:pt x="4000166" y="183102"/>
                  <a:pt x="4006648" y="181704"/>
                </a:cubicBezTo>
                <a:cubicBezTo>
                  <a:pt x="4013130" y="180306"/>
                  <a:pt x="4020242" y="178552"/>
                  <a:pt x="4027986" y="176444"/>
                </a:cubicBezTo>
                <a:cubicBezTo>
                  <a:pt x="4027986" y="172673"/>
                  <a:pt x="4027721" y="168801"/>
                  <a:pt x="4027190" y="164829"/>
                </a:cubicBezTo>
                <a:close/>
                <a:moveTo>
                  <a:pt x="4089054" y="158010"/>
                </a:moveTo>
                <a:cubicBezTo>
                  <a:pt x="4087476" y="157164"/>
                  <a:pt x="4074821" y="158175"/>
                  <a:pt x="4051088" y="161043"/>
                </a:cubicBezTo>
                <a:cubicBezTo>
                  <a:pt x="4056480" y="163194"/>
                  <a:pt x="4057828" y="166650"/>
                  <a:pt x="4055132" y="171411"/>
                </a:cubicBezTo>
                <a:cubicBezTo>
                  <a:pt x="4056882" y="170522"/>
                  <a:pt x="4060872" y="169626"/>
                  <a:pt x="4067103" y="168722"/>
                </a:cubicBezTo>
                <a:cubicBezTo>
                  <a:pt x="4073333" y="167819"/>
                  <a:pt x="4077847" y="170536"/>
                  <a:pt x="4080643" y="176875"/>
                </a:cubicBezTo>
                <a:cubicBezTo>
                  <a:pt x="4083440" y="183213"/>
                  <a:pt x="4080866" y="187515"/>
                  <a:pt x="4072921" y="189781"/>
                </a:cubicBezTo>
                <a:cubicBezTo>
                  <a:pt x="4064977" y="192047"/>
                  <a:pt x="4059047" y="193179"/>
                  <a:pt x="4055132" y="193179"/>
                </a:cubicBezTo>
                <a:lnTo>
                  <a:pt x="4055132" y="203806"/>
                </a:lnTo>
                <a:cubicBezTo>
                  <a:pt x="4058029" y="203892"/>
                  <a:pt x="4061890" y="203694"/>
                  <a:pt x="4066715" y="203214"/>
                </a:cubicBezTo>
                <a:cubicBezTo>
                  <a:pt x="4071541" y="202734"/>
                  <a:pt x="4077302" y="202493"/>
                  <a:pt x="4083999" y="202493"/>
                </a:cubicBezTo>
                <a:cubicBezTo>
                  <a:pt x="4088946" y="184367"/>
                  <a:pt x="4091420" y="172236"/>
                  <a:pt x="4091420" y="166098"/>
                </a:cubicBezTo>
                <a:cubicBezTo>
                  <a:pt x="4091420" y="161552"/>
                  <a:pt x="4090631" y="158856"/>
                  <a:pt x="4089054" y="158010"/>
                </a:cubicBezTo>
                <a:close/>
                <a:moveTo>
                  <a:pt x="857292" y="149417"/>
                </a:moveTo>
                <a:cubicBezTo>
                  <a:pt x="860101" y="149334"/>
                  <a:pt x="863079" y="150015"/>
                  <a:pt x="866227" y="151460"/>
                </a:cubicBezTo>
                <a:cubicBezTo>
                  <a:pt x="872522" y="154350"/>
                  <a:pt x="878904" y="157741"/>
                  <a:pt x="885371" y="161635"/>
                </a:cubicBezTo>
                <a:cubicBezTo>
                  <a:pt x="891838" y="165528"/>
                  <a:pt x="892254" y="170142"/>
                  <a:pt x="886619" y="175476"/>
                </a:cubicBezTo>
                <a:cubicBezTo>
                  <a:pt x="880983" y="180811"/>
                  <a:pt x="876150" y="187773"/>
                  <a:pt x="872121" y="196363"/>
                </a:cubicBezTo>
                <a:cubicBezTo>
                  <a:pt x="882919" y="205426"/>
                  <a:pt x="884321" y="210309"/>
                  <a:pt x="876326" y="211012"/>
                </a:cubicBezTo>
                <a:cubicBezTo>
                  <a:pt x="868331" y="211714"/>
                  <a:pt x="860111" y="212514"/>
                  <a:pt x="851665" y="213410"/>
                </a:cubicBezTo>
                <a:cubicBezTo>
                  <a:pt x="843218" y="214306"/>
                  <a:pt x="825666" y="215579"/>
                  <a:pt x="799007" y="217228"/>
                </a:cubicBezTo>
                <a:lnTo>
                  <a:pt x="797888" y="238910"/>
                </a:lnTo>
                <a:cubicBezTo>
                  <a:pt x="809705" y="238093"/>
                  <a:pt x="820765" y="236788"/>
                  <a:pt x="831068" y="234996"/>
                </a:cubicBezTo>
                <a:cubicBezTo>
                  <a:pt x="841372" y="233203"/>
                  <a:pt x="850180" y="230934"/>
                  <a:pt x="857493" y="228188"/>
                </a:cubicBezTo>
                <a:cubicBezTo>
                  <a:pt x="864807" y="225441"/>
                  <a:pt x="872275" y="226255"/>
                  <a:pt x="879897" y="230629"/>
                </a:cubicBezTo>
                <a:cubicBezTo>
                  <a:pt x="887519" y="235003"/>
                  <a:pt x="893753" y="240309"/>
                  <a:pt x="898600" y="246547"/>
                </a:cubicBezTo>
                <a:cubicBezTo>
                  <a:pt x="903447" y="252785"/>
                  <a:pt x="902540" y="257241"/>
                  <a:pt x="895879" y="259915"/>
                </a:cubicBezTo>
                <a:cubicBezTo>
                  <a:pt x="889218" y="262590"/>
                  <a:pt x="883550" y="268975"/>
                  <a:pt x="878875" y="279070"/>
                </a:cubicBezTo>
                <a:cubicBezTo>
                  <a:pt x="888770" y="289424"/>
                  <a:pt x="888462" y="295461"/>
                  <a:pt x="877950" y="297182"/>
                </a:cubicBezTo>
                <a:cubicBezTo>
                  <a:pt x="867439" y="298903"/>
                  <a:pt x="853740" y="300222"/>
                  <a:pt x="836854" y="301140"/>
                </a:cubicBezTo>
                <a:cubicBezTo>
                  <a:pt x="819969" y="302058"/>
                  <a:pt x="805761" y="302896"/>
                  <a:pt x="794232" y="303656"/>
                </a:cubicBezTo>
                <a:cubicBezTo>
                  <a:pt x="787492" y="323589"/>
                  <a:pt x="780541" y="327784"/>
                  <a:pt x="773377" y="316240"/>
                </a:cubicBezTo>
                <a:cubicBezTo>
                  <a:pt x="766215" y="304696"/>
                  <a:pt x="763759" y="295414"/>
                  <a:pt x="766010" y="288395"/>
                </a:cubicBezTo>
                <a:cubicBezTo>
                  <a:pt x="768262" y="281375"/>
                  <a:pt x="770062" y="271334"/>
                  <a:pt x="771409" y="258270"/>
                </a:cubicBezTo>
                <a:cubicBezTo>
                  <a:pt x="772757" y="245206"/>
                  <a:pt x="773657" y="229876"/>
                  <a:pt x="774109" y="212281"/>
                </a:cubicBezTo>
                <a:cubicBezTo>
                  <a:pt x="774561" y="194685"/>
                  <a:pt x="773213" y="180775"/>
                  <a:pt x="770065" y="170551"/>
                </a:cubicBezTo>
                <a:cubicBezTo>
                  <a:pt x="766917" y="160326"/>
                  <a:pt x="768545" y="155938"/>
                  <a:pt x="774948" y="157386"/>
                </a:cubicBezTo>
                <a:cubicBezTo>
                  <a:pt x="781351" y="158835"/>
                  <a:pt x="786599" y="159960"/>
                  <a:pt x="790693" y="160763"/>
                </a:cubicBezTo>
                <a:cubicBezTo>
                  <a:pt x="794788" y="161566"/>
                  <a:pt x="804356" y="161104"/>
                  <a:pt x="819399" y="159376"/>
                </a:cubicBezTo>
                <a:cubicBezTo>
                  <a:pt x="834442" y="157648"/>
                  <a:pt x="844434" y="155174"/>
                  <a:pt x="849374" y="151955"/>
                </a:cubicBezTo>
                <a:cubicBezTo>
                  <a:pt x="851843" y="150345"/>
                  <a:pt x="854483" y="149499"/>
                  <a:pt x="857292" y="149417"/>
                </a:cubicBezTo>
                <a:close/>
                <a:moveTo>
                  <a:pt x="1522369" y="148073"/>
                </a:moveTo>
                <a:cubicBezTo>
                  <a:pt x="1523977" y="147947"/>
                  <a:pt x="1526039" y="148119"/>
                  <a:pt x="1528558" y="148589"/>
                </a:cubicBezTo>
                <a:cubicBezTo>
                  <a:pt x="1538632" y="150467"/>
                  <a:pt x="1546142" y="152898"/>
                  <a:pt x="1551090" y="155881"/>
                </a:cubicBezTo>
                <a:cubicBezTo>
                  <a:pt x="1557600" y="159480"/>
                  <a:pt x="1559705" y="163653"/>
                  <a:pt x="1557403" y="168400"/>
                </a:cubicBezTo>
                <a:cubicBezTo>
                  <a:pt x="1555101" y="173146"/>
                  <a:pt x="1553054" y="183123"/>
                  <a:pt x="1551262" y="198331"/>
                </a:cubicBezTo>
                <a:lnTo>
                  <a:pt x="1541813" y="232314"/>
                </a:lnTo>
                <a:lnTo>
                  <a:pt x="1547512" y="232354"/>
                </a:lnTo>
                <a:cubicBezTo>
                  <a:pt x="1551107" y="233058"/>
                  <a:pt x="1555938" y="234447"/>
                  <a:pt x="1562006" y="236523"/>
                </a:cubicBezTo>
                <a:cubicBezTo>
                  <a:pt x="1586277" y="244826"/>
                  <a:pt x="1604726" y="254125"/>
                  <a:pt x="1617353" y="264422"/>
                </a:cubicBezTo>
                <a:cubicBezTo>
                  <a:pt x="1629979" y="274718"/>
                  <a:pt x="1636991" y="285419"/>
                  <a:pt x="1638389" y="296526"/>
                </a:cubicBezTo>
                <a:cubicBezTo>
                  <a:pt x="1639788" y="307632"/>
                  <a:pt x="1637368" y="314329"/>
                  <a:pt x="1631130" y="316616"/>
                </a:cubicBezTo>
                <a:cubicBezTo>
                  <a:pt x="1624892" y="318904"/>
                  <a:pt x="1618292" y="316459"/>
                  <a:pt x="1611329" y="309281"/>
                </a:cubicBezTo>
                <a:cubicBezTo>
                  <a:pt x="1604367" y="302104"/>
                  <a:pt x="1596083" y="293274"/>
                  <a:pt x="1586474" y="282791"/>
                </a:cubicBezTo>
                <a:cubicBezTo>
                  <a:pt x="1576465" y="270961"/>
                  <a:pt x="1563817" y="258216"/>
                  <a:pt x="1548530" y="244557"/>
                </a:cubicBezTo>
                <a:cubicBezTo>
                  <a:pt x="1544709" y="241142"/>
                  <a:pt x="1542123" y="238414"/>
                  <a:pt x="1540774" y="236372"/>
                </a:cubicBezTo>
                <a:lnTo>
                  <a:pt x="1540753" y="236125"/>
                </a:lnTo>
                <a:lnTo>
                  <a:pt x="1538151" y="245482"/>
                </a:lnTo>
                <a:cubicBezTo>
                  <a:pt x="1531204" y="261708"/>
                  <a:pt x="1519839" y="276787"/>
                  <a:pt x="1504058" y="290718"/>
                </a:cubicBezTo>
                <a:cubicBezTo>
                  <a:pt x="1488276" y="304650"/>
                  <a:pt x="1471498" y="314146"/>
                  <a:pt x="1453724" y="319208"/>
                </a:cubicBezTo>
                <a:cubicBezTo>
                  <a:pt x="1435949" y="324271"/>
                  <a:pt x="1433518" y="322001"/>
                  <a:pt x="1446431" y="312400"/>
                </a:cubicBezTo>
                <a:cubicBezTo>
                  <a:pt x="1459345" y="302800"/>
                  <a:pt x="1472000" y="291801"/>
                  <a:pt x="1484397" y="279404"/>
                </a:cubicBezTo>
                <a:cubicBezTo>
                  <a:pt x="1496794" y="267006"/>
                  <a:pt x="1506090" y="253731"/>
                  <a:pt x="1512285" y="239577"/>
                </a:cubicBezTo>
                <a:cubicBezTo>
                  <a:pt x="1518480" y="225423"/>
                  <a:pt x="1522474" y="210076"/>
                  <a:pt x="1524266" y="193534"/>
                </a:cubicBezTo>
                <a:cubicBezTo>
                  <a:pt x="1526059" y="176993"/>
                  <a:pt x="1524704" y="164897"/>
                  <a:pt x="1520201" y="157247"/>
                </a:cubicBezTo>
                <a:cubicBezTo>
                  <a:pt x="1516824" y="151509"/>
                  <a:pt x="1517547" y="148451"/>
                  <a:pt x="1522369" y="148073"/>
                </a:cubicBezTo>
                <a:close/>
                <a:moveTo>
                  <a:pt x="4095163" y="135798"/>
                </a:moveTo>
                <a:cubicBezTo>
                  <a:pt x="4099153" y="136079"/>
                  <a:pt x="4103545" y="137532"/>
                  <a:pt x="4108338" y="140157"/>
                </a:cubicBezTo>
                <a:cubicBezTo>
                  <a:pt x="4117924" y="145405"/>
                  <a:pt x="4125177" y="150438"/>
                  <a:pt x="4130096" y="155257"/>
                </a:cubicBezTo>
                <a:cubicBezTo>
                  <a:pt x="4135014" y="160075"/>
                  <a:pt x="4134857" y="165320"/>
                  <a:pt x="4129622" y="170992"/>
                </a:cubicBezTo>
                <a:cubicBezTo>
                  <a:pt x="4124388" y="176663"/>
                  <a:pt x="4119115" y="184586"/>
                  <a:pt x="4113802" y="194760"/>
                </a:cubicBezTo>
                <a:cubicBezTo>
                  <a:pt x="4108488" y="204935"/>
                  <a:pt x="4103014" y="213514"/>
                  <a:pt x="4097378" y="220498"/>
                </a:cubicBezTo>
                <a:cubicBezTo>
                  <a:pt x="4091743" y="227481"/>
                  <a:pt x="4087046" y="226922"/>
                  <a:pt x="4083289" y="218820"/>
                </a:cubicBezTo>
                <a:cubicBezTo>
                  <a:pt x="4075330" y="220541"/>
                  <a:pt x="4065852" y="222183"/>
                  <a:pt x="4054852" y="223746"/>
                </a:cubicBezTo>
                <a:lnTo>
                  <a:pt x="4053777" y="237555"/>
                </a:lnTo>
                <a:lnTo>
                  <a:pt x="4081332" y="233576"/>
                </a:lnTo>
                <a:cubicBezTo>
                  <a:pt x="4093664" y="230837"/>
                  <a:pt x="4102953" y="233128"/>
                  <a:pt x="4109198" y="240448"/>
                </a:cubicBezTo>
                <a:cubicBezTo>
                  <a:pt x="4115444" y="247769"/>
                  <a:pt x="4111937" y="252512"/>
                  <a:pt x="4098680" y="254677"/>
                </a:cubicBezTo>
                <a:cubicBezTo>
                  <a:pt x="4085422" y="256843"/>
                  <a:pt x="4070369" y="258729"/>
                  <a:pt x="4053519" y="260335"/>
                </a:cubicBezTo>
                <a:lnTo>
                  <a:pt x="4052443" y="278059"/>
                </a:lnTo>
                <a:cubicBezTo>
                  <a:pt x="4095321" y="275406"/>
                  <a:pt x="4122209" y="273391"/>
                  <a:pt x="4133107" y="272015"/>
                </a:cubicBezTo>
                <a:cubicBezTo>
                  <a:pt x="4144005" y="270638"/>
                  <a:pt x="4153983" y="272947"/>
                  <a:pt x="4163039" y="278941"/>
                </a:cubicBezTo>
                <a:cubicBezTo>
                  <a:pt x="4172094" y="284935"/>
                  <a:pt x="4176296" y="290363"/>
                  <a:pt x="4175644" y="295224"/>
                </a:cubicBezTo>
                <a:cubicBezTo>
                  <a:pt x="4174991" y="300086"/>
                  <a:pt x="4165695" y="301839"/>
                  <a:pt x="4147756" y="300484"/>
                </a:cubicBezTo>
                <a:cubicBezTo>
                  <a:pt x="4129816" y="299129"/>
                  <a:pt x="4112400" y="298677"/>
                  <a:pt x="4095507" y="299129"/>
                </a:cubicBezTo>
                <a:cubicBezTo>
                  <a:pt x="4078614" y="299580"/>
                  <a:pt x="4064339" y="300258"/>
                  <a:pt x="4052680" y="301161"/>
                </a:cubicBezTo>
                <a:cubicBezTo>
                  <a:pt x="4041021" y="302065"/>
                  <a:pt x="4024845" y="303639"/>
                  <a:pt x="4004153" y="305883"/>
                </a:cubicBezTo>
                <a:cubicBezTo>
                  <a:pt x="3983460" y="308127"/>
                  <a:pt x="3968607" y="309701"/>
                  <a:pt x="3959594" y="310604"/>
                </a:cubicBezTo>
                <a:cubicBezTo>
                  <a:pt x="3950581" y="311508"/>
                  <a:pt x="3941504" y="308339"/>
                  <a:pt x="3932362" y="301097"/>
                </a:cubicBezTo>
                <a:cubicBezTo>
                  <a:pt x="3923220" y="293855"/>
                  <a:pt x="3924521" y="290234"/>
                  <a:pt x="3936266" y="290234"/>
                </a:cubicBezTo>
                <a:cubicBezTo>
                  <a:pt x="3945372" y="290234"/>
                  <a:pt x="3958285" y="289571"/>
                  <a:pt x="3975006" y="288244"/>
                </a:cubicBezTo>
                <a:cubicBezTo>
                  <a:pt x="3991727" y="286918"/>
                  <a:pt x="4010283" y="284620"/>
                  <a:pt x="4030675" y="281350"/>
                </a:cubicBezTo>
                <a:lnTo>
                  <a:pt x="4030675" y="262012"/>
                </a:lnTo>
                <a:cubicBezTo>
                  <a:pt x="4017109" y="263762"/>
                  <a:pt x="4006802" y="265099"/>
                  <a:pt x="3999754" y="266024"/>
                </a:cubicBezTo>
                <a:cubicBezTo>
                  <a:pt x="3992706" y="266949"/>
                  <a:pt x="3985299" y="263866"/>
                  <a:pt x="3977534" y="256775"/>
                </a:cubicBezTo>
                <a:cubicBezTo>
                  <a:pt x="3969768" y="249684"/>
                  <a:pt x="3971844" y="245851"/>
                  <a:pt x="3983761" y="245277"/>
                </a:cubicBezTo>
                <a:cubicBezTo>
                  <a:pt x="3995677" y="244704"/>
                  <a:pt x="4011315" y="243205"/>
                  <a:pt x="4030675" y="240782"/>
                </a:cubicBezTo>
                <a:lnTo>
                  <a:pt x="4030675" y="224219"/>
                </a:lnTo>
                <a:cubicBezTo>
                  <a:pt x="4024150" y="225079"/>
                  <a:pt x="4015546" y="226327"/>
                  <a:pt x="4004862" y="227962"/>
                </a:cubicBezTo>
                <a:cubicBezTo>
                  <a:pt x="3998524" y="235361"/>
                  <a:pt x="3993172" y="235698"/>
                  <a:pt x="3988805" y="228973"/>
                </a:cubicBezTo>
                <a:cubicBezTo>
                  <a:pt x="3984438" y="222247"/>
                  <a:pt x="3980470" y="211743"/>
                  <a:pt x="3976899" y="197460"/>
                </a:cubicBezTo>
                <a:cubicBezTo>
                  <a:pt x="3973328" y="183177"/>
                  <a:pt x="3968800" y="171673"/>
                  <a:pt x="3963315" y="162947"/>
                </a:cubicBezTo>
                <a:cubicBezTo>
                  <a:pt x="3957830" y="154221"/>
                  <a:pt x="3959167" y="149858"/>
                  <a:pt x="3967327" y="149858"/>
                </a:cubicBezTo>
                <a:cubicBezTo>
                  <a:pt x="3973995" y="149858"/>
                  <a:pt x="3979774" y="150302"/>
                  <a:pt x="3984664" y="151191"/>
                </a:cubicBezTo>
                <a:cubicBezTo>
                  <a:pt x="3989554" y="152080"/>
                  <a:pt x="4005805" y="151213"/>
                  <a:pt x="4033417" y="148589"/>
                </a:cubicBezTo>
                <a:cubicBezTo>
                  <a:pt x="4061029" y="145964"/>
                  <a:pt x="4078023" y="142591"/>
                  <a:pt x="4084397" y="138468"/>
                </a:cubicBezTo>
                <a:cubicBezTo>
                  <a:pt x="4087584" y="136407"/>
                  <a:pt x="4091173" y="135517"/>
                  <a:pt x="4095163" y="135798"/>
                </a:cubicBezTo>
                <a:close/>
                <a:moveTo>
                  <a:pt x="4797771" y="132305"/>
                </a:moveTo>
                <a:cubicBezTo>
                  <a:pt x="4804870" y="132305"/>
                  <a:pt x="4812506" y="134431"/>
                  <a:pt x="4820680" y="138683"/>
                </a:cubicBezTo>
                <a:cubicBezTo>
                  <a:pt x="4828854" y="142935"/>
                  <a:pt x="4831593" y="147846"/>
                  <a:pt x="4828897" y="153418"/>
                </a:cubicBezTo>
                <a:cubicBezTo>
                  <a:pt x="4826201" y="158989"/>
                  <a:pt x="4824853" y="173118"/>
                  <a:pt x="4824853" y="195804"/>
                </a:cubicBezTo>
                <a:cubicBezTo>
                  <a:pt x="4824853" y="218648"/>
                  <a:pt x="4825527" y="238057"/>
                  <a:pt x="4826875" y="254032"/>
                </a:cubicBezTo>
                <a:cubicBezTo>
                  <a:pt x="4828223" y="270007"/>
                  <a:pt x="4824060" y="284329"/>
                  <a:pt x="4814388" y="296999"/>
                </a:cubicBezTo>
                <a:cubicBezTo>
                  <a:pt x="4804716" y="309669"/>
                  <a:pt x="4797191" y="311300"/>
                  <a:pt x="4791813" y="301893"/>
                </a:cubicBezTo>
                <a:cubicBezTo>
                  <a:pt x="4786435" y="292485"/>
                  <a:pt x="4778197" y="283236"/>
                  <a:pt x="4767098" y="274144"/>
                </a:cubicBezTo>
                <a:cubicBezTo>
                  <a:pt x="4755998" y="265053"/>
                  <a:pt x="4756357" y="261407"/>
                  <a:pt x="4768173" y="263206"/>
                </a:cubicBezTo>
                <a:cubicBezTo>
                  <a:pt x="4779990" y="265006"/>
                  <a:pt x="4787873" y="265970"/>
                  <a:pt x="4791824" y="266099"/>
                </a:cubicBezTo>
                <a:cubicBezTo>
                  <a:pt x="4795774" y="266228"/>
                  <a:pt x="4797965" y="257499"/>
                  <a:pt x="4798395" y="239911"/>
                </a:cubicBezTo>
                <a:cubicBezTo>
                  <a:pt x="4798825" y="222322"/>
                  <a:pt x="4798600" y="203806"/>
                  <a:pt x="4797718" y="184360"/>
                </a:cubicBezTo>
                <a:cubicBezTo>
                  <a:pt x="4796836" y="164915"/>
                  <a:pt x="4794588" y="151378"/>
                  <a:pt x="4790974" y="143749"/>
                </a:cubicBezTo>
                <a:cubicBezTo>
                  <a:pt x="4787360" y="136120"/>
                  <a:pt x="4789627" y="132305"/>
                  <a:pt x="4797771" y="132305"/>
                </a:cubicBezTo>
                <a:close/>
                <a:moveTo>
                  <a:pt x="5088558" y="127831"/>
                </a:moveTo>
                <a:cubicBezTo>
                  <a:pt x="5087117" y="127301"/>
                  <a:pt x="5083307" y="127487"/>
                  <a:pt x="5077126" y="128390"/>
                </a:cubicBezTo>
                <a:cubicBezTo>
                  <a:pt x="5070945" y="129294"/>
                  <a:pt x="5062485" y="130835"/>
                  <a:pt x="5051744" y="133015"/>
                </a:cubicBezTo>
                <a:cubicBezTo>
                  <a:pt x="5052604" y="146868"/>
                  <a:pt x="5053414" y="158770"/>
                  <a:pt x="5054174" y="168722"/>
                </a:cubicBezTo>
                <a:cubicBezTo>
                  <a:pt x="5066981" y="167030"/>
                  <a:pt x="5078330" y="164664"/>
                  <a:pt x="5088225" y="161624"/>
                </a:cubicBezTo>
                <a:cubicBezTo>
                  <a:pt x="5089889" y="149091"/>
                  <a:pt x="5090720" y="140235"/>
                  <a:pt x="5090720" y="135059"/>
                </a:cubicBezTo>
                <a:cubicBezTo>
                  <a:pt x="5090720" y="130771"/>
                  <a:pt x="5089999" y="128362"/>
                  <a:pt x="5088558" y="127831"/>
                </a:cubicBezTo>
                <a:close/>
                <a:moveTo>
                  <a:pt x="6622473" y="111236"/>
                </a:moveTo>
                <a:cubicBezTo>
                  <a:pt x="6620945" y="110971"/>
                  <a:pt x="6616823" y="112763"/>
                  <a:pt x="6610104" y="116613"/>
                </a:cubicBezTo>
                <a:cubicBezTo>
                  <a:pt x="6603385" y="120464"/>
                  <a:pt x="6596177" y="125078"/>
                  <a:pt x="6588476" y="130455"/>
                </a:cubicBezTo>
                <a:cubicBezTo>
                  <a:pt x="6588691" y="138482"/>
                  <a:pt x="6588770" y="146009"/>
                  <a:pt x="6588713" y="153036"/>
                </a:cubicBezTo>
                <a:lnTo>
                  <a:pt x="6588470" y="161322"/>
                </a:lnTo>
                <a:lnTo>
                  <a:pt x="6589741" y="160618"/>
                </a:lnTo>
                <a:cubicBezTo>
                  <a:pt x="6591135" y="160511"/>
                  <a:pt x="6593122" y="160738"/>
                  <a:pt x="6595703" y="161301"/>
                </a:cubicBezTo>
                <a:cubicBezTo>
                  <a:pt x="6606028" y="163553"/>
                  <a:pt x="6612779" y="160803"/>
                  <a:pt x="6615955" y="153052"/>
                </a:cubicBezTo>
                <a:cubicBezTo>
                  <a:pt x="6619131" y="145301"/>
                  <a:pt x="6621393" y="136460"/>
                  <a:pt x="6622741" y="126530"/>
                </a:cubicBezTo>
                <a:cubicBezTo>
                  <a:pt x="6624089" y="116599"/>
                  <a:pt x="6624000" y="111501"/>
                  <a:pt x="6622473" y="111236"/>
                </a:cubicBezTo>
                <a:close/>
                <a:moveTo>
                  <a:pt x="2544651" y="105958"/>
                </a:moveTo>
                <a:cubicBezTo>
                  <a:pt x="2548051" y="105598"/>
                  <a:pt x="2552387" y="106364"/>
                  <a:pt x="2557657" y="108257"/>
                </a:cubicBezTo>
                <a:cubicBezTo>
                  <a:pt x="2571982" y="112917"/>
                  <a:pt x="2576586" y="118040"/>
                  <a:pt x="2571466" y="123626"/>
                </a:cubicBezTo>
                <a:cubicBezTo>
                  <a:pt x="2566347" y="129211"/>
                  <a:pt x="2562726" y="135607"/>
                  <a:pt x="2560603" y="142813"/>
                </a:cubicBezTo>
                <a:cubicBezTo>
                  <a:pt x="2558481" y="150019"/>
                  <a:pt x="2555212" y="173949"/>
                  <a:pt x="2550795" y="214604"/>
                </a:cubicBezTo>
                <a:cubicBezTo>
                  <a:pt x="2562396" y="207950"/>
                  <a:pt x="2574069" y="202013"/>
                  <a:pt x="2585814" y="196793"/>
                </a:cubicBezTo>
                <a:cubicBezTo>
                  <a:pt x="2597558" y="191573"/>
                  <a:pt x="2600957" y="191462"/>
                  <a:pt x="2596009" y="196460"/>
                </a:cubicBezTo>
                <a:cubicBezTo>
                  <a:pt x="2591062" y="201457"/>
                  <a:pt x="2581684" y="210918"/>
                  <a:pt x="2567874" y="224843"/>
                </a:cubicBezTo>
                <a:cubicBezTo>
                  <a:pt x="2554064" y="238767"/>
                  <a:pt x="2543646" y="250694"/>
                  <a:pt x="2536619" y="260625"/>
                </a:cubicBezTo>
                <a:cubicBezTo>
                  <a:pt x="2529593" y="270556"/>
                  <a:pt x="2522749" y="269616"/>
                  <a:pt x="2516088" y="257807"/>
                </a:cubicBezTo>
                <a:cubicBezTo>
                  <a:pt x="2509427" y="245998"/>
                  <a:pt x="2508617" y="237699"/>
                  <a:pt x="2513657" y="232909"/>
                </a:cubicBezTo>
                <a:cubicBezTo>
                  <a:pt x="2518698" y="228119"/>
                  <a:pt x="2522746" y="220924"/>
                  <a:pt x="2525800" y="211323"/>
                </a:cubicBezTo>
                <a:cubicBezTo>
                  <a:pt x="2528854" y="201723"/>
                  <a:pt x="2531059" y="189508"/>
                  <a:pt x="2532414" y="174681"/>
                </a:cubicBezTo>
                <a:cubicBezTo>
                  <a:pt x="2533770" y="159853"/>
                  <a:pt x="2534669" y="149779"/>
                  <a:pt x="2535114" y="144459"/>
                </a:cubicBezTo>
                <a:cubicBezTo>
                  <a:pt x="2535558" y="139138"/>
                  <a:pt x="2532217" y="137794"/>
                  <a:pt x="2525090" y="140425"/>
                </a:cubicBezTo>
                <a:cubicBezTo>
                  <a:pt x="2517963" y="143057"/>
                  <a:pt x="2510997" y="145982"/>
                  <a:pt x="2504193" y="149202"/>
                </a:cubicBezTo>
                <a:cubicBezTo>
                  <a:pt x="2497388" y="152421"/>
                  <a:pt x="2489031" y="150887"/>
                  <a:pt x="2479122" y="144598"/>
                </a:cubicBezTo>
                <a:cubicBezTo>
                  <a:pt x="2469213" y="138310"/>
                  <a:pt x="2469697" y="134259"/>
                  <a:pt x="2480574" y="132445"/>
                </a:cubicBezTo>
                <a:cubicBezTo>
                  <a:pt x="2491451" y="130631"/>
                  <a:pt x="2502852" y="127813"/>
                  <a:pt x="2514776" y="123992"/>
                </a:cubicBezTo>
                <a:cubicBezTo>
                  <a:pt x="2526700" y="120170"/>
                  <a:pt x="2534192" y="115646"/>
                  <a:pt x="2537254" y="110419"/>
                </a:cubicBezTo>
                <a:cubicBezTo>
                  <a:pt x="2538785" y="107805"/>
                  <a:pt x="2541251" y="106318"/>
                  <a:pt x="2544651" y="105958"/>
                </a:cubicBezTo>
                <a:close/>
                <a:moveTo>
                  <a:pt x="4170936" y="102933"/>
                </a:moveTo>
                <a:cubicBezTo>
                  <a:pt x="4177053" y="103370"/>
                  <a:pt x="4182387" y="104822"/>
                  <a:pt x="4186937" y="107289"/>
                </a:cubicBezTo>
                <a:cubicBezTo>
                  <a:pt x="4196035" y="112222"/>
                  <a:pt x="4201090" y="117420"/>
                  <a:pt x="4202101" y="122884"/>
                </a:cubicBezTo>
                <a:cubicBezTo>
                  <a:pt x="4203112" y="128347"/>
                  <a:pt x="4195265" y="130631"/>
                  <a:pt x="4178558" y="129735"/>
                </a:cubicBezTo>
                <a:cubicBezTo>
                  <a:pt x="4161852" y="128839"/>
                  <a:pt x="4143973" y="128831"/>
                  <a:pt x="4124922" y="129713"/>
                </a:cubicBezTo>
                <a:cubicBezTo>
                  <a:pt x="4105871" y="130595"/>
                  <a:pt x="4084806" y="132169"/>
                  <a:pt x="4061725" y="134435"/>
                </a:cubicBezTo>
                <a:cubicBezTo>
                  <a:pt x="4038644" y="136701"/>
                  <a:pt x="4016349" y="138956"/>
                  <a:pt x="3994839" y="141200"/>
                </a:cubicBezTo>
                <a:cubicBezTo>
                  <a:pt x="3973328" y="143444"/>
                  <a:pt x="3955120" y="146144"/>
                  <a:pt x="3940213" y="149298"/>
                </a:cubicBezTo>
                <a:cubicBezTo>
                  <a:pt x="3925306" y="152453"/>
                  <a:pt x="3912619" y="150797"/>
                  <a:pt x="3902151" y="144330"/>
                </a:cubicBezTo>
                <a:cubicBezTo>
                  <a:pt x="3891553" y="133990"/>
                  <a:pt x="3891399" y="128509"/>
                  <a:pt x="3901688" y="127885"/>
                </a:cubicBezTo>
                <a:cubicBezTo>
                  <a:pt x="3911977" y="127261"/>
                  <a:pt x="3924425" y="126505"/>
                  <a:pt x="3939030" y="125616"/>
                </a:cubicBezTo>
                <a:cubicBezTo>
                  <a:pt x="3953636" y="124726"/>
                  <a:pt x="3974167" y="122938"/>
                  <a:pt x="4000625" y="120249"/>
                </a:cubicBezTo>
                <a:cubicBezTo>
                  <a:pt x="4027083" y="117560"/>
                  <a:pt x="4054788" y="115086"/>
                  <a:pt x="4083741" y="112828"/>
                </a:cubicBezTo>
                <a:cubicBezTo>
                  <a:pt x="4112694" y="110569"/>
                  <a:pt x="4134857" y="107848"/>
                  <a:pt x="4150229" y="104665"/>
                </a:cubicBezTo>
                <a:cubicBezTo>
                  <a:pt x="4157916" y="103073"/>
                  <a:pt x="4164818" y="102496"/>
                  <a:pt x="4170936" y="102933"/>
                </a:cubicBezTo>
                <a:close/>
                <a:moveTo>
                  <a:pt x="1588478" y="102159"/>
                </a:moveTo>
                <a:cubicBezTo>
                  <a:pt x="1591627" y="102062"/>
                  <a:pt x="1595372" y="102721"/>
                  <a:pt x="1599714" y="104138"/>
                </a:cubicBezTo>
                <a:cubicBezTo>
                  <a:pt x="1608397" y="106970"/>
                  <a:pt x="1616463" y="110465"/>
                  <a:pt x="1623913" y="114624"/>
                </a:cubicBezTo>
                <a:cubicBezTo>
                  <a:pt x="1631363" y="118782"/>
                  <a:pt x="1633051" y="124558"/>
                  <a:pt x="1628979" y="131950"/>
                </a:cubicBezTo>
                <a:cubicBezTo>
                  <a:pt x="1624906" y="139343"/>
                  <a:pt x="1622658" y="149696"/>
                  <a:pt x="1622236" y="163011"/>
                </a:cubicBezTo>
                <a:cubicBezTo>
                  <a:pt x="1621812" y="176326"/>
                  <a:pt x="1621600" y="190405"/>
                  <a:pt x="1621600" y="205247"/>
                </a:cubicBezTo>
                <a:cubicBezTo>
                  <a:pt x="1621600" y="219300"/>
                  <a:pt x="1619510" y="230701"/>
                  <a:pt x="1615331" y="239448"/>
                </a:cubicBezTo>
                <a:cubicBezTo>
                  <a:pt x="1611150" y="248196"/>
                  <a:pt x="1605500" y="248486"/>
                  <a:pt x="1598380" y="240319"/>
                </a:cubicBezTo>
                <a:cubicBezTo>
                  <a:pt x="1591260" y="232153"/>
                  <a:pt x="1588155" y="224161"/>
                  <a:pt x="1589066" y="216346"/>
                </a:cubicBezTo>
                <a:cubicBezTo>
                  <a:pt x="1589977" y="208531"/>
                  <a:pt x="1590877" y="198830"/>
                  <a:pt x="1591766" y="187243"/>
                </a:cubicBezTo>
                <a:cubicBezTo>
                  <a:pt x="1592655" y="175656"/>
                  <a:pt x="1593099" y="163660"/>
                  <a:pt x="1593099" y="151256"/>
                </a:cubicBezTo>
                <a:cubicBezTo>
                  <a:pt x="1593099" y="139941"/>
                  <a:pt x="1591085" y="132402"/>
                  <a:pt x="1587055" y="128638"/>
                </a:cubicBezTo>
                <a:cubicBezTo>
                  <a:pt x="1583025" y="124873"/>
                  <a:pt x="1573088" y="124329"/>
                  <a:pt x="1557242" y="127003"/>
                </a:cubicBezTo>
                <a:cubicBezTo>
                  <a:pt x="1541396" y="129677"/>
                  <a:pt x="1520108" y="132678"/>
                  <a:pt x="1493378" y="136005"/>
                </a:cubicBezTo>
                <a:cubicBezTo>
                  <a:pt x="1494238" y="150775"/>
                  <a:pt x="1493747" y="171687"/>
                  <a:pt x="1491905" y="198740"/>
                </a:cubicBezTo>
                <a:cubicBezTo>
                  <a:pt x="1490061" y="225793"/>
                  <a:pt x="1485734" y="242653"/>
                  <a:pt x="1478923" y="249321"/>
                </a:cubicBezTo>
                <a:cubicBezTo>
                  <a:pt x="1472111" y="255990"/>
                  <a:pt x="1466941" y="254624"/>
                  <a:pt x="1463414" y="245224"/>
                </a:cubicBezTo>
                <a:cubicBezTo>
                  <a:pt x="1459886" y="235824"/>
                  <a:pt x="1459470" y="227012"/>
                  <a:pt x="1462166" y="218787"/>
                </a:cubicBezTo>
                <a:cubicBezTo>
                  <a:pt x="1464862" y="210563"/>
                  <a:pt x="1466884" y="201931"/>
                  <a:pt x="1468232" y="192889"/>
                </a:cubicBezTo>
                <a:cubicBezTo>
                  <a:pt x="1469580" y="183848"/>
                  <a:pt x="1470035" y="173010"/>
                  <a:pt x="1469598" y="160376"/>
                </a:cubicBezTo>
                <a:cubicBezTo>
                  <a:pt x="1469161" y="147742"/>
                  <a:pt x="1468085" y="139282"/>
                  <a:pt x="1466372" y="134994"/>
                </a:cubicBezTo>
                <a:cubicBezTo>
                  <a:pt x="1464658" y="130706"/>
                  <a:pt x="1463077" y="126031"/>
                  <a:pt x="1461628" y="120969"/>
                </a:cubicBezTo>
                <a:cubicBezTo>
                  <a:pt x="1460180" y="115907"/>
                  <a:pt x="1462321" y="113846"/>
                  <a:pt x="1468049" y="114785"/>
                </a:cubicBezTo>
                <a:cubicBezTo>
                  <a:pt x="1473778" y="115724"/>
                  <a:pt x="1479009" y="116624"/>
                  <a:pt x="1483741" y="117485"/>
                </a:cubicBezTo>
                <a:cubicBezTo>
                  <a:pt x="1488474" y="118345"/>
                  <a:pt x="1500315" y="117671"/>
                  <a:pt x="1519265" y="115463"/>
                </a:cubicBezTo>
                <a:cubicBezTo>
                  <a:pt x="1538216" y="113254"/>
                  <a:pt x="1552234" y="111716"/>
                  <a:pt x="1561318" y="110849"/>
                </a:cubicBezTo>
                <a:cubicBezTo>
                  <a:pt x="1570402" y="109981"/>
                  <a:pt x="1576902" y="107938"/>
                  <a:pt x="1580817" y="104718"/>
                </a:cubicBezTo>
                <a:cubicBezTo>
                  <a:pt x="1582775" y="103109"/>
                  <a:pt x="1585328" y="102255"/>
                  <a:pt x="1588478" y="102159"/>
                </a:cubicBezTo>
                <a:close/>
                <a:moveTo>
                  <a:pt x="7174908" y="100627"/>
                </a:moveTo>
                <a:cubicBezTo>
                  <a:pt x="7173729" y="100349"/>
                  <a:pt x="7172371" y="100379"/>
                  <a:pt x="7170831" y="100717"/>
                </a:cubicBezTo>
                <a:cubicBezTo>
                  <a:pt x="7164671" y="102073"/>
                  <a:pt x="7155139" y="104241"/>
                  <a:pt x="7142232" y="107224"/>
                </a:cubicBezTo>
                <a:cubicBezTo>
                  <a:pt x="7144871" y="126297"/>
                  <a:pt x="7146571" y="140945"/>
                  <a:pt x="7147330" y="151170"/>
                </a:cubicBezTo>
                <a:cubicBezTo>
                  <a:pt x="7161139" y="148574"/>
                  <a:pt x="7172017" y="146194"/>
                  <a:pt x="7179961" y="144028"/>
                </a:cubicBezTo>
                <a:cubicBezTo>
                  <a:pt x="7180793" y="130850"/>
                  <a:pt x="7181019" y="119998"/>
                  <a:pt x="7180639" y="111473"/>
                </a:cubicBezTo>
                <a:cubicBezTo>
                  <a:pt x="7180354" y="105079"/>
                  <a:pt x="7178444" y="101464"/>
                  <a:pt x="7174908" y="100627"/>
                </a:cubicBezTo>
                <a:close/>
                <a:moveTo>
                  <a:pt x="2951511" y="100040"/>
                </a:moveTo>
                <a:lnTo>
                  <a:pt x="2943724" y="110214"/>
                </a:lnTo>
                <a:cubicBezTo>
                  <a:pt x="2948614" y="110702"/>
                  <a:pt x="2953020" y="112415"/>
                  <a:pt x="2956942" y="115355"/>
                </a:cubicBezTo>
                <a:cubicBezTo>
                  <a:pt x="2960864" y="118295"/>
                  <a:pt x="2965055" y="121235"/>
                  <a:pt x="2969515" y="124174"/>
                </a:cubicBezTo>
                <a:cubicBezTo>
                  <a:pt x="2974777" y="117449"/>
                  <a:pt x="2978291" y="111971"/>
                  <a:pt x="2980055" y="107740"/>
                </a:cubicBezTo>
                <a:cubicBezTo>
                  <a:pt x="2981818" y="103510"/>
                  <a:pt x="2981374" y="101395"/>
                  <a:pt x="2978721" y="101395"/>
                </a:cubicBezTo>
                <a:cubicBezTo>
                  <a:pt x="2974720" y="101395"/>
                  <a:pt x="2970224" y="102069"/>
                  <a:pt x="2965234" y="103417"/>
                </a:cubicBezTo>
                <a:cubicBezTo>
                  <a:pt x="2960244" y="104765"/>
                  <a:pt x="2955669" y="103639"/>
                  <a:pt x="2951511" y="100040"/>
                </a:cubicBezTo>
                <a:close/>
                <a:moveTo>
                  <a:pt x="94011" y="100040"/>
                </a:moveTo>
                <a:lnTo>
                  <a:pt x="86224" y="110214"/>
                </a:lnTo>
                <a:cubicBezTo>
                  <a:pt x="91114" y="110702"/>
                  <a:pt x="95520" y="112415"/>
                  <a:pt x="99442" y="115355"/>
                </a:cubicBezTo>
                <a:cubicBezTo>
                  <a:pt x="103364" y="118295"/>
                  <a:pt x="107555" y="121235"/>
                  <a:pt x="112015" y="124174"/>
                </a:cubicBezTo>
                <a:cubicBezTo>
                  <a:pt x="117277" y="117449"/>
                  <a:pt x="120791" y="111971"/>
                  <a:pt x="122555" y="107740"/>
                </a:cubicBezTo>
                <a:cubicBezTo>
                  <a:pt x="124319" y="103510"/>
                  <a:pt x="123874" y="101395"/>
                  <a:pt x="121221" y="101395"/>
                </a:cubicBezTo>
                <a:cubicBezTo>
                  <a:pt x="117220" y="101395"/>
                  <a:pt x="112724" y="102069"/>
                  <a:pt x="107734" y="103417"/>
                </a:cubicBezTo>
                <a:cubicBezTo>
                  <a:pt x="102744" y="104765"/>
                  <a:pt x="98169" y="103639"/>
                  <a:pt x="94011" y="100040"/>
                </a:cubicBezTo>
                <a:close/>
                <a:moveTo>
                  <a:pt x="5099309" y="99792"/>
                </a:moveTo>
                <a:cubicBezTo>
                  <a:pt x="5105069" y="100560"/>
                  <a:pt x="5112116" y="103094"/>
                  <a:pt x="5120448" y="107396"/>
                </a:cubicBezTo>
                <a:cubicBezTo>
                  <a:pt x="5132235" y="116072"/>
                  <a:pt x="5135329" y="123253"/>
                  <a:pt x="5129729" y="128939"/>
                </a:cubicBezTo>
                <a:cubicBezTo>
                  <a:pt x="5124129" y="134625"/>
                  <a:pt x="5118834" y="144222"/>
                  <a:pt x="5113844" y="157730"/>
                </a:cubicBezTo>
                <a:cubicBezTo>
                  <a:pt x="5124642" y="172114"/>
                  <a:pt x="5124531" y="179589"/>
                  <a:pt x="5113510" y="180155"/>
                </a:cubicBezTo>
                <a:cubicBezTo>
                  <a:pt x="5102490" y="180721"/>
                  <a:pt x="5083063" y="183105"/>
                  <a:pt x="5055228" y="187307"/>
                </a:cubicBezTo>
                <a:cubicBezTo>
                  <a:pt x="5053163" y="198421"/>
                  <a:pt x="5049646" y="203092"/>
                  <a:pt x="5044677" y="201321"/>
                </a:cubicBezTo>
                <a:cubicBezTo>
                  <a:pt x="5039708" y="199550"/>
                  <a:pt x="5035837" y="192416"/>
                  <a:pt x="5033062" y="179918"/>
                </a:cubicBezTo>
                <a:cubicBezTo>
                  <a:pt x="5030287" y="167421"/>
                  <a:pt x="5027993" y="156630"/>
                  <a:pt x="5026178" y="147545"/>
                </a:cubicBezTo>
                <a:cubicBezTo>
                  <a:pt x="5024365" y="138461"/>
                  <a:pt x="5021396" y="130050"/>
                  <a:pt x="5017273" y="122314"/>
                </a:cubicBezTo>
                <a:cubicBezTo>
                  <a:pt x="5013151" y="114577"/>
                  <a:pt x="5014717" y="110709"/>
                  <a:pt x="5021973" y="110709"/>
                </a:cubicBezTo>
                <a:cubicBezTo>
                  <a:pt x="5027165" y="110709"/>
                  <a:pt x="5032381" y="111605"/>
                  <a:pt x="5037622" y="113398"/>
                </a:cubicBezTo>
                <a:cubicBezTo>
                  <a:pt x="5042863" y="115190"/>
                  <a:pt x="5050622" y="115255"/>
                  <a:pt x="5060896" y="113591"/>
                </a:cubicBezTo>
                <a:cubicBezTo>
                  <a:pt x="5071171" y="111928"/>
                  <a:pt x="5079500" y="108328"/>
                  <a:pt x="5085881" y="102793"/>
                </a:cubicBezTo>
                <a:cubicBezTo>
                  <a:pt x="5089072" y="100025"/>
                  <a:pt x="5093548" y="99025"/>
                  <a:pt x="5099309" y="99792"/>
                </a:cubicBezTo>
                <a:close/>
                <a:moveTo>
                  <a:pt x="3349673" y="97329"/>
                </a:moveTo>
                <a:cubicBezTo>
                  <a:pt x="3343198" y="98219"/>
                  <a:pt x="3334827" y="99767"/>
                  <a:pt x="3324560" y="101976"/>
                </a:cubicBezTo>
                <a:lnTo>
                  <a:pt x="3324560" y="155214"/>
                </a:lnTo>
                <a:cubicBezTo>
                  <a:pt x="3328618" y="155271"/>
                  <a:pt x="3339438" y="154102"/>
                  <a:pt x="3357019" y="151708"/>
                </a:cubicBezTo>
                <a:cubicBezTo>
                  <a:pt x="3360475" y="120274"/>
                  <a:pt x="3361733" y="103130"/>
                  <a:pt x="3360794" y="100276"/>
                </a:cubicBezTo>
                <a:cubicBezTo>
                  <a:pt x="3359855" y="97423"/>
                  <a:pt x="3356147" y="96440"/>
                  <a:pt x="3349673" y="97329"/>
                </a:cubicBezTo>
                <a:close/>
                <a:moveTo>
                  <a:pt x="492173" y="97329"/>
                </a:moveTo>
                <a:cubicBezTo>
                  <a:pt x="485699" y="98219"/>
                  <a:pt x="477328" y="99767"/>
                  <a:pt x="467060" y="101976"/>
                </a:cubicBezTo>
                <a:lnTo>
                  <a:pt x="467060" y="155214"/>
                </a:lnTo>
                <a:cubicBezTo>
                  <a:pt x="471118" y="155271"/>
                  <a:pt x="481938" y="154102"/>
                  <a:pt x="499519" y="151708"/>
                </a:cubicBezTo>
                <a:cubicBezTo>
                  <a:pt x="502975" y="120274"/>
                  <a:pt x="504233" y="103130"/>
                  <a:pt x="503294" y="100276"/>
                </a:cubicBezTo>
                <a:cubicBezTo>
                  <a:pt x="502355" y="97423"/>
                  <a:pt x="498648" y="96440"/>
                  <a:pt x="492173" y="97329"/>
                </a:cubicBezTo>
                <a:close/>
                <a:moveTo>
                  <a:pt x="6867229" y="86147"/>
                </a:moveTo>
                <a:cubicBezTo>
                  <a:pt x="6868685" y="85935"/>
                  <a:pt x="6870625" y="86067"/>
                  <a:pt x="6873052" y="86542"/>
                </a:cubicBezTo>
                <a:cubicBezTo>
                  <a:pt x="6882761" y="88442"/>
                  <a:pt x="6890985" y="91801"/>
                  <a:pt x="6897725" y="96620"/>
                </a:cubicBezTo>
                <a:cubicBezTo>
                  <a:pt x="6905871" y="101051"/>
                  <a:pt x="6908135" y="106730"/>
                  <a:pt x="6904521" y="113656"/>
                </a:cubicBezTo>
                <a:cubicBezTo>
                  <a:pt x="6900908" y="120582"/>
                  <a:pt x="6899320" y="141479"/>
                  <a:pt x="6899757" y="176348"/>
                </a:cubicBezTo>
                <a:cubicBezTo>
                  <a:pt x="6900195" y="211216"/>
                  <a:pt x="6899062" y="240735"/>
                  <a:pt x="6896359" y="264906"/>
                </a:cubicBezTo>
                <a:cubicBezTo>
                  <a:pt x="6893656" y="289076"/>
                  <a:pt x="6888017" y="294278"/>
                  <a:pt x="6879441" y="280511"/>
                </a:cubicBezTo>
                <a:cubicBezTo>
                  <a:pt x="6870865" y="266745"/>
                  <a:pt x="6868151" y="253401"/>
                  <a:pt x="6871299" y="240481"/>
                </a:cubicBezTo>
                <a:cubicBezTo>
                  <a:pt x="6874447" y="227560"/>
                  <a:pt x="6876021" y="202766"/>
                  <a:pt x="6876021" y="166098"/>
                </a:cubicBezTo>
                <a:cubicBezTo>
                  <a:pt x="6876021" y="129330"/>
                  <a:pt x="6873099" y="106403"/>
                  <a:pt x="6867255" y="97319"/>
                </a:cubicBezTo>
                <a:cubicBezTo>
                  <a:pt x="6862873" y="90505"/>
                  <a:pt x="6862865" y="86781"/>
                  <a:pt x="6867229" y="86147"/>
                </a:cubicBezTo>
                <a:close/>
                <a:moveTo>
                  <a:pt x="807626" y="80596"/>
                </a:moveTo>
                <a:cubicBezTo>
                  <a:pt x="810079" y="80512"/>
                  <a:pt x="813265" y="81014"/>
                  <a:pt x="817183" y="82100"/>
                </a:cubicBezTo>
                <a:cubicBezTo>
                  <a:pt x="832857" y="86445"/>
                  <a:pt x="841211" y="91429"/>
                  <a:pt x="842243" y="97050"/>
                </a:cubicBezTo>
                <a:cubicBezTo>
                  <a:pt x="843275" y="102671"/>
                  <a:pt x="843117" y="108626"/>
                  <a:pt x="841770" y="114914"/>
                </a:cubicBezTo>
                <a:lnTo>
                  <a:pt x="840560" y="117795"/>
                </a:lnTo>
                <a:lnTo>
                  <a:pt x="896707" y="108762"/>
                </a:lnTo>
                <a:cubicBezTo>
                  <a:pt x="910187" y="105615"/>
                  <a:pt x="919970" y="103123"/>
                  <a:pt x="926058" y="101287"/>
                </a:cubicBezTo>
                <a:cubicBezTo>
                  <a:pt x="932146" y="99452"/>
                  <a:pt x="938695" y="101194"/>
                  <a:pt x="945708" y="106514"/>
                </a:cubicBezTo>
                <a:cubicBezTo>
                  <a:pt x="952720" y="111835"/>
                  <a:pt x="960431" y="118725"/>
                  <a:pt x="968842" y="127186"/>
                </a:cubicBezTo>
                <a:cubicBezTo>
                  <a:pt x="977252" y="135647"/>
                  <a:pt x="974929" y="140422"/>
                  <a:pt x="961872" y="141512"/>
                </a:cubicBezTo>
                <a:cubicBezTo>
                  <a:pt x="948816" y="142602"/>
                  <a:pt x="935516" y="146986"/>
                  <a:pt x="921971" y="154665"/>
                </a:cubicBezTo>
                <a:cubicBezTo>
                  <a:pt x="908426" y="162344"/>
                  <a:pt x="905254" y="159749"/>
                  <a:pt x="912453" y="146879"/>
                </a:cubicBezTo>
                <a:cubicBezTo>
                  <a:pt x="919652" y="134008"/>
                  <a:pt x="920770" y="127258"/>
                  <a:pt x="915808" y="126627"/>
                </a:cubicBezTo>
                <a:cubicBezTo>
                  <a:pt x="910846" y="125996"/>
                  <a:pt x="899012" y="126806"/>
                  <a:pt x="880306" y="129057"/>
                </a:cubicBezTo>
                <a:cubicBezTo>
                  <a:pt x="861599" y="131309"/>
                  <a:pt x="841092" y="133775"/>
                  <a:pt x="818786" y="136457"/>
                </a:cubicBezTo>
                <a:cubicBezTo>
                  <a:pt x="796480" y="139138"/>
                  <a:pt x="765788" y="142214"/>
                  <a:pt x="726711" y="145685"/>
                </a:cubicBezTo>
                <a:cubicBezTo>
                  <a:pt x="720717" y="166277"/>
                  <a:pt x="714597" y="178667"/>
                  <a:pt x="708352" y="182855"/>
                </a:cubicBezTo>
                <a:cubicBezTo>
                  <a:pt x="702107" y="187042"/>
                  <a:pt x="696768" y="184371"/>
                  <a:pt x="692338" y="174842"/>
                </a:cubicBezTo>
                <a:cubicBezTo>
                  <a:pt x="687906" y="165313"/>
                  <a:pt x="687322" y="158591"/>
                  <a:pt x="690585" y="154676"/>
                </a:cubicBezTo>
                <a:cubicBezTo>
                  <a:pt x="693847" y="150761"/>
                  <a:pt x="697005" y="145753"/>
                  <a:pt x="700060" y="139651"/>
                </a:cubicBezTo>
                <a:cubicBezTo>
                  <a:pt x="703114" y="133549"/>
                  <a:pt x="705671" y="126971"/>
                  <a:pt x="707728" y="119915"/>
                </a:cubicBezTo>
                <a:cubicBezTo>
                  <a:pt x="709786" y="112860"/>
                  <a:pt x="716372" y="115628"/>
                  <a:pt x="727485" y="128218"/>
                </a:cubicBezTo>
                <a:cubicBezTo>
                  <a:pt x="753140" y="128290"/>
                  <a:pt x="784387" y="125852"/>
                  <a:pt x="821227" y="120905"/>
                </a:cubicBezTo>
                <a:lnTo>
                  <a:pt x="831850" y="119196"/>
                </a:lnTo>
                <a:lnTo>
                  <a:pt x="828907" y="117829"/>
                </a:lnTo>
                <a:cubicBezTo>
                  <a:pt x="821679" y="113484"/>
                  <a:pt x="813821" y="106586"/>
                  <a:pt x="805331" y="97136"/>
                </a:cubicBezTo>
                <a:cubicBezTo>
                  <a:pt x="799502" y="86359"/>
                  <a:pt x="800267" y="80846"/>
                  <a:pt x="807626" y="80596"/>
                </a:cubicBezTo>
                <a:close/>
                <a:moveTo>
                  <a:pt x="5371340" y="80299"/>
                </a:moveTo>
                <a:cubicBezTo>
                  <a:pt x="5372685" y="80026"/>
                  <a:pt x="5374441" y="80067"/>
                  <a:pt x="5376610" y="80422"/>
                </a:cubicBezTo>
                <a:cubicBezTo>
                  <a:pt x="5385286" y="81842"/>
                  <a:pt x="5392922" y="84438"/>
                  <a:pt x="5399518" y="88209"/>
                </a:cubicBezTo>
                <a:cubicBezTo>
                  <a:pt x="5408065" y="92726"/>
                  <a:pt x="5410976" y="98452"/>
                  <a:pt x="5408252" y="105385"/>
                </a:cubicBezTo>
                <a:cubicBezTo>
                  <a:pt x="5405527" y="112319"/>
                  <a:pt x="5403946" y="127333"/>
                  <a:pt x="5403508" y="150428"/>
                </a:cubicBezTo>
                <a:cubicBezTo>
                  <a:pt x="5403071" y="173523"/>
                  <a:pt x="5402867" y="188196"/>
                  <a:pt x="5402895" y="194449"/>
                </a:cubicBezTo>
                <a:cubicBezTo>
                  <a:pt x="5402895" y="197991"/>
                  <a:pt x="5405688" y="197051"/>
                  <a:pt x="5411273" y="191631"/>
                </a:cubicBezTo>
                <a:cubicBezTo>
                  <a:pt x="5416859" y="186210"/>
                  <a:pt x="5429335" y="174964"/>
                  <a:pt x="5448701" y="157892"/>
                </a:cubicBezTo>
                <a:cubicBezTo>
                  <a:pt x="5468068" y="140820"/>
                  <a:pt x="5479673" y="133621"/>
                  <a:pt x="5483516" y="136295"/>
                </a:cubicBezTo>
                <a:cubicBezTo>
                  <a:pt x="5487360" y="138970"/>
                  <a:pt x="5482444" y="148137"/>
                  <a:pt x="5468771" y="163796"/>
                </a:cubicBezTo>
                <a:cubicBezTo>
                  <a:pt x="5455098" y="179456"/>
                  <a:pt x="5442102" y="193667"/>
                  <a:pt x="5429783" y="206430"/>
                </a:cubicBezTo>
                <a:cubicBezTo>
                  <a:pt x="5417465" y="219193"/>
                  <a:pt x="5407796" y="231421"/>
                  <a:pt x="5400776" y="243116"/>
                </a:cubicBezTo>
                <a:cubicBezTo>
                  <a:pt x="5393757" y="254810"/>
                  <a:pt x="5387688" y="260657"/>
                  <a:pt x="5382568" y="260657"/>
                </a:cubicBezTo>
                <a:cubicBezTo>
                  <a:pt x="5377449" y="260657"/>
                  <a:pt x="5372555" y="256868"/>
                  <a:pt x="5367887" y="249289"/>
                </a:cubicBezTo>
                <a:cubicBezTo>
                  <a:pt x="5363219" y="241710"/>
                  <a:pt x="5363155" y="234594"/>
                  <a:pt x="5367694" y="227940"/>
                </a:cubicBezTo>
                <a:cubicBezTo>
                  <a:pt x="5372232" y="221286"/>
                  <a:pt x="5375832" y="211556"/>
                  <a:pt x="5378492" y="198751"/>
                </a:cubicBezTo>
                <a:cubicBezTo>
                  <a:pt x="5381152" y="185945"/>
                  <a:pt x="5381597" y="166976"/>
                  <a:pt x="5379825" y="141845"/>
                </a:cubicBezTo>
                <a:cubicBezTo>
                  <a:pt x="5378055" y="116714"/>
                  <a:pt x="5374907" y="99839"/>
                  <a:pt x="5370382" y="91221"/>
                </a:cubicBezTo>
                <a:cubicBezTo>
                  <a:pt x="5366989" y="84757"/>
                  <a:pt x="5367309" y="81116"/>
                  <a:pt x="5371340" y="80299"/>
                </a:cubicBezTo>
                <a:close/>
                <a:moveTo>
                  <a:pt x="2352280" y="74445"/>
                </a:moveTo>
                <a:cubicBezTo>
                  <a:pt x="2356826" y="74913"/>
                  <a:pt x="2361329" y="76350"/>
                  <a:pt x="2365789" y="78755"/>
                </a:cubicBezTo>
                <a:cubicBezTo>
                  <a:pt x="2374708" y="83566"/>
                  <a:pt x="2374429" y="88066"/>
                  <a:pt x="2364950" y="92253"/>
                </a:cubicBezTo>
                <a:cubicBezTo>
                  <a:pt x="2355471" y="96440"/>
                  <a:pt x="2335466" y="101840"/>
                  <a:pt x="2304936" y="108450"/>
                </a:cubicBezTo>
                <a:cubicBezTo>
                  <a:pt x="2313927" y="111519"/>
                  <a:pt x="2316641" y="115427"/>
                  <a:pt x="2313078" y="120173"/>
                </a:cubicBezTo>
                <a:cubicBezTo>
                  <a:pt x="2309514" y="124920"/>
                  <a:pt x="2306212" y="129251"/>
                  <a:pt x="2303172" y="133166"/>
                </a:cubicBezTo>
                <a:cubicBezTo>
                  <a:pt x="2300132" y="137081"/>
                  <a:pt x="2295841" y="142186"/>
                  <a:pt x="2290298" y="148481"/>
                </a:cubicBezTo>
                <a:cubicBezTo>
                  <a:pt x="2284756" y="154776"/>
                  <a:pt x="2285666" y="157716"/>
                  <a:pt x="2293030" y="157300"/>
                </a:cubicBezTo>
                <a:cubicBezTo>
                  <a:pt x="2300394" y="156884"/>
                  <a:pt x="2312852" y="155278"/>
                  <a:pt x="2330404" y="152482"/>
                </a:cubicBezTo>
                <a:cubicBezTo>
                  <a:pt x="2326561" y="150818"/>
                  <a:pt x="2322452" y="145459"/>
                  <a:pt x="2318079" y="136403"/>
                </a:cubicBezTo>
                <a:cubicBezTo>
                  <a:pt x="2313705" y="127347"/>
                  <a:pt x="2314970" y="123547"/>
                  <a:pt x="2321875" y="125003"/>
                </a:cubicBezTo>
                <a:cubicBezTo>
                  <a:pt x="2328780" y="126458"/>
                  <a:pt x="2336312" y="129344"/>
                  <a:pt x="2344472" y="133660"/>
                </a:cubicBezTo>
                <a:cubicBezTo>
                  <a:pt x="2352632" y="137977"/>
                  <a:pt x="2358880" y="143086"/>
                  <a:pt x="2363218" y="148987"/>
                </a:cubicBezTo>
                <a:cubicBezTo>
                  <a:pt x="2367556" y="154888"/>
                  <a:pt x="2368237" y="161929"/>
                  <a:pt x="2365262" y="170110"/>
                </a:cubicBezTo>
                <a:cubicBezTo>
                  <a:pt x="2362286" y="178291"/>
                  <a:pt x="2356980" y="179649"/>
                  <a:pt x="2349344" y="174186"/>
                </a:cubicBezTo>
                <a:cubicBezTo>
                  <a:pt x="2341708" y="168722"/>
                  <a:pt x="2337825" y="165603"/>
                  <a:pt x="2337696" y="164829"/>
                </a:cubicBezTo>
                <a:lnTo>
                  <a:pt x="2317068" y="169475"/>
                </a:lnTo>
                <a:cubicBezTo>
                  <a:pt x="2331465" y="177004"/>
                  <a:pt x="2337280" y="182665"/>
                  <a:pt x="2334513" y="186457"/>
                </a:cubicBezTo>
                <a:cubicBezTo>
                  <a:pt x="2331745" y="190250"/>
                  <a:pt x="2329271" y="201038"/>
                  <a:pt x="2327092" y="218820"/>
                </a:cubicBezTo>
                <a:cubicBezTo>
                  <a:pt x="2324912" y="236602"/>
                  <a:pt x="2325654" y="249146"/>
                  <a:pt x="2329318" y="256452"/>
                </a:cubicBezTo>
                <a:cubicBezTo>
                  <a:pt x="2332982" y="263758"/>
                  <a:pt x="2342325" y="267616"/>
                  <a:pt x="2357346" y="268025"/>
                </a:cubicBezTo>
                <a:cubicBezTo>
                  <a:pt x="2372367" y="268433"/>
                  <a:pt x="2382893" y="266021"/>
                  <a:pt x="2388923" y="260786"/>
                </a:cubicBezTo>
                <a:cubicBezTo>
                  <a:pt x="2394953" y="255552"/>
                  <a:pt x="2399850" y="243847"/>
                  <a:pt x="2403614" y="225671"/>
                </a:cubicBezTo>
                <a:cubicBezTo>
                  <a:pt x="2407379" y="207495"/>
                  <a:pt x="2410752" y="207760"/>
                  <a:pt x="2413735" y="226467"/>
                </a:cubicBezTo>
                <a:cubicBezTo>
                  <a:pt x="2416718" y="245173"/>
                  <a:pt x="2420250" y="257341"/>
                  <a:pt x="2424329" y="262970"/>
                </a:cubicBezTo>
                <a:cubicBezTo>
                  <a:pt x="2428409" y="268598"/>
                  <a:pt x="2426638" y="273858"/>
                  <a:pt x="2419016" y="278748"/>
                </a:cubicBezTo>
                <a:cubicBezTo>
                  <a:pt x="2411394" y="283638"/>
                  <a:pt x="2401768" y="287696"/>
                  <a:pt x="2390138" y="290922"/>
                </a:cubicBezTo>
                <a:cubicBezTo>
                  <a:pt x="2378508" y="294149"/>
                  <a:pt x="2365108" y="295063"/>
                  <a:pt x="2349935" y="293665"/>
                </a:cubicBezTo>
                <a:cubicBezTo>
                  <a:pt x="2334764" y="292267"/>
                  <a:pt x="2323442" y="287828"/>
                  <a:pt x="2315971" y="280350"/>
                </a:cubicBezTo>
                <a:cubicBezTo>
                  <a:pt x="2308500" y="272872"/>
                  <a:pt x="2304764" y="260435"/>
                  <a:pt x="2304764" y="243040"/>
                </a:cubicBezTo>
                <a:cubicBezTo>
                  <a:pt x="2304764" y="225775"/>
                  <a:pt x="2305216" y="212714"/>
                  <a:pt x="2306119" y="203859"/>
                </a:cubicBezTo>
                <a:cubicBezTo>
                  <a:pt x="2307022" y="195004"/>
                  <a:pt x="2306911" y="187637"/>
                  <a:pt x="2305786" y="181757"/>
                </a:cubicBezTo>
                <a:cubicBezTo>
                  <a:pt x="2304660" y="175878"/>
                  <a:pt x="2305036" y="172938"/>
                  <a:pt x="2306915" y="172938"/>
                </a:cubicBezTo>
                <a:lnTo>
                  <a:pt x="2288739" y="176509"/>
                </a:lnTo>
                <a:cubicBezTo>
                  <a:pt x="2298633" y="182905"/>
                  <a:pt x="2302595" y="188046"/>
                  <a:pt x="2300623" y="191932"/>
                </a:cubicBezTo>
                <a:cubicBezTo>
                  <a:pt x="2298651" y="195818"/>
                  <a:pt x="2293973" y="203526"/>
                  <a:pt x="2286588" y="215055"/>
                </a:cubicBezTo>
                <a:cubicBezTo>
                  <a:pt x="2279203" y="226585"/>
                  <a:pt x="2269767" y="237864"/>
                  <a:pt x="2258280" y="248891"/>
                </a:cubicBezTo>
                <a:cubicBezTo>
                  <a:pt x="2246794" y="259919"/>
                  <a:pt x="2231425" y="269362"/>
                  <a:pt x="2212173" y="277220"/>
                </a:cubicBezTo>
                <a:cubicBezTo>
                  <a:pt x="2192921" y="285079"/>
                  <a:pt x="2186242" y="285720"/>
                  <a:pt x="2192136" y="279145"/>
                </a:cubicBezTo>
                <a:cubicBezTo>
                  <a:pt x="2198030" y="272570"/>
                  <a:pt x="2207803" y="263776"/>
                  <a:pt x="2221455" y="252763"/>
                </a:cubicBezTo>
                <a:cubicBezTo>
                  <a:pt x="2235106" y="241750"/>
                  <a:pt x="2247231" y="228808"/>
                  <a:pt x="2257828" y="213937"/>
                </a:cubicBezTo>
                <a:cubicBezTo>
                  <a:pt x="2268426" y="199066"/>
                  <a:pt x="2272922" y="188999"/>
                  <a:pt x="2271315" y="183736"/>
                </a:cubicBezTo>
                <a:cubicBezTo>
                  <a:pt x="2264504" y="187866"/>
                  <a:pt x="2258836" y="191147"/>
                  <a:pt x="2254312" y="193577"/>
                </a:cubicBezTo>
                <a:cubicBezTo>
                  <a:pt x="2249787" y="196008"/>
                  <a:pt x="2245819" y="192756"/>
                  <a:pt x="2242406" y="183822"/>
                </a:cubicBezTo>
                <a:cubicBezTo>
                  <a:pt x="2238993" y="174889"/>
                  <a:pt x="2240846" y="168704"/>
                  <a:pt x="2247966" y="165270"/>
                </a:cubicBezTo>
                <a:cubicBezTo>
                  <a:pt x="2255086" y="161835"/>
                  <a:pt x="2260973" y="157365"/>
                  <a:pt x="2265626" y="151858"/>
                </a:cubicBezTo>
                <a:cubicBezTo>
                  <a:pt x="2270279" y="146352"/>
                  <a:pt x="2274818" y="138590"/>
                  <a:pt x="2279242" y="128573"/>
                </a:cubicBezTo>
                <a:cubicBezTo>
                  <a:pt x="2283666" y="118557"/>
                  <a:pt x="2286028" y="113548"/>
                  <a:pt x="2286330" y="113548"/>
                </a:cubicBezTo>
                <a:cubicBezTo>
                  <a:pt x="2277367" y="114437"/>
                  <a:pt x="2270491" y="114882"/>
                  <a:pt x="2265701" y="114882"/>
                </a:cubicBezTo>
                <a:cubicBezTo>
                  <a:pt x="2260424" y="114882"/>
                  <a:pt x="2254143" y="112168"/>
                  <a:pt x="2246858" y="106740"/>
                </a:cubicBezTo>
                <a:cubicBezTo>
                  <a:pt x="2239573" y="101313"/>
                  <a:pt x="2243223" y="97480"/>
                  <a:pt x="2257807" y="95243"/>
                </a:cubicBezTo>
                <a:cubicBezTo>
                  <a:pt x="2272391" y="93006"/>
                  <a:pt x="2287172" y="89966"/>
                  <a:pt x="2302150" y="86123"/>
                </a:cubicBezTo>
                <a:cubicBezTo>
                  <a:pt x="2317128" y="82279"/>
                  <a:pt x="2329250" y="78888"/>
                  <a:pt x="2338514" y="75948"/>
                </a:cubicBezTo>
                <a:cubicBezTo>
                  <a:pt x="2343146" y="74478"/>
                  <a:pt x="2347734" y="73977"/>
                  <a:pt x="2352280" y="74445"/>
                </a:cubicBezTo>
                <a:close/>
                <a:moveTo>
                  <a:pt x="7187363" y="73848"/>
                </a:moveTo>
                <a:cubicBezTo>
                  <a:pt x="7190664" y="73739"/>
                  <a:pt x="7194488" y="74400"/>
                  <a:pt x="7198837" y="75830"/>
                </a:cubicBezTo>
                <a:cubicBezTo>
                  <a:pt x="7207535" y="78691"/>
                  <a:pt x="7214673" y="82322"/>
                  <a:pt x="7220250" y="86725"/>
                </a:cubicBezTo>
                <a:cubicBezTo>
                  <a:pt x="7225829" y="91127"/>
                  <a:pt x="7225821" y="96612"/>
                  <a:pt x="7220229" y="103180"/>
                </a:cubicBezTo>
                <a:cubicBezTo>
                  <a:pt x="7214636" y="109748"/>
                  <a:pt x="7208886" y="122038"/>
                  <a:pt x="7202977" y="140049"/>
                </a:cubicBezTo>
                <a:cubicBezTo>
                  <a:pt x="7213775" y="153414"/>
                  <a:pt x="7213471" y="160649"/>
                  <a:pt x="7202063" y="161753"/>
                </a:cubicBezTo>
                <a:cubicBezTo>
                  <a:pt x="7190656" y="162857"/>
                  <a:pt x="7173279" y="165080"/>
                  <a:pt x="7149933" y="168421"/>
                </a:cubicBezTo>
                <a:cubicBezTo>
                  <a:pt x="7149187" y="176050"/>
                  <a:pt x="7146779" y="181858"/>
                  <a:pt x="7142705" y="185844"/>
                </a:cubicBezTo>
                <a:cubicBezTo>
                  <a:pt x="7138633" y="189831"/>
                  <a:pt x="7135067" y="187791"/>
                  <a:pt x="7132004" y="179725"/>
                </a:cubicBezTo>
                <a:cubicBezTo>
                  <a:pt x="7128943" y="171658"/>
                  <a:pt x="7125619" y="159111"/>
                  <a:pt x="7122034" y="142082"/>
                </a:cubicBezTo>
                <a:cubicBezTo>
                  <a:pt x="7118449" y="125053"/>
                  <a:pt x="7114143" y="112505"/>
                  <a:pt x="7109117" y="104439"/>
                </a:cubicBezTo>
                <a:cubicBezTo>
                  <a:pt x="7104091" y="96372"/>
                  <a:pt x="7105213" y="92027"/>
                  <a:pt x="7112483" y="91403"/>
                </a:cubicBezTo>
                <a:cubicBezTo>
                  <a:pt x="7119754" y="90780"/>
                  <a:pt x="7125103" y="90461"/>
                  <a:pt x="7128530" y="90446"/>
                </a:cubicBezTo>
                <a:cubicBezTo>
                  <a:pt x="7131957" y="90432"/>
                  <a:pt x="7140107" y="88926"/>
                  <a:pt x="7152977" y="85929"/>
                </a:cubicBezTo>
                <a:cubicBezTo>
                  <a:pt x="7165847" y="82932"/>
                  <a:pt x="7174534" y="79784"/>
                  <a:pt x="7179036" y="76486"/>
                </a:cubicBezTo>
                <a:cubicBezTo>
                  <a:pt x="7181288" y="74837"/>
                  <a:pt x="7184064" y="73958"/>
                  <a:pt x="7187363" y="73848"/>
                </a:cubicBezTo>
                <a:close/>
                <a:moveTo>
                  <a:pt x="1218691" y="73044"/>
                </a:moveTo>
                <a:cubicBezTo>
                  <a:pt x="1208194" y="74851"/>
                  <a:pt x="1197575" y="76845"/>
                  <a:pt x="1186834" y="79024"/>
                </a:cubicBezTo>
                <a:cubicBezTo>
                  <a:pt x="1187666" y="91672"/>
                  <a:pt x="1191093" y="117972"/>
                  <a:pt x="1197116" y="157924"/>
                </a:cubicBezTo>
                <a:cubicBezTo>
                  <a:pt x="1205003" y="157078"/>
                  <a:pt x="1212768" y="155967"/>
                  <a:pt x="1220412" y="154590"/>
                </a:cubicBezTo>
                <a:lnTo>
                  <a:pt x="1220412" y="128390"/>
                </a:lnTo>
                <a:lnTo>
                  <a:pt x="1211055" y="128390"/>
                </a:lnTo>
                <a:cubicBezTo>
                  <a:pt x="1206696" y="128390"/>
                  <a:pt x="1201992" y="126469"/>
                  <a:pt x="1196944" y="122626"/>
                </a:cubicBezTo>
                <a:cubicBezTo>
                  <a:pt x="1191896" y="118782"/>
                  <a:pt x="1192728" y="115871"/>
                  <a:pt x="1199439" y="113892"/>
                </a:cubicBezTo>
                <a:cubicBezTo>
                  <a:pt x="1206150" y="111913"/>
                  <a:pt x="1213141" y="109468"/>
                  <a:pt x="1220412" y="106557"/>
                </a:cubicBezTo>
                <a:cubicBezTo>
                  <a:pt x="1220412" y="89177"/>
                  <a:pt x="1219838" y="78006"/>
                  <a:pt x="1218691" y="73044"/>
                </a:cubicBezTo>
                <a:close/>
                <a:moveTo>
                  <a:pt x="774841" y="66978"/>
                </a:moveTo>
                <a:cubicBezTo>
                  <a:pt x="785674" y="68441"/>
                  <a:pt x="792898" y="71793"/>
                  <a:pt x="796512" y="77035"/>
                </a:cubicBezTo>
                <a:cubicBezTo>
                  <a:pt x="800126" y="82276"/>
                  <a:pt x="800983" y="88094"/>
                  <a:pt x="799082" y="94490"/>
                </a:cubicBezTo>
                <a:cubicBezTo>
                  <a:pt x="797183" y="100886"/>
                  <a:pt x="792855" y="102331"/>
                  <a:pt x="786101" y="98824"/>
                </a:cubicBezTo>
                <a:cubicBezTo>
                  <a:pt x="779347" y="95318"/>
                  <a:pt x="773130" y="89787"/>
                  <a:pt x="767452" y="82229"/>
                </a:cubicBezTo>
                <a:cubicBezTo>
                  <a:pt x="761543" y="70599"/>
                  <a:pt x="764006" y="65516"/>
                  <a:pt x="774841" y="66978"/>
                </a:cubicBezTo>
                <a:close/>
                <a:moveTo>
                  <a:pt x="5455660" y="64185"/>
                </a:moveTo>
                <a:cubicBezTo>
                  <a:pt x="5458829" y="63068"/>
                  <a:pt x="5464343" y="63099"/>
                  <a:pt x="5472202" y="64279"/>
                </a:cubicBezTo>
                <a:cubicBezTo>
                  <a:pt x="5487919" y="66638"/>
                  <a:pt x="5498745" y="71302"/>
                  <a:pt x="5504682" y="78271"/>
                </a:cubicBezTo>
                <a:cubicBezTo>
                  <a:pt x="5510619" y="85241"/>
                  <a:pt x="5512720" y="93537"/>
                  <a:pt x="5510985" y="103159"/>
                </a:cubicBezTo>
                <a:cubicBezTo>
                  <a:pt x="5509249" y="112781"/>
                  <a:pt x="5503578" y="114713"/>
                  <a:pt x="5493970" y="108956"/>
                </a:cubicBezTo>
                <a:cubicBezTo>
                  <a:pt x="5484362" y="103198"/>
                  <a:pt x="5476002" y="97208"/>
                  <a:pt x="5468889" y="90984"/>
                </a:cubicBezTo>
                <a:cubicBezTo>
                  <a:pt x="5461461" y="84473"/>
                  <a:pt x="5456227" y="77805"/>
                  <a:pt x="5453187" y="70979"/>
                </a:cubicBezTo>
                <a:cubicBezTo>
                  <a:pt x="5451666" y="67566"/>
                  <a:pt x="5452491" y="65302"/>
                  <a:pt x="5455660" y="64185"/>
                </a:cubicBezTo>
                <a:close/>
                <a:moveTo>
                  <a:pt x="3590336" y="62923"/>
                </a:moveTo>
                <a:cubicBezTo>
                  <a:pt x="3592811" y="63162"/>
                  <a:pt x="3595799" y="63714"/>
                  <a:pt x="3599300" y="64580"/>
                </a:cubicBezTo>
                <a:cubicBezTo>
                  <a:pt x="3613303" y="68043"/>
                  <a:pt x="3619434" y="76393"/>
                  <a:pt x="3617691" y="89629"/>
                </a:cubicBezTo>
                <a:cubicBezTo>
                  <a:pt x="3615949" y="102865"/>
                  <a:pt x="3608955" y="104471"/>
                  <a:pt x="3596708" y="94447"/>
                </a:cubicBezTo>
                <a:cubicBezTo>
                  <a:pt x="3589251" y="84208"/>
                  <a:pt x="3584318" y="75805"/>
                  <a:pt x="3581909" y="69237"/>
                </a:cubicBezTo>
                <a:cubicBezTo>
                  <a:pt x="3580102" y="64311"/>
                  <a:pt x="3582911" y="62207"/>
                  <a:pt x="3590336" y="62923"/>
                </a:cubicBezTo>
                <a:close/>
                <a:moveTo>
                  <a:pt x="1271445" y="62913"/>
                </a:moveTo>
                <a:cubicBezTo>
                  <a:pt x="1265773" y="63358"/>
                  <a:pt x="1255115" y="64942"/>
                  <a:pt x="1239470" y="67667"/>
                </a:cubicBezTo>
                <a:cubicBezTo>
                  <a:pt x="1247572" y="74693"/>
                  <a:pt x="1250928" y="79992"/>
                  <a:pt x="1249537" y="83563"/>
                </a:cubicBezTo>
                <a:cubicBezTo>
                  <a:pt x="1248146" y="87134"/>
                  <a:pt x="1247042" y="92124"/>
                  <a:pt x="1246224" y="98534"/>
                </a:cubicBezTo>
                <a:cubicBezTo>
                  <a:pt x="1246253" y="98634"/>
                  <a:pt x="1249920" y="97986"/>
                  <a:pt x="1257227" y="96587"/>
                </a:cubicBezTo>
                <a:cubicBezTo>
                  <a:pt x="1264533" y="95189"/>
                  <a:pt x="1269925" y="96641"/>
                  <a:pt x="1273402" y="100943"/>
                </a:cubicBezTo>
                <a:cubicBezTo>
                  <a:pt x="1276880" y="105245"/>
                  <a:pt x="1276457" y="109490"/>
                  <a:pt x="1272134" y="113677"/>
                </a:cubicBezTo>
                <a:cubicBezTo>
                  <a:pt x="1267810" y="117865"/>
                  <a:pt x="1259109" y="121600"/>
                  <a:pt x="1246030" y="124884"/>
                </a:cubicBezTo>
                <a:lnTo>
                  <a:pt x="1244869" y="149815"/>
                </a:lnTo>
                <a:cubicBezTo>
                  <a:pt x="1256054" y="148080"/>
                  <a:pt x="1265203" y="146861"/>
                  <a:pt x="1272316" y="146158"/>
                </a:cubicBezTo>
                <a:cubicBezTo>
                  <a:pt x="1280017" y="118768"/>
                  <a:pt x="1284315" y="98724"/>
                  <a:pt x="1285212" y="86026"/>
                </a:cubicBezTo>
                <a:cubicBezTo>
                  <a:pt x="1286108" y="73328"/>
                  <a:pt x="1285455" y="66190"/>
                  <a:pt x="1283254" y="64612"/>
                </a:cubicBezTo>
                <a:cubicBezTo>
                  <a:pt x="1281053" y="63035"/>
                  <a:pt x="1277117" y="62468"/>
                  <a:pt x="1271445" y="62913"/>
                </a:cubicBezTo>
                <a:close/>
                <a:moveTo>
                  <a:pt x="1134007" y="61614"/>
                </a:moveTo>
                <a:cubicBezTo>
                  <a:pt x="1137110" y="62129"/>
                  <a:pt x="1140565" y="63386"/>
                  <a:pt x="1144373" y="65387"/>
                </a:cubicBezTo>
                <a:cubicBezTo>
                  <a:pt x="1151987" y="69388"/>
                  <a:pt x="1153156" y="73858"/>
                  <a:pt x="1147879" y="78798"/>
                </a:cubicBezTo>
                <a:cubicBezTo>
                  <a:pt x="1142602" y="83739"/>
                  <a:pt x="1130843" y="88209"/>
                  <a:pt x="1112602" y="92210"/>
                </a:cubicBezTo>
                <a:cubicBezTo>
                  <a:pt x="1124304" y="96756"/>
                  <a:pt x="1129237" y="101829"/>
                  <a:pt x="1127401" y="107429"/>
                </a:cubicBezTo>
                <a:cubicBezTo>
                  <a:pt x="1125566" y="113028"/>
                  <a:pt x="1124232" y="123558"/>
                  <a:pt x="1123400" y="139016"/>
                </a:cubicBezTo>
                <a:cubicBezTo>
                  <a:pt x="1125221" y="138228"/>
                  <a:pt x="1128692" y="136908"/>
                  <a:pt x="1133811" y="135059"/>
                </a:cubicBezTo>
                <a:cubicBezTo>
                  <a:pt x="1138931" y="133209"/>
                  <a:pt x="1144323" y="134420"/>
                  <a:pt x="1149987" y="138694"/>
                </a:cubicBezTo>
                <a:cubicBezTo>
                  <a:pt x="1155651" y="142967"/>
                  <a:pt x="1155149" y="147445"/>
                  <a:pt x="1148481" y="152127"/>
                </a:cubicBezTo>
                <a:cubicBezTo>
                  <a:pt x="1141813" y="156809"/>
                  <a:pt x="1133395" y="160713"/>
                  <a:pt x="1123228" y="163839"/>
                </a:cubicBezTo>
                <a:cubicBezTo>
                  <a:pt x="1122440" y="184045"/>
                  <a:pt x="1122045" y="200522"/>
                  <a:pt x="1122045" y="213270"/>
                </a:cubicBezTo>
                <a:cubicBezTo>
                  <a:pt x="1136098" y="206272"/>
                  <a:pt x="1147485" y="201823"/>
                  <a:pt x="1156203" y="199923"/>
                </a:cubicBezTo>
                <a:cubicBezTo>
                  <a:pt x="1164922" y="198023"/>
                  <a:pt x="1163861" y="201823"/>
                  <a:pt x="1153020" y="211323"/>
                </a:cubicBezTo>
                <a:cubicBezTo>
                  <a:pt x="1142179" y="220824"/>
                  <a:pt x="1127763" y="231274"/>
                  <a:pt x="1109773" y="242675"/>
                </a:cubicBezTo>
                <a:cubicBezTo>
                  <a:pt x="1091783" y="254075"/>
                  <a:pt x="1080175" y="262400"/>
                  <a:pt x="1074948" y="267648"/>
                </a:cubicBezTo>
                <a:cubicBezTo>
                  <a:pt x="1069721" y="272897"/>
                  <a:pt x="1061164" y="270466"/>
                  <a:pt x="1049276" y="260356"/>
                </a:cubicBezTo>
                <a:cubicBezTo>
                  <a:pt x="1037387" y="250246"/>
                  <a:pt x="1036577" y="244629"/>
                  <a:pt x="1046845" y="243503"/>
                </a:cubicBezTo>
                <a:cubicBezTo>
                  <a:pt x="1057112" y="242377"/>
                  <a:pt x="1074479" y="235067"/>
                  <a:pt x="1098943" y="221573"/>
                </a:cubicBezTo>
                <a:lnTo>
                  <a:pt x="1098943" y="168873"/>
                </a:lnTo>
                <a:cubicBezTo>
                  <a:pt x="1094956" y="170680"/>
                  <a:pt x="1090031" y="171583"/>
                  <a:pt x="1084165" y="171583"/>
                </a:cubicBezTo>
                <a:cubicBezTo>
                  <a:pt x="1078257" y="171583"/>
                  <a:pt x="1072044" y="170110"/>
                  <a:pt x="1065527" y="167163"/>
                </a:cubicBezTo>
                <a:cubicBezTo>
                  <a:pt x="1059009" y="164216"/>
                  <a:pt x="1060084" y="160903"/>
                  <a:pt x="1068753" y="157225"/>
                </a:cubicBezTo>
                <a:cubicBezTo>
                  <a:pt x="1077422" y="153547"/>
                  <a:pt x="1087485" y="149671"/>
                  <a:pt x="1098943" y="145599"/>
                </a:cubicBezTo>
                <a:cubicBezTo>
                  <a:pt x="1098943" y="124461"/>
                  <a:pt x="1097839" y="107927"/>
                  <a:pt x="1095630" y="95996"/>
                </a:cubicBezTo>
                <a:cubicBezTo>
                  <a:pt x="1081964" y="96899"/>
                  <a:pt x="1071901" y="95214"/>
                  <a:pt x="1065441" y="90941"/>
                </a:cubicBezTo>
                <a:cubicBezTo>
                  <a:pt x="1058980" y="86668"/>
                  <a:pt x="1061350" y="83079"/>
                  <a:pt x="1072550" y="80175"/>
                </a:cubicBezTo>
                <a:cubicBezTo>
                  <a:pt x="1083749" y="77271"/>
                  <a:pt x="1094218" y="74052"/>
                  <a:pt x="1103955" y="70517"/>
                </a:cubicBezTo>
                <a:cubicBezTo>
                  <a:pt x="1113692" y="66982"/>
                  <a:pt x="1120959" y="64243"/>
                  <a:pt x="1125755" y="62300"/>
                </a:cubicBezTo>
                <a:cubicBezTo>
                  <a:pt x="1128154" y="61328"/>
                  <a:pt x="1130905" y="61100"/>
                  <a:pt x="1134007" y="61614"/>
                </a:cubicBezTo>
                <a:close/>
                <a:moveTo>
                  <a:pt x="872615" y="59450"/>
                </a:moveTo>
                <a:cubicBezTo>
                  <a:pt x="880244" y="60396"/>
                  <a:pt x="887468" y="62200"/>
                  <a:pt x="894287" y="64860"/>
                </a:cubicBezTo>
                <a:cubicBezTo>
                  <a:pt x="901106" y="67520"/>
                  <a:pt x="903640" y="73822"/>
                  <a:pt x="901891" y="83767"/>
                </a:cubicBezTo>
                <a:cubicBezTo>
                  <a:pt x="900141" y="93712"/>
                  <a:pt x="893280" y="95178"/>
                  <a:pt x="881305" y="88166"/>
                </a:cubicBezTo>
                <a:cubicBezTo>
                  <a:pt x="873877" y="80738"/>
                  <a:pt x="868665" y="73858"/>
                  <a:pt x="865668" y="67527"/>
                </a:cubicBezTo>
                <a:cubicBezTo>
                  <a:pt x="862670" y="61196"/>
                  <a:pt x="864987" y="58503"/>
                  <a:pt x="872615" y="59450"/>
                </a:cubicBezTo>
                <a:close/>
                <a:moveTo>
                  <a:pt x="7005150" y="56143"/>
                </a:moveTo>
                <a:cubicBezTo>
                  <a:pt x="7008239" y="56146"/>
                  <a:pt x="7011844" y="56869"/>
                  <a:pt x="7015967" y="58310"/>
                </a:cubicBezTo>
                <a:cubicBezTo>
                  <a:pt x="7024213" y="61192"/>
                  <a:pt x="7031175" y="64999"/>
                  <a:pt x="7036853" y="69732"/>
                </a:cubicBezTo>
                <a:cubicBezTo>
                  <a:pt x="7044023" y="74120"/>
                  <a:pt x="7046035" y="79967"/>
                  <a:pt x="7042887" y="87273"/>
                </a:cubicBezTo>
                <a:cubicBezTo>
                  <a:pt x="7039739" y="94580"/>
                  <a:pt x="7038165" y="108257"/>
                  <a:pt x="7038165" y="128304"/>
                </a:cubicBezTo>
                <a:cubicBezTo>
                  <a:pt x="7038165" y="148481"/>
                  <a:pt x="7039739" y="177308"/>
                  <a:pt x="7042887" y="214787"/>
                </a:cubicBezTo>
                <a:cubicBezTo>
                  <a:pt x="7046035" y="252265"/>
                  <a:pt x="7042622" y="279178"/>
                  <a:pt x="7032648" y="295526"/>
                </a:cubicBezTo>
                <a:cubicBezTo>
                  <a:pt x="7022675" y="311873"/>
                  <a:pt x="7014501" y="314698"/>
                  <a:pt x="7008127" y="304001"/>
                </a:cubicBezTo>
                <a:cubicBezTo>
                  <a:pt x="7001753" y="293303"/>
                  <a:pt x="6991865" y="283379"/>
                  <a:pt x="6978463" y="274230"/>
                </a:cubicBezTo>
                <a:cubicBezTo>
                  <a:pt x="6965063" y="265081"/>
                  <a:pt x="6965525" y="261181"/>
                  <a:pt x="6979851" y="262529"/>
                </a:cubicBezTo>
                <a:cubicBezTo>
                  <a:pt x="6994177" y="263877"/>
                  <a:pt x="7003401" y="264432"/>
                  <a:pt x="7007524" y="264196"/>
                </a:cubicBezTo>
                <a:cubicBezTo>
                  <a:pt x="7011647" y="263959"/>
                  <a:pt x="7013708" y="247457"/>
                  <a:pt x="7013708" y="214690"/>
                </a:cubicBezTo>
                <a:cubicBezTo>
                  <a:pt x="7013708" y="179900"/>
                  <a:pt x="7012597" y="150736"/>
                  <a:pt x="7010374" y="127197"/>
                </a:cubicBezTo>
                <a:cubicBezTo>
                  <a:pt x="7008152" y="103657"/>
                  <a:pt x="7005846" y="89873"/>
                  <a:pt x="7003459" y="85843"/>
                </a:cubicBezTo>
                <a:cubicBezTo>
                  <a:pt x="7001071" y="81813"/>
                  <a:pt x="6996795" y="80896"/>
                  <a:pt x="6990627" y="83090"/>
                </a:cubicBezTo>
                <a:cubicBezTo>
                  <a:pt x="6984461" y="85284"/>
                  <a:pt x="6977241" y="87983"/>
                  <a:pt x="6968967" y="91188"/>
                </a:cubicBezTo>
                <a:cubicBezTo>
                  <a:pt x="6960693" y="94393"/>
                  <a:pt x="6951909" y="91923"/>
                  <a:pt x="6942617" y="83778"/>
                </a:cubicBezTo>
                <a:cubicBezTo>
                  <a:pt x="6933324" y="75633"/>
                  <a:pt x="6935453" y="71560"/>
                  <a:pt x="6949005" y="71560"/>
                </a:cubicBezTo>
                <a:cubicBezTo>
                  <a:pt x="6959244" y="71560"/>
                  <a:pt x="6968849" y="70065"/>
                  <a:pt x="6977819" y="67075"/>
                </a:cubicBezTo>
                <a:cubicBezTo>
                  <a:pt x="6986788" y="64085"/>
                  <a:pt x="6993327" y="61156"/>
                  <a:pt x="6997435" y="58288"/>
                </a:cubicBezTo>
                <a:cubicBezTo>
                  <a:pt x="6999489" y="56854"/>
                  <a:pt x="7002061" y="56139"/>
                  <a:pt x="7005150" y="56143"/>
                </a:cubicBezTo>
                <a:close/>
                <a:moveTo>
                  <a:pt x="2937492" y="54553"/>
                </a:moveTo>
                <a:lnTo>
                  <a:pt x="2893777" y="59170"/>
                </a:lnTo>
                <a:cubicBezTo>
                  <a:pt x="2893777" y="91844"/>
                  <a:pt x="2893214" y="125522"/>
                  <a:pt x="2892088" y="160204"/>
                </a:cubicBezTo>
                <a:lnTo>
                  <a:pt x="2890122" y="201753"/>
                </a:lnTo>
                <a:lnTo>
                  <a:pt x="2894218" y="198256"/>
                </a:lnTo>
                <a:cubicBezTo>
                  <a:pt x="2905425" y="189939"/>
                  <a:pt x="2916986" y="180266"/>
                  <a:pt x="2928903" y="169238"/>
                </a:cubicBezTo>
                <a:cubicBezTo>
                  <a:pt x="2940820" y="158211"/>
                  <a:pt x="2951102" y="148051"/>
                  <a:pt x="2959749" y="138758"/>
                </a:cubicBezTo>
                <a:cubicBezTo>
                  <a:pt x="2948262" y="130441"/>
                  <a:pt x="2940382" y="124734"/>
                  <a:pt x="2936109" y="121636"/>
                </a:cubicBezTo>
                <a:cubicBezTo>
                  <a:pt x="2926530" y="131058"/>
                  <a:pt x="2917277" y="137464"/>
                  <a:pt x="2908350" y="140856"/>
                </a:cubicBezTo>
                <a:cubicBezTo>
                  <a:pt x="2899423" y="144247"/>
                  <a:pt x="2899061" y="141024"/>
                  <a:pt x="2907264" y="131187"/>
                </a:cubicBezTo>
                <a:cubicBezTo>
                  <a:pt x="2915466" y="121349"/>
                  <a:pt x="2922891" y="109164"/>
                  <a:pt x="2929538" y="94630"/>
                </a:cubicBezTo>
                <a:cubicBezTo>
                  <a:pt x="2936185" y="80096"/>
                  <a:pt x="2938834" y="68115"/>
                  <a:pt x="2937486" y="58686"/>
                </a:cubicBezTo>
                <a:close/>
                <a:moveTo>
                  <a:pt x="79992" y="54553"/>
                </a:moveTo>
                <a:lnTo>
                  <a:pt x="36277" y="59170"/>
                </a:lnTo>
                <a:cubicBezTo>
                  <a:pt x="36277" y="91844"/>
                  <a:pt x="35714" y="125522"/>
                  <a:pt x="34589" y="160204"/>
                </a:cubicBezTo>
                <a:lnTo>
                  <a:pt x="32622" y="201752"/>
                </a:lnTo>
                <a:lnTo>
                  <a:pt x="36718" y="198256"/>
                </a:lnTo>
                <a:cubicBezTo>
                  <a:pt x="47925" y="189939"/>
                  <a:pt x="59487" y="180266"/>
                  <a:pt x="71403" y="169238"/>
                </a:cubicBezTo>
                <a:cubicBezTo>
                  <a:pt x="83320" y="158211"/>
                  <a:pt x="93602" y="148051"/>
                  <a:pt x="102249" y="138758"/>
                </a:cubicBezTo>
                <a:cubicBezTo>
                  <a:pt x="90763" y="130441"/>
                  <a:pt x="82883" y="124734"/>
                  <a:pt x="78609" y="121636"/>
                </a:cubicBezTo>
                <a:cubicBezTo>
                  <a:pt x="69030" y="131058"/>
                  <a:pt x="59777" y="137464"/>
                  <a:pt x="50850" y="140856"/>
                </a:cubicBezTo>
                <a:cubicBezTo>
                  <a:pt x="41923" y="144247"/>
                  <a:pt x="41561" y="141024"/>
                  <a:pt x="49764" y="131187"/>
                </a:cubicBezTo>
                <a:cubicBezTo>
                  <a:pt x="57966" y="121349"/>
                  <a:pt x="65391" y="109164"/>
                  <a:pt x="72038" y="94630"/>
                </a:cubicBezTo>
                <a:cubicBezTo>
                  <a:pt x="78685" y="80096"/>
                  <a:pt x="81334" y="68115"/>
                  <a:pt x="79986" y="58686"/>
                </a:cubicBezTo>
                <a:close/>
                <a:moveTo>
                  <a:pt x="6890423" y="49293"/>
                </a:moveTo>
                <a:cubicBezTo>
                  <a:pt x="6892383" y="49095"/>
                  <a:pt x="6894989" y="49340"/>
                  <a:pt x="6898241" y="50028"/>
                </a:cubicBezTo>
                <a:cubicBezTo>
                  <a:pt x="6909942" y="51003"/>
                  <a:pt x="6919091" y="54076"/>
                  <a:pt x="6925688" y="59245"/>
                </a:cubicBezTo>
                <a:cubicBezTo>
                  <a:pt x="6932285" y="64415"/>
                  <a:pt x="6934167" y="71381"/>
                  <a:pt x="6931335" y="80143"/>
                </a:cubicBezTo>
                <a:cubicBezTo>
                  <a:pt x="6928503" y="88905"/>
                  <a:pt x="6922856" y="91102"/>
                  <a:pt x="6914395" y="86736"/>
                </a:cubicBezTo>
                <a:cubicBezTo>
                  <a:pt x="6905935" y="82369"/>
                  <a:pt x="6897875" y="74471"/>
                  <a:pt x="6890217" y="63042"/>
                </a:cubicBezTo>
                <a:cubicBezTo>
                  <a:pt x="6884474" y="54470"/>
                  <a:pt x="6884543" y="49887"/>
                  <a:pt x="6890423" y="49293"/>
                </a:cubicBezTo>
                <a:close/>
                <a:moveTo>
                  <a:pt x="3025130" y="45382"/>
                </a:moveTo>
                <a:cubicBezTo>
                  <a:pt x="3018343" y="46056"/>
                  <a:pt x="3004004" y="47542"/>
                  <a:pt x="2982112" y="49840"/>
                </a:cubicBezTo>
                <a:lnTo>
                  <a:pt x="2954755" y="52730"/>
                </a:lnTo>
                <a:lnTo>
                  <a:pt x="2970085" y="62171"/>
                </a:lnTo>
                <a:cubicBezTo>
                  <a:pt x="2974107" y="67111"/>
                  <a:pt x="2974369" y="71506"/>
                  <a:pt x="2970870" y="75357"/>
                </a:cubicBezTo>
                <a:cubicBezTo>
                  <a:pt x="2967371" y="79207"/>
                  <a:pt x="2963269" y="83161"/>
                  <a:pt x="2958566" y="87220"/>
                </a:cubicBezTo>
                <a:cubicBezTo>
                  <a:pt x="2962753" y="86660"/>
                  <a:pt x="2967883" y="85789"/>
                  <a:pt x="2973957" y="84606"/>
                </a:cubicBezTo>
                <a:cubicBezTo>
                  <a:pt x="2980030" y="83423"/>
                  <a:pt x="2984887" y="81398"/>
                  <a:pt x="2988530" y="78529"/>
                </a:cubicBezTo>
                <a:cubicBezTo>
                  <a:pt x="2992172" y="75661"/>
                  <a:pt x="2997245" y="75446"/>
                  <a:pt x="3003748" y="77884"/>
                </a:cubicBezTo>
                <a:cubicBezTo>
                  <a:pt x="3010252" y="80322"/>
                  <a:pt x="3016045" y="83857"/>
                  <a:pt x="3021129" y="88489"/>
                </a:cubicBezTo>
                <a:cubicBezTo>
                  <a:pt x="3026213" y="93121"/>
                  <a:pt x="3026090" y="97365"/>
                  <a:pt x="3020763" y="101223"/>
                </a:cubicBezTo>
                <a:cubicBezTo>
                  <a:pt x="3015436" y="105080"/>
                  <a:pt x="3010613" y="110458"/>
                  <a:pt x="3006297" y="117356"/>
                </a:cubicBezTo>
                <a:cubicBezTo>
                  <a:pt x="3001981" y="124253"/>
                  <a:pt x="2996417" y="131495"/>
                  <a:pt x="2989605" y="139081"/>
                </a:cubicBezTo>
                <a:cubicBezTo>
                  <a:pt x="3003831" y="149392"/>
                  <a:pt x="3015837" y="156766"/>
                  <a:pt x="3025624" y="161204"/>
                </a:cubicBezTo>
                <a:cubicBezTo>
                  <a:pt x="3035412" y="165643"/>
                  <a:pt x="3046253" y="170275"/>
                  <a:pt x="3058148" y="175100"/>
                </a:cubicBezTo>
                <a:cubicBezTo>
                  <a:pt x="3070043" y="179926"/>
                  <a:pt x="3070014" y="183916"/>
                  <a:pt x="3058062" y="187071"/>
                </a:cubicBezTo>
                <a:cubicBezTo>
                  <a:pt x="3046109" y="190225"/>
                  <a:pt x="3034731" y="192032"/>
                  <a:pt x="3023925" y="192491"/>
                </a:cubicBezTo>
                <a:cubicBezTo>
                  <a:pt x="3013120" y="192950"/>
                  <a:pt x="3005071" y="189594"/>
                  <a:pt x="2999780" y="182424"/>
                </a:cubicBezTo>
                <a:cubicBezTo>
                  <a:pt x="2994488" y="175254"/>
                  <a:pt x="2986228" y="166241"/>
                  <a:pt x="2975000" y="155386"/>
                </a:cubicBezTo>
                <a:cubicBezTo>
                  <a:pt x="2967586" y="164664"/>
                  <a:pt x="2956773" y="174347"/>
                  <a:pt x="2942562" y="184436"/>
                </a:cubicBezTo>
                <a:cubicBezTo>
                  <a:pt x="2928351" y="194524"/>
                  <a:pt x="2913939" y="201429"/>
                  <a:pt x="2899326" y="205150"/>
                </a:cubicBezTo>
                <a:cubicBezTo>
                  <a:pt x="2895673" y="206080"/>
                  <a:pt x="2892827" y="206634"/>
                  <a:pt x="2890788" y="206812"/>
                </a:cubicBezTo>
                <a:lnTo>
                  <a:pt x="2889890" y="206668"/>
                </a:lnTo>
                <a:lnTo>
                  <a:pt x="2887022" y="267261"/>
                </a:lnTo>
                <a:cubicBezTo>
                  <a:pt x="2939766" y="264608"/>
                  <a:pt x="2974871" y="262385"/>
                  <a:pt x="2992337" y="260593"/>
                </a:cubicBezTo>
                <a:cubicBezTo>
                  <a:pt x="3009803" y="258800"/>
                  <a:pt x="3023190" y="257438"/>
                  <a:pt x="3032497" y="256506"/>
                </a:cubicBezTo>
                <a:cubicBezTo>
                  <a:pt x="3041803" y="255574"/>
                  <a:pt x="3048687" y="257355"/>
                  <a:pt x="3053147" y="261851"/>
                </a:cubicBezTo>
                <a:cubicBezTo>
                  <a:pt x="3057607" y="266347"/>
                  <a:pt x="3060704" y="264981"/>
                  <a:pt x="3062439" y="257753"/>
                </a:cubicBezTo>
                <a:cubicBezTo>
                  <a:pt x="3064174" y="250526"/>
                  <a:pt x="3064816" y="231891"/>
                  <a:pt x="3064365" y="201848"/>
                </a:cubicBezTo>
                <a:cubicBezTo>
                  <a:pt x="3063913" y="171805"/>
                  <a:pt x="3063242" y="141698"/>
                  <a:pt x="3062353" y="111526"/>
                </a:cubicBezTo>
                <a:cubicBezTo>
                  <a:pt x="3061464" y="81354"/>
                  <a:pt x="3058431" y="62451"/>
                  <a:pt x="3053254" y="54814"/>
                </a:cubicBezTo>
                <a:cubicBezTo>
                  <a:pt x="3048077" y="47178"/>
                  <a:pt x="3038703" y="44034"/>
                  <a:pt x="3025130" y="45382"/>
                </a:cubicBezTo>
                <a:close/>
                <a:moveTo>
                  <a:pt x="167630" y="45382"/>
                </a:moveTo>
                <a:cubicBezTo>
                  <a:pt x="160843" y="46056"/>
                  <a:pt x="146504" y="47542"/>
                  <a:pt x="124612" y="49840"/>
                </a:cubicBezTo>
                <a:lnTo>
                  <a:pt x="97255" y="52730"/>
                </a:lnTo>
                <a:lnTo>
                  <a:pt x="112585" y="62171"/>
                </a:lnTo>
                <a:cubicBezTo>
                  <a:pt x="116607" y="67111"/>
                  <a:pt x="116869" y="71506"/>
                  <a:pt x="113370" y="75357"/>
                </a:cubicBezTo>
                <a:cubicBezTo>
                  <a:pt x="109871" y="79207"/>
                  <a:pt x="105769" y="83161"/>
                  <a:pt x="101066" y="87220"/>
                </a:cubicBezTo>
                <a:cubicBezTo>
                  <a:pt x="105253" y="86660"/>
                  <a:pt x="110383" y="85789"/>
                  <a:pt x="116457" y="84606"/>
                </a:cubicBezTo>
                <a:cubicBezTo>
                  <a:pt x="122530" y="83423"/>
                  <a:pt x="127387" y="81398"/>
                  <a:pt x="131030" y="78529"/>
                </a:cubicBezTo>
                <a:cubicBezTo>
                  <a:pt x="134673" y="75661"/>
                  <a:pt x="139745" y="75446"/>
                  <a:pt x="146248" y="77884"/>
                </a:cubicBezTo>
                <a:cubicBezTo>
                  <a:pt x="152752" y="80322"/>
                  <a:pt x="158545" y="83857"/>
                  <a:pt x="163629" y="88489"/>
                </a:cubicBezTo>
                <a:cubicBezTo>
                  <a:pt x="168712" y="93121"/>
                  <a:pt x="168591" y="97365"/>
                  <a:pt x="163263" y="101223"/>
                </a:cubicBezTo>
                <a:cubicBezTo>
                  <a:pt x="157936" y="105080"/>
                  <a:pt x="153114" y="110458"/>
                  <a:pt x="148798" y="117356"/>
                </a:cubicBezTo>
                <a:cubicBezTo>
                  <a:pt x="144481" y="124253"/>
                  <a:pt x="138917" y="131495"/>
                  <a:pt x="132105" y="139081"/>
                </a:cubicBezTo>
                <a:cubicBezTo>
                  <a:pt x="146331" y="149392"/>
                  <a:pt x="158338" y="156766"/>
                  <a:pt x="168125" y="161204"/>
                </a:cubicBezTo>
                <a:cubicBezTo>
                  <a:pt x="177912" y="165643"/>
                  <a:pt x="188753" y="170275"/>
                  <a:pt x="200648" y="175100"/>
                </a:cubicBezTo>
                <a:cubicBezTo>
                  <a:pt x="212544" y="179926"/>
                  <a:pt x="212514" y="183916"/>
                  <a:pt x="200562" y="187071"/>
                </a:cubicBezTo>
                <a:cubicBezTo>
                  <a:pt x="188610" y="190225"/>
                  <a:pt x="177231" y="192032"/>
                  <a:pt x="166425" y="192491"/>
                </a:cubicBezTo>
                <a:cubicBezTo>
                  <a:pt x="155620" y="192950"/>
                  <a:pt x="147571" y="189594"/>
                  <a:pt x="142280" y="182424"/>
                </a:cubicBezTo>
                <a:cubicBezTo>
                  <a:pt x="136988" y="175254"/>
                  <a:pt x="128729" y="166241"/>
                  <a:pt x="117500" y="155386"/>
                </a:cubicBezTo>
                <a:cubicBezTo>
                  <a:pt x="110086" y="164664"/>
                  <a:pt x="99274" y="174347"/>
                  <a:pt x="85062" y="184436"/>
                </a:cubicBezTo>
                <a:cubicBezTo>
                  <a:pt x="70852" y="194524"/>
                  <a:pt x="56439" y="201429"/>
                  <a:pt x="41827" y="205150"/>
                </a:cubicBezTo>
                <a:cubicBezTo>
                  <a:pt x="38173" y="206080"/>
                  <a:pt x="35327" y="206634"/>
                  <a:pt x="33288" y="206812"/>
                </a:cubicBezTo>
                <a:lnTo>
                  <a:pt x="32390" y="206668"/>
                </a:lnTo>
                <a:lnTo>
                  <a:pt x="29523" y="267261"/>
                </a:lnTo>
                <a:cubicBezTo>
                  <a:pt x="82266" y="264608"/>
                  <a:pt x="117371" y="262385"/>
                  <a:pt x="134838" y="260593"/>
                </a:cubicBezTo>
                <a:cubicBezTo>
                  <a:pt x="152304" y="258800"/>
                  <a:pt x="165690" y="257438"/>
                  <a:pt x="174997" y="256506"/>
                </a:cubicBezTo>
                <a:cubicBezTo>
                  <a:pt x="184304" y="255574"/>
                  <a:pt x="191187" y="257355"/>
                  <a:pt x="195647" y="261851"/>
                </a:cubicBezTo>
                <a:cubicBezTo>
                  <a:pt x="200107" y="266347"/>
                  <a:pt x="203204" y="264981"/>
                  <a:pt x="204939" y="257753"/>
                </a:cubicBezTo>
                <a:cubicBezTo>
                  <a:pt x="206675" y="250526"/>
                  <a:pt x="207317" y="231891"/>
                  <a:pt x="206864" y="201848"/>
                </a:cubicBezTo>
                <a:cubicBezTo>
                  <a:pt x="206413" y="171805"/>
                  <a:pt x="205743" y="141698"/>
                  <a:pt x="204854" y="111526"/>
                </a:cubicBezTo>
                <a:cubicBezTo>
                  <a:pt x="203964" y="81354"/>
                  <a:pt x="200931" y="62451"/>
                  <a:pt x="195755" y="54814"/>
                </a:cubicBezTo>
                <a:cubicBezTo>
                  <a:pt x="190577" y="47178"/>
                  <a:pt x="181203" y="44034"/>
                  <a:pt x="167630" y="45382"/>
                </a:cubicBezTo>
                <a:close/>
                <a:moveTo>
                  <a:pt x="3677023" y="44034"/>
                </a:moveTo>
                <a:cubicBezTo>
                  <a:pt x="3677895" y="43793"/>
                  <a:pt x="3678783" y="43876"/>
                  <a:pt x="3679684" y="44285"/>
                </a:cubicBezTo>
                <a:cubicBezTo>
                  <a:pt x="3683291" y="45920"/>
                  <a:pt x="3688428" y="49111"/>
                  <a:pt x="3695096" y="53857"/>
                </a:cubicBezTo>
                <a:cubicBezTo>
                  <a:pt x="3702826" y="60224"/>
                  <a:pt x="3703646" y="64935"/>
                  <a:pt x="3697559" y="67989"/>
                </a:cubicBezTo>
                <a:cubicBezTo>
                  <a:pt x="3691472" y="71044"/>
                  <a:pt x="3680419" y="77823"/>
                  <a:pt x="3664401" y="88327"/>
                </a:cubicBezTo>
                <a:cubicBezTo>
                  <a:pt x="3648383" y="98832"/>
                  <a:pt x="3644450" y="98090"/>
                  <a:pt x="3652603" y="86101"/>
                </a:cubicBezTo>
                <a:cubicBezTo>
                  <a:pt x="3660755" y="74113"/>
                  <a:pt x="3666405" y="63738"/>
                  <a:pt x="3669553" y="54976"/>
                </a:cubicBezTo>
                <a:cubicBezTo>
                  <a:pt x="3671914" y="48404"/>
                  <a:pt x="3674404" y="44757"/>
                  <a:pt x="3677023" y="44034"/>
                </a:cubicBezTo>
                <a:close/>
                <a:moveTo>
                  <a:pt x="5566137" y="43210"/>
                </a:moveTo>
                <a:cubicBezTo>
                  <a:pt x="5570611" y="43210"/>
                  <a:pt x="5577817" y="45963"/>
                  <a:pt x="5587756" y="51470"/>
                </a:cubicBezTo>
                <a:cubicBezTo>
                  <a:pt x="5597693" y="56976"/>
                  <a:pt x="5602411" y="61698"/>
                  <a:pt x="5601910" y="65634"/>
                </a:cubicBezTo>
                <a:cubicBezTo>
                  <a:pt x="5601407" y="69570"/>
                  <a:pt x="5599797" y="74256"/>
                  <a:pt x="5597080" y="79691"/>
                </a:cubicBezTo>
                <a:cubicBezTo>
                  <a:pt x="5594362" y="85126"/>
                  <a:pt x="5589842" y="100251"/>
                  <a:pt x="5583518" y="125067"/>
                </a:cubicBezTo>
                <a:cubicBezTo>
                  <a:pt x="5577194" y="149883"/>
                  <a:pt x="5567830" y="171913"/>
                  <a:pt x="5555425" y="191157"/>
                </a:cubicBezTo>
                <a:cubicBezTo>
                  <a:pt x="5581582" y="205598"/>
                  <a:pt x="5599120" y="216576"/>
                  <a:pt x="5608039" y="224090"/>
                </a:cubicBezTo>
                <a:cubicBezTo>
                  <a:pt x="5616959" y="231604"/>
                  <a:pt x="5622118" y="240165"/>
                  <a:pt x="5623516" y="249773"/>
                </a:cubicBezTo>
                <a:cubicBezTo>
                  <a:pt x="5624914" y="259381"/>
                  <a:pt x="5623401" y="267422"/>
                  <a:pt x="5618978" y="273897"/>
                </a:cubicBezTo>
                <a:cubicBezTo>
                  <a:pt x="5614554" y="280372"/>
                  <a:pt x="5608570" y="278819"/>
                  <a:pt x="5601027" y="269240"/>
                </a:cubicBezTo>
                <a:cubicBezTo>
                  <a:pt x="5593484" y="259661"/>
                  <a:pt x="5586827" y="250659"/>
                  <a:pt x="5581055" y="242234"/>
                </a:cubicBezTo>
                <a:cubicBezTo>
                  <a:pt x="5575283" y="233809"/>
                  <a:pt x="5564582" y="220153"/>
                  <a:pt x="5548951" y="201267"/>
                </a:cubicBezTo>
                <a:cubicBezTo>
                  <a:pt x="5532746" y="225617"/>
                  <a:pt x="5516086" y="244044"/>
                  <a:pt x="5498971" y="256549"/>
                </a:cubicBezTo>
                <a:cubicBezTo>
                  <a:pt x="5481856" y="269054"/>
                  <a:pt x="5465813" y="276916"/>
                  <a:pt x="5450842" y="280135"/>
                </a:cubicBezTo>
                <a:cubicBezTo>
                  <a:pt x="5435871" y="283354"/>
                  <a:pt x="5428650" y="283157"/>
                  <a:pt x="5429181" y="279543"/>
                </a:cubicBezTo>
                <a:cubicBezTo>
                  <a:pt x="5429712" y="275930"/>
                  <a:pt x="5437975" y="269548"/>
                  <a:pt x="5453971" y="260399"/>
                </a:cubicBezTo>
                <a:cubicBezTo>
                  <a:pt x="5469968" y="251250"/>
                  <a:pt x="5486392" y="237143"/>
                  <a:pt x="5503241" y="218078"/>
                </a:cubicBezTo>
                <a:cubicBezTo>
                  <a:pt x="5520091" y="199012"/>
                  <a:pt x="5533198" y="178789"/>
                  <a:pt x="5542562" y="157408"/>
                </a:cubicBezTo>
                <a:cubicBezTo>
                  <a:pt x="5551926" y="136027"/>
                  <a:pt x="5558182" y="116219"/>
                  <a:pt x="5561329" y="97986"/>
                </a:cubicBezTo>
                <a:cubicBezTo>
                  <a:pt x="5564477" y="79752"/>
                  <a:pt x="5564703" y="66064"/>
                  <a:pt x="5562007" y="56922"/>
                </a:cubicBezTo>
                <a:cubicBezTo>
                  <a:pt x="5559312" y="47780"/>
                  <a:pt x="5560688" y="43210"/>
                  <a:pt x="5566137" y="43210"/>
                </a:cubicBezTo>
                <a:close/>
                <a:moveTo>
                  <a:pt x="1577015" y="40854"/>
                </a:moveTo>
                <a:cubicBezTo>
                  <a:pt x="1574879" y="40474"/>
                  <a:pt x="1571905" y="40614"/>
                  <a:pt x="1568094" y="41274"/>
                </a:cubicBezTo>
                <a:cubicBezTo>
                  <a:pt x="1560472" y="42593"/>
                  <a:pt x="1536011" y="45798"/>
                  <a:pt x="1494711" y="50889"/>
                </a:cubicBezTo>
                <a:cubicBezTo>
                  <a:pt x="1497421" y="61414"/>
                  <a:pt x="1499501" y="70549"/>
                  <a:pt x="1500949" y="78293"/>
                </a:cubicBezTo>
                <a:cubicBezTo>
                  <a:pt x="1533932" y="75669"/>
                  <a:pt x="1560217" y="72313"/>
                  <a:pt x="1579806" y="68226"/>
                </a:cubicBezTo>
                <a:cubicBezTo>
                  <a:pt x="1581470" y="54617"/>
                  <a:pt x="1581839" y="46393"/>
                  <a:pt x="1580914" y="43554"/>
                </a:cubicBezTo>
                <a:cubicBezTo>
                  <a:pt x="1580451" y="42134"/>
                  <a:pt x="1579152" y="41234"/>
                  <a:pt x="1577015" y="40854"/>
                </a:cubicBezTo>
                <a:close/>
                <a:moveTo>
                  <a:pt x="3736251" y="35866"/>
                </a:moveTo>
                <a:cubicBezTo>
                  <a:pt x="3739631" y="36177"/>
                  <a:pt x="3744821" y="38097"/>
                  <a:pt x="3751819" y="41629"/>
                </a:cubicBezTo>
                <a:cubicBezTo>
                  <a:pt x="3765815" y="48691"/>
                  <a:pt x="3770712" y="55341"/>
                  <a:pt x="3766510" y="61579"/>
                </a:cubicBezTo>
                <a:cubicBezTo>
                  <a:pt x="3762309" y="67817"/>
                  <a:pt x="3758197" y="76518"/>
                  <a:pt x="3754174" y="87682"/>
                </a:cubicBezTo>
                <a:cubicBezTo>
                  <a:pt x="3750152" y="98846"/>
                  <a:pt x="3742871" y="112358"/>
                  <a:pt x="3732330" y="128218"/>
                </a:cubicBezTo>
                <a:cubicBezTo>
                  <a:pt x="3750026" y="124820"/>
                  <a:pt x="3766188" y="119471"/>
                  <a:pt x="3780815" y="112172"/>
                </a:cubicBezTo>
                <a:cubicBezTo>
                  <a:pt x="3795442" y="104872"/>
                  <a:pt x="3807215" y="104639"/>
                  <a:pt x="3816135" y="111473"/>
                </a:cubicBezTo>
                <a:cubicBezTo>
                  <a:pt x="3825054" y="118306"/>
                  <a:pt x="3824090" y="123931"/>
                  <a:pt x="3813242" y="128347"/>
                </a:cubicBezTo>
                <a:cubicBezTo>
                  <a:pt x="3802393" y="132764"/>
                  <a:pt x="3784421" y="136851"/>
                  <a:pt x="3759326" y="140608"/>
                </a:cubicBezTo>
                <a:cubicBezTo>
                  <a:pt x="3772820" y="143175"/>
                  <a:pt x="3777958" y="149399"/>
                  <a:pt x="3774738" y="159279"/>
                </a:cubicBezTo>
                <a:cubicBezTo>
                  <a:pt x="3771519" y="169160"/>
                  <a:pt x="3768780" y="179976"/>
                  <a:pt x="3766521" y="191728"/>
                </a:cubicBezTo>
                <a:cubicBezTo>
                  <a:pt x="3764263" y="203479"/>
                  <a:pt x="3760065" y="216504"/>
                  <a:pt x="3753927" y="230801"/>
                </a:cubicBezTo>
                <a:cubicBezTo>
                  <a:pt x="3761528" y="239792"/>
                  <a:pt x="3770371" y="248457"/>
                  <a:pt x="3780460" y="256796"/>
                </a:cubicBezTo>
                <a:cubicBezTo>
                  <a:pt x="3790548" y="265135"/>
                  <a:pt x="3801031" y="271477"/>
                  <a:pt x="3811908" y="275822"/>
                </a:cubicBezTo>
                <a:cubicBezTo>
                  <a:pt x="3822785" y="280167"/>
                  <a:pt x="3832712" y="284821"/>
                  <a:pt x="3841689" y="289782"/>
                </a:cubicBezTo>
                <a:cubicBezTo>
                  <a:pt x="3850666" y="294744"/>
                  <a:pt x="3846085" y="298107"/>
                  <a:pt x="3827944" y="299871"/>
                </a:cubicBezTo>
                <a:cubicBezTo>
                  <a:pt x="3809804" y="301634"/>
                  <a:pt x="3796109" y="301796"/>
                  <a:pt x="3786859" y="300355"/>
                </a:cubicBezTo>
                <a:cubicBezTo>
                  <a:pt x="3777610" y="298913"/>
                  <a:pt x="3770859" y="294887"/>
                  <a:pt x="3766607" y="288277"/>
                </a:cubicBezTo>
                <a:cubicBezTo>
                  <a:pt x="3762356" y="281666"/>
                  <a:pt x="3753038" y="267964"/>
                  <a:pt x="3738655" y="247170"/>
                </a:cubicBezTo>
                <a:cubicBezTo>
                  <a:pt x="3732503" y="255588"/>
                  <a:pt x="3725250" y="262582"/>
                  <a:pt x="3716897" y="268154"/>
                </a:cubicBezTo>
                <a:cubicBezTo>
                  <a:pt x="3708544" y="273725"/>
                  <a:pt x="3698427" y="277919"/>
                  <a:pt x="3686546" y="280737"/>
                </a:cubicBezTo>
                <a:cubicBezTo>
                  <a:pt x="3683576" y="281442"/>
                  <a:pt x="3681282" y="281815"/>
                  <a:pt x="3679664" y="281856"/>
                </a:cubicBezTo>
                <a:lnTo>
                  <a:pt x="3677947" y="281326"/>
                </a:lnTo>
                <a:lnTo>
                  <a:pt x="3677372" y="291363"/>
                </a:lnTo>
                <a:cubicBezTo>
                  <a:pt x="3674934" y="301495"/>
                  <a:pt x="3669937" y="302775"/>
                  <a:pt x="3662379" y="295203"/>
                </a:cubicBezTo>
                <a:cubicBezTo>
                  <a:pt x="3654822" y="287631"/>
                  <a:pt x="3647946" y="281071"/>
                  <a:pt x="3641751" y="275521"/>
                </a:cubicBezTo>
                <a:cubicBezTo>
                  <a:pt x="3628687" y="286061"/>
                  <a:pt x="3615935" y="293633"/>
                  <a:pt x="3603494" y="298236"/>
                </a:cubicBezTo>
                <a:cubicBezTo>
                  <a:pt x="3591055" y="302839"/>
                  <a:pt x="3577894" y="305603"/>
                  <a:pt x="3564012" y="306528"/>
                </a:cubicBezTo>
                <a:cubicBezTo>
                  <a:pt x="3550131" y="307453"/>
                  <a:pt x="3548539" y="304786"/>
                  <a:pt x="3559237" y="298526"/>
                </a:cubicBezTo>
                <a:cubicBezTo>
                  <a:pt x="3569935" y="292267"/>
                  <a:pt x="3580927" y="286531"/>
                  <a:pt x="3592213" y="281318"/>
                </a:cubicBezTo>
                <a:cubicBezTo>
                  <a:pt x="3603498" y="276105"/>
                  <a:pt x="3613709" y="269491"/>
                  <a:pt x="3622843" y="261475"/>
                </a:cubicBezTo>
                <a:cubicBezTo>
                  <a:pt x="3613307" y="255151"/>
                  <a:pt x="3606198" y="250834"/>
                  <a:pt x="3601515" y="248526"/>
                </a:cubicBezTo>
                <a:cubicBezTo>
                  <a:pt x="3596834" y="246217"/>
                  <a:pt x="3595632" y="242822"/>
                  <a:pt x="3597913" y="238340"/>
                </a:cubicBezTo>
                <a:cubicBezTo>
                  <a:pt x="3600193" y="233859"/>
                  <a:pt x="3602201" y="228700"/>
                  <a:pt x="3603935" y="222864"/>
                </a:cubicBezTo>
                <a:cubicBezTo>
                  <a:pt x="3584146" y="225502"/>
                  <a:pt x="3570602" y="228861"/>
                  <a:pt x="3563302" y="232941"/>
                </a:cubicBezTo>
                <a:cubicBezTo>
                  <a:pt x="3556003" y="237021"/>
                  <a:pt x="3547228" y="234085"/>
                  <a:pt x="3536974" y="224133"/>
                </a:cubicBezTo>
                <a:cubicBezTo>
                  <a:pt x="3526721" y="214181"/>
                  <a:pt x="3528044" y="209664"/>
                  <a:pt x="3540942" y="210581"/>
                </a:cubicBezTo>
                <a:cubicBezTo>
                  <a:pt x="3553842" y="211499"/>
                  <a:pt x="3576338" y="209427"/>
                  <a:pt x="3608431" y="204365"/>
                </a:cubicBezTo>
                <a:cubicBezTo>
                  <a:pt x="3610840" y="194284"/>
                  <a:pt x="3611145" y="185149"/>
                  <a:pt x="3609345" y="176961"/>
                </a:cubicBezTo>
                <a:cubicBezTo>
                  <a:pt x="3607546" y="168772"/>
                  <a:pt x="3612970" y="167733"/>
                  <a:pt x="3625618" y="173842"/>
                </a:cubicBezTo>
                <a:cubicBezTo>
                  <a:pt x="3638266" y="179951"/>
                  <a:pt x="3643558" y="184869"/>
                  <a:pt x="3641492" y="188598"/>
                </a:cubicBezTo>
                <a:cubicBezTo>
                  <a:pt x="3639427" y="192326"/>
                  <a:pt x="3636409" y="196048"/>
                  <a:pt x="3632437" y="199762"/>
                </a:cubicBezTo>
                <a:lnTo>
                  <a:pt x="3651839" y="197568"/>
                </a:lnTo>
                <a:cubicBezTo>
                  <a:pt x="3653202" y="193638"/>
                  <a:pt x="3653657" y="188974"/>
                  <a:pt x="3653205" y="183575"/>
                </a:cubicBezTo>
                <a:cubicBezTo>
                  <a:pt x="3652753" y="178176"/>
                  <a:pt x="3656471" y="177703"/>
                  <a:pt x="3664358" y="182155"/>
                </a:cubicBezTo>
                <a:cubicBezTo>
                  <a:pt x="3672245" y="186608"/>
                  <a:pt x="3677447" y="190440"/>
                  <a:pt x="3679964" y="193653"/>
                </a:cubicBezTo>
                <a:cubicBezTo>
                  <a:pt x="3682480" y="196865"/>
                  <a:pt x="3682523" y="201063"/>
                  <a:pt x="3680093" y="206247"/>
                </a:cubicBezTo>
                <a:cubicBezTo>
                  <a:pt x="3677662" y="211431"/>
                  <a:pt x="3674651" y="218744"/>
                  <a:pt x="3671058" y="228188"/>
                </a:cubicBezTo>
                <a:cubicBezTo>
                  <a:pt x="3667466" y="237631"/>
                  <a:pt x="3662695" y="246955"/>
                  <a:pt x="3656743" y="256162"/>
                </a:cubicBezTo>
                <a:cubicBezTo>
                  <a:pt x="3662350" y="259761"/>
                  <a:pt x="3667800" y="263995"/>
                  <a:pt x="3673091" y="268864"/>
                </a:cubicBezTo>
                <a:lnTo>
                  <a:pt x="3678105" y="278094"/>
                </a:lnTo>
                <a:lnTo>
                  <a:pt x="3683362" y="273273"/>
                </a:lnTo>
                <a:cubicBezTo>
                  <a:pt x="3693121" y="265479"/>
                  <a:pt x="3701525" y="258058"/>
                  <a:pt x="3708572" y="251010"/>
                </a:cubicBezTo>
                <a:cubicBezTo>
                  <a:pt x="3715621" y="243962"/>
                  <a:pt x="3721683" y="236903"/>
                  <a:pt x="3726759" y="229833"/>
                </a:cubicBezTo>
                <a:cubicBezTo>
                  <a:pt x="3720722" y="220125"/>
                  <a:pt x="3714886" y="211589"/>
                  <a:pt x="3709250" y="204225"/>
                </a:cubicBezTo>
                <a:cubicBezTo>
                  <a:pt x="3703614" y="196861"/>
                  <a:pt x="3698602" y="190121"/>
                  <a:pt x="3694214" y="184005"/>
                </a:cubicBezTo>
                <a:cubicBezTo>
                  <a:pt x="3689826" y="177889"/>
                  <a:pt x="3691146" y="174261"/>
                  <a:pt x="3698172" y="173121"/>
                </a:cubicBezTo>
                <a:cubicBezTo>
                  <a:pt x="3705199" y="171981"/>
                  <a:pt x="3710484" y="173634"/>
                  <a:pt x="3714025" y="178079"/>
                </a:cubicBezTo>
                <a:cubicBezTo>
                  <a:pt x="3717567" y="182525"/>
                  <a:pt x="3725232" y="193803"/>
                  <a:pt x="3737020" y="211915"/>
                </a:cubicBezTo>
                <a:cubicBezTo>
                  <a:pt x="3740992" y="202622"/>
                  <a:pt x="3743652" y="191527"/>
                  <a:pt x="3745000" y="178628"/>
                </a:cubicBezTo>
                <a:cubicBezTo>
                  <a:pt x="3746348" y="165729"/>
                  <a:pt x="3746671" y="153930"/>
                  <a:pt x="3745968" y="143233"/>
                </a:cubicBezTo>
                <a:cubicBezTo>
                  <a:pt x="3741336" y="144136"/>
                  <a:pt x="3735077" y="144136"/>
                  <a:pt x="3727190" y="143233"/>
                </a:cubicBezTo>
                <a:cubicBezTo>
                  <a:pt x="3717080" y="155178"/>
                  <a:pt x="3706382" y="164015"/>
                  <a:pt x="3695096" y="169744"/>
                </a:cubicBezTo>
                <a:cubicBezTo>
                  <a:pt x="3683811" y="175473"/>
                  <a:pt x="3683822" y="170536"/>
                  <a:pt x="3695128" y="154934"/>
                </a:cubicBezTo>
                <a:cubicBezTo>
                  <a:pt x="3706436" y="139332"/>
                  <a:pt x="3715886" y="120206"/>
                  <a:pt x="3723479" y="97555"/>
                </a:cubicBezTo>
                <a:cubicBezTo>
                  <a:pt x="3731072" y="74905"/>
                  <a:pt x="3734432" y="61067"/>
                  <a:pt x="3733557" y="56040"/>
                </a:cubicBezTo>
                <a:cubicBezTo>
                  <a:pt x="3732682" y="51014"/>
                  <a:pt x="3732008" y="45590"/>
                  <a:pt x="3731535" y="39768"/>
                </a:cubicBezTo>
                <a:cubicBezTo>
                  <a:pt x="3731298" y="36857"/>
                  <a:pt x="3732870" y="35556"/>
                  <a:pt x="3736251" y="35866"/>
                </a:cubicBezTo>
                <a:close/>
                <a:moveTo>
                  <a:pt x="7556883" y="35251"/>
                </a:moveTo>
                <a:cubicBezTo>
                  <a:pt x="7582867" y="31551"/>
                  <a:pt x="7603496" y="44371"/>
                  <a:pt x="7618768" y="73711"/>
                </a:cubicBezTo>
                <a:cubicBezTo>
                  <a:pt x="7627860" y="105675"/>
                  <a:pt x="7615420" y="137396"/>
                  <a:pt x="7581447" y="168873"/>
                </a:cubicBezTo>
                <a:cubicBezTo>
                  <a:pt x="7571324" y="184073"/>
                  <a:pt x="7566261" y="202070"/>
                  <a:pt x="7566261" y="222864"/>
                </a:cubicBezTo>
                <a:lnTo>
                  <a:pt x="7533824" y="222864"/>
                </a:lnTo>
                <a:cubicBezTo>
                  <a:pt x="7532849" y="186354"/>
                  <a:pt x="7547799" y="153106"/>
                  <a:pt x="7578673" y="123120"/>
                </a:cubicBezTo>
                <a:cubicBezTo>
                  <a:pt x="7585599" y="112767"/>
                  <a:pt x="7588625" y="101761"/>
                  <a:pt x="7587751" y="90102"/>
                </a:cubicBezTo>
                <a:cubicBezTo>
                  <a:pt x="7583033" y="74227"/>
                  <a:pt x="7574077" y="66742"/>
                  <a:pt x="7560884" y="67645"/>
                </a:cubicBezTo>
                <a:lnTo>
                  <a:pt x="7555593" y="67645"/>
                </a:lnTo>
                <a:cubicBezTo>
                  <a:pt x="7539317" y="68420"/>
                  <a:pt x="7531630" y="82365"/>
                  <a:pt x="7532533" y="109483"/>
                </a:cubicBezTo>
                <a:lnTo>
                  <a:pt x="7498719" y="109483"/>
                </a:lnTo>
                <a:cubicBezTo>
                  <a:pt x="7497759" y="72370"/>
                  <a:pt x="7509495" y="49584"/>
                  <a:pt x="7533931" y="41123"/>
                </a:cubicBezTo>
                <a:cubicBezTo>
                  <a:pt x="7537904" y="38140"/>
                  <a:pt x="7545555" y="36183"/>
                  <a:pt x="7556883" y="35251"/>
                </a:cubicBezTo>
                <a:close/>
                <a:moveTo>
                  <a:pt x="4077022" y="34928"/>
                </a:moveTo>
                <a:cubicBezTo>
                  <a:pt x="4072463" y="35136"/>
                  <a:pt x="4065866" y="35688"/>
                  <a:pt x="4057229" y="36584"/>
                </a:cubicBezTo>
                <a:cubicBezTo>
                  <a:pt x="4039956" y="38377"/>
                  <a:pt x="4023512" y="40793"/>
                  <a:pt x="4007895" y="43833"/>
                </a:cubicBezTo>
                <a:lnTo>
                  <a:pt x="4011272" y="56697"/>
                </a:lnTo>
                <a:cubicBezTo>
                  <a:pt x="4022487" y="55908"/>
                  <a:pt x="4033195" y="53459"/>
                  <a:pt x="4043398" y="49351"/>
                </a:cubicBezTo>
                <a:cubicBezTo>
                  <a:pt x="4053601" y="45242"/>
                  <a:pt x="4061933" y="46576"/>
                  <a:pt x="4068393" y="53352"/>
                </a:cubicBezTo>
                <a:cubicBezTo>
                  <a:pt x="4074854" y="60127"/>
                  <a:pt x="4070046" y="65100"/>
                  <a:pt x="4053971" y="68269"/>
                </a:cubicBezTo>
                <a:cubicBezTo>
                  <a:pt x="4037895" y="71438"/>
                  <a:pt x="4024788" y="73374"/>
                  <a:pt x="4014650" y="74077"/>
                </a:cubicBezTo>
                <a:lnTo>
                  <a:pt x="4018005" y="87736"/>
                </a:lnTo>
                <a:cubicBezTo>
                  <a:pt x="4045567" y="83305"/>
                  <a:pt x="4065314" y="80695"/>
                  <a:pt x="4077245" y="79906"/>
                </a:cubicBezTo>
                <a:cubicBezTo>
                  <a:pt x="4081303" y="66871"/>
                  <a:pt x="4083780" y="56424"/>
                  <a:pt x="4084677" y="48566"/>
                </a:cubicBezTo>
                <a:cubicBezTo>
                  <a:pt x="4085573" y="40707"/>
                  <a:pt x="4085540" y="36298"/>
                  <a:pt x="4084580" y="35337"/>
                </a:cubicBezTo>
                <a:cubicBezTo>
                  <a:pt x="4084099" y="34856"/>
                  <a:pt x="4081580" y="34720"/>
                  <a:pt x="4077022" y="34928"/>
                </a:cubicBezTo>
                <a:close/>
                <a:moveTo>
                  <a:pt x="5241198" y="34449"/>
                </a:moveTo>
                <a:cubicBezTo>
                  <a:pt x="5248267" y="35123"/>
                  <a:pt x="5254299" y="36936"/>
                  <a:pt x="5259297" y="39886"/>
                </a:cubicBezTo>
                <a:cubicBezTo>
                  <a:pt x="5269292" y="45787"/>
                  <a:pt x="5274544" y="51889"/>
                  <a:pt x="5275053" y="58191"/>
                </a:cubicBezTo>
                <a:cubicBezTo>
                  <a:pt x="5275562" y="64494"/>
                  <a:pt x="5268546" y="66971"/>
                  <a:pt x="5254005" y="65623"/>
                </a:cubicBezTo>
                <a:cubicBezTo>
                  <a:pt x="5239464" y="64275"/>
                  <a:pt x="5225791" y="63827"/>
                  <a:pt x="5212985" y="64279"/>
                </a:cubicBezTo>
                <a:cubicBezTo>
                  <a:pt x="5200179" y="64731"/>
                  <a:pt x="5185574" y="65573"/>
                  <a:pt x="5169168" y="66806"/>
                </a:cubicBezTo>
                <a:cubicBezTo>
                  <a:pt x="5181774" y="74235"/>
                  <a:pt x="5186951" y="80645"/>
                  <a:pt x="5184699" y="86037"/>
                </a:cubicBezTo>
                <a:cubicBezTo>
                  <a:pt x="5182448" y="91429"/>
                  <a:pt x="5181322" y="105066"/>
                  <a:pt x="5181322" y="126949"/>
                </a:cubicBezTo>
                <a:cubicBezTo>
                  <a:pt x="5181322" y="149535"/>
                  <a:pt x="5181774" y="171866"/>
                  <a:pt x="5182677" y="193943"/>
                </a:cubicBezTo>
                <a:cubicBezTo>
                  <a:pt x="5183580" y="216020"/>
                  <a:pt x="5184032" y="235082"/>
                  <a:pt x="5184032" y="251128"/>
                </a:cubicBezTo>
                <a:cubicBezTo>
                  <a:pt x="5184032" y="269068"/>
                  <a:pt x="5179393" y="284139"/>
                  <a:pt x="5170115" y="296343"/>
                </a:cubicBezTo>
                <a:cubicBezTo>
                  <a:pt x="5160837" y="308546"/>
                  <a:pt x="5153297" y="309027"/>
                  <a:pt x="5147497" y="297784"/>
                </a:cubicBezTo>
                <a:cubicBezTo>
                  <a:pt x="5141696" y="286541"/>
                  <a:pt x="5132361" y="275266"/>
                  <a:pt x="5119490" y="263959"/>
                </a:cubicBezTo>
                <a:cubicBezTo>
                  <a:pt x="5106620" y="252652"/>
                  <a:pt x="5107337" y="248798"/>
                  <a:pt x="5121641" y="252397"/>
                </a:cubicBezTo>
                <a:cubicBezTo>
                  <a:pt x="5135946" y="255997"/>
                  <a:pt x="5144743" y="257323"/>
                  <a:pt x="5148034" y="256377"/>
                </a:cubicBezTo>
                <a:cubicBezTo>
                  <a:pt x="5151325" y="255430"/>
                  <a:pt x="5153620" y="250006"/>
                  <a:pt x="5154918" y="240104"/>
                </a:cubicBezTo>
                <a:cubicBezTo>
                  <a:pt x="5156216" y="230202"/>
                  <a:pt x="5156638" y="204935"/>
                  <a:pt x="5156187" y="164302"/>
                </a:cubicBezTo>
                <a:cubicBezTo>
                  <a:pt x="5155735" y="123669"/>
                  <a:pt x="5154420" y="98760"/>
                  <a:pt x="5152240" y="89575"/>
                </a:cubicBezTo>
                <a:cubicBezTo>
                  <a:pt x="5150060" y="80390"/>
                  <a:pt x="5147694" y="73532"/>
                  <a:pt x="5145141" y="69000"/>
                </a:cubicBezTo>
                <a:cubicBezTo>
                  <a:pt x="5112116" y="70764"/>
                  <a:pt x="5087476" y="72779"/>
                  <a:pt x="5071221" y="75045"/>
                </a:cubicBezTo>
                <a:cubicBezTo>
                  <a:pt x="5054967" y="77311"/>
                  <a:pt x="5039128" y="79569"/>
                  <a:pt x="5023705" y="81821"/>
                </a:cubicBezTo>
                <a:cubicBezTo>
                  <a:pt x="5008282" y="84072"/>
                  <a:pt x="4995125" y="79996"/>
                  <a:pt x="4984233" y="69592"/>
                </a:cubicBezTo>
                <a:cubicBezTo>
                  <a:pt x="4973342" y="59188"/>
                  <a:pt x="4973779" y="54671"/>
                  <a:pt x="4985545" y="56040"/>
                </a:cubicBezTo>
                <a:cubicBezTo>
                  <a:pt x="4997312" y="57410"/>
                  <a:pt x="5013162" y="57654"/>
                  <a:pt x="5033094" y="56772"/>
                </a:cubicBezTo>
                <a:cubicBezTo>
                  <a:pt x="5053027" y="55890"/>
                  <a:pt x="5084074" y="52982"/>
                  <a:pt x="5126234" y="48049"/>
                </a:cubicBezTo>
                <a:cubicBezTo>
                  <a:pt x="5168394" y="43116"/>
                  <a:pt x="5198613" y="39047"/>
                  <a:pt x="5216889" y="35842"/>
                </a:cubicBezTo>
                <a:cubicBezTo>
                  <a:pt x="5226027" y="34240"/>
                  <a:pt x="5234130" y="33775"/>
                  <a:pt x="5241198" y="34449"/>
                </a:cubicBezTo>
                <a:close/>
                <a:moveTo>
                  <a:pt x="1291226" y="34027"/>
                </a:moveTo>
                <a:cubicBezTo>
                  <a:pt x="1294982" y="33932"/>
                  <a:pt x="1299140" y="34835"/>
                  <a:pt x="1303700" y="36735"/>
                </a:cubicBezTo>
                <a:cubicBezTo>
                  <a:pt x="1312820" y="40535"/>
                  <a:pt x="1321270" y="45296"/>
                  <a:pt x="1329049" y="51018"/>
                </a:cubicBezTo>
                <a:cubicBezTo>
                  <a:pt x="1336829" y="56740"/>
                  <a:pt x="1337468" y="63117"/>
                  <a:pt x="1330964" y="70151"/>
                </a:cubicBezTo>
                <a:cubicBezTo>
                  <a:pt x="1324461" y="77185"/>
                  <a:pt x="1319180" y="87019"/>
                  <a:pt x="1315122" y="99653"/>
                </a:cubicBezTo>
                <a:cubicBezTo>
                  <a:pt x="1311064" y="112286"/>
                  <a:pt x="1307277" y="123429"/>
                  <a:pt x="1303765" y="133080"/>
                </a:cubicBezTo>
                <a:cubicBezTo>
                  <a:pt x="1300251" y="142731"/>
                  <a:pt x="1294461" y="152909"/>
                  <a:pt x="1286395" y="163614"/>
                </a:cubicBezTo>
                <a:cubicBezTo>
                  <a:pt x="1278329" y="174319"/>
                  <a:pt x="1272445" y="174724"/>
                  <a:pt x="1268745" y="164829"/>
                </a:cubicBezTo>
                <a:lnTo>
                  <a:pt x="1244697" y="168443"/>
                </a:lnTo>
                <a:lnTo>
                  <a:pt x="1243535" y="201117"/>
                </a:lnTo>
                <a:cubicBezTo>
                  <a:pt x="1247852" y="200371"/>
                  <a:pt x="1254283" y="198611"/>
                  <a:pt x="1262830" y="195836"/>
                </a:cubicBezTo>
                <a:cubicBezTo>
                  <a:pt x="1271377" y="193061"/>
                  <a:pt x="1279070" y="195187"/>
                  <a:pt x="1285911" y="202214"/>
                </a:cubicBezTo>
                <a:cubicBezTo>
                  <a:pt x="1292751" y="209241"/>
                  <a:pt x="1291812" y="214206"/>
                  <a:pt x="1283093" y="217110"/>
                </a:cubicBezTo>
                <a:cubicBezTo>
                  <a:pt x="1274374" y="220014"/>
                  <a:pt x="1261131" y="222684"/>
                  <a:pt x="1243363" y="225122"/>
                </a:cubicBezTo>
                <a:lnTo>
                  <a:pt x="1242180" y="260507"/>
                </a:lnTo>
                <a:cubicBezTo>
                  <a:pt x="1260263" y="257897"/>
                  <a:pt x="1274958" y="256137"/>
                  <a:pt x="1286266" y="255226"/>
                </a:cubicBezTo>
                <a:cubicBezTo>
                  <a:pt x="1297573" y="254315"/>
                  <a:pt x="1309142" y="252716"/>
                  <a:pt x="1320973" y="250429"/>
                </a:cubicBezTo>
                <a:cubicBezTo>
                  <a:pt x="1332803" y="248142"/>
                  <a:pt x="1342200" y="252652"/>
                  <a:pt x="1349162" y="263959"/>
                </a:cubicBezTo>
                <a:cubicBezTo>
                  <a:pt x="1356124" y="275266"/>
                  <a:pt x="1353070" y="280694"/>
                  <a:pt x="1339998" y="280242"/>
                </a:cubicBezTo>
                <a:cubicBezTo>
                  <a:pt x="1326927" y="279791"/>
                  <a:pt x="1312289" y="279565"/>
                  <a:pt x="1296085" y="279565"/>
                </a:cubicBezTo>
                <a:cubicBezTo>
                  <a:pt x="1281085" y="279565"/>
                  <a:pt x="1264598" y="280691"/>
                  <a:pt x="1246622" y="282942"/>
                </a:cubicBezTo>
                <a:cubicBezTo>
                  <a:pt x="1228646" y="285193"/>
                  <a:pt x="1211399" y="287434"/>
                  <a:pt x="1194879" y="289664"/>
                </a:cubicBezTo>
                <a:cubicBezTo>
                  <a:pt x="1178359" y="291894"/>
                  <a:pt x="1166019" y="294142"/>
                  <a:pt x="1157860" y="296407"/>
                </a:cubicBezTo>
                <a:cubicBezTo>
                  <a:pt x="1149700" y="298673"/>
                  <a:pt x="1140540" y="295805"/>
                  <a:pt x="1130380" y="287803"/>
                </a:cubicBezTo>
                <a:cubicBezTo>
                  <a:pt x="1120220" y="279802"/>
                  <a:pt x="1122010" y="275517"/>
                  <a:pt x="1135747" y="274951"/>
                </a:cubicBezTo>
                <a:cubicBezTo>
                  <a:pt x="1149485" y="274385"/>
                  <a:pt x="1163072" y="272753"/>
                  <a:pt x="1176509" y="270057"/>
                </a:cubicBezTo>
                <a:cubicBezTo>
                  <a:pt x="1189946" y="267361"/>
                  <a:pt x="1204580" y="265225"/>
                  <a:pt x="1220412" y="263647"/>
                </a:cubicBezTo>
                <a:lnTo>
                  <a:pt x="1220412" y="228263"/>
                </a:lnTo>
                <a:cubicBezTo>
                  <a:pt x="1212625" y="230070"/>
                  <a:pt x="1205498" y="230733"/>
                  <a:pt x="1199030" y="230252"/>
                </a:cubicBezTo>
                <a:cubicBezTo>
                  <a:pt x="1192563" y="229772"/>
                  <a:pt x="1186189" y="226789"/>
                  <a:pt x="1179908" y="221304"/>
                </a:cubicBezTo>
                <a:cubicBezTo>
                  <a:pt x="1173627" y="215819"/>
                  <a:pt x="1174856" y="212453"/>
                  <a:pt x="1183597" y="211205"/>
                </a:cubicBezTo>
                <a:cubicBezTo>
                  <a:pt x="1192337" y="209958"/>
                  <a:pt x="1204609" y="207756"/>
                  <a:pt x="1220412" y="204601"/>
                </a:cubicBezTo>
                <a:lnTo>
                  <a:pt x="1220412" y="171583"/>
                </a:lnTo>
                <a:lnTo>
                  <a:pt x="1196729" y="175261"/>
                </a:lnTo>
                <a:cubicBezTo>
                  <a:pt x="1191065" y="188999"/>
                  <a:pt x="1185497" y="188325"/>
                  <a:pt x="1180026" y="173239"/>
                </a:cubicBezTo>
                <a:cubicBezTo>
                  <a:pt x="1174555" y="158154"/>
                  <a:pt x="1169826" y="139081"/>
                  <a:pt x="1165840" y="116022"/>
                </a:cubicBezTo>
                <a:cubicBezTo>
                  <a:pt x="1161853" y="92963"/>
                  <a:pt x="1157580" y="77762"/>
                  <a:pt x="1153020" y="70420"/>
                </a:cubicBezTo>
                <a:cubicBezTo>
                  <a:pt x="1148459" y="63078"/>
                  <a:pt x="1150259" y="59407"/>
                  <a:pt x="1158419" y="59407"/>
                </a:cubicBezTo>
                <a:cubicBezTo>
                  <a:pt x="1164112" y="59407"/>
                  <a:pt x="1168919" y="59629"/>
                  <a:pt x="1172842" y="60074"/>
                </a:cubicBezTo>
                <a:cubicBezTo>
                  <a:pt x="1176764" y="60518"/>
                  <a:pt x="1187989" y="59410"/>
                  <a:pt x="1206516" y="56750"/>
                </a:cubicBezTo>
                <a:cubicBezTo>
                  <a:pt x="1225044" y="54090"/>
                  <a:pt x="1240642" y="51229"/>
                  <a:pt x="1253312" y="48168"/>
                </a:cubicBezTo>
                <a:cubicBezTo>
                  <a:pt x="1265981" y="45106"/>
                  <a:pt x="1275267" y="41485"/>
                  <a:pt x="1281168" y="37305"/>
                </a:cubicBezTo>
                <a:cubicBezTo>
                  <a:pt x="1284118" y="35215"/>
                  <a:pt x="1287471" y="34122"/>
                  <a:pt x="1291226" y="34027"/>
                </a:cubicBezTo>
                <a:close/>
                <a:moveTo>
                  <a:pt x="3401053" y="32556"/>
                </a:moveTo>
                <a:cubicBezTo>
                  <a:pt x="3403260" y="32207"/>
                  <a:pt x="3406198" y="32442"/>
                  <a:pt x="3409869" y="33261"/>
                </a:cubicBezTo>
                <a:cubicBezTo>
                  <a:pt x="3424554" y="36538"/>
                  <a:pt x="3436055" y="41367"/>
                  <a:pt x="3444372" y="47748"/>
                </a:cubicBezTo>
                <a:cubicBezTo>
                  <a:pt x="3452689" y="54130"/>
                  <a:pt x="3455998" y="63315"/>
                  <a:pt x="3454299" y="75303"/>
                </a:cubicBezTo>
                <a:cubicBezTo>
                  <a:pt x="3452600" y="87291"/>
                  <a:pt x="3445559" y="88811"/>
                  <a:pt x="3433176" y="79863"/>
                </a:cubicBezTo>
                <a:cubicBezTo>
                  <a:pt x="3420794" y="70915"/>
                  <a:pt x="3410056" y="61450"/>
                  <a:pt x="3400964" y="51470"/>
                </a:cubicBezTo>
                <a:cubicBezTo>
                  <a:pt x="3394404" y="39908"/>
                  <a:pt x="3394433" y="33603"/>
                  <a:pt x="3401053" y="32556"/>
                </a:cubicBezTo>
                <a:close/>
                <a:moveTo>
                  <a:pt x="543554" y="32556"/>
                </a:moveTo>
                <a:cubicBezTo>
                  <a:pt x="545760" y="32207"/>
                  <a:pt x="548699" y="32442"/>
                  <a:pt x="552370" y="33261"/>
                </a:cubicBezTo>
                <a:cubicBezTo>
                  <a:pt x="567054" y="36538"/>
                  <a:pt x="578555" y="41367"/>
                  <a:pt x="586872" y="47748"/>
                </a:cubicBezTo>
                <a:cubicBezTo>
                  <a:pt x="595190" y="54130"/>
                  <a:pt x="598499" y="63315"/>
                  <a:pt x="596799" y="75303"/>
                </a:cubicBezTo>
                <a:cubicBezTo>
                  <a:pt x="595100" y="87291"/>
                  <a:pt x="588059" y="88811"/>
                  <a:pt x="575676" y="79863"/>
                </a:cubicBezTo>
                <a:cubicBezTo>
                  <a:pt x="563294" y="70915"/>
                  <a:pt x="552556" y="61450"/>
                  <a:pt x="543464" y="51470"/>
                </a:cubicBezTo>
                <a:cubicBezTo>
                  <a:pt x="536904" y="39908"/>
                  <a:pt x="536934" y="33603"/>
                  <a:pt x="543554" y="32556"/>
                </a:cubicBezTo>
                <a:close/>
                <a:moveTo>
                  <a:pt x="2176853" y="32411"/>
                </a:moveTo>
                <a:cubicBezTo>
                  <a:pt x="2180660" y="30605"/>
                  <a:pt x="2187436" y="33089"/>
                  <a:pt x="2197180" y="39865"/>
                </a:cubicBezTo>
                <a:cubicBezTo>
                  <a:pt x="2206924" y="46640"/>
                  <a:pt x="2209660" y="52452"/>
                  <a:pt x="2205386" y="57299"/>
                </a:cubicBezTo>
                <a:cubicBezTo>
                  <a:pt x="2201113" y="62146"/>
                  <a:pt x="2197460" y="67825"/>
                  <a:pt x="2194427" y="74335"/>
                </a:cubicBezTo>
                <a:cubicBezTo>
                  <a:pt x="2191394" y="80845"/>
                  <a:pt x="2186819" y="88797"/>
                  <a:pt x="2180703" y="98190"/>
                </a:cubicBezTo>
                <a:cubicBezTo>
                  <a:pt x="2174587" y="107583"/>
                  <a:pt x="2169783" y="114276"/>
                  <a:pt x="2166291" y="118270"/>
                </a:cubicBezTo>
                <a:cubicBezTo>
                  <a:pt x="2162800" y="122264"/>
                  <a:pt x="2159612" y="125146"/>
                  <a:pt x="2156730" y="126917"/>
                </a:cubicBezTo>
                <a:cubicBezTo>
                  <a:pt x="2153848" y="128688"/>
                  <a:pt x="2155206" y="129366"/>
                  <a:pt x="2160806" y="128950"/>
                </a:cubicBezTo>
                <a:cubicBezTo>
                  <a:pt x="2166406" y="128534"/>
                  <a:pt x="2175745" y="127917"/>
                  <a:pt x="2188823" y="127100"/>
                </a:cubicBezTo>
                <a:cubicBezTo>
                  <a:pt x="2199536" y="112258"/>
                  <a:pt x="2204892" y="101409"/>
                  <a:pt x="2204892" y="94555"/>
                </a:cubicBezTo>
                <a:cubicBezTo>
                  <a:pt x="2204892" y="84603"/>
                  <a:pt x="2209158" y="81086"/>
                  <a:pt x="2217690" y="84004"/>
                </a:cubicBezTo>
                <a:cubicBezTo>
                  <a:pt x="2226223" y="86922"/>
                  <a:pt x="2232773" y="90622"/>
                  <a:pt x="2237340" y="95103"/>
                </a:cubicBezTo>
                <a:cubicBezTo>
                  <a:pt x="2241907" y="99584"/>
                  <a:pt x="2241642" y="104335"/>
                  <a:pt x="2236544" y="109354"/>
                </a:cubicBezTo>
                <a:cubicBezTo>
                  <a:pt x="2231446" y="114373"/>
                  <a:pt x="2226936" y="118191"/>
                  <a:pt x="2223014" y="120808"/>
                </a:cubicBezTo>
                <a:cubicBezTo>
                  <a:pt x="2219092" y="123425"/>
                  <a:pt x="2209943" y="133420"/>
                  <a:pt x="2195567" y="150793"/>
                </a:cubicBezTo>
                <a:cubicBezTo>
                  <a:pt x="2181191" y="168167"/>
                  <a:pt x="2173974" y="176853"/>
                  <a:pt x="2173917" y="176853"/>
                </a:cubicBezTo>
                <a:cubicBezTo>
                  <a:pt x="2176986" y="176853"/>
                  <a:pt x="2187665" y="174146"/>
                  <a:pt x="2205956" y="168733"/>
                </a:cubicBezTo>
                <a:cubicBezTo>
                  <a:pt x="2224247" y="163320"/>
                  <a:pt x="2232009" y="163212"/>
                  <a:pt x="2229241" y="168410"/>
                </a:cubicBezTo>
                <a:cubicBezTo>
                  <a:pt x="2226474" y="173609"/>
                  <a:pt x="2215166" y="181170"/>
                  <a:pt x="2195319" y="191093"/>
                </a:cubicBezTo>
                <a:cubicBezTo>
                  <a:pt x="2175473" y="201016"/>
                  <a:pt x="2162875" y="208344"/>
                  <a:pt x="2157526" y="213077"/>
                </a:cubicBezTo>
                <a:cubicBezTo>
                  <a:pt x="2152177" y="217809"/>
                  <a:pt x="2147258" y="214597"/>
                  <a:pt x="2142770" y="203440"/>
                </a:cubicBezTo>
                <a:cubicBezTo>
                  <a:pt x="2138281" y="192283"/>
                  <a:pt x="2139342" y="184998"/>
                  <a:pt x="2145953" y="181585"/>
                </a:cubicBezTo>
                <a:cubicBezTo>
                  <a:pt x="2152564" y="178172"/>
                  <a:pt x="2165011" y="164786"/>
                  <a:pt x="2183295" y="141426"/>
                </a:cubicBezTo>
                <a:cubicBezTo>
                  <a:pt x="2183223" y="141727"/>
                  <a:pt x="2178495" y="143193"/>
                  <a:pt x="2169109" y="145825"/>
                </a:cubicBezTo>
                <a:cubicBezTo>
                  <a:pt x="2159724" y="148456"/>
                  <a:pt x="2150252" y="151607"/>
                  <a:pt x="2140694" y="155278"/>
                </a:cubicBezTo>
                <a:cubicBezTo>
                  <a:pt x="2131136" y="158949"/>
                  <a:pt x="2125271" y="155640"/>
                  <a:pt x="2123099" y="145351"/>
                </a:cubicBezTo>
                <a:cubicBezTo>
                  <a:pt x="2120926" y="135062"/>
                  <a:pt x="2123353" y="128014"/>
                  <a:pt x="2130380" y="124207"/>
                </a:cubicBezTo>
                <a:cubicBezTo>
                  <a:pt x="2137406" y="120399"/>
                  <a:pt x="2143720" y="114402"/>
                  <a:pt x="2149320" y="106213"/>
                </a:cubicBezTo>
                <a:cubicBezTo>
                  <a:pt x="2154919" y="98025"/>
                  <a:pt x="2160405" y="87492"/>
                  <a:pt x="2165775" y="74615"/>
                </a:cubicBezTo>
                <a:cubicBezTo>
                  <a:pt x="2171146" y="61737"/>
                  <a:pt x="2173383" y="51936"/>
                  <a:pt x="2172486" y="45210"/>
                </a:cubicBezTo>
                <a:cubicBezTo>
                  <a:pt x="2171590" y="38484"/>
                  <a:pt x="2173046" y="34218"/>
                  <a:pt x="2176853" y="32411"/>
                </a:cubicBezTo>
                <a:close/>
                <a:moveTo>
                  <a:pt x="2296359" y="29037"/>
                </a:moveTo>
                <a:cubicBezTo>
                  <a:pt x="2300589" y="29132"/>
                  <a:pt x="2305725" y="29909"/>
                  <a:pt x="2311765" y="31368"/>
                </a:cubicBezTo>
                <a:cubicBezTo>
                  <a:pt x="2323847" y="34286"/>
                  <a:pt x="2331351" y="40356"/>
                  <a:pt x="2334276" y="49577"/>
                </a:cubicBezTo>
                <a:cubicBezTo>
                  <a:pt x="2337201" y="58797"/>
                  <a:pt x="2335373" y="64566"/>
                  <a:pt x="2328791" y="66882"/>
                </a:cubicBezTo>
                <a:cubicBezTo>
                  <a:pt x="2322209" y="69198"/>
                  <a:pt x="2311934" y="65057"/>
                  <a:pt x="2297967" y="54459"/>
                </a:cubicBezTo>
                <a:cubicBezTo>
                  <a:pt x="2285405" y="41223"/>
                  <a:pt x="2281544" y="33336"/>
                  <a:pt x="2286383" y="30798"/>
                </a:cubicBezTo>
                <a:cubicBezTo>
                  <a:pt x="2288803" y="29529"/>
                  <a:pt x="2292128" y="28942"/>
                  <a:pt x="2296359" y="29037"/>
                </a:cubicBezTo>
                <a:close/>
                <a:moveTo>
                  <a:pt x="6469341" y="24528"/>
                </a:moveTo>
                <a:cubicBezTo>
                  <a:pt x="6476403" y="26485"/>
                  <a:pt x="6484079" y="30540"/>
                  <a:pt x="6492367" y="36692"/>
                </a:cubicBezTo>
                <a:cubicBezTo>
                  <a:pt x="6500655" y="42844"/>
                  <a:pt x="6503521" y="47712"/>
                  <a:pt x="6500961" y="51297"/>
                </a:cubicBezTo>
                <a:cubicBezTo>
                  <a:pt x="6498401" y="54882"/>
                  <a:pt x="6495863" y="58765"/>
                  <a:pt x="6493346" y="62945"/>
                </a:cubicBezTo>
                <a:cubicBezTo>
                  <a:pt x="6490829" y="67125"/>
                  <a:pt x="6480694" y="85535"/>
                  <a:pt x="6462941" y="118173"/>
                </a:cubicBezTo>
                <a:cubicBezTo>
                  <a:pt x="6477339" y="126074"/>
                  <a:pt x="6483623" y="134137"/>
                  <a:pt x="6481795" y="142361"/>
                </a:cubicBezTo>
                <a:cubicBezTo>
                  <a:pt x="6479967" y="150585"/>
                  <a:pt x="6478833" y="163370"/>
                  <a:pt x="6478397" y="180714"/>
                </a:cubicBezTo>
                <a:cubicBezTo>
                  <a:pt x="6477959" y="198059"/>
                  <a:pt x="6477511" y="220229"/>
                  <a:pt x="6477053" y="247224"/>
                </a:cubicBezTo>
                <a:cubicBezTo>
                  <a:pt x="6476593" y="274220"/>
                  <a:pt x="6473689" y="290406"/>
                  <a:pt x="6468341" y="295784"/>
                </a:cubicBezTo>
                <a:cubicBezTo>
                  <a:pt x="6462991" y="301161"/>
                  <a:pt x="6457578" y="297834"/>
                  <a:pt x="6452101" y="285803"/>
                </a:cubicBezTo>
                <a:cubicBezTo>
                  <a:pt x="6446621" y="273771"/>
                  <a:pt x="6445235" y="263124"/>
                  <a:pt x="6447938" y="253860"/>
                </a:cubicBezTo>
                <a:cubicBezTo>
                  <a:pt x="6450641" y="244596"/>
                  <a:pt x="6452892" y="230801"/>
                  <a:pt x="6454692" y="212474"/>
                </a:cubicBezTo>
                <a:cubicBezTo>
                  <a:pt x="6456491" y="194147"/>
                  <a:pt x="6456951" y="176677"/>
                  <a:pt x="6456069" y="160064"/>
                </a:cubicBezTo>
                <a:cubicBezTo>
                  <a:pt x="6455187" y="143451"/>
                  <a:pt x="6454387" y="133345"/>
                  <a:pt x="6453671" y="129746"/>
                </a:cubicBezTo>
                <a:cubicBezTo>
                  <a:pt x="6447561" y="143139"/>
                  <a:pt x="6439689" y="154880"/>
                  <a:pt x="6430053" y="164969"/>
                </a:cubicBezTo>
                <a:cubicBezTo>
                  <a:pt x="6420415" y="175057"/>
                  <a:pt x="6410413" y="182955"/>
                  <a:pt x="6400045" y="188662"/>
                </a:cubicBezTo>
                <a:cubicBezTo>
                  <a:pt x="6389677" y="194370"/>
                  <a:pt x="6387465" y="192774"/>
                  <a:pt x="6393409" y="183876"/>
                </a:cubicBezTo>
                <a:cubicBezTo>
                  <a:pt x="6399353" y="174978"/>
                  <a:pt x="6406613" y="163983"/>
                  <a:pt x="6415189" y="150890"/>
                </a:cubicBezTo>
                <a:cubicBezTo>
                  <a:pt x="6423763" y="137798"/>
                  <a:pt x="6433389" y="120808"/>
                  <a:pt x="6444066" y="99921"/>
                </a:cubicBezTo>
                <a:cubicBezTo>
                  <a:pt x="6454742" y="79035"/>
                  <a:pt x="6460758" y="64218"/>
                  <a:pt x="6462113" y="55470"/>
                </a:cubicBezTo>
                <a:cubicBezTo>
                  <a:pt x="6463469" y="46723"/>
                  <a:pt x="6463245" y="38890"/>
                  <a:pt x="6461447" y="31970"/>
                </a:cubicBezTo>
                <a:cubicBezTo>
                  <a:pt x="6459647" y="25051"/>
                  <a:pt x="6462277" y="22570"/>
                  <a:pt x="6469341" y="24528"/>
                </a:cubicBezTo>
                <a:close/>
                <a:moveTo>
                  <a:pt x="7316257" y="22729"/>
                </a:moveTo>
                <a:cubicBezTo>
                  <a:pt x="7319232" y="22526"/>
                  <a:pt x="7322453" y="23155"/>
                  <a:pt x="7325919" y="24614"/>
                </a:cubicBezTo>
                <a:cubicBezTo>
                  <a:pt x="7332853" y="27532"/>
                  <a:pt x="7339292" y="31124"/>
                  <a:pt x="7345236" y="35391"/>
                </a:cubicBezTo>
                <a:cubicBezTo>
                  <a:pt x="7351181" y="39657"/>
                  <a:pt x="7351646" y="45016"/>
                  <a:pt x="7346634" y="51470"/>
                </a:cubicBezTo>
                <a:cubicBezTo>
                  <a:pt x="7341623" y="57923"/>
                  <a:pt x="7338453" y="70029"/>
                  <a:pt x="7337127" y="87790"/>
                </a:cubicBezTo>
                <a:cubicBezTo>
                  <a:pt x="7335801" y="105550"/>
                  <a:pt x="7333825" y="123077"/>
                  <a:pt x="7331200" y="140372"/>
                </a:cubicBezTo>
                <a:cubicBezTo>
                  <a:pt x="7341554" y="137905"/>
                  <a:pt x="7349237" y="135041"/>
                  <a:pt x="7354249" y="131778"/>
                </a:cubicBezTo>
                <a:cubicBezTo>
                  <a:pt x="7359261" y="128516"/>
                  <a:pt x="7367062" y="129279"/>
                  <a:pt x="7377652" y="134069"/>
                </a:cubicBezTo>
                <a:cubicBezTo>
                  <a:pt x="7388243" y="138859"/>
                  <a:pt x="7395747" y="144125"/>
                  <a:pt x="7400163" y="149868"/>
                </a:cubicBezTo>
                <a:cubicBezTo>
                  <a:pt x="7404579" y="155612"/>
                  <a:pt x="7404727" y="161165"/>
                  <a:pt x="7400603" y="166528"/>
                </a:cubicBezTo>
                <a:cubicBezTo>
                  <a:pt x="7396481" y="171891"/>
                  <a:pt x="7392627" y="188695"/>
                  <a:pt x="7389041" y="216938"/>
                </a:cubicBezTo>
                <a:cubicBezTo>
                  <a:pt x="7385457" y="245181"/>
                  <a:pt x="7379445" y="266569"/>
                  <a:pt x="7371005" y="281103"/>
                </a:cubicBezTo>
                <a:cubicBezTo>
                  <a:pt x="7362567" y="295637"/>
                  <a:pt x="7352381" y="305539"/>
                  <a:pt x="7340449" y="310809"/>
                </a:cubicBezTo>
                <a:cubicBezTo>
                  <a:pt x="7328519" y="316079"/>
                  <a:pt x="7321535" y="313207"/>
                  <a:pt x="7319499" y="302194"/>
                </a:cubicBezTo>
                <a:cubicBezTo>
                  <a:pt x="7317463" y="291180"/>
                  <a:pt x="7311453" y="280354"/>
                  <a:pt x="7301473" y="269713"/>
                </a:cubicBezTo>
                <a:cubicBezTo>
                  <a:pt x="7291492" y="259073"/>
                  <a:pt x="7293855" y="256456"/>
                  <a:pt x="7308561" y="261862"/>
                </a:cubicBezTo>
                <a:cubicBezTo>
                  <a:pt x="7323267" y="267268"/>
                  <a:pt x="7333036" y="269971"/>
                  <a:pt x="7337869" y="269971"/>
                </a:cubicBezTo>
                <a:cubicBezTo>
                  <a:pt x="7341267" y="269971"/>
                  <a:pt x="7344803" y="266103"/>
                  <a:pt x="7348473" y="258366"/>
                </a:cubicBezTo>
                <a:cubicBezTo>
                  <a:pt x="7352145" y="250630"/>
                  <a:pt x="7355780" y="239122"/>
                  <a:pt x="7359379" y="223842"/>
                </a:cubicBezTo>
                <a:cubicBezTo>
                  <a:pt x="7362979" y="208563"/>
                  <a:pt x="7364557" y="195503"/>
                  <a:pt x="7364111" y="184661"/>
                </a:cubicBezTo>
                <a:cubicBezTo>
                  <a:pt x="7363667" y="173820"/>
                  <a:pt x="7362756" y="166456"/>
                  <a:pt x="7361379" y="162570"/>
                </a:cubicBezTo>
                <a:cubicBezTo>
                  <a:pt x="7360003" y="158684"/>
                  <a:pt x="7355382" y="157186"/>
                  <a:pt x="7347516" y="158075"/>
                </a:cubicBezTo>
                <a:cubicBezTo>
                  <a:pt x="7339651" y="158964"/>
                  <a:pt x="7322671" y="162061"/>
                  <a:pt x="7296579" y="167367"/>
                </a:cubicBezTo>
                <a:cubicBezTo>
                  <a:pt x="7270487" y="172673"/>
                  <a:pt x="7253763" y="178302"/>
                  <a:pt x="7246407" y="184253"/>
                </a:cubicBezTo>
                <a:cubicBezTo>
                  <a:pt x="7239050" y="190204"/>
                  <a:pt x="7233095" y="188881"/>
                  <a:pt x="7228543" y="180284"/>
                </a:cubicBezTo>
                <a:cubicBezTo>
                  <a:pt x="7223990" y="171687"/>
                  <a:pt x="7224208" y="164556"/>
                  <a:pt x="7229199" y="158892"/>
                </a:cubicBezTo>
                <a:cubicBezTo>
                  <a:pt x="7234189" y="153228"/>
                  <a:pt x="7237563" y="146452"/>
                  <a:pt x="7239319" y="138565"/>
                </a:cubicBezTo>
                <a:cubicBezTo>
                  <a:pt x="7241076" y="130678"/>
                  <a:pt x="7241736" y="120887"/>
                  <a:pt x="7241298" y="109192"/>
                </a:cubicBezTo>
                <a:cubicBezTo>
                  <a:pt x="7240861" y="97498"/>
                  <a:pt x="7238609" y="86947"/>
                  <a:pt x="7234544" y="77540"/>
                </a:cubicBezTo>
                <a:cubicBezTo>
                  <a:pt x="7230479" y="68133"/>
                  <a:pt x="7233311" y="64619"/>
                  <a:pt x="7243041" y="67000"/>
                </a:cubicBezTo>
                <a:cubicBezTo>
                  <a:pt x="7252771" y="69380"/>
                  <a:pt x="7260672" y="72715"/>
                  <a:pt x="7266745" y="77002"/>
                </a:cubicBezTo>
                <a:cubicBezTo>
                  <a:pt x="7272819" y="81290"/>
                  <a:pt x="7274023" y="86442"/>
                  <a:pt x="7270359" y="92457"/>
                </a:cubicBezTo>
                <a:cubicBezTo>
                  <a:pt x="7266695" y="98473"/>
                  <a:pt x="7263985" y="108963"/>
                  <a:pt x="7262227" y="123927"/>
                </a:cubicBezTo>
                <a:cubicBezTo>
                  <a:pt x="7260471" y="138891"/>
                  <a:pt x="7259377" y="147624"/>
                  <a:pt x="7258947" y="150127"/>
                </a:cubicBezTo>
                <a:cubicBezTo>
                  <a:pt x="7258517" y="152629"/>
                  <a:pt x="7259715" y="153898"/>
                  <a:pt x="7262539" y="153934"/>
                </a:cubicBezTo>
                <a:cubicBezTo>
                  <a:pt x="7265365" y="153970"/>
                  <a:pt x="7281899" y="150747"/>
                  <a:pt x="7312142" y="144265"/>
                </a:cubicBezTo>
                <a:cubicBezTo>
                  <a:pt x="7306737" y="136736"/>
                  <a:pt x="7304711" y="130817"/>
                  <a:pt x="7306065" y="126508"/>
                </a:cubicBezTo>
                <a:cubicBezTo>
                  <a:pt x="7307421" y="122199"/>
                  <a:pt x="7308776" y="115269"/>
                  <a:pt x="7310131" y="105719"/>
                </a:cubicBezTo>
                <a:cubicBezTo>
                  <a:pt x="7311487" y="96168"/>
                  <a:pt x="7312386" y="84671"/>
                  <a:pt x="7312831" y="71227"/>
                </a:cubicBezTo>
                <a:cubicBezTo>
                  <a:pt x="7313275" y="57783"/>
                  <a:pt x="7312523" y="50451"/>
                  <a:pt x="7310572" y="49232"/>
                </a:cubicBezTo>
                <a:cubicBezTo>
                  <a:pt x="7308622" y="48014"/>
                  <a:pt x="7302757" y="48956"/>
                  <a:pt x="7292977" y="52061"/>
                </a:cubicBezTo>
                <a:cubicBezTo>
                  <a:pt x="7283197" y="55166"/>
                  <a:pt x="7273732" y="58091"/>
                  <a:pt x="7264583" y="60837"/>
                </a:cubicBezTo>
                <a:cubicBezTo>
                  <a:pt x="7255435" y="63583"/>
                  <a:pt x="7246002" y="61110"/>
                  <a:pt x="7236286" y="53416"/>
                </a:cubicBezTo>
                <a:cubicBezTo>
                  <a:pt x="7226571" y="45723"/>
                  <a:pt x="7228489" y="41876"/>
                  <a:pt x="7242040" y="41876"/>
                </a:cubicBezTo>
                <a:cubicBezTo>
                  <a:pt x="7252380" y="41876"/>
                  <a:pt x="7264727" y="40134"/>
                  <a:pt x="7279081" y="36649"/>
                </a:cubicBezTo>
                <a:cubicBezTo>
                  <a:pt x="7293435" y="33164"/>
                  <a:pt x="7303097" y="29558"/>
                  <a:pt x="7308066" y="25829"/>
                </a:cubicBezTo>
                <a:cubicBezTo>
                  <a:pt x="7310551" y="23965"/>
                  <a:pt x="7313281" y="22932"/>
                  <a:pt x="7316257" y="22729"/>
                </a:cubicBezTo>
                <a:close/>
                <a:moveTo>
                  <a:pt x="2539062" y="22205"/>
                </a:moveTo>
                <a:cubicBezTo>
                  <a:pt x="2542933" y="22058"/>
                  <a:pt x="2547826" y="22327"/>
                  <a:pt x="2553742" y="23011"/>
                </a:cubicBezTo>
                <a:cubicBezTo>
                  <a:pt x="2565787" y="24030"/>
                  <a:pt x="2574607" y="27109"/>
                  <a:pt x="2580199" y="32250"/>
                </a:cubicBezTo>
                <a:cubicBezTo>
                  <a:pt x="2585792" y="37391"/>
                  <a:pt x="2587466" y="44801"/>
                  <a:pt x="2585222" y="54481"/>
                </a:cubicBezTo>
                <a:cubicBezTo>
                  <a:pt x="2582978" y="64161"/>
                  <a:pt x="2575779" y="65935"/>
                  <a:pt x="2563626" y="59805"/>
                </a:cubicBezTo>
                <a:cubicBezTo>
                  <a:pt x="2551472" y="53674"/>
                  <a:pt x="2540871" y="45325"/>
                  <a:pt x="2531823" y="34756"/>
                </a:cubicBezTo>
                <a:cubicBezTo>
                  <a:pt x="2525036" y="26829"/>
                  <a:pt x="2527449" y="22646"/>
                  <a:pt x="2539062" y="22205"/>
                </a:cubicBezTo>
                <a:close/>
                <a:moveTo>
                  <a:pt x="4701368" y="20261"/>
                </a:moveTo>
                <a:cubicBezTo>
                  <a:pt x="4704867" y="20065"/>
                  <a:pt x="4710454" y="22574"/>
                  <a:pt x="4718130" y="27787"/>
                </a:cubicBezTo>
                <a:cubicBezTo>
                  <a:pt x="4733481" y="38212"/>
                  <a:pt x="4739199" y="45647"/>
                  <a:pt x="4735284" y="50093"/>
                </a:cubicBezTo>
                <a:cubicBezTo>
                  <a:pt x="4731369" y="54538"/>
                  <a:pt x="4726612" y="61049"/>
                  <a:pt x="4721012" y="69624"/>
                </a:cubicBezTo>
                <a:cubicBezTo>
                  <a:pt x="4715412" y="78200"/>
                  <a:pt x="4706833" y="92318"/>
                  <a:pt x="4695275" y="111978"/>
                </a:cubicBezTo>
                <a:cubicBezTo>
                  <a:pt x="4706073" y="121686"/>
                  <a:pt x="4710346" y="129882"/>
                  <a:pt x="4708095" y="136564"/>
                </a:cubicBezTo>
                <a:cubicBezTo>
                  <a:pt x="4705844" y="143247"/>
                  <a:pt x="4704718" y="154891"/>
                  <a:pt x="4704718" y="171497"/>
                </a:cubicBezTo>
                <a:cubicBezTo>
                  <a:pt x="4704718" y="186712"/>
                  <a:pt x="4704256" y="206419"/>
                  <a:pt x="4703331" y="230618"/>
                </a:cubicBezTo>
                <a:cubicBezTo>
                  <a:pt x="4702406" y="254817"/>
                  <a:pt x="4699531" y="272624"/>
                  <a:pt x="4694705" y="284039"/>
                </a:cubicBezTo>
                <a:cubicBezTo>
                  <a:pt x="4689879" y="295454"/>
                  <a:pt x="4684240" y="294669"/>
                  <a:pt x="4677787" y="281684"/>
                </a:cubicBezTo>
                <a:cubicBezTo>
                  <a:pt x="4671334" y="268699"/>
                  <a:pt x="4669689" y="258055"/>
                  <a:pt x="4672851" y="249752"/>
                </a:cubicBezTo>
                <a:cubicBezTo>
                  <a:pt x="4676013" y="241449"/>
                  <a:pt x="4678264" y="228987"/>
                  <a:pt x="4679605" y="212367"/>
                </a:cubicBezTo>
                <a:cubicBezTo>
                  <a:pt x="4680946" y="195746"/>
                  <a:pt x="4681616" y="178975"/>
                  <a:pt x="4681616" y="162054"/>
                </a:cubicBezTo>
                <a:cubicBezTo>
                  <a:pt x="4681616" y="144573"/>
                  <a:pt x="4681408" y="133352"/>
                  <a:pt x="4680992" y="128390"/>
                </a:cubicBezTo>
                <a:cubicBezTo>
                  <a:pt x="4673464" y="141110"/>
                  <a:pt x="4665351" y="151363"/>
                  <a:pt x="4656653" y="159150"/>
                </a:cubicBezTo>
                <a:cubicBezTo>
                  <a:pt x="4647956" y="166937"/>
                  <a:pt x="4636670" y="174329"/>
                  <a:pt x="4622796" y="181327"/>
                </a:cubicBezTo>
                <a:cubicBezTo>
                  <a:pt x="4608922" y="188325"/>
                  <a:pt x="4608166" y="184826"/>
                  <a:pt x="4620527" y="170830"/>
                </a:cubicBezTo>
                <a:cubicBezTo>
                  <a:pt x="4632888" y="156834"/>
                  <a:pt x="4644611" y="142300"/>
                  <a:pt x="4655696" y="127229"/>
                </a:cubicBezTo>
                <a:cubicBezTo>
                  <a:pt x="4666781" y="112157"/>
                  <a:pt x="4676798" y="94813"/>
                  <a:pt x="4685746" y="75195"/>
                </a:cubicBezTo>
                <a:cubicBezTo>
                  <a:pt x="4694694" y="55578"/>
                  <a:pt x="4698491" y="40166"/>
                  <a:pt x="4697136" y="28959"/>
                </a:cubicBezTo>
                <a:cubicBezTo>
                  <a:pt x="4696458" y="23356"/>
                  <a:pt x="4697869" y="20456"/>
                  <a:pt x="4701368" y="20261"/>
                </a:cubicBezTo>
                <a:close/>
                <a:moveTo>
                  <a:pt x="6301319" y="18435"/>
                </a:moveTo>
                <a:cubicBezTo>
                  <a:pt x="6305653" y="18948"/>
                  <a:pt x="6310763" y="20660"/>
                  <a:pt x="6316650" y="23571"/>
                </a:cubicBezTo>
                <a:cubicBezTo>
                  <a:pt x="6329513" y="32820"/>
                  <a:pt x="6331201" y="40091"/>
                  <a:pt x="6321715" y="45382"/>
                </a:cubicBezTo>
                <a:cubicBezTo>
                  <a:pt x="6312229" y="50674"/>
                  <a:pt x="6299420" y="63802"/>
                  <a:pt x="6283287" y="84767"/>
                </a:cubicBezTo>
                <a:cubicBezTo>
                  <a:pt x="6294315" y="91048"/>
                  <a:pt x="6304034" y="98394"/>
                  <a:pt x="6312445" y="106805"/>
                </a:cubicBezTo>
                <a:cubicBezTo>
                  <a:pt x="6320855" y="115215"/>
                  <a:pt x="6325297" y="124970"/>
                  <a:pt x="6325771" y="136070"/>
                </a:cubicBezTo>
                <a:cubicBezTo>
                  <a:pt x="6326243" y="147169"/>
                  <a:pt x="6322055" y="157437"/>
                  <a:pt x="6313209" y="166872"/>
                </a:cubicBezTo>
                <a:cubicBezTo>
                  <a:pt x="6304360" y="176308"/>
                  <a:pt x="6297735" y="177445"/>
                  <a:pt x="6293333" y="170282"/>
                </a:cubicBezTo>
                <a:cubicBezTo>
                  <a:pt x="6288929" y="163119"/>
                  <a:pt x="6280279" y="153869"/>
                  <a:pt x="6267381" y="142533"/>
                </a:cubicBezTo>
                <a:cubicBezTo>
                  <a:pt x="6254481" y="131197"/>
                  <a:pt x="6255177" y="127103"/>
                  <a:pt x="6269467" y="130251"/>
                </a:cubicBezTo>
                <a:cubicBezTo>
                  <a:pt x="6283757" y="133399"/>
                  <a:pt x="6292533" y="134582"/>
                  <a:pt x="6295795" y="133800"/>
                </a:cubicBezTo>
                <a:cubicBezTo>
                  <a:pt x="6299057" y="133019"/>
                  <a:pt x="6297911" y="127437"/>
                  <a:pt x="6292353" y="117054"/>
                </a:cubicBezTo>
                <a:cubicBezTo>
                  <a:pt x="6286797" y="106672"/>
                  <a:pt x="6280720" y="99226"/>
                  <a:pt x="6274124" y="94716"/>
                </a:cubicBezTo>
                <a:cubicBezTo>
                  <a:pt x="6267527" y="90206"/>
                  <a:pt x="6265835" y="85115"/>
                  <a:pt x="6269047" y="79444"/>
                </a:cubicBezTo>
                <a:cubicBezTo>
                  <a:pt x="6272259" y="73772"/>
                  <a:pt x="6276536" y="66563"/>
                  <a:pt x="6281878" y="57815"/>
                </a:cubicBezTo>
                <a:cubicBezTo>
                  <a:pt x="6287220" y="49068"/>
                  <a:pt x="6286170" y="45371"/>
                  <a:pt x="6278727" y="46726"/>
                </a:cubicBezTo>
                <a:cubicBezTo>
                  <a:pt x="6271285" y="48082"/>
                  <a:pt x="6260659" y="50294"/>
                  <a:pt x="6246849" y="53362"/>
                </a:cubicBezTo>
                <a:cubicBezTo>
                  <a:pt x="6246849" y="101589"/>
                  <a:pt x="6245435" y="134922"/>
                  <a:pt x="6242611" y="153364"/>
                </a:cubicBezTo>
                <a:cubicBezTo>
                  <a:pt x="6239786" y="171805"/>
                  <a:pt x="6234809" y="175971"/>
                  <a:pt x="6227683" y="165861"/>
                </a:cubicBezTo>
                <a:cubicBezTo>
                  <a:pt x="6220556" y="155752"/>
                  <a:pt x="6217892" y="146029"/>
                  <a:pt x="6219692" y="136693"/>
                </a:cubicBezTo>
                <a:cubicBezTo>
                  <a:pt x="6221491" y="127358"/>
                  <a:pt x="6222843" y="112265"/>
                  <a:pt x="6223747" y="91414"/>
                </a:cubicBezTo>
                <a:cubicBezTo>
                  <a:pt x="6224651" y="70564"/>
                  <a:pt x="6224457" y="58019"/>
                  <a:pt x="6223166" y="53782"/>
                </a:cubicBezTo>
                <a:cubicBezTo>
                  <a:pt x="6221875" y="49544"/>
                  <a:pt x="6220075" y="44020"/>
                  <a:pt x="6217767" y="37208"/>
                </a:cubicBezTo>
                <a:cubicBezTo>
                  <a:pt x="6215458" y="30397"/>
                  <a:pt x="6217889" y="28142"/>
                  <a:pt x="6225059" y="30443"/>
                </a:cubicBezTo>
                <a:cubicBezTo>
                  <a:pt x="6232229" y="32745"/>
                  <a:pt x="6237402" y="33870"/>
                  <a:pt x="6240579" y="33820"/>
                </a:cubicBezTo>
                <a:cubicBezTo>
                  <a:pt x="6243755" y="33770"/>
                  <a:pt x="6248511" y="33544"/>
                  <a:pt x="6254851" y="33143"/>
                </a:cubicBezTo>
                <a:cubicBezTo>
                  <a:pt x="6261189" y="32741"/>
                  <a:pt x="6267349" y="31476"/>
                  <a:pt x="6273328" y="29346"/>
                </a:cubicBezTo>
                <a:cubicBezTo>
                  <a:pt x="6279308" y="27217"/>
                  <a:pt x="6285079" y="24266"/>
                  <a:pt x="6290644" y="20495"/>
                </a:cubicBezTo>
                <a:cubicBezTo>
                  <a:pt x="6293426" y="18609"/>
                  <a:pt x="6296983" y="17922"/>
                  <a:pt x="6301319" y="18435"/>
                </a:cubicBezTo>
                <a:close/>
                <a:moveTo>
                  <a:pt x="5939369" y="18435"/>
                </a:moveTo>
                <a:cubicBezTo>
                  <a:pt x="5943703" y="18948"/>
                  <a:pt x="5948813" y="20660"/>
                  <a:pt x="5954699" y="23571"/>
                </a:cubicBezTo>
                <a:cubicBezTo>
                  <a:pt x="5967563" y="32820"/>
                  <a:pt x="5969251" y="40091"/>
                  <a:pt x="5959765" y="45382"/>
                </a:cubicBezTo>
                <a:cubicBezTo>
                  <a:pt x="5950279" y="50674"/>
                  <a:pt x="5937470" y="63802"/>
                  <a:pt x="5921338" y="84767"/>
                </a:cubicBezTo>
                <a:cubicBezTo>
                  <a:pt x="5932365" y="91048"/>
                  <a:pt x="5942084" y="98394"/>
                  <a:pt x="5950495" y="106805"/>
                </a:cubicBezTo>
                <a:cubicBezTo>
                  <a:pt x="5958905" y="115215"/>
                  <a:pt x="5963347" y="124970"/>
                  <a:pt x="5963819" y="136070"/>
                </a:cubicBezTo>
                <a:cubicBezTo>
                  <a:pt x="5964293" y="147169"/>
                  <a:pt x="5960105" y="157437"/>
                  <a:pt x="5951257" y="166872"/>
                </a:cubicBezTo>
                <a:cubicBezTo>
                  <a:pt x="5942410" y="176308"/>
                  <a:pt x="5935785" y="177445"/>
                  <a:pt x="5931382" y="170282"/>
                </a:cubicBezTo>
                <a:cubicBezTo>
                  <a:pt x="5926980" y="163119"/>
                  <a:pt x="5918329" y="153869"/>
                  <a:pt x="5905431" y="142533"/>
                </a:cubicBezTo>
                <a:cubicBezTo>
                  <a:pt x="5892531" y="131197"/>
                  <a:pt x="5893227" y="127103"/>
                  <a:pt x="5907517" y="130251"/>
                </a:cubicBezTo>
                <a:cubicBezTo>
                  <a:pt x="5921807" y="133399"/>
                  <a:pt x="5930583" y="134582"/>
                  <a:pt x="5933845" y="133800"/>
                </a:cubicBezTo>
                <a:cubicBezTo>
                  <a:pt x="5937107" y="133019"/>
                  <a:pt x="5935961" y="127437"/>
                  <a:pt x="5930404" y="117054"/>
                </a:cubicBezTo>
                <a:cubicBezTo>
                  <a:pt x="5924847" y="106672"/>
                  <a:pt x="5918770" y="99226"/>
                  <a:pt x="5912174" y="94716"/>
                </a:cubicBezTo>
                <a:cubicBezTo>
                  <a:pt x="5905577" y="90206"/>
                  <a:pt x="5903885" y="85115"/>
                  <a:pt x="5907098" y="79444"/>
                </a:cubicBezTo>
                <a:cubicBezTo>
                  <a:pt x="5910309" y="73772"/>
                  <a:pt x="5914586" y="66563"/>
                  <a:pt x="5919928" y="57815"/>
                </a:cubicBezTo>
                <a:cubicBezTo>
                  <a:pt x="5925270" y="49068"/>
                  <a:pt x="5924220" y="45371"/>
                  <a:pt x="5916777" y="46726"/>
                </a:cubicBezTo>
                <a:cubicBezTo>
                  <a:pt x="5909335" y="48082"/>
                  <a:pt x="5898709" y="50294"/>
                  <a:pt x="5884899" y="53362"/>
                </a:cubicBezTo>
                <a:cubicBezTo>
                  <a:pt x="5884899" y="101589"/>
                  <a:pt x="5883486" y="134922"/>
                  <a:pt x="5880661" y="153364"/>
                </a:cubicBezTo>
                <a:cubicBezTo>
                  <a:pt x="5877836" y="171805"/>
                  <a:pt x="5872860" y="175971"/>
                  <a:pt x="5865733" y="165861"/>
                </a:cubicBezTo>
                <a:cubicBezTo>
                  <a:pt x="5858606" y="155752"/>
                  <a:pt x="5855942" y="146029"/>
                  <a:pt x="5857742" y="136693"/>
                </a:cubicBezTo>
                <a:cubicBezTo>
                  <a:pt x="5859541" y="127358"/>
                  <a:pt x="5860894" y="112265"/>
                  <a:pt x="5861797" y="91414"/>
                </a:cubicBezTo>
                <a:cubicBezTo>
                  <a:pt x="5862701" y="70564"/>
                  <a:pt x="5862506" y="58019"/>
                  <a:pt x="5861216" y="53782"/>
                </a:cubicBezTo>
                <a:cubicBezTo>
                  <a:pt x="5859925" y="49544"/>
                  <a:pt x="5858125" y="44020"/>
                  <a:pt x="5855817" y="37208"/>
                </a:cubicBezTo>
                <a:cubicBezTo>
                  <a:pt x="5853508" y="30397"/>
                  <a:pt x="5855939" y="28142"/>
                  <a:pt x="5863109" y="30443"/>
                </a:cubicBezTo>
                <a:cubicBezTo>
                  <a:pt x="5870279" y="32745"/>
                  <a:pt x="5875452" y="33870"/>
                  <a:pt x="5878629" y="33820"/>
                </a:cubicBezTo>
                <a:cubicBezTo>
                  <a:pt x="5881805" y="33770"/>
                  <a:pt x="5886562" y="33544"/>
                  <a:pt x="5892901" y="33143"/>
                </a:cubicBezTo>
                <a:cubicBezTo>
                  <a:pt x="5899239" y="32741"/>
                  <a:pt x="5905398" y="31476"/>
                  <a:pt x="5911378" y="29346"/>
                </a:cubicBezTo>
                <a:cubicBezTo>
                  <a:pt x="5917358" y="27217"/>
                  <a:pt x="5923129" y="24266"/>
                  <a:pt x="5928694" y="20495"/>
                </a:cubicBezTo>
                <a:cubicBezTo>
                  <a:pt x="5931476" y="18609"/>
                  <a:pt x="5935033" y="17922"/>
                  <a:pt x="5939369" y="18435"/>
                </a:cubicBezTo>
                <a:close/>
                <a:moveTo>
                  <a:pt x="3048441" y="18005"/>
                </a:moveTo>
                <a:cubicBezTo>
                  <a:pt x="3052851" y="18281"/>
                  <a:pt x="3057542" y="19613"/>
                  <a:pt x="3062515" y="22000"/>
                </a:cubicBezTo>
                <a:cubicBezTo>
                  <a:pt x="3072459" y="26776"/>
                  <a:pt x="3080565" y="32634"/>
                  <a:pt x="3086832" y="39574"/>
                </a:cubicBezTo>
                <a:cubicBezTo>
                  <a:pt x="3093099" y="46515"/>
                  <a:pt x="3094651" y="53309"/>
                  <a:pt x="3091489" y="59955"/>
                </a:cubicBezTo>
                <a:cubicBezTo>
                  <a:pt x="3088327" y="66602"/>
                  <a:pt x="3087416" y="91762"/>
                  <a:pt x="3088757" y="135435"/>
                </a:cubicBezTo>
                <a:cubicBezTo>
                  <a:pt x="3090098" y="179108"/>
                  <a:pt x="3091905" y="212058"/>
                  <a:pt x="3094178" y="234286"/>
                </a:cubicBezTo>
                <a:cubicBezTo>
                  <a:pt x="3096450" y="256513"/>
                  <a:pt x="3096411" y="274668"/>
                  <a:pt x="3094059" y="288750"/>
                </a:cubicBezTo>
                <a:cubicBezTo>
                  <a:pt x="3091708" y="302832"/>
                  <a:pt x="3087491" y="312246"/>
                  <a:pt x="3081411" y="316993"/>
                </a:cubicBezTo>
                <a:cubicBezTo>
                  <a:pt x="3075331" y="321739"/>
                  <a:pt x="3071111" y="320069"/>
                  <a:pt x="3068753" y="311981"/>
                </a:cubicBezTo>
                <a:cubicBezTo>
                  <a:pt x="3066394" y="303893"/>
                  <a:pt x="3062074" y="293955"/>
                  <a:pt x="3055792" y="282168"/>
                </a:cubicBezTo>
                <a:cubicBezTo>
                  <a:pt x="3030468" y="281336"/>
                  <a:pt x="2973673" y="283100"/>
                  <a:pt x="2885409" y="287459"/>
                </a:cubicBezTo>
                <a:cubicBezTo>
                  <a:pt x="2884176" y="304696"/>
                  <a:pt x="2878712" y="306686"/>
                  <a:pt x="2869018" y="293428"/>
                </a:cubicBezTo>
                <a:cubicBezTo>
                  <a:pt x="2859324" y="280171"/>
                  <a:pt x="2856277" y="266619"/>
                  <a:pt x="2859876" y="252774"/>
                </a:cubicBezTo>
                <a:cubicBezTo>
                  <a:pt x="2863476" y="238928"/>
                  <a:pt x="2865950" y="218995"/>
                  <a:pt x="2867298" y="192975"/>
                </a:cubicBezTo>
                <a:cubicBezTo>
                  <a:pt x="2868645" y="166955"/>
                  <a:pt x="2869319" y="138651"/>
                  <a:pt x="2869319" y="108063"/>
                </a:cubicBezTo>
                <a:cubicBezTo>
                  <a:pt x="2869319" y="78379"/>
                  <a:pt x="2866620" y="59027"/>
                  <a:pt x="2861221" y="50007"/>
                </a:cubicBezTo>
                <a:cubicBezTo>
                  <a:pt x="2855822" y="40987"/>
                  <a:pt x="2856299" y="36477"/>
                  <a:pt x="2862651" y="36477"/>
                </a:cubicBezTo>
                <a:cubicBezTo>
                  <a:pt x="2867656" y="36477"/>
                  <a:pt x="2873070" y="37147"/>
                  <a:pt x="2878892" y="38488"/>
                </a:cubicBezTo>
                <a:cubicBezTo>
                  <a:pt x="2884714" y="39829"/>
                  <a:pt x="2895010" y="40291"/>
                  <a:pt x="2909780" y="39875"/>
                </a:cubicBezTo>
                <a:cubicBezTo>
                  <a:pt x="2924551" y="39460"/>
                  <a:pt x="2947366" y="37018"/>
                  <a:pt x="2978227" y="32551"/>
                </a:cubicBezTo>
                <a:cubicBezTo>
                  <a:pt x="3009086" y="28084"/>
                  <a:pt x="3028363" y="24015"/>
                  <a:pt x="3036057" y="20344"/>
                </a:cubicBezTo>
                <a:cubicBezTo>
                  <a:pt x="3039904" y="18509"/>
                  <a:pt x="3044032" y="17729"/>
                  <a:pt x="3048441" y="18005"/>
                </a:cubicBezTo>
                <a:close/>
                <a:moveTo>
                  <a:pt x="190941" y="18005"/>
                </a:moveTo>
                <a:cubicBezTo>
                  <a:pt x="195351" y="18281"/>
                  <a:pt x="200042" y="19613"/>
                  <a:pt x="205015" y="22000"/>
                </a:cubicBezTo>
                <a:cubicBezTo>
                  <a:pt x="214960" y="26776"/>
                  <a:pt x="223065" y="32634"/>
                  <a:pt x="229332" y="39574"/>
                </a:cubicBezTo>
                <a:cubicBezTo>
                  <a:pt x="235599" y="46515"/>
                  <a:pt x="237151" y="53309"/>
                  <a:pt x="233989" y="59955"/>
                </a:cubicBezTo>
                <a:cubicBezTo>
                  <a:pt x="230827" y="66602"/>
                  <a:pt x="229917" y="91762"/>
                  <a:pt x="231257" y="135435"/>
                </a:cubicBezTo>
                <a:cubicBezTo>
                  <a:pt x="232598" y="179108"/>
                  <a:pt x="234405" y="212058"/>
                  <a:pt x="236678" y="234286"/>
                </a:cubicBezTo>
                <a:cubicBezTo>
                  <a:pt x="238951" y="256513"/>
                  <a:pt x="238911" y="274668"/>
                  <a:pt x="236560" y="288750"/>
                </a:cubicBezTo>
                <a:cubicBezTo>
                  <a:pt x="234208" y="302832"/>
                  <a:pt x="229992" y="312246"/>
                  <a:pt x="223911" y="316993"/>
                </a:cubicBezTo>
                <a:cubicBezTo>
                  <a:pt x="217831" y="321739"/>
                  <a:pt x="213612" y="320069"/>
                  <a:pt x="211252" y="311981"/>
                </a:cubicBezTo>
                <a:cubicBezTo>
                  <a:pt x="208893" y="303893"/>
                  <a:pt x="204574" y="293955"/>
                  <a:pt x="198292" y="282168"/>
                </a:cubicBezTo>
                <a:cubicBezTo>
                  <a:pt x="172968" y="281336"/>
                  <a:pt x="116173" y="283100"/>
                  <a:pt x="27910" y="287459"/>
                </a:cubicBezTo>
                <a:cubicBezTo>
                  <a:pt x="26676" y="304696"/>
                  <a:pt x="21213" y="306686"/>
                  <a:pt x="11519" y="293428"/>
                </a:cubicBezTo>
                <a:cubicBezTo>
                  <a:pt x="1825" y="280171"/>
                  <a:pt x="-1223" y="266619"/>
                  <a:pt x="2377" y="252774"/>
                </a:cubicBezTo>
                <a:cubicBezTo>
                  <a:pt x="5976" y="238928"/>
                  <a:pt x="8450" y="218995"/>
                  <a:pt x="9798" y="192975"/>
                </a:cubicBezTo>
                <a:cubicBezTo>
                  <a:pt x="11146" y="166955"/>
                  <a:pt x="11820" y="138651"/>
                  <a:pt x="11820" y="108063"/>
                </a:cubicBezTo>
                <a:cubicBezTo>
                  <a:pt x="11820" y="78379"/>
                  <a:pt x="9120" y="59027"/>
                  <a:pt x="3721" y="50007"/>
                </a:cubicBezTo>
                <a:cubicBezTo>
                  <a:pt x="-1678" y="40987"/>
                  <a:pt x="-1201" y="36477"/>
                  <a:pt x="5152" y="36477"/>
                </a:cubicBezTo>
                <a:cubicBezTo>
                  <a:pt x="10156" y="36477"/>
                  <a:pt x="15570" y="37147"/>
                  <a:pt x="21392" y="38488"/>
                </a:cubicBezTo>
                <a:cubicBezTo>
                  <a:pt x="27214" y="39829"/>
                  <a:pt x="37510" y="40291"/>
                  <a:pt x="52281" y="39875"/>
                </a:cubicBezTo>
                <a:cubicBezTo>
                  <a:pt x="67051" y="39460"/>
                  <a:pt x="89866" y="37018"/>
                  <a:pt x="120726" y="32551"/>
                </a:cubicBezTo>
                <a:cubicBezTo>
                  <a:pt x="151587" y="28084"/>
                  <a:pt x="170864" y="24015"/>
                  <a:pt x="178557" y="20344"/>
                </a:cubicBezTo>
                <a:cubicBezTo>
                  <a:pt x="182404" y="18509"/>
                  <a:pt x="186532" y="17729"/>
                  <a:pt x="190941" y="18005"/>
                </a:cubicBezTo>
                <a:close/>
                <a:moveTo>
                  <a:pt x="6562147" y="16268"/>
                </a:moveTo>
                <a:cubicBezTo>
                  <a:pt x="6569891" y="17221"/>
                  <a:pt x="6577566" y="20061"/>
                  <a:pt x="6585173" y="24786"/>
                </a:cubicBezTo>
                <a:cubicBezTo>
                  <a:pt x="6592781" y="29511"/>
                  <a:pt x="6595441" y="34415"/>
                  <a:pt x="6593154" y="39499"/>
                </a:cubicBezTo>
                <a:cubicBezTo>
                  <a:pt x="6590867" y="44583"/>
                  <a:pt x="6588855" y="69208"/>
                  <a:pt x="6587121" y="113376"/>
                </a:cubicBezTo>
                <a:cubicBezTo>
                  <a:pt x="6603641" y="100728"/>
                  <a:pt x="6613485" y="91941"/>
                  <a:pt x="6616655" y="87015"/>
                </a:cubicBezTo>
                <a:cubicBezTo>
                  <a:pt x="6619823" y="82089"/>
                  <a:pt x="6629191" y="82150"/>
                  <a:pt x="6644757" y="87198"/>
                </a:cubicBezTo>
                <a:cubicBezTo>
                  <a:pt x="6660323" y="92246"/>
                  <a:pt x="6666435" y="97347"/>
                  <a:pt x="6663095" y="102503"/>
                </a:cubicBezTo>
                <a:cubicBezTo>
                  <a:pt x="6659753" y="107658"/>
                  <a:pt x="6656807" y="113649"/>
                  <a:pt x="6654255" y="120475"/>
                </a:cubicBezTo>
                <a:cubicBezTo>
                  <a:pt x="6651701" y="127301"/>
                  <a:pt x="6648593" y="138959"/>
                  <a:pt x="6644929" y="155450"/>
                </a:cubicBezTo>
                <a:cubicBezTo>
                  <a:pt x="6641265" y="171942"/>
                  <a:pt x="6634783" y="184600"/>
                  <a:pt x="6625484" y="193427"/>
                </a:cubicBezTo>
                <a:cubicBezTo>
                  <a:pt x="6616184" y="202253"/>
                  <a:pt x="6610653" y="202780"/>
                  <a:pt x="6608889" y="195008"/>
                </a:cubicBezTo>
                <a:cubicBezTo>
                  <a:pt x="6607125" y="187235"/>
                  <a:pt x="6601905" y="179112"/>
                  <a:pt x="6593229" y="170637"/>
                </a:cubicBezTo>
                <a:cubicBezTo>
                  <a:pt x="6591061" y="168518"/>
                  <a:pt x="6589485" y="166734"/>
                  <a:pt x="6588503" y="165286"/>
                </a:cubicBezTo>
                <a:lnTo>
                  <a:pt x="6588365" y="164886"/>
                </a:lnTo>
                <a:lnTo>
                  <a:pt x="6588137" y="172616"/>
                </a:lnTo>
                <a:cubicBezTo>
                  <a:pt x="6587481" y="184669"/>
                  <a:pt x="6586281" y="194721"/>
                  <a:pt x="6584539" y="202773"/>
                </a:cubicBezTo>
                <a:cubicBezTo>
                  <a:pt x="6581055" y="218877"/>
                  <a:pt x="6576089" y="221616"/>
                  <a:pt x="6569643" y="210990"/>
                </a:cubicBezTo>
                <a:cubicBezTo>
                  <a:pt x="6563197" y="200364"/>
                  <a:pt x="6560874" y="190620"/>
                  <a:pt x="6562674" y="181757"/>
                </a:cubicBezTo>
                <a:cubicBezTo>
                  <a:pt x="6564473" y="172895"/>
                  <a:pt x="6565825" y="159157"/>
                  <a:pt x="6566729" y="140544"/>
                </a:cubicBezTo>
                <a:cubicBezTo>
                  <a:pt x="6558712" y="147656"/>
                  <a:pt x="6550145" y="153873"/>
                  <a:pt x="6541024" y="159193"/>
                </a:cubicBezTo>
                <a:cubicBezTo>
                  <a:pt x="6538471" y="200264"/>
                  <a:pt x="6541583" y="225617"/>
                  <a:pt x="6550359" y="235254"/>
                </a:cubicBezTo>
                <a:cubicBezTo>
                  <a:pt x="6559135" y="244890"/>
                  <a:pt x="6576681" y="248830"/>
                  <a:pt x="6602995" y="247074"/>
                </a:cubicBezTo>
                <a:cubicBezTo>
                  <a:pt x="6629309" y="245317"/>
                  <a:pt x="6647661" y="242363"/>
                  <a:pt x="6658051" y="238211"/>
                </a:cubicBezTo>
                <a:cubicBezTo>
                  <a:pt x="6668440" y="234060"/>
                  <a:pt x="6676991" y="221666"/>
                  <a:pt x="6683702" y="201031"/>
                </a:cubicBezTo>
                <a:cubicBezTo>
                  <a:pt x="6690413" y="180395"/>
                  <a:pt x="6693535" y="179022"/>
                  <a:pt x="6693069" y="196912"/>
                </a:cubicBezTo>
                <a:cubicBezTo>
                  <a:pt x="6692603" y="214801"/>
                  <a:pt x="6695503" y="230019"/>
                  <a:pt x="6701771" y="242567"/>
                </a:cubicBezTo>
                <a:cubicBezTo>
                  <a:pt x="6702731" y="247758"/>
                  <a:pt x="6698934" y="253175"/>
                  <a:pt x="6690381" y="258818"/>
                </a:cubicBezTo>
                <a:cubicBezTo>
                  <a:pt x="6681827" y="264461"/>
                  <a:pt x="6669573" y="268652"/>
                  <a:pt x="6653619" y="271391"/>
                </a:cubicBezTo>
                <a:cubicBezTo>
                  <a:pt x="6637666" y="274130"/>
                  <a:pt x="6619507" y="275725"/>
                  <a:pt x="6599145" y="276177"/>
                </a:cubicBezTo>
                <a:cubicBezTo>
                  <a:pt x="6578781" y="276629"/>
                  <a:pt x="6562115" y="273976"/>
                  <a:pt x="6549144" y="268218"/>
                </a:cubicBezTo>
                <a:cubicBezTo>
                  <a:pt x="6536173" y="262461"/>
                  <a:pt x="6527537" y="252881"/>
                  <a:pt x="6523235" y="239480"/>
                </a:cubicBezTo>
                <a:cubicBezTo>
                  <a:pt x="6518933" y="226079"/>
                  <a:pt x="6517233" y="202099"/>
                  <a:pt x="6518137" y="167539"/>
                </a:cubicBezTo>
                <a:cubicBezTo>
                  <a:pt x="6512673" y="172415"/>
                  <a:pt x="6508303" y="176556"/>
                  <a:pt x="6505026" y="179961"/>
                </a:cubicBezTo>
                <a:cubicBezTo>
                  <a:pt x="6501749" y="183367"/>
                  <a:pt x="6495691" y="181987"/>
                  <a:pt x="6486850" y="175821"/>
                </a:cubicBezTo>
                <a:cubicBezTo>
                  <a:pt x="6478009" y="169654"/>
                  <a:pt x="6477139" y="165628"/>
                  <a:pt x="6484237" y="163743"/>
                </a:cubicBezTo>
                <a:cubicBezTo>
                  <a:pt x="6491335" y="161857"/>
                  <a:pt x="6502635" y="157243"/>
                  <a:pt x="6518137" y="149901"/>
                </a:cubicBezTo>
                <a:cubicBezTo>
                  <a:pt x="6518137" y="138543"/>
                  <a:pt x="6517487" y="129642"/>
                  <a:pt x="6516190" y="123196"/>
                </a:cubicBezTo>
                <a:cubicBezTo>
                  <a:pt x="6514892" y="116750"/>
                  <a:pt x="6512867" y="110150"/>
                  <a:pt x="6510113" y="103395"/>
                </a:cubicBezTo>
                <a:cubicBezTo>
                  <a:pt x="6507361" y="96641"/>
                  <a:pt x="6508087" y="92343"/>
                  <a:pt x="6512297" y="90500"/>
                </a:cubicBezTo>
                <a:cubicBezTo>
                  <a:pt x="6516505" y="88657"/>
                  <a:pt x="6523507" y="90554"/>
                  <a:pt x="6533302" y="96189"/>
                </a:cubicBezTo>
                <a:cubicBezTo>
                  <a:pt x="6543095" y="101825"/>
                  <a:pt x="6546867" y="106955"/>
                  <a:pt x="6544617" y="111580"/>
                </a:cubicBezTo>
                <a:cubicBezTo>
                  <a:pt x="6542364" y="116205"/>
                  <a:pt x="6541239" y="125350"/>
                  <a:pt x="6541239" y="139016"/>
                </a:cubicBezTo>
                <a:cubicBezTo>
                  <a:pt x="6547692" y="134901"/>
                  <a:pt x="6556189" y="129602"/>
                  <a:pt x="6566729" y="123120"/>
                </a:cubicBezTo>
                <a:cubicBezTo>
                  <a:pt x="6566729" y="89177"/>
                  <a:pt x="6566065" y="67151"/>
                  <a:pt x="6564739" y="57041"/>
                </a:cubicBezTo>
                <a:cubicBezTo>
                  <a:pt x="6563412" y="46931"/>
                  <a:pt x="6560713" y="37370"/>
                  <a:pt x="6556641" y="28357"/>
                </a:cubicBezTo>
                <a:cubicBezTo>
                  <a:pt x="6552567" y="19344"/>
                  <a:pt x="6554403" y="15314"/>
                  <a:pt x="6562147" y="16268"/>
                </a:cubicBezTo>
                <a:close/>
                <a:moveTo>
                  <a:pt x="6840085" y="15271"/>
                </a:moveTo>
                <a:cubicBezTo>
                  <a:pt x="6841881" y="15556"/>
                  <a:pt x="6844033" y="16243"/>
                  <a:pt x="6846541" y="17333"/>
                </a:cubicBezTo>
                <a:cubicBezTo>
                  <a:pt x="6856572" y="21692"/>
                  <a:pt x="6864248" y="27055"/>
                  <a:pt x="6869567" y="33422"/>
                </a:cubicBezTo>
                <a:cubicBezTo>
                  <a:pt x="6874888" y="39789"/>
                  <a:pt x="6875121" y="44851"/>
                  <a:pt x="6870267" y="48609"/>
                </a:cubicBezTo>
                <a:cubicBezTo>
                  <a:pt x="6865413" y="52366"/>
                  <a:pt x="6860365" y="58833"/>
                  <a:pt x="6855123" y="68011"/>
                </a:cubicBezTo>
                <a:cubicBezTo>
                  <a:pt x="6849883" y="77189"/>
                  <a:pt x="6840708" y="93128"/>
                  <a:pt x="6827601" y="115828"/>
                </a:cubicBezTo>
                <a:cubicBezTo>
                  <a:pt x="6839303" y="124590"/>
                  <a:pt x="6843802" y="134571"/>
                  <a:pt x="6841099" y="145771"/>
                </a:cubicBezTo>
                <a:cubicBezTo>
                  <a:pt x="6838396" y="156970"/>
                  <a:pt x="6837043" y="180847"/>
                  <a:pt x="6837043" y="217400"/>
                </a:cubicBezTo>
                <a:cubicBezTo>
                  <a:pt x="6837043" y="253853"/>
                  <a:pt x="6833828" y="278500"/>
                  <a:pt x="6827397" y="291342"/>
                </a:cubicBezTo>
                <a:cubicBezTo>
                  <a:pt x="6820965" y="304183"/>
                  <a:pt x="6814863" y="303900"/>
                  <a:pt x="6809091" y="290492"/>
                </a:cubicBezTo>
                <a:cubicBezTo>
                  <a:pt x="6803319" y="277084"/>
                  <a:pt x="6801785" y="266677"/>
                  <a:pt x="6804488" y="259270"/>
                </a:cubicBezTo>
                <a:cubicBezTo>
                  <a:pt x="6807191" y="251863"/>
                  <a:pt x="6809443" y="237813"/>
                  <a:pt x="6811243" y="217120"/>
                </a:cubicBezTo>
                <a:cubicBezTo>
                  <a:pt x="6813043" y="196428"/>
                  <a:pt x="6813941" y="177169"/>
                  <a:pt x="6813941" y="159344"/>
                </a:cubicBezTo>
                <a:cubicBezTo>
                  <a:pt x="6813941" y="142867"/>
                  <a:pt x="6814229" y="134349"/>
                  <a:pt x="6814802" y="133789"/>
                </a:cubicBezTo>
                <a:cubicBezTo>
                  <a:pt x="6799960" y="152876"/>
                  <a:pt x="6783509" y="167994"/>
                  <a:pt x="6765447" y="179144"/>
                </a:cubicBezTo>
                <a:cubicBezTo>
                  <a:pt x="6747386" y="190294"/>
                  <a:pt x="6744693" y="188053"/>
                  <a:pt x="6757369" y="172422"/>
                </a:cubicBezTo>
                <a:cubicBezTo>
                  <a:pt x="6770047" y="156791"/>
                  <a:pt x="6782447" y="139318"/>
                  <a:pt x="6794572" y="120001"/>
                </a:cubicBezTo>
                <a:cubicBezTo>
                  <a:pt x="6806697" y="100685"/>
                  <a:pt x="6816555" y="81917"/>
                  <a:pt x="6824149" y="63698"/>
                </a:cubicBezTo>
                <a:cubicBezTo>
                  <a:pt x="6831741" y="45479"/>
                  <a:pt x="6834865" y="32107"/>
                  <a:pt x="6833516" y="23581"/>
                </a:cubicBezTo>
                <a:cubicBezTo>
                  <a:pt x="6832505" y="17187"/>
                  <a:pt x="6834695" y="14417"/>
                  <a:pt x="6840085" y="15271"/>
                </a:cubicBezTo>
                <a:close/>
                <a:moveTo>
                  <a:pt x="759064" y="14833"/>
                </a:moveTo>
                <a:cubicBezTo>
                  <a:pt x="760482" y="14823"/>
                  <a:pt x="762232" y="15115"/>
                  <a:pt x="764311" y="15709"/>
                </a:cubicBezTo>
                <a:cubicBezTo>
                  <a:pt x="772628" y="18082"/>
                  <a:pt x="779856" y="21040"/>
                  <a:pt x="785993" y="24582"/>
                </a:cubicBezTo>
                <a:cubicBezTo>
                  <a:pt x="792131" y="28124"/>
                  <a:pt x="793443" y="31490"/>
                  <a:pt x="789930" y="34681"/>
                </a:cubicBezTo>
                <a:cubicBezTo>
                  <a:pt x="786416" y="37871"/>
                  <a:pt x="783219" y="40255"/>
                  <a:pt x="780336" y="41833"/>
                </a:cubicBezTo>
                <a:cubicBezTo>
                  <a:pt x="787564" y="41044"/>
                  <a:pt x="796404" y="38825"/>
                  <a:pt x="806858" y="35175"/>
                </a:cubicBezTo>
                <a:cubicBezTo>
                  <a:pt x="817312" y="31526"/>
                  <a:pt x="824956" y="33577"/>
                  <a:pt x="829789" y="41327"/>
                </a:cubicBezTo>
                <a:cubicBezTo>
                  <a:pt x="834621" y="49078"/>
                  <a:pt x="829333" y="54502"/>
                  <a:pt x="813925" y="57600"/>
                </a:cubicBezTo>
                <a:cubicBezTo>
                  <a:pt x="798516" y="60697"/>
                  <a:pt x="785183" y="60446"/>
                  <a:pt x="773926" y="56847"/>
                </a:cubicBezTo>
                <a:cubicBezTo>
                  <a:pt x="766641" y="68649"/>
                  <a:pt x="755514" y="79698"/>
                  <a:pt x="740542" y="89994"/>
                </a:cubicBezTo>
                <a:cubicBezTo>
                  <a:pt x="725571" y="100291"/>
                  <a:pt x="721527" y="99835"/>
                  <a:pt x="728410" y="88629"/>
                </a:cubicBezTo>
                <a:cubicBezTo>
                  <a:pt x="735293" y="77422"/>
                  <a:pt x="742044" y="65509"/>
                  <a:pt x="748663" y="52889"/>
                </a:cubicBezTo>
                <a:cubicBezTo>
                  <a:pt x="755280" y="40270"/>
                  <a:pt x="757463" y="30325"/>
                  <a:pt x="755212" y="23054"/>
                </a:cubicBezTo>
                <a:cubicBezTo>
                  <a:pt x="753524" y="17602"/>
                  <a:pt x="754807" y="14861"/>
                  <a:pt x="759064" y="14833"/>
                </a:cubicBezTo>
                <a:close/>
                <a:moveTo>
                  <a:pt x="1587999" y="14609"/>
                </a:moveTo>
                <a:cubicBezTo>
                  <a:pt x="1591500" y="14406"/>
                  <a:pt x="1595301" y="15024"/>
                  <a:pt x="1599402" y="16461"/>
                </a:cubicBezTo>
                <a:cubicBezTo>
                  <a:pt x="1607604" y="19337"/>
                  <a:pt x="1615603" y="23997"/>
                  <a:pt x="1623397" y="30443"/>
                </a:cubicBezTo>
                <a:cubicBezTo>
                  <a:pt x="1631191" y="36889"/>
                  <a:pt x="1631545" y="42475"/>
                  <a:pt x="1624462" y="47200"/>
                </a:cubicBezTo>
                <a:cubicBezTo>
                  <a:pt x="1617378" y="51925"/>
                  <a:pt x="1611025" y="59185"/>
                  <a:pt x="1605403" y="68979"/>
                </a:cubicBezTo>
                <a:cubicBezTo>
                  <a:pt x="1614395" y="82487"/>
                  <a:pt x="1613294" y="89016"/>
                  <a:pt x="1602102" y="88564"/>
                </a:cubicBezTo>
                <a:cubicBezTo>
                  <a:pt x="1590909" y="88112"/>
                  <a:pt x="1576891" y="88776"/>
                  <a:pt x="1560049" y="90554"/>
                </a:cubicBezTo>
                <a:cubicBezTo>
                  <a:pt x="1543207" y="92332"/>
                  <a:pt x="1523865" y="94074"/>
                  <a:pt x="1502025" y="95781"/>
                </a:cubicBezTo>
                <a:cubicBezTo>
                  <a:pt x="1498425" y="107626"/>
                  <a:pt x="1493862" y="110687"/>
                  <a:pt x="1488333" y="104966"/>
                </a:cubicBezTo>
                <a:cubicBezTo>
                  <a:pt x="1482806" y="99244"/>
                  <a:pt x="1478037" y="89256"/>
                  <a:pt x="1474029" y="75002"/>
                </a:cubicBezTo>
                <a:cubicBezTo>
                  <a:pt x="1470021" y="60748"/>
                  <a:pt x="1465016" y="49863"/>
                  <a:pt x="1459015" y="42349"/>
                </a:cubicBezTo>
                <a:cubicBezTo>
                  <a:pt x="1453014" y="34835"/>
                  <a:pt x="1454537" y="31078"/>
                  <a:pt x="1463586" y="31078"/>
                </a:cubicBezTo>
                <a:cubicBezTo>
                  <a:pt x="1471373" y="31078"/>
                  <a:pt x="1477675" y="31748"/>
                  <a:pt x="1482494" y="33089"/>
                </a:cubicBezTo>
                <a:cubicBezTo>
                  <a:pt x="1487312" y="34430"/>
                  <a:pt x="1503050" y="33118"/>
                  <a:pt x="1529708" y="29153"/>
                </a:cubicBezTo>
                <a:cubicBezTo>
                  <a:pt x="1556367" y="25188"/>
                  <a:pt x="1572597" y="21362"/>
                  <a:pt x="1578397" y="17677"/>
                </a:cubicBezTo>
                <a:cubicBezTo>
                  <a:pt x="1581297" y="15834"/>
                  <a:pt x="1584498" y="14811"/>
                  <a:pt x="1587999" y="14609"/>
                </a:cubicBezTo>
                <a:close/>
                <a:moveTo>
                  <a:pt x="3621853" y="14074"/>
                </a:moveTo>
                <a:cubicBezTo>
                  <a:pt x="3625697" y="12790"/>
                  <a:pt x="3632698" y="14719"/>
                  <a:pt x="3642858" y="19860"/>
                </a:cubicBezTo>
                <a:cubicBezTo>
                  <a:pt x="3653019" y="25001"/>
                  <a:pt x="3656521" y="30605"/>
                  <a:pt x="3653366" y="36670"/>
                </a:cubicBezTo>
                <a:cubicBezTo>
                  <a:pt x="3650212" y="42736"/>
                  <a:pt x="3648634" y="64706"/>
                  <a:pt x="3648634" y="102578"/>
                </a:cubicBezTo>
                <a:lnTo>
                  <a:pt x="3670660" y="98642"/>
                </a:lnTo>
                <a:cubicBezTo>
                  <a:pt x="3681215" y="95874"/>
                  <a:pt x="3688733" y="97075"/>
                  <a:pt x="3693214" y="102245"/>
                </a:cubicBezTo>
                <a:cubicBezTo>
                  <a:pt x="3697696" y="107414"/>
                  <a:pt x="3695333" y="111706"/>
                  <a:pt x="3686126" y="115119"/>
                </a:cubicBezTo>
                <a:cubicBezTo>
                  <a:pt x="3676920" y="118531"/>
                  <a:pt x="3663978" y="121435"/>
                  <a:pt x="3647300" y="123830"/>
                </a:cubicBezTo>
                <a:lnTo>
                  <a:pt x="3647300" y="128735"/>
                </a:lnTo>
                <a:cubicBezTo>
                  <a:pt x="3661081" y="130355"/>
                  <a:pt x="3671948" y="133947"/>
                  <a:pt x="3679899" y="139511"/>
                </a:cubicBezTo>
                <a:cubicBezTo>
                  <a:pt x="3687851" y="145075"/>
                  <a:pt x="3690314" y="152260"/>
                  <a:pt x="3687288" y="161065"/>
                </a:cubicBezTo>
                <a:cubicBezTo>
                  <a:pt x="3684262" y="169869"/>
                  <a:pt x="3677737" y="169411"/>
                  <a:pt x="3667713" y="159688"/>
                </a:cubicBezTo>
                <a:cubicBezTo>
                  <a:pt x="3657690" y="149965"/>
                  <a:pt x="3650885" y="143132"/>
                  <a:pt x="3647300" y="139189"/>
                </a:cubicBezTo>
                <a:cubicBezTo>
                  <a:pt x="3647300" y="147506"/>
                  <a:pt x="3645992" y="156110"/>
                  <a:pt x="3643375" y="165001"/>
                </a:cubicBezTo>
                <a:cubicBezTo>
                  <a:pt x="3640758" y="173892"/>
                  <a:pt x="3636456" y="174387"/>
                  <a:pt x="3630468" y="166485"/>
                </a:cubicBezTo>
                <a:cubicBezTo>
                  <a:pt x="3624482" y="158584"/>
                  <a:pt x="3622162" y="151808"/>
                  <a:pt x="3623510" y="146158"/>
                </a:cubicBezTo>
                <a:cubicBezTo>
                  <a:pt x="3624858" y="140508"/>
                  <a:pt x="3625496" y="135482"/>
                  <a:pt x="3625424" y="131079"/>
                </a:cubicBezTo>
                <a:cubicBezTo>
                  <a:pt x="3607528" y="158440"/>
                  <a:pt x="3588448" y="176530"/>
                  <a:pt x="3568185" y="185350"/>
                </a:cubicBezTo>
                <a:cubicBezTo>
                  <a:pt x="3547923" y="194169"/>
                  <a:pt x="3543094" y="193581"/>
                  <a:pt x="3553698" y="183586"/>
                </a:cubicBezTo>
                <a:cubicBezTo>
                  <a:pt x="3564303" y="173591"/>
                  <a:pt x="3575158" y="162818"/>
                  <a:pt x="3586265" y="151267"/>
                </a:cubicBezTo>
                <a:cubicBezTo>
                  <a:pt x="3597372" y="139716"/>
                  <a:pt x="3605062" y="131187"/>
                  <a:pt x="3609335" y="125680"/>
                </a:cubicBezTo>
                <a:cubicBezTo>
                  <a:pt x="3600386" y="130068"/>
                  <a:pt x="3593044" y="132743"/>
                  <a:pt x="3587308" y="133703"/>
                </a:cubicBezTo>
                <a:cubicBezTo>
                  <a:pt x="3581572" y="134664"/>
                  <a:pt x="3574585" y="131291"/>
                  <a:pt x="3566346" y="123583"/>
                </a:cubicBezTo>
                <a:cubicBezTo>
                  <a:pt x="3558108" y="115875"/>
                  <a:pt x="3559549" y="112480"/>
                  <a:pt x="3570670" y="113398"/>
                </a:cubicBezTo>
                <a:cubicBezTo>
                  <a:pt x="3581791" y="114315"/>
                  <a:pt x="3600078" y="112315"/>
                  <a:pt x="3625532" y="107396"/>
                </a:cubicBezTo>
                <a:lnTo>
                  <a:pt x="3625532" y="60826"/>
                </a:lnTo>
                <a:cubicBezTo>
                  <a:pt x="3625532" y="42758"/>
                  <a:pt x="3623958" y="30769"/>
                  <a:pt x="3620810" y="24861"/>
                </a:cubicBezTo>
                <a:cubicBezTo>
                  <a:pt x="3617663" y="18953"/>
                  <a:pt x="3618011" y="15357"/>
                  <a:pt x="3621853" y="14074"/>
                </a:cubicBezTo>
                <a:close/>
                <a:moveTo>
                  <a:pt x="4786922" y="12458"/>
                </a:moveTo>
                <a:cubicBezTo>
                  <a:pt x="4790534" y="11986"/>
                  <a:pt x="4796402" y="13869"/>
                  <a:pt x="4804526" y="18107"/>
                </a:cubicBezTo>
                <a:cubicBezTo>
                  <a:pt x="4820773" y="26582"/>
                  <a:pt x="4826520" y="33756"/>
                  <a:pt x="4821766" y="39628"/>
                </a:cubicBezTo>
                <a:cubicBezTo>
                  <a:pt x="4817013" y="45500"/>
                  <a:pt x="4812065" y="53133"/>
                  <a:pt x="4806924" y="62526"/>
                </a:cubicBezTo>
                <a:cubicBezTo>
                  <a:pt x="4801783" y="71919"/>
                  <a:pt x="4792458" y="86632"/>
                  <a:pt x="4778950" y="106665"/>
                </a:cubicBezTo>
                <a:cubicBezTo>
                  <a:pt x="4781158" y="106665"/>
                  <a:pt x="4788662" y="105116"/>
                  <a:pt x="4801461" y="102019"/>
                </a:cubicBezTo>
                <a:cubicBezTo>
                  <a:pt x="4814259" y="98921"/>
                  <a:pt x="4825018" y="95849"/>
                  <a:pt x="4833737" y="92802"/>
                </a:cubicBezTo>
                <a:cubicBezTo>
                  <a:pt x="4842456" y="89754"/>
                  <a:pt x="4849557" y="86348"/>
                  <a:pt x="4855042" y="82584"/>
                </a:cubicBezTo>
                <a:cubicBezTo>
                  <a:pt x="4860527" y="78820"/>
                  <a:pt x="4867404" y="78623"/>
                  <a:pt x="4875671" y="81993"/>
                </a:cubicBezTo>
                <a:cubicBezTo>
                  <a:pt x="4883938" y="85363"/>
                  <a:pt x="4892381" y="90876"/>
                  <a:pt x="4900999" y="98534"/>
                </a:cubicBezTo>
                <a:cubicBezTo>
                  <a:pt x="4909618" y="106192"/>
                  <a:pt x="4907757" y="112107"/>
                  <a:pt x="4895417" y="116280"/>
                </a:cubicBezTo>
                <a:cubicBezTo>
                  <a:pt x="4883078" y="120453"/>
                  <a:pt x="4870229" y="128688"/>
                  <a:pt x="4856871" y="140985"/>
                </a:cubicBezTo>
                <a:cubicBezTo>
                  <a:pt x="4843513" y="153281"/>
                  <a:pt x="4839985" y="150944"/>
                  <a:pt x="4846288" y="133972"/>
                </a:cubicBezTo>
                <a:cubicBezTo>
                  <a:pt x="4852590" y="117001"/>
                  <a:pt x="4855599" y="108228"/>
                  <a:pt x="4855311" y="107654"/>
                </a:cubicBezTo>
                <a:cubicBezTo>
                  <a:pt x="4855025" y="107081"/>
                  <a:pt x="4852487" y="107457"/>
                  <a:pt x="4847697" y="108784"/>
                </a:cubicBezTo>
                <a:cubicBezTo>
                  <a:pt x="4842908" y="110110"/>
                  <a:pt x="4831084" y="113018"/>
                  <a:pt x="4812226" y="117506"/>
                </a:cubicBezTo>
                <a:lnTo>
                  <a:pt x="4801579" y="121507"/>
                </a:lnTo>
                <a:cubicBezTo>
                  <a:pt x="4795398" y="123271"/>
                  <a:pt x="4789913" y="124859"/>
                  <a:pt x="4785123" y="126272"/>
                </a:cubicBezTo>
                <a:cubicBezTo>
                  <a:pt x="4780334" y="127684"/>
                  <a:pt x="4775322" y="125687"/>
                  <a:pt x="4770088" y="120281"/>
                </a:cubicBezTo>
                <a:cubicBezTo>
                  <a:pt x="4761656" y="133058"/>
                  <a:pt x="4750875" y="143451"/>
                  <a:pt x="4737747" y="151460"/>
                </a:cubicBezTo>
                <a:cubicBezTo>
                  <a:pt x="4724619" y="159469"/>
                  <a:pt x="4721711" y="157673"/>
                  <a:pt x="4729024" y="146072"/>
                </a:cubicBezTo>
                <a:cubicBezTo>
                  <a:pt x="4736338" y="134471"/>
                  <a:pt x="4744677" y="121313"/>
                  <a:pt x="4754041" y="106600"/>
                </a:cubicBezTo>
                <a:cubicBezTo>
                  <a:pt x="4763405" y="91887"/>
                  <a:pt x="4770999" y="76522"/>
                  <a:pt x="4776820" y="60504"/>
                </a:cubicBezTo>
                <a:cubicBezTo>
                  <a:pt x="4782643" y="44486"/>
                  <a:pt x="4784654" y="31296"/>
                  <a:pt x="4782854" y="20936"/>
                </a:cubicBezTo>
                <a:cubicBezTo>
                  <a:pt x="4781954" y="15755"/>
                  <a:pt x="4783311" y="12929"/>
                  <a:pt x="4786922" y="12458"/>
                </a:cubicBezTo>
                <a:close/>
                <a:moveTo>
                  <a:pt x="4094767" y="11909"/>
                </a:moveTo>
                <a:cubicBezTo>
                  <a:pt x="4097928" y="11940"/>
                  <a:pt x="4101437" y="12794"/>
                  <a:pt x="4105294" y="14472"/>
                </a:cubicBezTo>
                <a:cubicBezTo>
                  <a:pt x="4113009" y="17827"/>
                  <a:pt x="4120527" y="22144"/>
                  <a:pt x="4127848" y="27421"/>
                </a:cubicBezTo>
                <a:cubicBezTo>
                  <a:pt x="4135169" y="32698"/>
                  <a:pt x="4136438" y="37764"/>
                  <a:pt x="4131655" y="42618"/>
                </a:cubicBezTo>
                <a:cubicBezTo>
                  <a:pt x="4126873" y="47472"/>
                  <a:pt x="4122140" y="53943"/>
                  <a:pt x="4117458" y="62031"/>
                </a:cubicBezTo>
                <a:cubicBezTo>
                  <a:pt x="4112776" y="70119"/>
                  <a:pt x="4105918" y="80275"/>
                  <a:pt x="4096884" y="92500"/>
                </a:cubicBezTo>
                <a:cubicBezTo>
                  <a:pt x="4087849" y="104725"/>
                  <a:pt x="4081447" y="106342"/>
                  <a:pt x="4077675" y="97351"/>
                </a:cubicBezTo>
                <a:lnTo>
                  <a:pt x="4018801" y="103804"/>
                </a:lnTo>
                <a:cubicBezTo>
                  <a:pt x="4013395" y="112996"/>
                  <a:pt x="4007540" y="111537"/>
                  <a:pt x="4001238" y="99427"/>
                </a:cubicBezTo>
                <a:cubicBezTo>
                  <a:pt x="3994935" y="87316"/>
                  <a:pt x="3989565" y="75712"/>
                  <a:pt x="3985127" y="64612"/>
                </a:cubicBezTo>
                <a:cubicBezTo>
                  <a:pt x="3980688" y="53513"/>
                  <a:pt x="3976598" y="44601"/>
                  <a:pt x="3972855" y="37875"/>
                </a:cubicBezTo>
                <a:cubicBezTo>
                  <a:pt x="3969112" y="31149"/>
                  <a:pt x="3969743" y="27206"/>
                  <a:pt x="3974748" y="26044"/>
                </a:cubicBezTo>
                <a:cubicBezTo>
                  <a:pt x="3979753" y="24883"/>
                  <a:pt x="3985840" y="24976"/>
                  <a:pt x="3993010" y="26324"/>
                </a:cubicBezTo>
                <a:cubicBezTo>
                  <a:pt x="4000180" y="27672"/>
                  <a:pt x="4016295" y="26812"/>
                  <a:pt x="4041355" y="23743"/>
                </a:cubicBezTo>
                <a:cubicBezTo>
                  <a:pt x="4066414" y="20674"/>
                  <a:pt x="4081407" y="17523"/>
                  <a:pt x="4086333" y="14289"/>
                </a:cubicBezTo>
                <a:cubicBezTo>
                  <a:pt x="4088796" y="12672"/>
                  <a:pt x="4091608" y="11879"/>
                  <a:pt x="4094767" y="11909"/>
                </a:cubicBezTo>
                <a:close/>
                <a:moveTo>
                  <a:pt x="2654138" y="10167"/>
                </a:moveTo>
                <a:cubicBezTo>
                  <a:pt x="2655766" y="10029"/>
                  <a:pt x="2657854" y="10317"/>
                  <a:pt x="2660401" y="11030"/>
                </a:cubicBezTo>
                <a:cubicBezTo>
                  <a:pt x="2670589" y="13884"/>
                  <a:pt x="2679839" y="17860"/>
                  <a:pt x="2688149" y="22958"/>
                </a:cubicBezTo>
                <a:cubicBezTo>
                  <a:pt x="2696459" y="28056"/>
                  <a:pt x="2698133" y="34720"/>
                  <a:pt x="2693172" y="42951"/>
                </a:cubicBezTo>
                <a:cubicBezTo>
                  <a:pt x="2688210" y="51183"/>
                  <a:pt x="2686152" y="77361"/>
                  <a:pt x="2686998" y="121486"/>
                </a:cubicBezTo>
                <a:cubicBezTo>
                  <a:pt x="2707117" y="118861"/>
                  <a:pt x="2721472" y="116406"/>
                  <a:pt x="2730062" y="114118"/>
                </a:cubicBezTo>
                <a:cubicBezTo>
                  <a:pt x="2738652" y="111831"/>
                  <a:pt x="2748041" y="113649"/>
                  <a:pt x="2758229" y="119571"/>
                </a:cubicBezTo>
                <a:cubicBezTo>
                  <a:pt x="2768418" y="125494"/>
                  <a:pt x="2768666" y="130011"/>
                  <a:pt x="2758972" y="133123"/>
                </a:cubicBezTo>
                <a:cubicBezTo>
                  <a:pt x="2749278" y="136234"/>
                  <a:pt x="2725329" y="139490"/>
                  <a:pt x="2687127" y="142888"/>
                </a:cubicBezTo>
                <a:cubicBezTo>
                  <a:pt x="2687127" y="194771"/>
                  <a:pt x="2686647" y="237218"/>
                  <a:pt x="2685686" y="270229"/>
                </a:cubicBezTo>
                <a:cubicBezTo>
                  <a:pt x="2684726" y="303241"/>
                  <a:pt x="2680197" y="320022"/>
                  <a:pt x="2672102" y="320574"/>
                </a:cubicBezTo>
                <a:cubicBezTo>
                  <a:pt x="2664008" y="321126"/>
                  <a:pt x="2659960" y="304732"/>
                  <a:pt x="2659960" y="271391"/>
                </a:cubicBezTo>
                <a:lnTo>
                  <a:pt x="2659960" y="145943"/>
                </a:lnTo>
                <a:cubicBezTo>
                  <a:pt x="2640242" y="150317"/>
                  <a:pt x="2625289" y="153658"/>
                  <a:pt x="2615100" y="155967"/>
                </a:cubicBezTo>
                <a:cubicBezTo>
                  <a:pt x="2604911" y="158275"/>
                  <a:pt x="2594995" y="155450"/>
                  <a:pt x="2585351" y="147492"/>
                </a:cubicBezTo>
                <a:cubicBezTo>
                  <a:pt x="2575707" y="139533"/>
                  <a:pt x="2576008" y="135245"/>
                  <a:pt x="2586255" y="134628"/>
                </a:cubicBezTo>
                <a:cubicBezTo>
                  <a:pt x="2596501" y="134012"/>
                  <a:pt x="2606471" y="133259"/>
                  <a:pt x="2616165" y="132370"/>
                </a:cubicBezTo>
                <a:cubicBezTo>
                  <a:pt x="2625859" y="131481"/>
                  <a:pt x="2640457" y="129409"/>
                  <a:pt x="2659960" y="126153"/>
                </a:cubicBezTo>
                <a:cubicBezTo>
                  <a:pt x="2659960" y="94418"/>
                  <a:pt x="2659744" y="71969"/>
                  <a:pt x="2659314" y="58805"/>
                </a:cubicBezTo>
                <a:cubicBezTo>
                  <a:pt x="2658884" y="45640"/>
                  <a:pt x="2656410" y="33673"/>
                  <a:pt x="2651893" y="22904"/>
                </a:cubicBezTo>
                <a:cubicBezTo>
                  <a:pt x="2648505" y="14827"/>
                  <a:pt x="2649254" y="10581"/>
                  <a:pt x="2654138" y="10167"/>
                </a:cubicBezTo>
                <a:close/>
                <a:moveTo>
                  <a:pt x="1893981" y="7728"/>
                </a:moveTo>
                <a:cubicBezTo>
                  <a:pt x="1897144" y="7008"/>
                  <a:pt x="1902449" y="8413"/>
                  <a:pt x="1909899" y="11944"/>
                </a:cubicBezTo>
                <a:cubicBezTo>
                  <a:pt x="1924799" y="19007"/>
                  <a:pt x="1929907" y="25679"/>
                  <a:pt x="1925225" y="31960"/>
                </a:cubicBezTo>
                <a:cubicBezTo>
                  <a:pt x="1920543" y="38241"/>
                  <a:pt x="1916929" y="44550"/>
                  <a:pt x="1914384" y="50889"/>
                </a:cubicBezTo>
                <a:cubicBezTo>
                  <a:pt x="1911839" y="57227"/>
                  <a:pt x="1908350" y="65007"/>
                  <a:pt x="1903919" y="74227"/>
                </a:cubicBezTo>
                <a:cubicBezTo>
                  <a:pt x="1915807" y="72507"/>
                  <a:pt x="1927344" y="70305"/>
                  <a:pt x="1938529" y="67624"/>
                </a:cubicBezTo>
                <a:cubicBezTo>
                  <a:pt x="1949715" y="64942"/>
                  <a:pt x="1960394" y="61999"/>
                  <a:pt x="1970569" y="58794"/>
                </a:cubicBezTo>
                <a:cubicBezTo>
                  <a:pt x="1980743" y="55589"/>
                  <a:pt x="1990176" y="58005"/>
                  <a:pt x="1998866" y="66043"/>
                </a:cubicBezTo>
                <a:cubicBezTo>
                  <a:pt x="2007556" y="74080"/>
                  <a:pt x="2002917" y="80182"/>
                  <a:pt x="1984949" y="84348"/>
                </a:cubicBezTo>
                <a:cubicBezTo>
                  <a:pt x="1966980" y="88514"/>
                  <a:pt x="1950317" y="91927"/>
                  <a:pt x="1934959" y="94587"/>
                </a:cubicBezTo>
                <a:cubicBezTo>
                  <a:pt x="1919600" y="97247"/>
                  <a:pt x="1906077" y="99409"/>
                  <a:pt x="1894390" y="101072"/>
                </a:cubicBezTo>
                <a:cubicBezTo>
                  <a:pt x="1881484" y="126885"/>
                  <a:pt x="1867108" y="151234"/>
                  <a:pt x="1851262" y="174121"/>
                </a:cubicBezTo>
                <a:cubicBezTo>
                  <a:pt x="1851262" y="204774"/>
                  <a:pt x="1851131" y="228763"/>
                  <a:pt x="1850869" y="246089"/>
                </a:cubicBezTo>
                <a:lnTo>
                  <a:pt x="1850625" y="258126"/>
                </a:lnTo>
                <a:lnTo>
                  <a:pt x="1851348" y="257571"/>
                </a:lnTo>
                <a:cubicBezTo>
                  <a:pt x="1858705" y="256904"/>
                  <a:pt x="1885169" y="253566"/>
                  <a:pt x="1930743" y="247558"/>
                </a:cubicBezTo>
                <a:lnTo>
                  <a:pt x="1930743" y="199934"/>
                </a:lnTo>
                <a:cubicBezTo>
                  <a:pt x="1909634" y="203533"/>
                  <a:pt x="1894233" y="202203"/>
                  <a:pt x="1884538" y="195944"/>
                </a:cubicBezTo>
                <a:cubicBezTo>
                  <a:pt x="1874844" y="189684"/>
                  <a:pt x="1875117" y="185611"/>
                  <a:pt x="1885356" y="183726"/>
                </a:cubicBezTo>
                <a:cubicBezTo>
                  <a:pt x="1895595" y="181840"/>
                  <a:pt x="1910724" y="178904"/>
                  <a:pt x="1930743" y="174917"/>
                </a:cubicBezTo>
                <a:cubicBezTo>
                  <a:pt x="1929868" y="142996"/>
                  <a:pt x="1927850" y="124106"/>
                  <a:pt x="1924688" y="118248"/>
                </a:cubicBezTo>
                <a:cubicBezTo>
                  <a:pt x="1921526" y="112390"/>
                  <a:pt x="1922239" y="108540"/>
                  <a:pt x="1926828" y="106697"/>
                </a:cubicBezTo>
                <a:cubicBezTo>
                  <a:pt x="1931417" y="104855"/>
                  <a:pt x="1939318" y="106217"/>
                  <a:pt x="1950532" y="110784"/>
                </a:cubicBezTo>
                <a:cubicBezTo>
                  <a:pt x="1961746" y="115352"/>
                  <a:pt x="1965984" y="120948"/>
                  <a:pt x="1963245" y="127573"/>
                </a:cubicBezTo>
                <a:cubicBezTo>
                  <a:pt x="1960506" y="134198"/>
                  <a:pt x="1958728" y="147915"/>
                  <a:pt x="1957910" y="168722"/>
                </a:cubicBezTo>
                <a:cubicBezTo>
                  <a:pt x="1968479" y="167102"/>
                  <a:pt x="1978470" y="164671"/>
                  <a:pt x="1987885" y="161430"/>
                </a:cubicBezTo>
                <a:cubicBezTo>
                  <a:pt x="1997299" y="158189"/>
                  <a:pt x="2005677" y="160028"/>
                  <a:pt x="2013020" y="166948"/>
                </a:cubicBezTo>
                <a:cubicBezTo>
                  <a:pt x="2020362" y="173867"/>
                  <a:pt x="2018343" y="179506"/>
                  <a:pt x="2006964" y="183866"/>
                </a:cubicBezTo>
                <a:cubicBezTo>
                  <a:pt x="1995585" y="188225"/>
                  <a:pt x="1979162" y="192054"/>
                  <a:pt x="1957695" y="195352"/>
                </a:cubicBezTo>
                <a:cubicBezTo>
                  <a:pt x="1956935" y="211800"/>
                  <a:pt x="1956555" y="228119"/>
                  <a:pt x="1956555" y="244309"/>
                </a:cubicBezTo>
                <a:cubicBezTo>
                  <a:pt x="1978080" y="241728"/>
                  <a:pt x="1997037" y="239283"/>
                  <a:pt x="2013428" y="236974"/>
                </a:cubicBezTo>
                <a:cubicBezTo>
                  <a:pt x="2029819" y="234666"/>
                  <a:pt x="2042435" y="239161"/>
                  <a:pt x="2051276" y="250461"/>
                </a:cubicBezTo>
                <a:cubicBezTo>
                  <a:pt x="2060116" y="261762"/>
                  <a:pt x="2057954" y="267186"/>
                  <a:pt x="2044790" y="266734"/>
                </a:cubicBezTo>
                <a:cubicBezTo>
                  <a:pt x="2031626" y="266282"/>
                  <a:pt x="2017716" y="265608"/>
                  <a:pt x="2003060" y="264712"/>
                </a:cubicBezTo>
                <a:cubicBezTo>
                  <a:pt x="1988405" y="263816"/>
                  <a:pt x="1966712" y="265393"/>
                  <a:pt x="1937981" y="269444"/>
                </a:cubicBezTo>
                <a:cubicBezTo>
                  <a:pt x="1909250" y="273495"/>
                  <a:pt x="1890382" y="276643"/>
                  <a:pt x="1881377" y="278887"/>
                </a:cubicBezTo>
                <a:cubicBezTo>
                  <a:pt x="1872371" y="281132"/>
                  <a:pt x="1863276" y="278307"/>
                  <a:pt x="1854091" y="270412"/>
                </a:cubicBezTo>
                <a:lnTo>
                  <a:pt x="1850166" y="265681"/>
                </a:lnTo>
                <a:lnTo>
                  <a:pt x="1848444" y="285166"/>
                </a:lnTo>
                <a:cubicBezTo>
                  <a:pt x="1847265" y="292556"/>
                  <a:pt x="1845612" y="299347"/>
                  <a:pt x="1843486" y="305539"/>
                </a:cubicBezTo>
                <a:cubicBezTo>
                  <a:pt x="1839234" y="317921"/>
                  <a:pt x="1833817" y="317635"/>
                  <a:pt x="1827235" y="304678"/>
                </a:cubicBezTo>
                <a:cubicBezTo>
                  <a:pt x="1820653" y="291722"/>
                  <a:pt x="1818936" y="280418"/>
                  <a:pt x="1822083" y="270767"/>
                </a:cubicBezTo>
                <a:cubicBezTo>
                  <a:pt x="1825231" y="261116"/>
                  <a:pt x="1826432" y="237505"/>
                  <a:pt x="1825686" y="199934"/>
                </a:cubicBezTo>
                <a:cubicBezTo>
                  <a:pt x="1818373" y="211865"/>
                  <a:pt x="1807865" y="223541"/>
                  <a:pt x="1794163" y="234963"/>
                </a:cubicBezTo>
                <a:cubicBezTo>
                  <a:pt x="1780461" y="246385"/>
                  <a:pt x="1767630" y="254201"/>
                  <a:pt x="1755670" y="258409"/>
                </a:cubicBezTo>
                <a:cubicBezTo>
                  <a:pt x="1743710" y="262618"/>
                  <a:pt x="1742061" y="260023"/>
                  <a:pt x="1750723" y="250623"/>
                </a:cubicBezTo>
                <a:cubicBezTo>
                  <a:pt x="1759384" y="241223"/>
                  <a:pt x="1770032" y="230206"/>
                  <a:pt x="1782666" y="217572"/>
                </a:cubicBezTo>
                <a:cubicBezTo>
                  <a:pt x="1795299" y="204938"/>
                  <a:pt x="1809116" y="188039"/>
                  <a:pt x="1824116" y="166872"/>
                </a:cubicBezTo>
                <a:cubicBezTo>
                  <a:pt x="1824116" y="162269"/>
                  <a:pt x="1823216" y="155802"/>
                  <a:pt x="1821417" y="147470"/>
                </a:cubicBezTo>
                <a:cubicBezTo>
                  <a:pt x="1819617" y="139138"/>
                  <a:pt x="1826066" y="139024"/>
                  <a:pt x="1840765" y="147126"/>
                </a:cubicBezTo>
                <a:cubicBezTo>
                  <a:pt x="1844293" y="142881"/>
                  <a:pt x="1853141" y="128534"/>
                  <a:pt x="1867309" y="104084"/>
                </a:cubicBezTo>
                <a:cubicBezTo>
                  <a:pt x="1858848" y="106780"/>
                  <a:pt x="1850950" y="108579"/>
                  <a:pt x="1843615" y="109483"/>
                </a:cubicBezTo>
                <a:cubicBezTo>
                  <a:pt x="1836280" y="110386"/>
                  <a:pt x="1828045" y="107067"/>
                  <a:pt x="1818910" y="99524"/>
                </a:cubicBezTo>
                <a:cubicBezTo>
                  <a:pt x="1809776" y="91981"/>
                  <a:pt x="1811601" y="87919"/>
                  <a:pt x="1824385" y="87338"/>
                </a:cubicBezTo>
                <a:cubicBezTo>
                  <a:pt x="1837169" y="86757"/>
                  <a:pt x="1853987" y="84803"/>
                  <a:pt x="1874837" y="81476"/>
                </a:cubicBezTo>
                <a:cubicBezTo>
                  <a:pt x="1887815" y="47949"/>
                  <a:pt x="1893179" y="26213"/>
                  <a:pt x="1890927" y="16268"/>
                </a:cubicBezTo>
                <a:cubicBezTo>
                  <a:pt x="1889801" y="11295"/>
                  <a:pt x="1890820" y="8449"/>
                  <a:pt x="1893981" y="7728"/>
                </a:cubicBezTo>
                <a:close/>
                <a:moveTo>
                  <a:pt x="860763" y="6223"/>
                </a:moveTo>
                <a:cubicBezTo>
                  <a:pt x="867690" y="7678"/>
                  <a:pt x="874014" y="10173"/>
                  <a:pt x="879736" y="13708"/>
                </a:cubicBezTo>
                <a:cubicBezTo>
                  <a:pt x="885457" y="17243"/>
                  <a:pt x="886787" y="20613"/>
                  <a:pt x="883725" y="23818"/>
                </a:cubicBezTo>
                <a:cubicBezTo>
                  <a:pt x="880664" y="27023"/>
                  <a:pt x="877699" y="28984"/>
                  <a:pt x="874831" y="29701"/>
                </a:cubicBezTo>
                <a:cubicBezTo>
                  <a:pt x="888483" y="29773"/>
                  <a:pt x="901181" y="28213"/>
                  <a:pt x="912926" y="25023"/>
                </a:cubicBezTo>
                <a:cubicBezTo>
                  <a:pt x="924670" y="21832"/>
                  <a:pt x="932956" y="23943"/>
                  <a:pt x="937781" y="31357"/>
                </a:cubicBezTo>
                <a:cubicBezTo>
                  <a:pt x="942606" y="38771"/>
                  <a:pt x="934070" y="43973"/>
                  <a:pt x="912173" y="46963"/>
                </a:cubicBezTo>
                <a:cubicBezTo>
                  <a:pt x="890275" y="49953"/>
                  <a:pt x="876014" y="49197"/>
                  <a:pt x="869389" y="44694"/>
                </a:cubicBezTo>
                <a:cubicBezTo>
                  <a:pt x="861473" y="58303"/>
                  <a:pt x="851152" y="68904"/>
                  <a:pt x="838425" y="76497"/>
                </a:cubicBezTo>
                <a:cubicBezTo>
                  <a:pt x="825698" y="84090"/>
                  <a:pt x="822507" y="82803"/>
                  <a:pt x="828853" y="72636"/>
                </a:cubicBezTo>
                <a:cubicBezTo>
                  <a:pt x="835198" y="62468"/>
                  <a:pt x="841045" y="51652"/>
                  <a:pt x="846394" y="40187"/>
                </a:cubicBezTo>
                <a:cubicBezTo>
                  <a:pt x="851743" y="28722"/>
                  <a:pt x="853744" y="19831"/>
                  <a:pt x="852396" y="13515"/>
                </a:cubicBezTo>
                <a:cubicBezTo>
                  <a:pt x="851048" y="7198"/>
                  <a:pt x="853837" y="4767"/>
                  <a:pt x="860763" y="6223"/>
                </a:cubicBezTo>
                <a:close/>
                <a:moveTo>
                  <a:pt x="3288946" y="3469"/>
                </a:moveTo>
                <a:cubicBezTo>
                  <a:pt x="3290251" y="3116"/>
                  <a:pt x="3291980" y="3116"/>
                  <a:pt x="3294133" y="3469"/>
                </a:cubicBezTo>
                <a:cubicBezTo>
                  <a:pt x="3302745" y="4882"/>
                  <a:pt x="3311542" y="7642"/>
                  <a:pt x="3320526" y="11751"/>
                </a:cubicBezTo>
                <a:cubicBezTo>
                  <a:pt x="3329511" y="15859"/>
                  <a:pt x="3332640" y="21405"/>
                  <a:pt x="3329916" y="28389"/>
                </a:cubicBezTo>
                <a:cubicBezTo>
                  <a:pt x="3327191" y="35373"/>
                  <a:pt x="3325406" y="53355"/>
                  <a:pt x="3324560" y="82337"/>
                </a:cubicBezTo>
                <a:cubicBezTo>
                  <a:pt x="3341122" y="79842"/>
                  <a:pt x="3352570" y="76292"/>
                  <a:pt x="3358901" y="71689"/>
                </a:cubicBezTo>
                <a:cubicBezTo>
                  <a:pt x="3365232" y="67086"/>
                  <a:pt x="3372094" y="66484"/>
                  <a:pt x="3379486" y="69882"/>
                </a:cubicBezTo>
                <a:cubicBezTo>
                  <a:pt x="3386879" y="73281"/>
                  <a:pt x="3393744" y="77626"/>
                  <a:pt x="3400082" y="82918"/>
                </a:cubicBezTo>
                <a:cubicBezTo>
                  <a:pt x="3406421" y="88209"/>
                  <a:pt x="3406604" y="93863"/>
                  <a:pt x="3400631" y="99878"/>
                </a:cubicBezTo>
                <a:cubicBezTo>
                  <a:pt x="3394658" y="105894"/>
                  <a:pt x="3389098" y="121643"/>
                  <a:pt x="3383949" y="147126"/>
                </a:cubicBezTo>
                <a:cubicBezTo>
                  <a:pt x="3400800" y="145477"/>
                  <a:pt x="3412243" y="143039"/>
                  <a:pt x="3418280" y="139812"/>
                </a:cubicBezTo>
                <a:cubicBezTo>
                  <a:pt x="3424318" y="136586"/>
                  <a:pt x="3432115" y="138088"/>
                  <a:pt x="3441672" y="144319"/>
                </a:cubicBezTo>
                <a:cubicBezTo>
                  <a:pt x="3451231" y="150550"/>
                  <a:pt x="3457497" y="155795"/>
                  <a:pt x="3460472" y="160054"/>
                </a:cubicBezTo>
                <a:cubicBezTo>
                  <a:pt x="3463448" y="164313"/>
                  <a:pt x="3462860" y="169597"/>
                  <a:pt x="3458709" y="175907"/>
                </a:cubicBezTo>
                <a:cubicBezTo>
                  <a:pt x="3454557" y="182216"/>
                  <a:pt x="3449761" y="196711"/>
                  <a:pt x="3444318" y="219390"/>
                </a:cubicBezTo>
                <a:cubicBezTo>
                  <a:pt x="3438876" y="242069"/>
                  <a:pt x="3429476" y="258442"/>
                  <a:pt x="3416118" y="268509"/>
                </a:cubicBezTo>
                <a:cubicBezTo>
                  <a:pt x="3402760" y="278575"/>
                  <a:pt x="3395006" y="279088"/>
                  <a:pt x="3392855" y="270047"/>
                </a:cubicBezTo>
                <a:cubicBezTo>
                  <a:pt x="3390704" y="261005"/>
                  <a:pt x="3383258" y="251530"/>
                  <a:pt x="3370516" y="241621"/>
                </a:cubicBezTo>
                <a:cubicBezTo>
                  <a:pt x="3357775" y="231712"/>
                  <a:pt x="3357191" y="228127"/>
                  <a:pt x="3368763" y="230866"/>
                </a:cubicBezTo>
                <a:cubicBezTo>
                  <a:pt x="3380336" y="233605"/>
                  <a:pt x="3389112" y="234956"/>
                  <a:pt x="3395092" y="234920"/>
                </a:cubicBezTo>
                <a:cubicBezTo>
                  <a:pt x="3401072" y="234884"/>
                  <a:pt x="3406084" y="231439"/>
                  <a:pt x="3410127" y="224585"/>
                </a:cubicBezTo>
                <a:cubicBezTo>
                  <a:pt x="3414171" y="217730"/>
                  <a:pt x="3417542" y="206401"/>
                  <a:pt x="3420237" y="190598"/>
                </a:cubicBezTo>
                <a:cubicBezTo>
                  <a:pt x="3422934" y="174795"/>
                  <a:pt x="3420675" y="166324"/>
                  <a:pt x="3413462" y="165184"/>
                </a:cubicBezTo>
                <a:cubicBezTo>
                  <a:pt x="3406249" y="164044"/>
                  <a:pt x="3376614" y="167353"/>
                  <a:pt x="3324560" y="175111"/>
                </a:cubicBezTo>
                <a:lnTo>
                  <a:pt x="3324560" y="249795"/>
                </a:lnTo>
                <a:cubicBezTo>
                  <a:pt x="3324560" y="268824"/>
                  <a:pt x="3323040" y="285516"/>
                  <a:pt x="3319999" y="299871"/>
                </a:cubicBezTo>
                <a:cubicBezTo>
                  <a:pt x="3316959" y="314225"/>
                  <a:pt x="3312690" y="320800"/>
                  <a:pt x="3307190" y="319596"/>
                </a:cubicBezTo>
                <a:cubicBezTo>
                  <a:pt x="3301691" y="318391"/>
                  <a:pt x="3298461" y="310335"/>
                  <a:pt x="3297499" y="295429"/>
                </a:cubicBezTo>
                <a:cubicBezTo>
                  <a:pt x="3296539" y="280522"/>
                  <a:pt x="3296058" y="265755"/>
                  <a:pt x="3296058" y="251128"/>
                </a:cubicBezTo>
                <a:lnTo>
                  <a:pt x="3296058" y="179671"/>
                </a:lnTo>
                <a:cubicBezTo>
                  <a:pt x="3262373" y="185966"/>
                  <a:pt x="3241228" y="190240"/>
                  <a:pt x="3232624" y="192491"/>
                </a:cubicBezTo>
                <a:cubicBezTo>
                  <a:pt x="3224020" y="194743"/>
                  <a:pt x="3214893" y="191573"/>
                  <a:pt x="3205242" y="182984"/>
                </a:cubicBezTo>
                <a:cubicBezTo>
                  <a:pt x="3195591" y="174394"/>
                  <a:pt x="3195742" y="170099"/>
                  <a:pt x="3205693" y="170099"/>
                </a:cubicBezTo>
                <a:cubicBezTo>
                  <a:pt x="3212792" y="170099"/>
                  <a:pt x="3223766" y="169228"/>
                  <a:pt x="3238615" y="167485"/>
                </a:cubicBezTo>
                <a:cubicBezTo>
                  <a:pt x="3253465" y="165743"/>
                  <a:pt x="3272612" y="163194"/>
                  <a:pt x="3296058" y="159838"/>
                </a:cubicBezTo>
                <a:lnTo>
                  <a:pt x="3296058" y="106794"/>
                </a:lnTo>
                <a:cubicBezTo>
                  <a:pt x="3283181" y="109461"/>
                  <a:pt x="3273562" y="111702"/>
                  <a:pt x="3267202" y="113516"/>
                </a:cubicBezTo>
                <a:cubicBezTo>
                  <a:pt x="3260843" y="115330"/>
                  <a:pt x="3252812" y="112164"/>
                  <a:pt x="3243111" y="104019"/>
                </a:cubicBezTo>
                <a:cubicBezTo>
                  <a:pt x="3233409" y="95874"/>
                  <a:pt x="3234890" y="91801"/>
                  <a:pt x="3247553" y="91801"/>
                </a:cubicBezTo>
                <a:cubicBezTo>
                  <a:pt x="3257218" y="91801"/>
                  <a:pt x="3273386" y="90181"/>
                  <a:pt x="3296058" y="86940"/>
                </a:cubicBezTo>
                <a:cubicBezTo>
                  <a:pt x="3296058" y="49655"/>
                  <a:pt x="3293585" y="26069"/>
                  <a:pt x="3288637" y="16182"/>
                </a:cubicBezTo>
                <a:cubicBezTo>
                  <a:pt x="3284927" y="8766"/>
                  <a:pt x="3285030" y="4529"/>
                  <a:pt x="3288946" y="3469"/>
                </a:cubicBezTo>
                <a:close/>
                <a:moveTo>
                  <a:pt x="431446" y="3469"/>
                </a:moveTo>
                <a:cubicBezTo>
                  <a:pt x="432752" y="3116"/>
                  <a:pt x="434481" y="3116"/>
                  <a:pt x="436634" y="3469"/>
                </a:cubicBezTo>
                <a:cubicBezTo>
                  <a:pt x="445245" y="4882"/>
                  <a:pt x="454043" y="7642"/>
                  <a:pt x="463027" y="11751"/>
                </a:cubicBezTo>
                <a:cubicBezTo>
                  <a:pt x="472011" y="15859"/>
                  <a:pt x="475141" y="21405"/>
                  <a:pt x="472416" y="28389"/>
                </a:cubicBezTo>
                <a:cubicBezTo>
                  <a:pt x="469691" y="35373"/>
                  <a:pt x="467906" y="53355"/>
                  <a:pt x="467060" y="82337"/>
                </a:cubicBezTo>
                <a:cubicBezTo>
                  <a:pt x="483623" y="79842"/>
                  <a:pt x="495070" y="76292"/>
                  <a:pt x="501401" y="71689"/>
                </a:cubicBezTo>
                <a:cubicBezTo>
                  <a:pt x="507732" y="67086"/>
                  <a:pt x="514594" y="66484"/>
                  <a:pt x="521987" y="69882"/>
                </a:cubicBezTo>
                <a:cubicBezTo>
                  <a:pt x="529379" y="73281"/>
                  <a:pt x="536245" y="77626"/>
                  <a:pt x="542583" y="82918"/>
                </a:cubicBezTo>
                <a:cubicBezTo>
                  <a:pt x="548921" y="88209"/>
                  <a:pt x="549104" y="93863"/>
                  <a:pt x="543131" y="99878"/>
                </a:cubicBezTo>
                <a:cubicBezTo>
                  <a:pt x="537159" y="105894"/>
                  <a:pt x="531598" y="121643"/>
                  <a:pt x="526450" y="147126"/>
                </a:cubicBezTo>
                <a:cubicBezTo>
                  <a:pt x="543300" y="145477"/>
                  <a:pt x="554743" y="143039"/>
                  <a:pt x="560780" y="139812"/>
                </a:cubicBezTo>
                <a:cubicBezTo>
                  <a:pt x="566818" y="136586"/>
                  <a:pt x="574615" y="138088"/>
                  <a:pt x="584173" y="144319"/>
                </a:cubicBezTo>
                <a:cubicBezTo>
                  <a:pt x="593731" y="150550"/>
                  <a:pt x="599997" y="155795"/>
                  <a:pt x="602973" y="160054"/>
                </a:cubicBezTo>
                <a:cubicBezTo>
                  <a:pt x="605948" y="164313"/>
                  <a:pt x="605361" y="169597"/>
                  <a:pt x="601209" y="175907"/>
                </a:cubicBezTo>
                <a:cubicBezTo>
                  <a:pt x="597058" y="182216"/>
                  <a:pt x="592261" y="196711"/>
                  <a:pt x="586819" y="219390"/>
                </a:cubicBezTo>
                <a:cubicBezTo>
                  <a:pt x="581377" y="242069"/>
                  <a:pt x="571977" y="258442"/>
                  <a:pt x="558618" y="268509"/>
                </a:cubicBezTo>
                <a:cubicBezTo>
                  <a:pt x="545261" y="278575"/>
                  <a:pt x="537507" y="279088"/>
                  <a:pt x="535355" y="270047"/>
                </a:cubicBezTo>
                <a:cubicBezTo>
                  <a:pt x="533204" y="261005"/>
                  <a:pt x="525758" y="251530"/>
                  <a:pt x="513017" y="241621"/>
                </a:cubicBezTo>
                <a:cubicBezTo>
                  <a:pt x="500276" y="231712"/>
                  <a:pt x="499691" y="228127"/>
                  <a:pt x="511264" y="230866"/>
                </a:cubicBezTo>
                <a:cubicBezTo>
                  <a:pt x="522836" y="233605"/>
                  <a:pt x="531612" y="234956"/>
                  <a:pt x="537592" y="234920"/>
                </a:cubicBezTo>
                <a:cubicBezTo>
                  <a:pt x="543572" y="234884"/>
                  <a:pt x="548584" y="231439"/>
                  <a:pt x="552628" y="224585"/>
                </a:cubicBezTo>
                <a:cubicBezTo>
                  <a:pt x="556672" y="217730"/>
                  <a:pt x="560042" y="206401"/>
                  <a:pt x="562738" y="190598"/>
                </a:cubicBezTo>
                <a:cubicBezTo>
                  <a:pt x="565434" y="174795"/>
                  <a:pt x="563175" y="166324"/>
                  <a:pt x="555962" y="165184"/>
                </a:cubicBezTo>
                <a:cubicBezTo>
                  <a:pt x="548749" y="164044"/>
                  <a:pt x="519115" y="167353"/>
                  <a:pt x="467060" y="175111"/>
                </a:cubicBezTo>
                <a:lnTo>
                  <a:pt x="467060" y="249795"/>
                </a:lnTo>
                <a:cubicBezTo>
                  <a:pt x="467060" y="268824"/>
                  <a:pt x="465540" y="285516"/>
                  <a:pt x="462500" y="299871"/>
                </a:cubicBezTo>
                <a:cubicBezTo>
                  <a:pt x="459460" y="314225"/>
                  <a:pt x="455190" y="320800"/>
                  <a:pt x="449690" y="319596"/>
                </a:cubicBezTo>
                <a:cubicBezTo>
                  <a:pt x="444191" y="318391"/>
                  <a:pt x="440961" y="310335"/>
                  <a:pt x="440000" y="295429"/>
                </a:cubicBezTo>
                <a:cubicBezTo>
                  <a:pt x="439040" y="280522"/>
                  <a:pt x="438559" y="265755"/>
                  <a:pt x="438559" y="251128"/>
                </a:cubicBezTo>
                <a:lnTo>
                  <a:pt x="438559" y="179671"/>
                </a:lnTo>
                <a:cubicBezTo>
                  <a:pt x="404873" y="185966"/>
                  <a:pt x="383729" y="190240"/>
                  <a:pt x="375125" y="192491"/>
                </a:cubicBezTo>
                <a:cubicBezTo>
                  <a:pt x="366521" y="194743"/>
                  <a:pt x="357393" y="191573"/>
                  <a:pt x="347742" y="182984"/>
                </a:cubicBezTo>
                <a:cubicBezTo>
                  <a:pt x="338091" y="174394"/>
                  <a:pt x="338242" y="170099"/>
                  <a:pt x="348194" y="170099"/>
                </a:cubicBezTo>
                <a:cubicBezTo>
                  <a:pt x="355292" y="170099"/>
                  <a:pt x="366266" y="169228"/>
                  <a:pt x="381116" y="167485"/>
                </a:cubicBezTo>
                <a:cubicBezTo>
                  <a:pt x="395965" y="165743"/>
                  <a:pt x="415113" y="163194"/>
                  <a:pt x="438559" y="159838"/>
                </a:cubicBezTo>
                <a:lnTo>
                  <a:pt x="438559" y="106794"/>
                </a:lnTo>
                <a:cubicBezTo>
                  <a:pt x="425682" y="109461"/>
                  <a:pt x="416062" y="111702"/>
                  <a:pt x="409703" y="113516"/>
                </a:cubicBezTo>
                <a:cubicBezTo>
                  <a:pt x="403343" y="115330"/>
                  <a:pt x="395313" y="112164"/>
                  <a:pt x="385611" y="104019"/>
                </a:cubicBezTo>
                <a:cubicBezTo>
                  <a:pt x="375910" y="95874"/>
                  <a:pt x="377390" y="91801"/>
                  <a:pt x="390053" y="91801"/>
                </a:cubicBezTo>
                <a:cubicBezTo>
                  <a:pt x="399718" y="91801"/>
                  <a:pt x="415887" y="90181"/>
                  <a:pt x="438559" y="86940"/>
                </a:cubicBezTo>
                <a:cubicBezTo>
                  <a:pt x="438559" y="49655"/>
                  <a:pt x="436085" y="26069"/>
                  <a:pt x="431138" y="16182"/>
                </a:cubicBezTo>
                <a:cubicBezTo>
                  <a:pt x="427427" y="8766"/>
                  <a:pt x="427530" y="4529"/>
                  <a:pt x="431446" y="3469"/>
                </a:cubicBezTo>
                <a:close/>
                <a:moveTo>
                  <a:pt x="6135944" y="15"/>
                </a:moveTo>
                <a:cubicBezTo>
                  <a:pt x="6137315" y="-64"/>
                  <a:pt x="6139122" y="184"/>
                  <a:pt x="6141363" y="759"/>
                </a:cubicBezTo>
                <a:cubicBezTo>
                  <a:pt x="6150325" y="3061"/>
                  <a:pt x="6158223" y="5316"/>
                  <a:pt x="6165055" y="7524"/>
                </a:cubicBezTo>
                <a:cubicBezTo>
                  <a:pt x="6171889" y="9732"/>
                  <a:pt x="6174161" y="13744"/>
                  <a:pt x="6171875" y="19559"/>
                </a:cubicBezTo>
                <a:cubicBezTo>
                  <a:pt x="6169587" y="25374"/>
                  <a:pt x="6168035" y="31902"/>
                  <a:pt x="6167218" y="39144"/>
                </a:cubicBezTo>
                <a:cubicBezTo>
                  <a:pt x="6171505" y="38413"/>
                  <a:pt x="6177919" y="36430"/>
                  <a:pt x="6186459" y="33197"/>
                </a:cubicBezTo>
                <a:cubicBezTo>
                  <a:pt x="6194998" y="29963"/>
                  <a:pt x="6201573" y="30848"/>
                  <a:pt x="6206183" y="35853"/>
                </a:cubicBezTo>
                <a:cubicBezTo>
                  <a:pt x="6210793" y="40858"/>
                  <a:pt x="6209249" y="45357"/>
                  <a:pt x="6201548" y="49351"/>
                </a:cubicBezTo>
                <a:cubicBezTo>
                  <a:pt x="6193847" y="53344"/>
                  <a:pt x="6182404" y="56940"/>
                  <a:pt x="6167218" y="60138"/>
                </a:cubicBezTo>
                <a:lnTo>
                  <a:pt x="6167218" y="74227"/>
                </a:lnTo>
                <a:cubicBezTo>
                  <a:pt x="6171534" y="73510"/>
                  <a:pt x="6176080" y="72209"/>
                  <a:pt x="6180855" y="70323"/>
                </a:cubicBezTo>
                <a:cubicBezTo>
                  <a:pt x="6185631" y="68438"/>
                  <a:pt x="6190399" y="69380"/>
                  <a:pt x="6195159" y="73152"/>
                </a:cubicBezTo>
                <a:cubicBezTo>
                  <a:pt x="6199920" y="76923"/>
                  <a:pt x="6199637" y="80960"/>
                  <a:pt x="6194309" y="85262"/>
                </a:cubicBezTo>
                <a:cubicBezTo>
                  <a:pt x="6188982" y="89564"/>
                  <a:pt x="6179500" y="93321"/>
                  <a:pt x="6165863" y="96534"/>
                </a:cubicBezTo>
                <a:cubicBezTo>
                  <a:pt x="6165863" y="99588"/>
                  <a:pt x="6165411" y="104306"/>
                  <a:pt x="6164507" y="110687"/>
                </a:cubicBezTo>
                <a:cubicBezTo>
                  <a:pt x="6170745" y="109927"/>
                  <a:pt x="6178388" y="108160"/>
                  <a:pt x="6187437" y="105385"/>
                </a:cubicBezTo>
                <a:cubicBezTo>
                  <a:pt x="6196486" y="102610"/>
                  <a:pt x="6202802" y="103675"/>
                  <a:pt x="6206388" y="108579"/>
                </a:cubicBezTo>
                <a:cubicBezTo>
                  <a:pt x="6209973" y="113484"/>
                  <a:pt x="6207800" y="117062"/>
                  <a:pt x="6199871" y="119313"/>
                </a:cubicBezTo>
                <a:cubicBezTo>
                  <a:pt x="6191939" y="121564"/>
                  <a:pt x="6179866" y="124404"/>
                  <a:pt x="6163647" y="127831"/>
                </a:cubicBezTo>
                <a:cubicBezTo>
                  <a:pt x="6158455" y="146861"/>
                  <a:pt x="6147241" y="163363"/>
                  <a:pt x="6130005" y="177337"/>
                </a:cubicBezTo>
                <a:lnTo>
                  <a:pt x="6119465" y="184176"/>
                </a:lnTo>
                <a:lnTo>
                  <a:pt x="6121595" y="184263"/>
                </a:lnTo>
                <a:cubicBezTo>
                  <a:pt x="6129080" y="186522"/>
                  <a:pt x="6134808" y="187651"/>
                  <a:pt x="6138781" y="187651"/>
                </a:cubicBezTo>
                <a:cubicBezTo>
                  <a:pt x="6143485" y="187651"/>
                  <a:pt x="6157409" y="186848"/>
                  <a:pt x="6180554" y="185242"/>
                </a:cubicBezTo>
                <a:cubicBezTo>
                  <a:pt x="6180554" y="177814"/>
                  <a:pt x="6178753" y="170278"/>
                  <a:pt x="6175155" y="162635"/>
                </a:cubicBezTo>
                <a:cubicBezTo>
                  <a:pt x="6171555" y="154992"/>
                  <a:pt x="6174351" y="152349"/>
                  <a:pt x="6183544" y="154708"/>
                </a:cubicBezTo>
                <a:cubicBezTo>
                  <a:pt x="6192735" y="157067"/>
                  <a:pt x="6199737" y="159674"/>
                  <a:pt x="6204549" y="162527"/>
                </a:cubicBezTo>
                <a:cubicBezTo>
                  <a:pt x="6209359" y="165381"/>
                  <a:pt x="6210837" y="168715"/>
                  <a:pt x="6208980" y="172530"/>
                </a:cubicBezTo>
                <a:cubicBezTo>
                  <a:pt x="6207123" y="176344"/>
                  <a:pt x="6205799" y="179126"/>
                  <a:pt x="6205011" y="180876"/>
                </a:cubicBezTo>
                <a:cubicBezTo>
                  <a:pt x="6227181" y="178337"/>
                  <a:pt x="6240700" y="175451"/>
                  <a:pt x="6245569" y="172218"/>
                </a:cubicBezTo>
                <a:cubicBezTo>
                  <a:pt x="6250437" y="168984"/>
                  <a:pt x="6256711" y="168798"/>
                  <a:pt x="6264391" y="171658"/>
                </a:cubicBezTo>
                <a:cubicBezTo>
                  <a:pt x="6272069" y="174519"/>
                  <a:pt x="6278716" y="177595"/>
                  <a:pt x="6284331" y="180886"/>
                </a:cubicBezTo>
                <a:cubicBezTo>
                  <a:pt x="6289945" y="184177"/>
                  <a:pt x="6290934" y="188626"/>
                  <a:pt x="6287299" y="194233"/>
                </a:cubicBezTo>
                <a:cubicBezTo>
                  <a:pt x="6283663" y="199841"/>
                  <a:pt x="6281623" y="209764"/>
                  <a:pt x="6281179" y="224004"/>
                </a:cubicBezTo>
                <a:cubicBezTo>
                  <a:pt x="6280734" y="238244"/>
                  <a:pt x="6279057" y="248992"/>
                  <a:pt x="6276146" y="256248"/>
                </a:cubicBezTo>
                <a:cubicBezTo>
                  <a:pt x="6273235" y="263504"/>
                  <a:pt x="6268054" y="269878"/>
                  <a:pt x="6260605" y="275370"/>
                </a:cubicBezTo>
                <a:cubicBezTo>
                  <a:pt x="6253155" y="280863"/>
                  <a:pt x="6247529" y="280225"/>
                  <a:pt x="6243730" y="273456"/>
                </a:cubicBezTo>
                <a:cubicBezTo>
                  <a:pt x="6239929" y="266687"/>
                  <a:pt x="6232723" y="258112"/>
                  <a:pt x="6222112" y="247730"/>
                </a:cubicBezTo>
                <a:cubicBezTo>
                  <a:pt x="6211500" y="237347"/>
                  <a:pt x="6212339" y="233508"/>
                  <a:pt x="6224629" y="236211"/>
                </a:cubicBezTo>
                <a:cubicBezTo>
                  <a:pt x="6236917" y="238914"/>
                  <a:pt x="6244249" y="240337"/>
                  <a:pt x="6246623" y="240481"/>
                </a:cubicBezTo>
                <a:cubicBezTo>
                  <a:pt x="6248996" y="240624"/>
                  <a:pt x="6250505" y="239896"/>
                  <a:pt x="6251151" y="238297"/>
                </a:cubicBezTo>
                <a:cubicBezTo>
                  <a:pt x="6251797" y="236698"/>
                  <a:pt x="6252337" y="230686"/>
                  <a:pt x="6252775" y="220261"/>
                </a:cubicBezTo>
                <a:cubicBezTo>
                  <a:pt x="6253212" y="209836"/>
                  <a:pt x="6252555" y="202264"/>
                  <a:pt x="6250807" y="197546"/>
                </a:cubicBezTo>
                <a:cubicBezTo>
                  <a:pt x="6249057" y="192828"/>
                  <a:pt x="6234244" y="192979"/>
                  <a:pt x="6206367" y="197998"/>
                </a:cubicBezTo>
                <a:cubicBezTo>
                  <a:pt x="6206367" y="244202"/>
                  <a:pt x="6205173" y="277102"/>
                  <a:pt x="6202785" y="296698"/>
                </a:cubicBezTo>
                <a:cubicBezTo>
                  <a:pt x="6200397" y="316294"/>
                  <a:pt x="6195869" y="326662"/>
                  <a:pt x="6189201" y="327802"/>
                </a:cubicBezTo>
                <a:cubicBezTo>
                  <a:pt x="6182533" y="328942"/>
                  <a:pt x="6179199" y="318233"/>
                  <a:pt x="6179199" y="295676"/>
                </a:cubicBezTo>
                <a:cubicBezTo>
                  <a:pt x="6179199" y="275858"/>
                  <a:pt x="6179651" y="243944"/>
                  <a:pt x="6180554" y="199934"/>
                </a:cubicBezTo>
                <a:lnTo>
                  <a:pt x="6142911" y="203633"/>
                </a:lnTo>
                <a:cubicBezTo>
                  <a:pt x="6144689" y="223695"/>
                  <a:pt x="6145069" y="239792"/>
                  <a:pt x="6144051" y="251924"/>
                </a:cubicBezTo>
                <a:cubicBezTo>
                  <a:pt x="6143033" y="264056"/>
                  <a:pt x="6139476" y="270122"/>
                  <a:pt x="6133382" y="270122"/>
                </a:cubicBezTo>
                <a:cubicBezTo>
                  <a:pt x="6128263" y="270122"/>
                  <a:pt x="6124950" y="264848"/>
                  <a:pt x="6123445" y="254301"/>
                </a:cubicBezTo>
                <a:cubicBezTo>
                  <a:pt x="6121939" y="243754"/>
                  <a:pt x="6120959" y="233300"/>
                  <a:pt x="6120508" y="222939"/>
                </a:cubicBezTo>
                <a:cubicBezTo>
                  <a:pt x="6120056" y="212578"/>
                  <a:pt x="6119422" y="205953"/>
                  <a:pt x="6118605" y="203063"/>
                </a:cubicBezTo>
                <a:cubicBezTo>
                  <a:pt x="6117787" y="200174"/>
                  <a:pt x="6116209" y="195754"/>
                  <a:pt x="6113872" y="189802"/>
                </a:cubicBezTo>
                <a:lnTo>
                  <a:pt x="6113934" y="187764"/>
                </a:lnTo>
                <a:lnTo>
                  <a:pt x="6103123" y="194779"/>
                </a:lnTo>
                <a:cubicBezTo>
                  <a:pt x="6093819" y="199420"/>
                  <a:pt x="6084173" y="202888"/>
                  <a:pt x="6074185" y="205182"/>
                </a:cubicBezTo>
                <a:cubicBezTo>
                  <a:pt x="6054209" y="209771"/>
                  <a:pt x="6047699" y="209194"/>
                  <a:pt x="6054655" y="203451"/>
                </a:cubicBezTo>
                <a:cubicBezTo>
                  <a:pt x="6061609" y="197707"/>
                  <a:pt x="6069923" y="192416"/>
                  <a:pt x="6079595" y="187576"/>
                </a:cubicBezTo>
                <a:cubicBezTo>
                  <a:pt x="6089267" y="182736"/>
                  <a:pt x="6100213" y="174867"/>
                  <a:pt x="6112431" y="163968"/>
                </a:cubicBezTo>
                <a:cubicBezTo>
                  <a:pt x="6124649" y="153070"/>
                  <a:pt x="6132055" y="143010"/>
                  <a:pt x="6134651" y="133789"/>
                </a:cubicBezTo>
                <a:cubicBezTo>
                  <a:pt x="6109555" y="139956"/>
                  <a:pt x="6093093" y="144871"/>
                  <a:pt x="6085263" y="148535"/>
                </a:cubicBezTo>
                <a:cubicBezTo>
                  <a:pt x="6077433" y="152199"/>
                  <a:pt x="6068410" y="149281"/>
                  <a:pt x="6058193" y="139780"/>
                </a:cubicBezTo>
                <a:cubicBezTo>
                  <a:pt x="6047975" y="130280"/>
                  <a:pt x="6048663" y="125988"/>
                  <a:pt x="6060257" y="126906"/>
                </a:cubicBezTo>
                <a:cubicBezTo>
                  <a:pt x="6071851" y="127824"/>
                  <a:pt x="6098148" y="124440"/>
                  <a:pt x="6139147" y="116753"/>
                </a:cubicBezTo>
                <a:cubicBezTo>
                  <a:pt x="6140653" y="110730"/>
                  <a:pt x="6141405" y="105611"/>
                  <a:pt x="6141405" y="101395"/>
                </a:cubicBezTo>
                <a:cubicBezTo>
                  <a:pt x="6131969" y="103187"/>
                  <a:pt x="6124347" y="104084"/>
                  <a:pt x="6118540" y="104084"/>
                </a:cubicBezTo>
                <a:cubicBezTo>
                  <a:pt x="6113435" y="104084"/>
                  <a:pt x="6106971" y="101832"/>
                  <a:pt x="6099148" y="97329"/>
                </a:cubicBezTo>
                <a:cubicBezTo>
                  <a:pt x="6091325" y="92827"/>
                  <a:pt x="6092473" y="89894"/>
                  <a:pt x="6102589" y="88532"/>
                </a:cubicBezTo>
                <a:cubicBezTo>
                  <a:pt x="6112707" y="87169"/>
                  <a:pt x="6126097" y="84904"/>
                  <a:pt x="6142761" y="81735"/>
                </a:cubicBezTo>
                <a:lnTo>
                  <a:pt x="6142761" y="63601"/>
                </a:lnTo>
                <a:cubicBezTo>
                  <a:pt x="6128807" y="67201"/>
                  <a:pt x="6117328" y="69674"/>
                  <a:pt x="6108323" y="71022"/>
                </a:cubicBezTo>
                <a:cubicBezTo>
                  <a:pt x="6099316" y="72370"/>
                  <a:pt x="6090207" y="69732"/>
                  <a:pt x="6080993" y="63107"/>
                </a:cubicBezTo>
                <a:cubicBezTo>
                  <a:pt x="6071779" y="56481"/>
                  <a:pt x="6074006" y="52871"/>
                  <a:pt x="6087673" y="52276"/>
                </a:cubicBezTo>
                <a:cubicBezTo>
                  <a:pt x="6101338" y="51681"/>
                  <a:pt x="6119701" y="49326"/>
                  <a:pt x="6142761" y="45210"/>
                </a:cubicBezTo>
                <a:cubicBezTo>
                  <a:pt x="6142761" y="29622"/>
                  <a:pt x="6140287" y="17741"/>
                  <a:pt x="6135339" y="9567"/>
                </a:cubicBezTo>
                <a:cubicBezTo>
                  <a:pt x="6131629" y="3437"/>
                  <a:pt x="6131831" y="253"/>
                  <a:pt x="6135944" y="15"/>
                </a:cubicBezTo>
                <a:close/>
                <a:moveTo>
                  <a:pt x="5773994" y="15"/>
                </a:moveTo>
                <a:cubicBezTo>
                  <a:pt x="5775366" y="-64"/>
                  <a:pt x="5777171" y="184"/>
                  <a:pt x="5779413" y="759"/>
                </a:cubicBezTo>
                <a:cubicBezTo>
                  <a:pt x="5788375" y="3061"/>
                  <a:pt x="5796273" y="5316"/>
                  <a:pt x="5803106" y="7524"/>
                </a:cubicBezTo>
                <a:cubicBezTo>
                  <a:pt x="5809939" y="9732"/>
                  <a:pt x="5812212" y="13744"/>
                  <a:pt x="5809925" y="19559"/>
                </a:cubicBezTo>
                <a:cubicBezTo>
                  <a:pt x="5807637" y="25374"/>
                  <a:pt x="5806085" y="31902"/>
                  <a:pt x="5805268" y="39144"/>
                </a:cubicBezTo>
                <a:cubicBezTo>
                  <a:pt x="5809555" y="38413"/>
                  <a:pt x="5815969" y="36430"/>
                  <a:pt x="5824509" y="33197"/>
                </a:cubicBezTo>
                <a:cubicBezTo>
                  <a:pt x="5833048" y="29963"/>
                  <a:pt x="5839623" y="30848"/>
                  <a:pt x="5844234" y="35853"/>
                </a:cubicBezTo>
                <a:cubicBezTo>
                  <a:pt x="5848844" y="40858"/>
                  <a:pt x="5847299" y="45357"/>
                  <a:pt x="5839598" y="49351"/>
                </a:cubicBezTo>
                <a:cubicBezTo>
                  <a:pt x="5831898" y="53344"/>
                  <a:pt x="5820454" y="56940"/>
                  <a:pt x="5805268" y="60138"/>
                </a:cubicBezTo>
                <a:lnTo>
                  <a:pt x="5805268" y="74227"/>
                </a:lnTo>
                <a:cubicBezTo>
                  <a:pt x="5809584" y="73510"/>
                  <a:pt x="5814130" y="72209"/>
                  <a:pt x="5818906" y="70323"/>
                </a:cubicBezTo>
                <a:cubicBezTo>
                  <a:pt x="5823681" y="68438"/>
                  <a:pt x="5828449" y="69380"/>
                  <a:pt x="5833209" y="73152"/>
                </a:cubicBezTo>
                <a:cubicBezTo>
                  <a:pt x="5837970" y="76923"/>
                  <a:pt x="5837687" y="80960"/>
                  <a:pt x="5832360" y="85262"/>
                </a:cubicBezTo>
                <a:cubicBezTo>
                  <a:pt x="5827032" y="89564"/>
                  <a:pt x="5817550" y="93321"/>
                  <a:pt x="5803912" y="96534"/>
                </a:cubicBezTo>
                <a:cubicBezTo>
                  <a:pt x="5803912" y="99588"/>
                  <a:pt x="5803461" y="104306"/>
                  <a:pt x="5802558" y="110687"/>
                </a:cubicBezTo>
                <a:cubicBezTo>
                  <a:pt x="5808796" y="109927"/>
                  <a:pt x="5816438" y="108160"/>
                  <a:pt x="5825488" y="105385"/>
                </a:cubicBezTo>
                <a:cubicBezTo>
                  <a:pt x="5834536" y="102610"/>
                  <a:pt x="5840852" y="103675"/>
                  <a:pt x="5844438" y="108579"/>
                </a:cubicBezTo>
                <a:cubicBezTo>
                  <a:pt x="5848023" y="113484"/>
                  <a:pt x="5845850" y="117062"/>
                  <a:pt x="5837921" y="119313"/>
                </a:cubicBezTo>
                <a:cubicBezTo>
                  <a:pt x="5829990" y="121564"/>
                  <a:pt x="5817916" y="124404"/>
                  <a:pt x="5801697" y="127831"/>
                </a:cubicBezTo>
                <a:cubicBezTo>
                  <a:pt x="5796506" y="146861"/>
                  <a:pt x="5785291" y="163363"/>
                  <a:pt x="5768055" y="177337"/>
                </a:cubicBezTo>
                <a:lnTo>
                  <a:pt x="5757515" y="184176"/>
                </a:lnTo>
                <a:lnTo>
                  <a:pt x="5759644" y="184263"/>
                </a:lnTo>
                <a:cubicBezTo>
                  <a:pt x="5767130" y="186522"/>
                  <a:pt x="5772858" y="187651"/>
                  <a:pt x="5776831" y="187651"/>
                </a:cubicBezTo>
                <a:cubicBezTo>
                  <a:pt x="5781535" y="187651"/>
                  <a:pt x="5795459" y="186848"/>
                  <a:pt x="5818604" y="185242"/>
                </a:cubicBezTo>
                <a:cubicBezTo>
                  <a:pt x="5818604" y="177814"/>
                  <a:pt x="5816804" y="170278"/>
                  <a:pt x="5813205" y="162635"/>
                </a:cubicBezTo>
                <a:cubicBezTo>
                  <a:pt x="5809606" y="154992"/>
                  <a:pt x="5812402" y="152349"/>
                  <a:pt x="5821594" y="154708"/>
                </a:cubicBezTo>
                <a:cubicBezTo>
                  <a:pt x="5830786" y="157067"/>
                  <a:pt x="5837788" y="159674"/>
                  <a:pt x="5842599" y="162527"/>
                </a:cubicBezTo>
                <a:cubicBezTo>
                  <a:pt x="5847410" y="165381"/>
                  <a:pt x="5848887" y="168715"/>
                  <a:pt x="5847030" y="172530"/>
                </a:cubicBezTo>
                <a:cubicBezTo>
                  <a:pt x="5845173" y="176344"/>
                  <a:pt x="5843850" y="179126"/>
                  <a:pt x="5843061" y="180876"/>
                </a:cubicBezTo>
                <a:cubicBezTo>
                  <a:pt x="5865231" y="178337"/>
                  <a:pt x="5878750" y="175451"/>
                  <a:pt x="5883619" y="172218"/>
                </a:cubicBezTo>
                <a:cubicBezTo>
                  <a:pt x="5888487" y="168984"/>
                  <a:pt x="5894761" y="168798"/>
                  <a:pt x="5902441" y="171658"/>
                </a:cubicBezTo>
                <a:cubicBezTo>
                  <a:pt x="5910120" y="174519"/>
                  <a:pt x="5916766" y="177595"/>
                  <a:pt x="5922381" y="180886"/>
                </a:cubicBezTo>
                <a:cubicBezTo>
                  <a:pt x="5927995" y="184177"/>
                  <a:pt x="5928984" y="188626"/>
                  <a:pt x="5925349" y="194233"/>
                </a:cubicBezTo>
                <a:cubicBezTo>
                  <a:pt x="5921714" y="199841"/>
                  <a:pt x="5919674" y="209764"/>
                  <a:pt x="5919230" y="224004"/>
                </a:cubicBezTo>
                <a:cubicBezTo>
                  <a:pt x="5918784" y="238244"/>
                  <a:pt x="5917107" y="248992"/>
                  <a:pt x="5914196" y="256248"/>
                </a:cubicBezTo>
                <a:cubicBezTo>
                  <a:pt x="5911285" y="263504"/>
                  <a:pt x="5906104" y="269878"/>
                  <a:pt x="5898655" y="275370"/>
                </a:cubicBezTo>
                <a:cubicBezTo>
                  <a:pt x="5891205" y="280863"/>
                  <a:pt x="5885580" y="280225"/>
                  <a:pt x="5881780" y="273456"/>
                </a:cubicBezTo>
                <a:cubicBezTo>
                  <a:pt x="5877979" y="266687"/>
                  <a:pt x="5870773" y="258112"/>
                  <a:pt x="5860162" y="247730"/>
                </a:cubicBezTo>
                <a:cubicBezTo>
                  <a:pt x="5849550" y="237347"/>
                  <a:pt x="5850389" y="233508"/>
                  <a:pt x="5862678" y="236211"/>
                </a:cubicBezTo>
                <a:cubicBezTo>
                  <a:pt x="5874968" y="238914"/>
                  <a:pt x="5882299" y="240337"/>
                  <a:pt x="5884673" y="240481"/>
                </a:cubicBezTo>
                <a:cubicBezTo>
                  <a:pt x="5887046" y="240624"/>
                  <a:pt x="5888556" y="239896"/>
                  <a:pt x="5889201" y="238297"/>
                </a:cubicBezTo>
                <a:cubicBezTo>
                  <a:pt x="5889847" y="236698"/>
                  <a:pt x="5890387" y="230686"/>
                  <a:pt x="5890825" y="220261"/>
                </a:cubicBezTo>
                <a:cubicBezTo>
                  <a:pt x="5891262" y="209836"/>
                  <a:pt x="5890606" y="202264"/>
                  <a:pt x="5888857" y="197546"/>
                </a:cubicBezTo>
                <a:cubicBezTo>
                  <a:pt x="5887107" y="192828"/>
                  <a:pt x="5872294" y="192979"/>
                  <a:pt x="5844417" y="197998"/>
                </a:cubicBezTo>
                <a:cubicBezTo>
                  <a:pt x="5844417" y="244202"/>
                  <a:pt x="5843223" y="277102"/>
                  <a:pt x="5840835" y="296698"/>
                </a:cubicBezTo>
                <a:cubicBezTo>
                  <a:pt x="5838447" y="316294"/>
                  <a:pt x="5833920" y="326662"/>
                  <a:pt x="5827252" y="327802"/>
                </a:cubicBezTo>
                <a:cubicBezTo>
                  <a:pt x="5820583" y="328942"/>
                  <a:pt x="5817249" y="318233"/>
                  <a:pt x="5817249" y="295676"/>
                </a:cubicBezTo>
                <a:cubicBezTo>
                  <a:pt x="5817249" y="275858"/>
                  <a:pt x="5817701" y="243944"/>
                  <a:pt x="5818604" y="199934"/>
                </a:cubicBezTo>
                <a:lnTo>
                  <a:pt x="5780961" y="203633"/>
                </a:lnTo>
                <a:cubicBezTo>
                  <a:pt x="5782739" y="223695"/>
                  <a:pt x="5783119" y="239792"/>
                  <a:pt x="5782101" y="251924"/>
                </a:cubicBezTo>
                <a:cubicBezTo>
                  <a:pt x="5781083" y="264056"/>
                  <a:pt x="5777526" y="270122"/>
                  <a:pt x="5771432" y="270122"/>
                </a:cubicBezTo>
                <a:cubicBezTo>
                  <a:pt x="5766312" y="270122"/>
                  <a:pt x="5763000" y="264848"/>
                  <a:pt x="5761494" y="254301"/>
                </a:cubicBezTo>
                <a:cubicBezTo>
                  <a:pt x="5759988" y="243754"/>
                  <a:pt x="5759010" y="233300"/>
                  <a:pt x="5758558" y="222939"/>
                </a:cubicBezTo>
                <a:cubicBezTo>
                  <a:pt x="5758106" y="212578"/>
                  <a:pt x="5757472" y="205953"/>
                  <a:pt x="5756655" y="203063"/>
                </a:cubicBezTo>
                <a:cubicBezTo>
                  <a:pt x="5755837" y="200174"/>
                  <a:pt x="5754260" y="195754"/>
                  <a:pt x="5751922" y="189802"/>
                </a:cubicBezTo>
                <a:lnTo>
                  <a:pt x="5751984" y="187764"/>
                </a:lnTo>
                <a:lnTo>
                  <a:pt x="5741173" y="194779"/>
                </a:lnTo>
                <a:cubicBezTo>
                  <a:pt x="5731869" y="199420"/>
                  <a:pt x="5722223" y="202888"/>
                  <a:pt x="5712235" y="205182"/>
                </a:cubicBezTo>
                <a:cubicBezTo>
                  <a:pt x="5692259" y="209771"/>
                  <a:pt x="5685749" y="209194"/>
                  <a:pt x="5692704" y="203451"/>
                </a:cubicBezTo>
                <a:cubicBezTo>
                  <a:pt x="5699659" y="197707"/>
                  <a:pt x="5707973" y="192416"/>
                  <a:pt x="5717645" y="187576"/>
                </a:cubicBezTo>
                <a:cubicBezTo>
                  <a:pt x="5727318" y="182736"/>
                  <a:pt x="5738263" y="174867"/>
                  <a:pt x="5750481" y="163968"/>
                </a:cubicBezTo>
                <a:cubicBezTo>
                  <a:pt x="5762699" y="153070"/>
                  <a:pt x="5770105" y="143010"/>
                  <a:pt x="5772701" y="133789"/>
                </a:cubicBezTo>
                <a:cubicBezTo>
                  <a:pt x="5747605" y="139956"/>
                  <a:pt x="5731143" y="144871"/>
                  <a:pt x="5723314" y="148535"/>
                </a:cubicBezTo>
                <a:cubicBezTo>
                  <a:pt x="5715484" y="152199"/>
                  <a:pt x="5706460" y="149281"/>
                  <a:pt x="5696243" y="139780"/>
                </a:cubicBezTo>
                <a:cubicBezTo>
                  <a:pt x="5686025" y="130280"/>
                  <a:pt x="5686714" y="125988"/>
                  <a:pt x="5698308" y="126906"/>
                </a:cubicBezTo>
                <a:cubicBezTo>
                  <a:pt x="5709902" y="127824"/>
                  <a:pt x="5736198" y="124440"/>
                  <a:pt x="5777196" y="116753"/>
                </a:cubicBezTo>
                <a:cubicBezTo>
                  <a:pt x="5778702" y="110730"/>
                  <a:pt x="5779456" y="105611"/>
                  <a:pt x="5779456" y="101395"/>
                </a:cubicBezTo>
                <a:cubicBezTo>
                  <a:pt x="5770019" y="103187"/>
                  <a:pt x="5762397" y="104084"/>
                  <a:pt x="5756590" y="104084"/>
                </a:cubicBezTo>
                <a:cubicBezTo>
                  <a:pt x="5751485" y="104084"/>
                  <a:pt x="5745021" y="101832"/>
                  <a:pt x="5737198" y="97329"/>
                </a:cubicBezTo>
                <a:cubicBezTo>
                  <a:pt x="5729376" y="92827"/>
                  <a:pt x="5730523" y="89894"/>
                  <a:pt x="5740640" y="88532"/>
                </a:cubicBezTo>
                <a:cubicBezTo>
                  <a:pt x="5750757" y="87169"/>
                  <a:pt x="5764147" y="84904"/>
                  <a:pt x="5780810" y="81735"/>
                </a:cubicBezTo>
                <a:lnTo>
                  <a:pt x="5780810" y="63601"/>
                </a:lnTo>
                <a:cubicBezTo>
                  <a:pt x="5766857" y="67201"/>
                  <a:pt x="5755378" y="69674"/>
                  <a:pt x="5746373" y="71022"/>
                </a:cubicBezTo>
                <a:cubicBezTo>
                  <a:pt x="5737366" y="72370"/>
                  <a:pt x="5728257" y="69732"/>
                  <a:pt x="5719044" y="63107"/>
                </a:cubicBezTo>
                <a:cubicBezTo>
                  <a:pt x="5709830" y="56481"/>
                  <a:pt x="5712056" y="52871"/>
                  <a:pt x="5725723" y="52276"/>
                </a:cubicBezTo>
                <a:cubicBezTo>
                  <a:pt x="5739388" y="51681"/>
                  <a:pt x="5757751" y="49326"/>
                  <a:pt x="5780810" y="45210"/>
                </a:cubicBezTo>
                <a:cubicBezTo>
                  <a:pt x="5780810" y="29622"/>
                  <a:pt x="5778337" y="17741"/>
                  <a:pt x="5773390" y="9567"/>
                </a:cubicBezTo>
                <a:cubicBezTo>
                  <a:pt x="5769679" y="3437"/>
                  <a:pt x="5769881" y="253"/>
                  <a:pt x="5773994" y="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882" y="1998982"/>
            <a:ext cx="6608445" cy="2623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43582" y="4630420"/>
            <a:ext cx="6452407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根据图中的信息，你能提出什么问题？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45264" y="5278045"/>
            <a:ext cx="3731689" cy="324975"/>
          </a:xfrm>
          <a:custGeom>
            <a:avLst/>
            <a:gdLst/>
            <a:ahLst/>
            <a:cxnLst/>
            <a:rect l="l" t="t" r="r" b="b"/>
            <a:pathLst>
              <a:path w="3731689" h="324975">
                <a:moveTo>
                  <a:pt x="3638359" y="245509"/>
                </a:moveTo>
                <a:lnTo>
                  <a:pt x="3684413" y="245509"/>
                </a:lnTo>
                <a:lnTo>
                  <a:pt x="3684413" y="291541"/>
                </a:lnTo>
                <a:lnTo>
                  <a:pt x="3638359" y="291541"/>
                </a:lnTo>
                <a:close/>
                <a:moveTo>
                  <a:pt x="2243392" y="208049"/>
                </a:moveTo>
                <a:cubicBezTo>
                  <a:pt x="2242524" y="207024"/>
                  <a:pt x="2235350" y="208246"/>
                  <a:pt x="2221871" y="211716"/>
                </a:cubicBezTo>
                <a:lnTo>
                  <a:pt x="2197628" y="216492"/>
                </a:lnTo>
                <a:cubicBezTo>
                  <a:pt x="2199378" y="228480"/>
                  <a:pt x="2201041" y="241293"/>
                  <a:pt x="2202619" y="254931"/>
                </a:cubicBezTo>
                <a:cubicBezTo>
                  <a:pt x="2215511" y="253239"/>
                  <a:pt x="2228704" y="250406"/>
                  <a:pt x="2242198" y="246434"/>
                </a:cubicBezTo>
                <a:cubicBezTo>
                  <a:pt x="2243861" y="233944"/>
                  <a:pt x="2244693" y="224658"/>
                  <a:pt x="2244693" y="218578"/>
                </a:cubicBezTo>
                <a:cubicBezTo>
                  <a:pt x="2244693" y="212584"/>
                  <a:pt x="2244259" y="209074"/>
                  <a:pt x="2243392" y="208049"/>
                </a:cubicBezTo>
                <a:close/>
                <a:moveTo>
                  <a:pt x="2721379" y="194358"/>
                </a:moveTo>
                <a:cubicBezTo>
                  <a:pt x="2705490" y="196150"/>
                  <a:pt x="2689795" y="197828"/>
                  <a:pt x="2674293" y="199391"/>
                </a:cubicBezTo>
                <a:lnTo>
                  <a:pt x="2674293" y="214448"/>
                </a:lnTo>
                <a:cubicBezTo>
                  <a:pt x="2695531" y="212670"/>
                  <a:pt x="2710086" y="211071"/>
                  <a:pt x="2717959" y="209651"/>
                </a:cubicBezTo>
                <a:cubicBezTo>
                  <a:pt x="2719336" y="205521"/>
                  <a:pt x="2720476" y="200424"/>
                  <a:pt x="2721379" y="194358"/>
                </a:cubicBezTo>
                <a:close/>
                <a:moveTo>
                  <a:pt x="2717120" y="158564"/>
                </a:moveTo>
                <a:cubicBezTo>
                  <a:pt x="2712474" y="158995"/>
                  <a:pt x="2698198" y="160859"/>
                  <a:pt x="2674293" y="164157"/>
                </a:cubicBezTo>
                <a:lnTo>
                  <a:pt x="2674293" y="180699"/>
                </a:lnTo>
                <a:lnTo>
                  <a:pt x="2722992" y="174461"/>
                </a:lnTo>
                <a:cubicBezTo>
                  <a:pt x="2723724" y="169370"/>
                  <a:pt x="2724089" y="164724"/>
                  <a:pt x="2724089" y="160522"/>
                </a:cubicBezTo>
                <a:cubicBezTo>
                  <a:pt x="2724089" y="158787"/>
                  <a:pt x="2721766" y="158134"/>
                  <a:pt x="2717120" y="158564"/>
                </a:cubicBezTo>
                <a:close/>
                <a:moveTo>
                  <a:pt x="2315569" y="144411"/>
                </a:moveTo>
                <a:cubicBezTo>
                  <a:pt x="2312752" y="148985"/>
                  <a:pt x="2309107" y="153251"/>
                  <a:pt x="2304634" y="157207"/>
                </a:cubicBezTo>
                <a:lnTo>
                  <a:pt x="2300915" y="159766"/>
                </a:lnTo>
                <a:lnTo>
                  <a:pt x="2307874" y="160398"/>
                </a:lnTo>
                <a:cubicBezTo>
                  <a:pt x="2310764" y="161585"/>
                  <a:pt x="2313210" y="163655"/>
                  <a:pt x="2315215" y="166609"/>
                </a:cubicBezTo>
                <a:cubicBezTo>
                  <a:pt x="2319223" y="172517"/>
                  <a:pt x="2327415" y="184413"/>
                  <a:pt x="2339790" y="202295"/>
                </a:cubicBezTo>
                <a:cubicBezTo>
                  <a:pt x="2341181" y="193992"/>
                  <a:pt x="2342776" y="183900"/>
                  <a:pt x="2344576" y="172019"/>
                </a:cubicBezTo>
                <a:cubicBezTo>
                  <a:pt x="2346376" y="160138"/>
                  <a:pt x="2346329" y="151387"/>
                  <a:pt x="2344436" y="145766"/>
                </a:cubicBezTo>
                <a:cubicBezTo>
                  <a:pt x="2334384" y="146669"/>
                  <a:pt x="2324762" y="146218"/>
                  <a:pt x="2315569" y="144411"/>
                </a:cubicBezTo>
                <a:close/>
                <a:moveTo>
                  <a:pt x="229959" y="136704"/>
                </a:moveTo>
                <a:cubicBezTo>
                  <a:pt x="233755" y="136957"/>
                  <a:pt x="238553" y="137787"/>
                  <a:pt x="244354" y="139194"/>
                </a:cubicBezTo>
                <a:cubicBezTo>
                  <a:pt x="267556" y="144823"/>
                  <a:pt x="281531" y="153492"/>
                  <a:pt x="286277" y="165200"/>
                </a:cubicBezTo>
                <a:cubicBezTo>
                  <a:pt x="291024" y="176909"/>
                  <a:pt x="291278" y="185822"/>
                  <a:pt x="287041" y="191938"/>
                </a:cubicBezTo>
                <a:cubicBezTo>
                  <a:pt x="282803" y="198054"/>
                  <a:pt x="272998" y="194544"/>
                  <a:pt x="257625" y="181408"/>
                </a:cubicBezTo>
                <a:cubicBezTo>
                  <a:pt x="242253" y="168273"/>
                  <a:pt x="230666" y="157804"/>
                  <a:pt x="222865" y="150003"/>
                </a:cubicBezTo>
                <a:cubicBezTo>
                  <a:pt x="216207" y="140378"/>
                  <a:pt x="218572" y="135944"/>
                  <a:pt x="229959" y="136704"/>
                </a:cubicBezTo>
                <a:close/>
                <a:moveTo>
                  <a:pt x="1935461" y="134968"/>
                </a:moveTo>
                <a:cubicBezTo>
                  <a:pt x="1929753" y="155273"/>
                  <a:pt x="1921020" y="174245"/>
                  <a:pt x="1909261" y="191884"/>
                </a:cubicBezTo>
                <a:cubicBezTo>
                  <a:pt x="1903382" y="200703"/>
                  <a:pt x="1897190" y="209157"/>
                  <a:pt x="1890687" y="217245"/>
                </a:cubicBezTo>
                <a:lnTo>
                  <a:pt x="1876328" y="233514"/>
                </a:lnTo>
                <a:lnTo>
                  <a:pt x="1885600" y="230667"/>
                </a:lnTo>
                <a:cubicBezTo>
                  <a:pt x="1894304" y="230667"/>
                  <a:pt x="1910502" y="228624"/>
                  <a:pt x="1934192" y="224537"/>
                </a:cubicBezTo>
                <a:cubicBezTo>
                  <a:pt x="1935038" y="193562"/>
                  <a:pt x="1935461" y="163705"/>
                  <a:pt x="1935461" y="134968"/>
                </a:cubicBezTo>
                <a:close/>
                <a:moveTo>
                  <a:pt x="3389372" y="134037"/>
                </a:moveTo>
                <a:cubicBezTo>
                  <a:pt x="3393549" y="133345"/>
                  <a:pt x="3400713" y="134645"/>
                  <a:pt x="3410866" y="137936"/>
                </a:cubicBezTo>
                <a:cubicBezTo>
                  <a:pt x="3423974" y="144418"/>
                  <a:pt x="3428472" y="150950"/>
                  <a:pt x="3424364" y="157532"/>
                </a:cubicBezTo>
                <a:cubicBezTo>
                  <a:pt x="3420256" y="164114"/>
                  <a:pt x="3416911" y="180383"/>
                  <a:pt x="3414329" y="206339"/>
                </a:cubicBezTo>
                <a:cubicBezTo>
                  <a:pt x="3419119" y="200058"/>
                  <a:pt x="3426859" y="191798"/>
                  <a:pt x="3437550" y="181559"/>
                </a:cubicBezTo>
                <a:cubicBezTo>
                  <a:pt x="3448240" y="171320"/>
                  <a:pt x="3454669" y="163601"/>
                  <a:pt x="3456834" y="158403"/>
                </a:cubicBezTo>
                <a:cubicBezTo>
                  <a:pt x="3458999" y="153205"/>
                  <a:pt x="3460398" y="147297"/>
                  <a:pt x="3461028" y="140679"/>
                </a:cubicBezTo>
                <a:cubicBezTo>
                  <a:pt x="3461660" y="134061"/>
                  <a:pt x="3469675" y="136144"/>
                  <a:pt x="3485077" y="146927"/>
                </a:cubicBezTo>
                <a:cubicBezTo>
                  <a:pt x="3496391" y="161698"/>
                  <a:pt x="3498073" y="170969"/>
                  <a:pt x="3490121" y="174740"/>
                </a:cubicBezTo>
                <a:cubicBezTo>
                  <a:pt x="3482170" y="178512"/>
                  <a:pt x="3468984" y="186324"/>
                  <a:pt x="3450564" y="198176"/>
                </a:cubicBezTo>
                <a:cubicBezTo>
                  <a:pt x="3432144" y="210028"/>
                  <a:pt x="3419965" y="218069"/>
                  <a:pt x="3414028" y="222300"/>
                </a:cubicBezTo>
                <a:cubicBezTo>
                  <a:pt x="3412423" y="235005"/>
                  <a:pt x="3413480" y="245280"/>
                  <a:pt x="3417201" y="253124"/>
                </a:cubicBezTo>
                <a:cubicBezTo>
                  <a:pt x="3420922" y="260968"/>
                  <a:pt x="3429681" y="266109"/>
                  <a:pt x="3443476" y="268547"/>
                </a:cubicBezTo>
                <a:cubicBezTo>
                  <a:pt x="3459537" y="269393"/>
                  <a:pt x="3473630" y="268350"/>
                  <a:pt x="3485754" y="265417"/>
                </a:cubicBezTo>
                <a:cubicBezTo>
                  <a:pt x="3497879" y="262484"/>
                  <a:pt x="3505182" y="257706"/>
                  <a:pt x="3507663" y="251080"/>
                </a:cubicBezTo>
                <a:cubicBezTo>
                  <a:pt x="3510144" y="244455"/>
                  <a:pt x="3513711" y="233316"/>
                  <a:pt x="3518364" y="217664"/>
                </a:cubicBezTo>
                <a:cubicBezTo>
                  <a:pt x="3523018" y="202012"/>
                  <a:pt x="3526398" y="204012"/>
                  <a:pt x="3528506" y="223665"/>
                </a:cubicBezTo>
                <a:cubicBezTo>
                  <a:pt x="3530614" y="243319"/>
                  <a:pt x="3533931" y="257225"/>
                  <a:pt x="3538455" y="265385"/>
                </a:cubicBezTo>
                <a:cubicBezTo>
                  <a:pt x="3542979" y="273544"/>
                  <a:pt x="3535189" y="281338"/>
                  <a:pt x="3515084" y="288766"/>
                </a:cubicBezTo>
                <a:cubicBezTo>
                  <a:pt x="3493172" y="294216"/>
                  <a:pt x="3470729" y="296245"/>
                  <a:pt x="3447756" y="294854"/>
                </a:cubicBezTo>
                <a:cubicBezTo>
                  <a:pt x="3424783" y="293463"/>
                  <a:pt x="3408945" y="286479"/>
                  <a:pt x="3400240" y="273903"/>
                </a:cubicBezTo>
                <a:cubicBezTo>
                  <a:pt x="3391522" y="260251"/>
                  <a:pt x="3387836" y="243742"/>
                  <a:pt x="3389184" y="224375"/>
                </a:cubicBezTo>
                <a:cubicBezTo>
                  <a:pt x="3390532" y="205009"/>
                  <a:pt x="3391206" y="185976"/>
                  <a:pt x="3391206" y="167276"/>
                </a:cubicBezTo>
                <a:cubicBezTo>
                  <a:pt x="3391206" y="159834"/>
                  <a:pt x="3389407" y="151437"/>
                  <a:pt x="3385807" y="142088"/>
                </a:cubicBezTo>
                <a:cubicBezTo>
                  <a:pt x="3384007" y="137413"/>
                  <a:pt x="3385196" y="134729"/>
                  <a:pt x="3389372" y="134037"/>
                </a:cubicBezTo>
                <a:close/>
                <a:moveTo>
                  <a:pt x="63562" y="120975"/>
                </a:moveTo>
                <a:cubicBezTo>
                  <a:pt x="66149" y="120610"/>
                  <a:pt x="69109" y="121036"/>
                  <a:pt x="72443" y="122255"/>
                </a:cubicBezTo>
                <a:cubicBezTo>
                  <a:pt x="79111" y="124693"/>
                  <a:pt x="84987" y="128152"/>
                  <a:pt x="90071" y="132634"/>
                </a:cubicBezTo>
                <a:cubicBezTo>
                  <a:pt x="95154" y="137115"/>
                  <a:pt x="94670" y="142385"/>
                  <a:pt x="88619" y="148444"/>
                </a:cubicBezTo>
                <a:cubicBezTo>
                  <a:pt x="82567" y="154503"/>
                  <a:pt x="77842" y="162293"/>
                  <a:pt x="74444" y="171815"/>
                </a:cubicBezTo>
                <a:cubicBezTo>
                  <a:pt x="71045" y="181337"/>
                  <a:pt x="72045" y="189937"/>
                  <a:pt x="77444" y="197616"/>
                </a:cubicBezTo>
                <a:cubicBezTo>
                  <a:pt x="82843" y="205296"/>
                  <a:pt x="82395" y="216255"/>
                  <a:pt x="76100" y="230495"/>
                </a:cubicBezTo>
                <a:cubicBezTo>
                  <a:pt x="119077" y="241508"/>
                  <a:pt x="156427" y="250141"/>
                  <a:pt x="188147" y="256393"/>
                </a:cubicBezTo>
                <a:cubicBezTo>
                  <a:pt x="219868" y="262646"/>
                  <a:pt x="247985" y="265327"/>
                  <a:pt x="272500" y="264438"/>
                </a:cubicBezTo>
                <a:cubicBezTo>
                  <a:pt x="297014" y="263549"/>
                  <a:pt x="314276" y="262642"/>
                  <a:pt x="324286" y="261717"/>
                </a:cubicBezTo>
                <a:cubicBezTo>
                  <a:pt x="334295" y="260792"/>
                  <a:pt x="327104" y="267095"/>
                  <a:pt x="302711" y="280625"/>
                </a:cubicBezTo>
                <a:cubicBezTo>
                  <a:pt x="278318" y="294155"/>
                  <a:pt x="260874" y="301382"/>
                  <a:pt x="250376" y="302307"/>
                </a:cubicBezTo>
                <a:cubicBezTo>
                  <a:pt x="239879" y="303232"/>
                  <a:pt x="222686" y="299418"/>
                  <a:pt x="198795" y="290864"/>
                </a:cubicBezTo>
                <a:cubicBezTo>
                  <a:pt x="174904" y="282310"/>
                  <a:pt x="151884" y="273745"/>
                  <a:pt x="129736" y="265170"/>
                </a:cubicBezTo>
                <a:cubicBezTo>
                  <a:pt x="107587" y="256594"/>
                  <a:pt x="91777" y="251195"/>
                  <a:pt x="82306" y="248972"/>
                </a:cubicBezTo>
                <a:cubicBezTo>
                  <a:pt x="72834" y="246750"/>
                  <a:pt x="63172" y="247384"/>
                  <a:pt x="53320" y="250876"/>
                </a:cubicBezTo>
                <a:cubicBezTo>
                  <a:pt x="43469" y="254368"/>
                  <a:pt x="35757" y="257745"/>
                  <a:pt x="30186" y="261007"/>
                </a:cubicBezTo>
                <a:cubicBezTo>
                  <a:pt x="24615" y="264270"/>
                  <a:pt x="16900" y="261803"/>
                  <a:pt x="7041" y="253608"/>
                </a:cubicBezTo>
                <a:cubicBezTo>
                  <a:pt x="-2818" y="245412"/>
                  <a:pt x="-2323" y="240461"/>
                  <a:pt x="8525" y="238755"/>
                </a:cubicBezTo>
                <a:cubicBezTo>
                  <a:pt x="19374" y="237048"/>
                  <a:pt x="36521" y="234102"/>
                  <a:pt x="59967" y="229914"/>
                </a:cubicBezTo>
                <a:cubicBezTo>
                  <a:pt x="61616" y="217782"/>
                  <a:pt x="59290" y="207612"/>
                  <a:pt x="52987" y="199402"/>
                </a:cubicBezTo>
                <a:cubicBezTo>
                  <a:pt x="46684" y="191192"/>
                  <a:pt x="46007" y="180874"/>
                  <a:pt x="50954" y="168448"/>
                </a:cubicBezTo>
                <a:cubicBezTo>
                  <a:pt x="55902" y="156023"/>
                  <a:pt x="54482" y="151161"/>
                  <a:pt x="46695" y="153864"/>
                </a:cubicBezTo>
                <a:cubicBezTo>
                  <a:pt x="38908" y="156568"/>
                  <a:pt x="30810" y="154936"/>
                  <a:pt x="22399" y="148971"/>
                </a:cubicBezTo>
                <a:cubicBezTo>
                  <a:pt x="13989" y="143005"/>
                  <a:pt x="14706" y="139410"/>
                  <a:pt x="24550" y="138183"/>
                </a:cubicBezTo>
                <a:cubicBezTo>
                  <a:pt x="34395" y="136957"/>
                  <a:pt x="41332" y="135337"/>
                  <a:pt x="45362" y="133322"/>
                </a:cubicBezTo>
                <a:cubicBezTo>
                  <a:pt x="49391" y="131307"/>
                  <a:pt x="53245" y="128350"/>
                  <a:pt x="56923" y="124449"/>
                </a:cubicBezTo>
                <a:cubicBezTo>
                  <a:pt x="58763" y="122499"/>
                  <a:pt x="60975" y="121341"/>
                  <a:pt x="63562" y="120975"/>
                </a:cubicBezTo>
                <a:close/>
                <a:moveTo>
                  <a:pt x="1632865" y="115762"/>
                </a:moveTo>
                <a:cubicBezTo>
                  <a:pt x="1634767" y="115982"/>
                  <a:pt x="1637081" y="116562"/>
                  <a:pt x="1639806" y="117501"/>
                </a:cubicBezTo>
                <a:cubicBezTo>
                  <a:pt x="1647994" y="120570"/>
                  <a:pt x="1654766" y="125274"/>
                  <a:pt x="1660122" y="131612"/>
                </a:cubicBezTo>
                <a:cubicBezTo>
                  <a:pt x="1665478" y="137950"/>
                  <a:pt x="1665536" y="143453"/>
                  <a:pt x="1660294" y="148121"/>
                </a:cubicBezTo>
                <a:cubicBezTo>
                  <a:pt x="1655053" y="152789"/>
                  <a:pt x="1647048" y="165215"/>
                  <a:pt x="1636278" y="185399"/>
                </a:cubicBezTo>
                <a:cubicBezTo>
                  <a:pt x="1625508" y="205582"/>
                  <a:pt x="1612376" y="224110"/>
                  <a:pt x="1596882" y="240981"/>
                </a:cubicBezTo>
                <a:cubicBezTo>
                  <a:pt x="1581387" y="257853"/>
                  <a:pt x="1562863" y="272935"/>
                  <a:pt x="1541310" y="286228"/>
                </a:cubicBezTo>
                <a:cubicBezTo>
                  <a:pt x="1519756" y="299522"/>
                  <a:pt x="1496565" y="308904"/>
                  <a:pt x="1471735" y="314374"/>
                </a:cubicBezTo>
                <a:cubicBezTo>
                  <a:pt x="1446905" y="319845"/>
                  <a:pt x="1445299" y="317049"/>
                  <a:pt x="1466916" y="305985"/>
                </a:cubicBezTo>
                <a:cubicBezTo>
                  <a:pt x="1488534" y="294922"/>
                  <a:pt x="1509596" y="281370"/>
                  <a:pt x="1530103" y="265331"/>
                </a:cubicBezTo>
                <a:cubicBezTo>
                  <a:pt x="1550609" y="249291"/>
                  <a:pt x="1568191" y="233058"/>
                  <a:pt x="1582846" y="216632"/>
                </a:cubicBezTo>
                <a:cubicBezTo>
                  <a:pt x="1597502" y="200205"/>
                  <a:pt x="1609060" y="182509"/>
                  <a:pt x="1617521" y="163544"/>
                </a:cubicBezTo>
                <a:cubicBezTo>
                  <a:pt x="1625982" y="144579"/>
                  <a:pt x="1629086" y="131225"/>
                  <a:pt x="1626835" y="123481"/>
                </a:cubicBezTo>
                <a:cubicBezTo>
                  <a:pt x="1625146" y="117673"/>
                  <a:pt x="1627156" y="115100"/>
                  <a:pt x="1632865" y="115762"/>
                </a:cubicBezTo>
                <a:close/>
                <a:moveTo>
                  <a:pt x="460829" y="102573"/>
                </a:moveTo>
                <a:lnTo>
                  <a:pt x="427867" y="111839"/>
                </a:lnTo>
                <a:lnTo>
                  <a:pt x="443847" y="117878"/>
                </a:lnTo>
                <a:cubicBezTo>
                  <a:pt x="447181" y="120724"/>
                  <a:pt x="448163" y="125051"/>
                  <a:pt x="446794" y="130859"/>
                </a:cubicBezTo>
                <a:cubicBezTo>
                  <a:pt x="445424" y="136667"/>
                  <a:pt x="444969" y="144988"/>
                  <a:pt x="445428" y="155822"/>
                </a:cubicBezTo>
                <a:cubicBezTo>
                  <a:pt x="445657" y="161239"/>
                  <a:pt x="445456" y="166342"/>
                  <a:pt x="444823" y="171132"/>
                </a:cubicBezTo>
                <a:lnTo>
                  <a:pt x="444105" y="174152"/>
                </a:lnTo>
                <a:lnTo>
                  <a:pt x="459496" y="149272"/>
                </a:lnTo>
                <a:cubicBezTo>
                  <a:pt x="460385" y="127088"/>
                  <a:pt x="460829" y="111521"/>
                  <a:pt x="460829" y="102573"/>
                </a:cubicBezTo>
                <a:close/>
                <a:moveTo>
                  <a:pt x="538770" y="101965"/>
                </a:moveTo>
                <a:cubicBezTo>
                  <a:pt x="540024" y="102200"/>
                  <a:pt x="541394" y="102758"/>
                  <a:pt x="542880" y="103638"/>
                </a:cubicBezTo>
                <a:cubicBezTo>
                  <a:pt x="548824" y="107158"/>
                  <a:pt x="553983" y="111683"/>
                  <a:pt x="558357" y="117211"/>
                </a:cubicBezTo>
                <a:cubicBezTo>
                  <a:pt x="562731" y="122739"/>
                  <a:pt x="560845" y="126378"/>
                  <a:pt x="552700" y="128127"/>
                </a:cubicBezTo>
                <a:cubicBezTo>
                  <a:pt x="544555" y="129877"/>
                  <a:pt x="531871" y="134853"/>
                  <a:pt x="514648" y="143056"/>
                </a:cubicBezTo>
                <a:cubicBezTo>
                  <a:pt x="513974" y="149193"/>
                  <a:pt x="514347" y="153857"/>
                  <a:pt x="515767" y="157048"/>
                </a:cubicBezTo>
                <a:cubicBezTo>
                  <a:pt x="517186" y="160239"/>
                  <a:pt x="520047" y="161834"/>
                  <a:pt x="524349" y="161834"/>
                </a:cubicBezTo>
                <a:cubicBezTo>
                  <a:pt x="529641" y="161834"/>
                  <a:pt x="533685" y="160959"/>
                  <a:pt x="536481" y="159210"/>
                </a:cubicBezTo>
                <a:cubicBezTo>
                  <a:pt x="539277" y="157460"/>
                  <a:pt x="542436" y="151380"/>
                  <a:pt x="545956" y="140969"/>
                </a:cubicBezTo>
                <a:cubicBezTo>
                  <a:pt x="549477" y="130558"/>
                  <a:pt x="552151" y="130443"/>
                  <a:pt x="553980" y="140625"/>
                </a:cubicBezTo>
                <a:cubicBezTo>
                  <a:pt x="555808" y="150806"/>
                  <a:pt x="558088" y="158263"/>
                  <a:pt x="560820" y="162996"/>
                </a:cubicBezTo>
                <a:cubicBezTo>
                  <a:pt x="563552" y="167728"/>
                  <a:pt x="561964" y="172105"/>
                  <a:pt x="556055" y="176128"/>
                </a:cubicBezTo>
                <a:cubicBezTo>
                  <a:pt x="550147" y="180150"/>
                  <a:pt x="541113" y="182394"/>
                  <a:pt x="528952" y="182860"/>
                </a:cubicBezTo>
                <a:cubicBezTo>
                  <a:pt x="516792" y="183326"/>
                  <a:pt x="507571" y="180950"/>
                  <a:pt x="501290" y="175730"/>
                </a:cubicBezTo>
                <a:cubicBezTo>
                  <a:pt x="495009" y="170510"/>
                  <a:pt x="491869" y="160041"/>
                  <a:pt x="491869" y="144325"/>
                </a:cubicBezTo>
                <a:cubicBezTo>
                  <a:pt x="491869" y="129870"/>
                  <a:pt x="490295" y="119046"/>
                  <a:pt x="487147" y="111855"/>
                </a:cubicBezTo>
                <a:cubicBezTo>
                  <a:pt x="483999" y="104663"/>
                  <a:pt x="485573" y="101541"/>
                  <a:pt x="491869" y="102487"/>
                </a:cubicBezTo>
                <a:cubicBezTo>
                  <a:pt x="498164" y="103434"/>
                  <a:pt x="504040" y="105036"/>
                  <a:pt x="509496" y="107295"/>
                </a:cubicBezTo>
                <a:cubicBezTo>
                  <a:pt x="514953" y="109553"/>
                  <a:pt x="517229" y="112339"/>
                  <a:pt x="516326" y="115651"/>
                </a:cubicBezTo>
                <a:cubicBezTo>
                  <a:pt x="515422" y="118964"/>
                  <a:pt x="514971" y="123546"/>
                  <a:pt x="514971" y="129396"/>
                </a:cubicBezTo>
                <a:cubicBezTo>
                  <a:pt x="523159" y="122312"/>
                  <a:pt x="528372" y="115368"/>
                  <a:pt x="530609" y="108564"/>
                </a:cubicBezTo>
                <a:cubicBezTo>
                  <a:pt x="532287" y="103460"/>
                  <a:pt x="535007" y="101261"/>
                  <a:pt x="538770" y="101965"/>
                </a:cubicBezTo>
                <a:close/>
                <a:moveTo>
                  <a:pt x="2648502" y="98529"/>
                </a:moveTo>
                <a:cubicBezTo>
                  <a:pt x="2631624" y="100322"/>
                  <a:pt x="2617728" y="101576"/>
                  <a:pt x="2606815" y="102293"/>
                </a:cubicBezTo>
                <a:cubicBezTo>
                  <a:pt x="2607675" y="109464"/>
                  <a:pt x="2608443" y="115802"/>
                  <a:pt x="2609117" y="121309"/>
                </a:cubicBezTo>
                <a:cubicBezTo>
                  <a:pt x="2624790" y="120491"/>
                  <a:pt x="2637919" y="119330"/>
                  <a:pt x="2648502" y="117824"/>
                </a:cubicBezTo>
                <a:close/>
                <a:moveTo>
                  <a:pt x="3031590" y="98508"/>
                </a:moveTo>
                <a:cubicBezTo>
                  <a:pt x="3025116" y="99397"/>
                  <a:pt x="3016744" y="100945"/>
                  <a:pt x="3006477" y="103154"/>
                </a:cubicBezTo>
                <a:lnTo>
                  <a:pt x="3006477" y="156392"/>
                </a:lnTo>
                <a:cubicBezTo>
                  <a:pt x="3010535" y="156449"/>
                  <a:pt x="3021355" y="155281"/>
                  <a:pt x="3038936" y="152886"/>
                </a:cubicBezTo>
                <a:cubicBezTo>
                  <a:pt x="3042392" y="121452"/>
                  <a:pt x="3043650" y="104308"/>
                  <a:pt x="3042711" y="101455"/>
                </a:cubicBezTo>
                <a:cubicBezTo>
                  <a:pt x="3041772" y="98601"/>
                  <a:pt x="3038065" y="97619"/>
                  <a:pt x="3031590" y="98508"/>
                </a:cubicBezTo>
                <a:close/>
                <a:moveTo>
                  <a:pt x="3300368" y="98153"/>
                </a:moveTo>
                <a:cubicBezTo>
                  <a:pt x="3297988" y="97500"/>
                  <a:pt x="3287383" y="99576"/>
                  <a:pt x="3268554" y="104380"/>
                </a:cubicBezTo>
                <a:lnTo>
                  <a:pt x="3271006" y="153703"/>
                </a:lnTo>
                <a:cubicBezTo>
                  <a:pt x="3275782" y="152900"/>
                  <a:pt x="3285784" y="150498"/>
                  <a:pt x="3301013" y="146497"/>
                </a:cubicBezTo>
                <a:cubicBezTo>
                  <a:pt x="3302677" y="136631"/>
                  <a:pt x="3303727" y="127141"/>
                  <a:pt x="3304164" y="118028"/>
                </a:cubicBezTo>
                <a:cubicBezTo>
                  <a:pt x="3304602" y="108915"/>
                  <a:pt x="3304674" y="103487"/>
                  <a:pt x="3304379" y="101745"/>
                </a:cubicBezTo>
                <a:cubicBezTo>
                  <a:pt x="3304086" y="100003"/>
                  <a:pt x="3302748" y="98805"/>
                  <a:pt x="3300368" y="98153"/>
                </a:cubicBezTo>
                <a:close/>
                <a:moveTo>
                  <a:pt x="2709538" y="90420"/>
                </a:moveTo>
                <a:cubicBezTo>
                  <a:pt x="2704339" y="91323"/>
                  <a:pt x="2692591" y="92965"/>
                  <a:pt x="2674293" y="95346"/>
                </a:cubicBezTo>
                <a:lnTo>
                  <a:pt x="2674293" y="113199"/>
                </a:lnTo>
                <a:cubicBezTo>
                  <a:pt x="2688303" y="112353"/>
                  <a:pt x="2701453" y="111163"/>
                  <a:pt x="2713743" y="109629"/>
                </a:cubicBezTo>
                <a:cubicBezTo>
                  <a:pt x="2715249" y="102817"/>
                  <a:pt x="2716224" y="97687"/>
                  <a:pt x="2716668" y="94238"/>
                </a:cubicBezTo>
                <a:cubicBezTo>
                  <a:pt x="2717113" y="90789"/>
                  <a:pt x="2714736" y="89516"/>
                  <a:pt x="2709538" y="90420"/>
                </a:cubicBezTo>
                <a:close/>
                <a:moveTo>
                  <a:pt x="1497276" y="87129"/>
                </a:moveTo>
                <a:cubicBezTo>
                  <a:pt x="1499199" y="86903"/>
                  <a:pt x="1501580" y="88333"/>
                  <a:pt x="1504420" y="91420"/>
                </a:cubicBezTo>
                <a:cubicBezTo>
                  <a:pt x="1510098" y="97593"/>
                  <a:pt x="1512938" y="106682"/>
                  <a:pt x="1512938" y="118684"/>
                </a:cubicBezTo>
                <a:cubicBezTo>
                  <a:pt x="1512938" y="130099"/>
                  <a:pt x="1508406" y="143765"/>
                  <a:pt x="1499343" y="159683"/>
                </a:cubicBezTo>
                <a:cubicBezTo>
                  <a:pt x="1490280" y="175601"/>
                  <a:pt x="1482830" y="178418"/>
                  <a:pt x="1476994" y="168137"/>
                </a:cubicBezTo>
                <a:cubicBezTo>
                  <a:pt x="1471158" y="157855"/>
                  <a:pt x="1470046" y="149433"/>
                  <a:pt x="1473660" y="142873"/>
                </a:cubicBezTo>
                <a:cubicBezTo>
                  <a:pt x="1477274" y="136312"/>
                  <a:pt x="1480930" y="127948"/>
                  <a:pt x="1484630" y="117781"/>
                </a:cubicBezTo>
                <a:cubicBezTo>
                  <a:pt x="1488115" y="108187"/>
                  <a:pt x="1490865" y="99852"/>
                  <a:pt x="1492879" y="92775"/>
                </a:cubicBezTo>
                <a:cubicBezTo>
                  <a:pt x="1493887" y="89237"/>
                  <a:pt x="1495352" y="87355"/>
                  <a:pt x="1497276" y="87129"/>
                </a:cubicBezTo>
                <a:close/>
                <a:moveTo>
                  <a:pt x="568689" y="74507"/>
                </a:moveTo>
                <a:cubicBezTo>
                  <a:pt x="570423" y="74497"/>
                  <a:pt x="572615" y="74839"/>
                  <a:pt x="575264" y="75535"/>
                </a:cubicBezTo>
                <a:cubicBezTo>
                  <a:pt x="583223" y="77514"/>
                  <a:pt x="589561" y="80141"/>
                  <a:pt x="594279" y="83418"/>
                </a:cubicBezTo>
                <a:cubicBezTo>
                  <a:pt x="598997" y="86695"/>
                  <a:pt x="600456" y="90818"/>
                  <a:pt x="598657" y="95787"/>
                </a:cubicBezTo>
                <a:cubicBezTo>
                  <a:pt x="596857" y="100755"/>
                  <a:pt x="595957" y="111536"/>
                  <a:pt x="595957" y="128127"/>
                </a:cubicBezTo>
                <a:lnTo>
                  <a:pt x="595957" y="169986"/>
                </a:lnTo>
                <a:cubicBezTo>
                  <a:pt x="595957" y="181129"/>
                  <a:pt x="594677" y="190902"/>
                  <a:pt x="592118" y="199305"/>
                </a:cubicBezTo>
                <a:cubicBezTo>
                  <a:pt x="589558" y="207708"/>
                  <a:pt x="584808" y="208027"/>
                  <a:pt x="577867" y="200262"/>
                </a:cubicBezTo>
                <a:cubicBezTo>
                  <a:pt x="570926" y="192497"/>
                  <a:pt x="568130" y="184090"/>
                  <a:pt x="569478" y="175041"/>
                </a:cubicBezTo>
                <a:cubicBezTo>
                  <a:pt x="570826" y="165993"/>
                  <a:pt x="571500" y="150806"/>
                  <a:pt x="571500" y="129483"/>
                </a:cubicBezTo>
                <a:cubicBezTo>
                  <a:pt x="571500" y="107757"/>
                  <a:pt x="569478" y="92639"/>
                  <a:pt x="565434" y="84128"/>
                </a:cubicBezTo>
                <a:cubicBezTo>
                  <a:pt x="562401" y="77745"/>
                  <a:pt x="563486" y="74538"/>
                  <a:pt x="568689" y="74507"/>
                </a:cubicBezTo>
                <a:close/>
                <a:moveTo>
                  <a:pt x="1667855" y="71415"/>
                </a:moveTo>
                <a:cubicBezTo>
                  <a:pt x="1671885" y="70476"/>
                  <a:pt x="1680489" y="72330"/>
                  <a:pt x="1693667" y="76976"/>
                </a:cubicBezTo>
                <a:cubicBezTo>
                  <a:pt x="1708954" y="80045"/>
                  <a:pt x="1716848" y="88226"/>
                  <a:pt x="1717350" y="101519"/>
                </a:cubicBezTo>
                <a:cubicBezTo>
                  <a:pt x="1717852" y="114812"/>
                  <a:pt x="1712134" y="118907"/>
                  <a:pt x="1700196" y="113802"/>
                </a:cubicBezTo>
                <a:cubicBezTo>
                  <a:pt x="1688258" y="108696"/>
                  <a:pt x="1674957" y="100931"/>
                  <a:pt x="1660294" y="90506"/>
                </a:cubicBezTo>
                <a:cubicBezTo>
                  <a:pt x="1645631" y="80080"/>
                  <a:pt x="1642218" y="74527"/>
                  <a:pt x="1650055" y="73846"/>
                </a:cubicBezTo>
                <a:cubicBezTo>
                  <a:pt x="1657892" y="73165"/>
                  <a:pt x="1663825" y="72355"/>
                  <a:pt x="1667855" y="71415"/>
                </a:cubicBezTo>
                <a:close/>
                <a:moveTo>
                  <a:pt x="3309938" y="69458"/>
                </a:moveTo>
                <a:cubicBezTo>
                  <a:pt x="3312897" y="68996"/>
                  <a:pt x="3316106" y="69246"/>
                  <a:pt x="3319566" y="70211"/>
                </a:cubicBezTo>
                <a:cubicBezTo>
                  <a:pt x="3326485" y="72140"/>
                  <a:pt x="3334111" y="76237"/>
                  <a:pt x="3342442" y="82504"/>
                </a:cubicBezTo>
                <a:cubicBezTo>
                  <a:pt x="3350774" y="88771"/>
                  <a:pt x="3351272" y="95600"/>
                  <a:pt x="3343937" y="102993"/>
                </a:cubicBezTo>
                <a:cubicBezTo>
                  <a:pt x="3336602" y="110385"/>
                  <a:pt x="3330368" y="123983"/>
                  <a:pt x="3325234" y="143787"/>
                </a:cubicBezTo>
                <a:cubicBezTo>
                  <a:pt x="3335128" y="155073"/>
                  <a:pt x="3334956" y="161597"/>
                  <a:pt x="3324717" y="163361"/>
                </a:cubicBezTo>
                <a:cubicBezTo>
                  <a:pt x="3314479" y="165125"/>
                  <a:pt x="3297005" y="168495"/>
                  <a:pt x="3272297" y="173471"/>
                </a:cubicBezTo>
                <a:cubicBezTo>
                  <a:pt x="3271408" y="184886"/>
                  <a:pt x="3268533" y="191221"/>
                  <a:pt x="3263671" y="192475"/>
                </a:cubicBezTo>
                <a:cubicBezTo>
                  <a:pt x="3258810" y="193730"/>
                  <a:pt x="3255013" y="190450"/>
                  <a:pt x="3252281" y="182635"/>
                </a:cubicBezTo>
                <a:cubicBezTo>
                  <a:pt x="3249550" y="174819"/>
                  <a:pt x="3247065" y="160396"/>
                  <a:pt x="3244828" y="139367"/>
                </a:cubicBezTo>
                <a:cubicBezTo>
                  <a:pt x="3242591" y="118337"/>
                  <a:pt x="3239211" y="102871"/>
                  <a:pt x="3234686" y="92969"/>
                </a:cubicBezTo>
                <a:cubicBezTo>
                  <a:pt x="3230162" y="83067"/>
                  <a:pt x="3231747" y="79055"/>
                  <a:pt x="3239440" y="80934"/>
                </a:cubicBezTo>
                <a:cubicBezTo>
                  <a:pt x="3247134" y="82812"/>
                  <a:pt x="3252619" y="84160"/>
                  <a:pt x="3255895" y="84978"/>
                </a:cubicBezTo>
                <a:cubicBezTo>
                  <a:pt x="3259172" y="85795"/>
                  <a:pt x="3264058" y="85802"/>
                  <a:pt x="3270555" y="84999"/>
                </a:cubicBezTo>
                <a:cubicBezTo>
                  <a:pt x="3277051" y="84196"/>
                  <a:pt x="3282654" y="82938"/>
                  <a:pt x="3287365" y="81224"/>
                </a:cubicBezTo>
                <a:cubicBezTo>
                  <a:pt x="3292076" y="79510"/>
                  <a:pt x="3296891" y="76764"/>
                  <a:pt x="3301809" y="72986"/>
                </a:cubicBezTo>
                <a:cubicBezTo>
                  <a:pt x="3304268" y="71096"/>
                  <a:pt x="3306978" y="69920"/>
                  <a:pt x="3309938" y="69458"/>
                </a:cubicBezTo>
                <a:close/>
                <a:moveTo>
                  <a:pt x="3434581" y="61537"/>
                </a:moveTo>
                <a:cubicBezTo>
                  <a:pt x="3432423" y="61426"/>
                  <a:pt x="3429258" y="62033"/>
                  <a:pt x="3425085" y="63360"/>
                </a:cubicBezTo>
                <a:cubicBezTo>
                  <a:pt x="3416739" y="66013"/>
                  <a:pt x="3406715" y="68895"/>
                  <a:pt x="3395013" y="72007"/>
                </a:cubicBezTo>
                <a:cubicBezTo>
                  <a:pt x="3393494" y="84297"/>
                  <a:pt x="3391378" y="96228"/>
                  <a:pt x="3388668" y="107800"/>
                </a:cubicBezTo>
                <a:cubicBezTo>
                  <a:pt x="3398491" y="106151"/>
                  <a:pt x="3413405" y="102408"/>
                  <a:pt x="3433409" y="96572"/>
                </a:cubicBezTo>
                <a:cubicBezTo>
                  <a:pt x="3434972" y="89674"/>
                  <a:pt x="3436205" y="83300"/>
                  <a:pt x="3437109" y="77449"/>
                </a:cubicBezTo>
                <a:cubicBezTo>
                  <a:pt x="3438012" y="71598"/>
                  <a:pt x="3438321" y="67124"/>
                  <a:pt x="3438034" y="64027"/>
                </a:cubicBezTo>
                <a:cubicBezTo>
                  <a:pt x="3437891" y="62478"/>
                  <a:pt x="3436740" y="61648"/>
                  <a:pt x="3434581" y="61537"/>
                </a:cubicBezTo>
                <a:close/>
                <a:moveTo>
                  <a:pt x="1236509" y="48582"/>
                </a:moveTo>
                <a:cubicBezTo>
                  <a:pt x="1232615" y="52411"/>
                  <a:pt x="1227821" y="56701"/>
                  <a:pt x="1222126" y="61453"/>
                </a:cubicBezTo>
                <a:lnTo>
                  <a:pt x="1205545" y="74560"/>
                </a:lnTo>
                <a:lnTo>
                  <a:pt x="1215590" y="74233"/>
                </a:lnTo>
                <a:cubicBezTo>
                  <a:pt x="1226324" y="76148"/>
                  <a:pt x="1234225" y="79668"/>
                  <a:pt x="1239294" y="84795"/>
                </a:cubicBezTo>
                <a:cubicBezTo>
                  <a:pt x="1244364" y="89921"/>
                  <a:pt x="1246446" y="93991"/>
                  <a:pt x="1245543" y="97002"/>
                </a:cubicBezTo>
                <a:cubicBezTo>
                  <a:pt x="1247766" y="93317"/>
                  <a:pt x="1253283" y="86623"/>
                  <a:pt x="1262095" y="76922"/>
                </a:cubicBezTo>
                <a:cubicBezTo>
                  <a:pt x="1270907" y="67221"/>
                  <a:pt x="1276174" y="60520"/>
                  <a:pt x="1277895" y="56821"/>
                </a:cubicBezTo>
                <a:cubicBezTo>
                  <a:pt x="1279615" y="53121"/>
                  <a:pt x="1278253" y="51271"/>
                  <a:pt x="1273808" y="51271"/>
                </a:cubicBezTo>
                <a:cubicBezTo>
                  <a:pt x="1267899" y="51271"/>
                  <a:pt x="1261568" y="51723"/>
                  <a:pt x="1254814" y="52626"/>
                </a:cubicBezTo>
                <a:cubicBezTo>
                  <a:pt x="1248060" y="53530"/>
                  <a:pt x="1241958" y="52182"/>
                  <a:pt x="1236509" y="48582"/>
                </a:cubicBezTo>
                <a:close/>
                <a:moveTo>
                  <a:pt x="975271" y="36844"/>
                </a:moveTo>
                <a:cubicBezTo>
                  <a:pt x="992190" y="35927"/>
                  <a:pt x="1004368" y="38725"/>
                  <a:pt x="1011805" y="45237"/>
                </a:cubicBezTo>
                <a:cubicBezTo>
                  <a:pt x="1021721" y="53920"/>
                  <a:pt x="1024912" y="60248"/>
                  <a:pt x="1021377" y="64220"/>
                </a:cubicBezTo>
                <a:cubicBezTo>
                  <a:pt x="1017842" y="68192"/>
                  <a:pt x="1007944" y="69727"/>
                  <a:pt x="991682" y="68823"/>
                </a:cubicBezTo>
                <a:cubicBezTo>
                  <a:pt x="975421" y="67920"/>
                  <a:pt x="960130" y="67920"/>
                  <a:pt x="945812" y="68823"/>
                </a:cubicBezTo>
                <a:cubicBezTo>
                  <a:pt x="931493" y="69727"/>
                  <a:pt x="910309" y="71326"/>
                  <a:pt x="882259" y="73620"/>
                </a:cubicBezTo>
                <a:cubicBezTo>
                  <a:pt x="890347" y="82339"/>
                  <a:pt x="893269" y="88430"/>
                  <a:pt x="891025" y="91893"/>
                </a:cubicBezTo>
                <a:cubicBezTo>
                  <a:pt x="888781" y="95356"/>
                  <a:pt x="887658" y="109672"/>
                  <a:pt x="887658" y="134839"/>
                </a:cubicBezTo>
                <a:cubicBezTo>
                  <a:pt x="907849" y="134839"/>
                  <a:pt x="925449" y="137258"/>
                  <a:pt x="940456" y="142098"/>
                </a:cubicBezTo>
                <a:cubicBezTo>
                  <a:pt x="955463" y="146938"/>
                  <a:pt x="964135" y="156632"/>
                  <a:pt x="966472" y="171180"/>
                </a:cubicBezTo>
                <a:cubicBezTo>
                  <a:pt x="968810" y="185728"/>
                  <a:pt x="958463" y="187342"/>
                  <a:pt x="935433" y="176020"/>
                </a:cubicBezTo>
                <a:cubicBezTo>
                  <a:pt x="912403" y="164698"/>
                  <a:pt x="896478" y="155510"/>
                  <a:pt x="887658" y="148455"/>
                </a:cubicBezTo>
                <a:cubicBezTo>
                  <a:pt x="888505" y="216241"/>
                  <a:pt x="887504" y="261760"/>
                  <a:pt x="884658" y="285013"/>
                </a:cubicBezTo>
                <a:cubicBezTo>
                  <a:pt x="881811" y="308265"/>
                  <a:pt x="877384" y="319892"/>
                  <a:pt x="871375" y="319892"/>
                </a:cubicBezTo>
                <a:cubicBezTo>
                  <a:pt x="866915" y="319892"/>
                  <a:pt x="862187" y="314564"/>
                  <a:pt x="857189" y="303910"/>
                </a:cubicBezTo>
                <a:cubicBezTo>
                  <a:pt x="852192" y="293255"/>
                  <a:pt x="850618" y="284084"/>
                  <a:pt x="852468" y="276398"/>
                </a:cubicBezTo>
                <a:cubicBezTo>
                  <a:pt x="854317" y="268712"/>
                  <a:pt x="856117" y="260502"/>
                  <a:pt x="857867" y="251769"/>
                </a:cubicBezTo>
                <a:cubicBezTo>
                  <a:pt x="859616" y="243035"/>
                  <a:pt x="860943" y="213344"/>
                  <a:pt x="861846" y="162694"/>
                </a:cubicBezTo>
                <a:cubicBezTo>
                  <a:pt x="862750" y="112045"/>
                  <a:pt x="860032" y="83458"/>
                  <a:pt x="853694" y="76933"/>
                </a:cubicBezTo>
                <a:cubicBezTo>
                  <a:pt x="809067" y="84132"/>
                  <a:pt x="781093" y="88853"/>
                  <a:pt x="769771" y="91097"/>
                </a:cubicBezTo>
                <a:cubicBezTo>
                  <a:pt x="758450" y="93342"/>
                  <a:pt x="747795" y="89265"/>
                  <a:pt x="737807" y="78869"/>
                </a:cubicBezTo>
                <a:cubicBezTo>
                  <a:pt x="727819" y="68472"/>
                  <a:pt x="728185" y="63729"/>
                  <a:pt x="738904" y="64640"/>
                </a:cubicBezTo>
                <a:cubicBezTo>
                  <a:pt x="749623" y="65550"/>
                  <a:pt x="768122" y="64672"/>
                  <a:pt x="794401" y="62005"/>
                </a:cubicBezTo>
                <a:cubicBezTo>
                  <a:pt x="820679" y="59337"/>
                  <a:pt x="847617" y="55967"/>
                  <a:pt x="875215" y="51895"/>
                </a:cubicBezTo>
                <a:cubicBezTo>
                  <a:pt x="902812" y="47822"/>
                  <a:pt x="929998" y="43524"/>
                  <a:pt x="956771" y="38999"/>
                </a:cubicBezTo>
                <a:cubicBezTo>
                  <a:pt x="963464" y="37868"/>
                  <a:pt x="969631" y="37150"/>
                  <a:pt x="975271" y="36844"/>
                </a:cubicBezTo>
                <a:close/>
                <a:moveTo>
                  <a:pt x="3666925" y="36429"/>
                </a:moveTo>
                <a:cubicBezTo>
                  <a:pt x="3692910" y="32729"/>
                  <a:pt x="3713538" y="45549"/>
                  <a:pt x="3728810" y="74889"/>
                </a:cubicBezTo>
                <a:cubicBezTo>
                  <a:pt x="3737902" y="106854"/>
                  <a:pt x="3725462" y="138574"/>
                  <a:pt x="3691490" y="170051"/>
                </a:cubicBezTo>
                <a:cubicBezTo>
                  <a:pt x="3681366" y="185252"/>
                  <a:pt x="3676304" y="203249"/>
                  <a:pt x="3676304" y="224042"/>
                </a:cubicBezTo>
                <a:lnTo>
                  <a:pt x="3643866" y="224042"/>
                </a:lnTo>
                <a:cubicBezTo>
                  <a:pt x="3642891" y="187532"/>
                  <a:pt x="3657841" y="154284"/>
                  <a:pt x="3688715" y="124299"/>
                </a:cubicBezTo>
                <a:cubicBezTo>
                  <a:pt x="3695641" y="113945"/>
                  <a:pt x="3698667" y="102939"/>
                  <a:pt x="3697792" y="91280"/>
                </a:cubicBezTo>
                <a:cubicBezTo>
                  <a:pt x="3693075" y="75406"/>
                  <a:pt x="3684119" y="67920"/>
                  <a:pt x="3670926" y="68823"/>
                </a:cubicBezTo>
                <a:lnTo>
                  <a:pt x="3665634" y="68823"/>
                </a:lnTo>
                <a:cubicBezTo>
                  <a:pt x="3649359" y="69598"/>
                  <a:pt x="3641672" y="83544"/>
                  <a:pt x="3642575" y="110661"/>
                </a:cubicBezTo>
                <a:lnTo>
                  <a:pt x="3608761" y="110661"/>
                </a:lnTo>
                <a:cubicBezTo>
                  <a:pt x="3607801" y="73549"/>
                  <a:pt x="3619538" y="50762"/>
                  <a:pt x="3643974" y="42301"/>
                </a:cubicBezTo>
                <a:cubicBezTo>
                  <a:pt x="3647946" y="39318"/>
                  <a:pt x="3655597" y="37361"/>
                  <a:pt x="3666925" y="36429"/>
                </a:cubicBezTo>
                <a:close/>
                <a:moveTo>
                  <a:pt x="2215024" y="36400"/>
                </a:moveTo>
                <a:cubicBezTo>
                  <a:pt x="2216491" y="36281"/>
                  <a:pt x="2218371" y="36517"/>
                  <a:pt x="2220666" y="37106"/>
                </a:cubicBezTo>
                <a:cubicBezTo>
                  <a:pt x="2229844" y="39465"/>
                  <a:pt x="2238419" y="42746"/>
                  <a:pt x="2246392" y="46947"/>
                </a:cubicBezTo>
                <a:cubicBezTo>
                  <a:pt x="2254366" y="51149"/>
                  <a:pt x="2256527" y="56304"/>
                  <a:pt x="2252878" y="62413"/>
                </a:cubicBezTo>
                <a:cubicBezTo>
                  <a:pt x="2249228" y="68522"/>
                  <a:pt x="2246106" y="88606"/>
                  <a:pt x="2243510" y="122664"/>
                </a:cubicBezTo>
                <a:cubicBezTo>
                  <a:pt x="2249891" y="120957"/>
                  <a:pt x="2256577" y="118953"/>
                  <a:pt x="2263568" y="116652"/>
                </a:cubicBezTo>
                <a:cubicBezTo>
                  <a:pt x="2270559" y="114350"/>
                  <a:pt x="2277514" y="116207"/>
                  <a:pt x="2284433" y="122223"/>
                </a:cubicBezTo>
                <a:cubicBezTo>
                  <a:pt x="2291352" y="128239"/>
                  <a:pt x="2289345" y="133193"/>
                  <a:pt x="2278410" y="137086"/>
                </a:cubicBezTo>
                <a:cubicBezTo>
                  <a:pt x="2267476" y="140980"/>
                  <a:pt x="2255599" y="144131"/>
                  <a:pt x="2242779" y="146540"/>
                </a:cubicBezTo>
                <a:cubicBezTo>
                  <a:pt x="2240498" y="156464"/>
                  <a:pt x="2238046" y="170997"/>
                  <a:pt x="2235422" y="190142"/>
                </a:cubicBezTo>
                <a:cubicBezTo>
                  <a:pt x="2239150" y="189554"/>
                  <a:pt x="2242829" y="187607"/>
                  <a:pt x="2246457" y="184302"/>
                </a:cubicBezTo>
                <a:cubicBezTo>
                  <a:pt x="2250085" y="180996"/>
                  <a:pt x="2254699" y="180566"/>
                  <a:pt x="2260299" y="183011"/>
                </a:cubicBezTo>
                <a:cubicBezTo>
                  <a:pt x="2265899" y="185456"/>
                  <a:pt x="2272599" y="189371"/>
                  <a:pt x="2280400" y="194756"/>
                </a:cubicBezTo>
                <a:cubicBezTo>
                  <a:pt x="2288201" y="200140"/>
                  <a:pt x="2288875" y="205425"/>
                  <a:pt x="2282422" y="210609"/>
                </a:cubicBezTo>
                <a:cubicBezTo>
                  <a:pt x="2275969" y="215793"/>
                  <a:pt x="2270649" y="227168"/>
                  <a:pt x="2266461" y="244735"/>
                </a:cubicBezTo>
                <a:cubicBezTo>
                  <a:pt x="2277260" y="254070"/>
                  <a:pt x="2278529" y="259706"/>
                  <a:pt x="2270269" y="261642"/>
                </a:cubicBezTo>
                <a:cubicBezTo>
                  <a:pt x="2262009" y="263578"/>
                  <a:pt x="2239595" y="267507"/>
                  <a:pt x="2203028" y="273430"/>
                </a:cubicBezTo>
                <a:cubicBezTo>
                  <a:pt x="2203028" y="284256"/>
                  <a:pt x="2200203" y="289982"/>
                  <a:pt x="2194552" y="290606"/>
                </a:cubicBezTo>
                <a:cubicBezTo>
                  <a:pt x="2188902" y="291229"/>
                  <a:pt x="2185099" y="286239"/>
                  <a:pt x="2183141" y="275634"/>
                </a:cubicBezTo>
                <a:cubicBezTo>
                  <a:pt x="2181184" y="265030"/>
                  <a:pt x="2178850" y="252952"/>
                  <a:pt x="2176140" y="239400"/>
                </a:cubicBezTo>
                <a:cubicBezTo>
                  <a:pt x="2173429" y="225849"/>
                  <a:pt x="2169557" y="215155"/>
                  <a:pt x="2164524" y="207318"/>
                </a:cubicBezTo>
                <a:cubicBezTo>
                  <a:pt x="2159491" y="199481"/>
                  <a:pt x="2160595" y="195562"/>
                  <a:pt x="2167837" y="195562"/>
                </a:cubicBezTo>
                <a:cubicBezTo>
                  <a:pt x="2173817" y="195562"/>
                  <a:pt x="2179621" y="196458"/>
                  <a:pt x="2185249" y="198251"/>
                </a:cubicBezTo>
                <a:cubicBezTo>
                  <a:pt x="2190878" y="200044"/>
                  <a:pt x="2200389" y="199448"/>
                  <a:pt x="2213783" y="196466"/>
                </a:cubicBezTo>
                <a:cubicBezTo>
                  <a:pt x="2214600" y="185883"/>
                  <a:pt x="2215905" y="170782"/>
                  <a:pt x="2217698" y="151165"/>
                </a:cubicBezTo>
                <a:cubicBezTo>
                  <a:pt x="2196388" y="155668"/>
                  <a:pt x="2182471" y="157919"/>
                  <a:pt x="2175946" y="157919"/>
                </a:cubicBezTo>
                <a:cubicBezTo>
                  <a:pt x="2168747" y="157919"/>
                  <a:pt x="2161986" y="155195"/>
                  <a:pt x="2155662" y="149745"/>
                </a:cubicBezTo>
                <a:cubicBezTo>
                  <a:pt x="2149338" y="144296"/>
                  <a:pt x="2151435" y="140686"/>
                  <a:pt x="2161954" y="138915"/>
                </a:cubicBezTo>
                <a:cubicBezTo>
                  <a:pt x="2172472" y="137144"/>
                  <a:pt x="2191534" y="133333"/>
                  <a:pt x="2219139" y="127482"/>
                </a:cubicBezTo>
                <a:cubicBezTo>
                  <a:pt x="2219985" y="110776"/>
                  <a:pt x="2220189" y="95435"/>
                  <a:pt x="2219752" y="81461"/>
                </a:cubicBezTo>
                <a:cubicBezTo>
                  <a:pt x="2219314" y="67486"/>
                  <a:pt x="2217063" y="56010"/>
                  <a:pt x="2212998" y="47033"/>
                </a:cubicBezTo>
                <a:cubicBezTo>
                  <a:pt x="2209948" y="40301"/>
                  <a:pt x="2210624" y="36756"/>
                  <a:pt x="2215024" y="36400"/>
                </a:cubicBezTo>
                <a:close/>
                <a:moveTo>
                  <a:pt x="261614" y="36109"/>
                </a:moveTo>
                <a:cubicBezTo>
                  <a:pt x="270393" y="35706"/>
                  <a:pt x="277829" y="38795"/>
                  <a:pt x="283922" y="45377"/>
                </a:cubicBezTo>
                <a:cubicBezTo>
                  <a:pt x="292046" y="54153"/>
                  <a:pt x="290974" y="59129"/>
                  <a:pt x="280706" y="60305"/>
                </a:cubicBezTo>
                <a:cubicBezTo>
                  <a:pt x="270438" y="61481"/>
                  <a:pt x="260063" y="62507"/>
                  <a:pt x="249581" y="63381"/>
                </a:cubicBezTo>
                <a:cubicBezTo>
                  <a:pt x="239098" y="64256"/>
                  <a:pt x="226708" y="65296"/>
                  <a:pt x="212411" y="66500"/>
                </a:cubicBezTo>
                <a:cubicBezTo>
                  <a:pt x="221416" y="71964"/>
                  <a:pt x="223273" y="77098"/>
                  <a:pt x="217982" y="81902"/>
                </a:cubicBezTo>
                <a:cubicBezTo>
                  <a:pt x="212690" y="86706"/>
                  <a:pt x="205886" y="95675"/>
                  <a:pt x="197569" y="108811"/>
                </a:cubicBezTo>
                <a:cubicBezTo>
                  <a:pt x="199361" y="117214"/>
                  <a:pt x="199799" y="125962"/>
                  <a:pt x="198881" y="135054"/>
                </a:cubicBezTo>
                <a:cubicBezTo>
                  <a:pt x="197963" y="144145"/>
                  <a:pt x="197730" y="158141"/>
                  <a:pt x="198182" y="177042"/>
                </a:cubicBezTo>
                <a:cubicBezTo>
                  <a:pt x="198633" y="195942"/>
                  <a:pt x="198393" y="212355"/>
                  <a:pt x="197461" y="226279"/>
                </a:cubicBezTo>
                <a:cubicBezTo>
                  <a:pt x="196529" y="240203"/>
                  <a:pt x="193901" y="249388"/>
                  <a:pt x="189578" y="253834"/>
                </a:cubicBezTo>
                <a:cubicBezTo>
                  <a:pt x="185254" y="258279"/>
                  <a:pt x="180303" y="254956"/>
                  <a:pt x="174725" y="243864"/>
                </a:cubicBezTo>
                <a:cubicBezTo>
                  <a:pt x="169146" y="232771"/>
                  <a:pt x="167257" y="223723"/>
                  <a:pt x="169057" y="216718"/>
                </a:cubicBezTo>
                <a:cubicBezTo>
                  <a:pt x="170856" y="209712"/>
                  <a:pt x="172434" y="198161"/>
                  <a:pt x="173789" y="182064"/>
                </a:cubicBezTo>
                <a:cubicBezTo>
                  <a:pt x="175144" y="165968"/>
                  <a:pt x="175313" y="149817"/>
                  <a:pt x="174294" y="133613"/>
                </a:cubicBezTo>
                <a:cubicBezTo>
                  <a:pt x="171297" y="144181"/>
                  <a:pt x="163572" y="156155"/>
                  <a:pt x="151117" y="169535"/>
                </a:cubicBezTo>
                <a:cubicBezTo>
                  <a:pt x="138663" y="182914"/>
                  <a:pt x="124143" y="193096"/>
                  <a:pt x="107559" y="200079"/>
                </a:cubicBezTo>
                <a:cubicBezTo>
                  <a:pt x="90974" y="207063"/>
                  <a:pt x="88461" y="204414"/>
                  <a:pt x="100019" y="192131"/>
                </a:cubicBezTo>
                <a:cubicBezTo>
                  <a:pt x="111578" y="179849"/>
                  <a:pt x="122881" y="167516"/>
                  <a:pt x="133930" y="155134"/>
                </a:cubicBezTo>
                <a:cubicBezTo>
                  <a:pt x="144980" y="142751"/>
                  <a:pt x="156692" y="126579"/>
                  <a:pt x="169067" y="106617"/>
                </a:cubicBezTo>
                <a:cubicBezTo>
                  <a:pt x="167461" y="103175"/>
                  <a:pt x="166160" y="99139"/>
                  <a:pt x="165163" y="94507"/>
                </a:cubicBezTo>
                <a:cubicBezTo>
                  <a:pt x="164167" y="89875"/>
                  <a:pt x="168938" y="88907"/>
                  <a:pt x="179478" y="91603"/>
                </a:cubicBezTo>
                <a:cubicBezTo>
                  <a:pt x="185186" y="84892"/>
                  <a:pt x="189366" y="77298"/>
                  <a:pt x="192019" y="68823"/>
                </a:cubicBezTo>
                <a:cubicBezTo>
                  <a:pt x="168888" y="73326"/>
                  <a:pt x="153949" y="76252"/>
                  <a:pt x="147202" y="77600"/>
                </a:cubicBezTo>
                <a:cubicBezTo>
                  <a:pt x="140455" y="78948"/>
                  <a:pt x="132740" y="75614"/>
                  <a:pt x="124057" y="67597"/>
                </a:cubicBezTo>
                <a:cubicBezTo>
                  <a:pt x="115374" y="59581"/>
                  <a:pt x="117891" y="55297"/>
                  <a:pt x="131607" y="54745"/>
                </a:cubicBezTo>
                <a:cubicBezTo>
                  <a:pt x="145324" y="54193"/>
                  <a:pt x="159750" y="53028"/>
                  <a:pt x="174886" y="51250"/>
                </a:cubicBezTo>
                <a:cubicBezTo>
                  <a:pt x="190022" y="49471"/>
                  <a:pt x="203498" y="47675"/>
                  <a:pt x="215315" y="45861"/>
                </a:cubicBezTo>
                <a:cubicBezTo>
                  <a:pt x="227131" y="44047"/>
                  <a:pt x="239489" y="41319"/>
                  <a:pt x="252388" y="37676"/>
                </a:cubicBezTo>
                <a:cubicBezTo>
                  <a:pt x="255612" y="36766"/>
                  <a:pt x="258688" y="36243"/>
                  <a:pt x="261614" y="36109"/>
                </a:cubicBezTo>
                <a:close/>
                <a:moveTo>
                  <a:pt x="52654" y="35741"/>
                </a:moveTo>
                <a:cubicBezTo>
                  <a:pt x="65029" y="38092"/>
                  <a:pt x="75630" y="42255"/>
                  <a:pt x="84457" y="48227"/>
                </a:cubicBezTo>
                <a:cubicBezTo>
                  <a:pt x="93283" y="54200"/>
                  <a:pt x="95721" y="63177"/>
                  <a:pt x="91770" y="75158"/>
                </a:cubicBezTo>
                <a:cubicBezTo>
                  <a:pt x="87819" y="87139"/>
                  <a:pt x="76136" y="83228"/>
                  <a:pt x="56719" y="63424"/>
                </a:cubicBezTo>
                <a:cubicBezTo>
                  <a:pt x="41633" y="42617"/>
                  <a:pt x="40278" y="33389"/>
                  <a:pt x="52654" y="35741"/>
                </a:cubicBezTo>
                <a:close/>
                <a:moveTo>
                  <a:pt x="3082970" y="33734"/>
                </a:moveTo>
                <a:cubicBezTo>
                  <a:pt x="3085177" y="33385"/>
                  <a:pt x="3088116" y="33620"/>
                  <a:pt x="3091787" y="34439"/>
                </a:cubicBezTo>
                <a:cubicBezTo>
                  <a:pt x="3106471" y="37716"/>
                  <a:pt x="3117972" y="42545"/>
                  <a:pt x="3126289" y="48926"/>
                </a:cubicBezTo>
                <a:cubicBezTo>
                  <a:pt x="3134606" y="55308"/>
                  <a:pt x="3137916" y="64493"/>
                  <a:pt x="3136216" y="76481"/>
                </a:cubicBezTo>
                <a:cubicBezTo>
                  <a:pt x="3134517" y="88470"/>
                  <a:pt x="3127476" y="89990"/>
                  <a:pt x="3115093" y="81041"/>
                </a:cubicBezTo>
                <a:cubicBezTo>
                  <a:pt x="3102710" y="72093"/>
                  <a:pt x="3091973" y="62628"/>
                  <a:pt x="3082881" y="52648"/>
                </a:cubicBezTo>
                <a:cubicBezTo>
                  <a:pt x="3076321" y="41086"/>
                  <a:pt x="3076350" y="34781"/>
                  <a:pt x="3082970" y="33734"/>
                </a:cubicBezTo>
                <a:close/>
                <a:moveTo>
                  <a:pt x="3448657" y="29901"/>
                </a:moveTo>
                <a:cubicBezTo>
                  <a:pt x="3453463" y="30223"/>
                  <a:pt x="3459264" y="32019"/>
                  <a:pt x="3466062" y="35289"/>
                </a:cubicBezTo>
                <a:cubicBezTo>
                  <a:pt x="3486454" y="47191"/>
                  <a:pt x="3491573" y="56226"/>
                  <a:pt x="3481420" y="62392"/>
                </a:cubicBezTo>
                <a:cubicBezTo>
                  <a:pt x="3471267" y="68558"/>
                  <a:pt x="3463301" y="79944"/>
                  <a:pt x="3457522" y="96550"/>
                </a:cubicBezTo>
                <a:cubicBezTo>
                  <a:pt x="3467417" y="106990"/>
                  <a:pt x="3465485" y="113303"/>
                  <a:pt x="3451725" y="115490"/>
                </a:cubicBezTo>
                <a:cubicBezTo>
                  <a:pt x="3437966" y="117677"/>
                  <a:pt x="3416215" y="122169"/>
                  <a:pt x="3386474" y="128966"/>
                </a:cubicBezTo>
                <a:cubicBezTo>
                  <a:pt x="3378759" y="157260"/>
                  <a:pt x="3371244" y="179641"/>
                  <a:pt x="3363931" y="196111"/>
                </a:cubicBezTo>
                <a:cubicBezTo>
                  <a:pt x="3356617" y="212580"/>
                  <a:pt x="3346303" y="229075"/>
                  <a:pt x="3332988" y="245595"/>
                </a:cubicBezTo>
                <a:cubicBezTo>
                  <a:pt x="3319673" y="262115"/>
                  <a:pt x="3303103" y="275477"/>
                  <a:pt x="3283278" y="285680"/>
                </a:cubicBezTo>
                <a:cubicBezTo>
                  <a:pt x="3263453" y="295883"/>
                  <a:pt x="3261940" y="292438"/>
                  <a:pt x="3278739" y="275344"/>
                </a:cubicBezTo>
                <a:cubicBezTo>
                  <a:pt x="3295539" y="258250"/>
                  <a:pt x="3309951" y="240124"/>
                  <a:pt x="3321975" y="220966"/>
                </a:cubicBezTo>
                <a:cubicBezTo>
                  <a:pt x="3333999" y="201807"/>
                  <a:pt x="3343826" y="180114"/>
                  <a:pt x="3351455" y="155886"/>
                </a:cubicBezTo>
                <a:cubicBezTo>
                  <a:pt x="3359084" y="131659"/>
                  <a:pt x="3363569" y="111934"/>
                  <a:pt x="3364909" y="96712"/>
                </a:cubicBezTo>
                <a:cubicBezTo>
                  <a:pt x="3366251" y="81489"/>
                  <a:pt x="3364896" y="70204"/>
                  <a:pt x="3360844" y="62854"/>
                </a:cubicBezTo>
                <a:cubicBezTo>
                  <a:pt x="3356793" y="55505"/>
                  <a:pt x="3357585" y="51260"/>
                  <a:pt x="3363221" y="50120"/>
                </a:cubicBezTo>
                <a:cubicBezTo>
                  <a:pt x="3368857" y="48980"/>
                  <a:pt x="3374750" y="49536"/>
                  <a:pt x="3380902" y="51787"/>
                </a:cubicBezTo>
                <a:cubicBezTo>
                  <a:pt x="3387054" y="54039"/>
                  <a:pt x="3393802" y="54333"/>
                  <a:pt x="3401144" y="52669"/>
                </a:cubicBezTo>
                <a:cubicBezTo>
                  <a:pt x="3408486" y="51006"/>
                  <a:pt x="3414929" y="48683"/>
                  <a:pt x="3420471" y="45700"/>
                </a:cubicBezTo>
                <a:cubicBezTo>
                  <a:pt x="3426013" y="42717"/>
                  <a:pt x="3431599" y="38601"/>
                  <a:pt x="3437227" y="33353"/>
                </a:cubicBezTo>
                <a:cubicBezTo>
                  <a:pt x="3440042" y="30729"/>
                  <a:pt x="3443851" y="29578"/>
                  <a:pt x="3448657" y="29901"/>
                </a:cubicBezTo>
                <a:close/>
                <a:moveTo>
                  <a:pt x="2332612" y="25235"/>
                </a:moveTo>
                <a:cubicBezTo>
                  <a:pt x="2334040" y="25221"/>
                  <a:pt x="2335762" y="25636"/>
                  <a:pt x="2337779" y="26480"/>
                </a:cubicBezTo>
                <a:cubicBezTo>
                  <a:pt x="2345845" y="29857"/>
                  <a:pt x="2353073" y="33923"/>
                  <a:pt x="2359461" y="38677"/>
                </a:cubicBezTo>
                <a:cubicBezTo>
                  <a:pt x="2365850" y="43431"/>
                  <a:pt x="2366911" y="48435"/>
                  <a:pt x="2362645" y="53691"/>
                </a:cubicBezTo>
                <a:cubicBezTo>
                  <a:pt x="2358378" y="58947"/>
                  <a:pt x="2353324" y="68311"/>
                  <a:pt x="2347480" y="81783"/>
                </a:cubicBezTo>
                <a:cubicBezTo>
                  <a:pt x="2341636" y="95256"/>
                  <a:pt x="2333079" y="110683"/>
                  <a:pt x="2321807" y="128063"/>
                </a:cubicBezTo>
                <a:cubicBezTo>
                  <a:pt x="2342213" y="124650"/>
                  <a:pt x="2361645" y="119072"/>
                  <a:pt x="2380100" y="111328"/>
                </a:cubicBezTo>
                <a:cubicBezTo>
                  <a:pt x="2398556" y="103584"/>
                  <a:pt x="2411226" y="103455"/>
                  <a:pt x="2418109" y="110941"/>
                </a:cubicBezTo>
                <a:cubicBezTo>
                  <a:pt x="2424992" y="118426"/>
                  <a:pt x="2422092" y="124281"/>
                  <a:pt x="2409408" y="128504"/>
                </a:cubicBezTo>
                <a:cubicBezTo>
                  <a:pt x="2396724" y="132727"/>
                  <a:pt x="2384166" y="136559"/>
                  <a:pt x="2371733" y="140001"/>
                </a:cubicBezTo>
                <a:cubicBezTo>
                  <a:pt x="2377139" y="145967"/>
                  <a:pt x="2378673" y="150512"/>
                  <a:pt x="2376336" y="153639"/>
                </a:cubicBezTo>
                <a:cubicBezTo>
                  <a:pt x="2373998" y="156765"/>
                  <a:pt x="2371970" y="163720"/>
                  <a:pt x="2370249" y="174504"/>
                </a:cubicBezTo>
                <a:cubicBezTo>
                  <a:pt x="2368528" y="185287"/>
                  <a:pt x="2364979" y="200746"/>
                  <a:pt x="2359601" y="220880"/>
                </a:cubicBezTo>
                <a:cubicBezTo>
                  <a:pt x="2375977" y="238848"/>
                  <a:pt x="2391637" y="252009"/>
                  <a:pt x="2406580" y="260362"/>
                </a:cubicBezTo>
                <a:cubicBezTo>
                  <a:pt x="2421522" y="268715"/>
                  <a:pt x="2436099" y="275602"/>
                  <a:pt x="2450310" y="281023"/>
                </a:cubicBezTo>
                <a:cubicBezTo>
                  <a:pt x="2464521" y="286443"/>
                  <a:pt x="2466787" y="290222"/>
                  <a:pt x="2457107" y="292359"/>
                </a:cubicBezTo>
                <a:cubicBezTo>
                  <a:pt x="2447428" y="294495"/>
                  <a:pt x="2434314" y="295793"/>
                  <a:pt x="2417765" y="296252"/>
                </a:cubicBezTo>
                <a:cubicBezTo>
                  <a:pt x="2401216" y="296711"/>
                  <a:pt x="2389802" y="294051"/>
                  <a:pt x="2383521" y="288272"/>
                </a:cubicBezTo>
                <a:cubicBezTo>
                  <a:pt x="2377240" y="282493"/>
                  <a:pt x="2364678" y="266933"/>
                  <a:pt x="2345834" y="241594"/>
                </a:cubicBezTo>
                <a:cubicBezTo>
                  <a:pt x="2335925" y="254601"/>
                  <a:pt x="2325360" y="263911"/>
                  <a:pt x="2314139" y="269525"/>
                </a:cubicBezTo>
                <a:cubicBezTo>
                  <a:pt x="2302918" y="275140"/>
                  <a:pt x="2290564" y="278639"/>
                  <a:pt x="2277077" y="280022"/>
                </a:cubicBezTo>
                <a:cubicBezTo>
                  <a:pt x="2263590" y="281406"/>
                  <a:pt x="2262278" y="278807"/>
                  <a:pt x="2273140" y="272225"/>
                </a:cubicBezTo>
                <a:cubicBezTo>
                  <a:pt x="2284003" y="265643"/>
                  <a:pt x="2294866" y="258007"/>
                  <a:pt x="2305729" y="249316"/>
                </a:cubicBezTo>
                <a:cubicBezTo>
                  <a:pt x="2316591" y="240626"/>
                  <a:pt x="2324597" y="231872"/>
                  <a:pt x="2329745" y="223052"/>
                </a:cubicBezTo>
                <a:cubicBezTo>
                  <a:pt x="2312321" y="193970"/>
                  <a:pt x="2300767" y="176397"/>
                  <a:pt x="2295081" y="170331"/>
                </a:cubicBezTo>
                <a:lnTo>
                  <a:pt x="2292677" y="165435"/>
                </a:lnTo>
                <a:lnTo>
                  <a:pt x="2288735" y="168147"/>
                </a:lnTo>
                <a:cubicBezTo>
                  <a:pt x="2276482" y="174823"/>
                  <a:pt x="2274212" y="172152"/>
                  <a:pt x="2281927" y="160135"/>
                </a:cubicBezTo>
                <a:cubicBezTo>
                  <a:pt x="2289642" y="148118"/>
                  <a:pt x="2296863" y="134717"/>
                  <a:pt x="2303588" y="119932"/>
                </a:cubicBezTo>
                <a:cubicBezTo>
                  <a:pt x="2310314" y="105147"/>
                  <a:pt x="2316355" y="90212"/>
                  <a:pt x="2321711" y="75126"/>
                </a:cubicBezTo>
                <a:cubicBezTo>
                  <a:pt x="2327067" y="60040"/>
                  <a:pt x="2329067" y="47317"/>
                  <a:pt x="2327712" y="36956"/>
                </a:cubicBezTo>
                <a:cubicBezTo>
                  <a:pt x="2326696" y="29185"/>
                  <a:pt x="2328329" y="25278"/>
                  <a:pt x="2332612" y="25235"/>
                </a:cubicBezTo>
                <a:close/>
                <a:moveTo>
                  <a:pt x="491331" y="19143"/>
                </a:moveTo>
                <a:cubicBezTo>
                  <a:pt x="493780" y="18539"/>
                  <a:pt x="496780" y="18977"/>
                  <a:pt x="500333" y="20457"/>
                </a:cubicBezTo>
                <a:cubicBezTo>
                  <a:pt x="507439" y="23419"/>
                  <a:pt x="513680" y="28187"/>
                  <a:pt x="519058" y="34762"/>
                </a:cubicBezTo>
                <a:cubicBezTo>
                  <a:pt x="524435" y="41337"/>
                  <a:pt x="522765" y="45506"/>
                  <a:pt x="514046" y="47270"/>
                </a:cubicBezTo>
                <a:cubicBezTo>
                  <a:pt x="505327" y="49034"/>
                  <a:pt x="492593" y="52934"/>
                  <a:pt x="475843" y="58972"/>
                </a:cubicBezTo>
                <a:cubicBezTo>
                  <a:pt x="483931" y="62155"/>
                  <a:pt x="487513" y="65611"/>
                  <a:pt x="486588" y="69340"/>
                </a:cubicBezTo>
                <a:cubicBezTo>
                  <a:pt x="485663" y="73068"/>
                  <a:pt x="484777" y="76445"/>
                  <a:pt x="483931" y="79471"/>
                </a:cubicBezTo>
                <a:cubicBezTo>
                  <a:pt x="492636" y="77851"/>
                  <a:pt x="501713" y="75420"/>
                  <a:pt x="511163" y="72179"/>
                </a:cubicBezTo>
                <a:cubicBezTo>
                  <a:pt x="520614" y="68938"/>
                  <a:pt x="529010" y="70996"/>
                  <a:pt x="536352" y="78353"/>
                </a:cubicBezTo>
                <a:cubicBezTo>
                  <a:pt x="543694" y="85709"/>
                  <a:pt x="543038" y="90000"/>
                  <a:pt x="534384" y="91226"/>
                </a:cubicBezTo>
                <a:cubicBezTo>
                  <a:pt x="525730" y="92453"/>
                  <a:pt x="508912" y="95138"/>
                  <a:pt x="483931" y="99282"/>
                </a:cubicBezTo>
                <a:lnTo>
                  <a:pt x="483931" y="180075"/>
                </a:lnTo>
                <a:cubicBezTo>
                  <a:pt x="492148" y="181580"/>
                  <a:pt x="503427" y="185442"/>
                  <a:pt x="517767" y="191658"/>
                </a:cubicBezTo>
                <a:cubicBezTo>
                  <a:pt x="532107" y="197875"/>
                  <a:pt x="539277" y="206848"/>
                  <a:pt x="539277" y="218578"/>
                </a:cubicBezTo>
                <a:cubicBezTo>
                  <a:pt x="539277" y="231226"/>
                  <a:pt x="533735" y="233643"/>
                  <a:pt x="522650" y="225827"/>
                </a:cubicBezTo>
                <a:cubicBezTo>
                  <a:pt x="511565" y="218012"/>
                  <a:pt x="498659" y="207522"/>
                  <a:pt x="483931" y="194358"/>
                </a:cubicBezTo>
                <a:cubicBezTo>
                  <a:pt x="484792" y="215983"/>
                  <a:pt x="484993" y="234521"/>
                  <a:pt x="484534" y="249973"/>
                </a:cubicBezTo>
                <a:cubicBezTo>
                  <a:pt x="484075" y="265424"/>
                  <a:pt x="482336" y="279363"/>
                  <a:pt x="479317" y="291789"/>
                </a:cubicBezTo>
                <a:cubicBezTo>
                  <a:pt x="476299" y="304214"/>
                  <a:pt x="470889" y="304462"/>
                  <a:pt x="463088" y="292531"/>
                </a:cubicBezTo>
                <a:cubicBezTo>
                  <a:pt x="455287" y="280600"/>
                  <a:pt x="452734" y="269303"/>
                  <a:pt x="455430" y="258641"/>
                </a:cubicBezTo>
                <a:cubicBezTo>
                  <a:pt x="458126" y="247979"/>
                  <a:pt x="459926" y="224752"/>
                  <a:pt x="460829" y="188959"/>
                </a:cubicBezTo>
                <a:cubicBezTo>
                  <a:pt x="458377" y="198022"/>
                  <a:pt x="450766" y="208938"/>
                  <a:pt x="437996" y="221708"/>
                </a:cubicBezTo>
                <a:cubicBezTo>
                  <a:pt x="425226" y="234478"/>
                  <a:pt x="409642" y="244810"/>
                  <a:pt x="391243" y="252704"/>
                </a:cubicBezTo>
                <a:cubicBezTo>
                  <a:pt x="372845" y="260599"/>
                  <a:pt x="371189" y="257759"/>
                  <a:pt x="386275" y="244186"/>
                </a:cubicBezTo>
                <a:cubicBezTo>
                  <a:pt x="401360" y="230613"/>
                  <a:pt x="415342" y="215829"/>
                  <a:pt x="428220" y="199832"/>
                </a:cubicBezTo>
                <a:lnTo>
                  <a:pt x="432613" y="192730"/>
                </a:lnTo>
                <a:lnTo>
                  <a:pt x="429413" y="191163"/>
                </a:lnTo>
                <a:cubicBezTo>
                  <a:pt x="424258" y="187241"/>
                  <a:pt x="421680" y="183359"/>
                  <a:pt x="421680" y="179516"/>
                </a:cubicBezTo>
                <a:cubicBezTo>
                  <a:pt x="414984" y="188349"/>
                  <a:pt x="408466" y="195505"/>
                  <a:pt x="402128" y="200983"/>
                </a:cubicBezTo>
                <a:cubicBezTo>
                  <a:pt x="395789" y="206461"/>
                  <a:pt x="390516" y="208160"/>
                  <a:pt x="386307" y="206081"/>
                </a:cubicBezTo>
                <a:cubicBezTo>
                  <a:pt x="382098" y="204001"/>
                  <a:pt x="377943" y="200026"/>
                  <a:pt x="373842" y="194153"/>
                </a:cubicBezTo>
                <a:cubicBezTo>
                  <a:pt x="369740" y="188281"/>
                  <a:pt x="371049" y="185047"/>
                  <a:pt x="377767" y="184452"/>
                </a:cubicBezTo>
                <a:cubicBezTo>
                  <a:pt x="384486" y="183857"/>
                  <a:pt x="391286" y="181839"/>
                  <a:pt x="398170" y="178397"/>
                </a:cubicBezTo>
                <a:cubicBezTo>
                  <a:pt x="405053" y="174955"/>
                  <a:pt x="412890" y="170833"/>
                  <a:pt x="421680" y="166029"/>
                </a:cubicBezTo>
                <a:lnTo>
                  <a:pt x="421680" y="153854"/>
                </a:lnTo>
                <a:cubicBezTo>
                  <a:pt x="415615" y="156378"/>
                  <a:pt x="409043" y="158808"/>
                  <a:pt x="401966" y="161146"/>
                </a:cubicBezTo>
                <a:cubicBezTo>
                  <a:pt x="394889" y="163483"/>
                  <a:pt x="387633" y="161479"/>
                  <a:pt x="380198" y="155134"/>
                </a:cubicBezTo>
                <a:cubicBezTo>
                  <a:pt x="372763" y="148788"/>
                  <a:pt x="374118" y="144726"/>
                  <a:pt x="384263" y="142948"/>
                </a:cubicBezTo>
                <a:cubicBezTo>
                  <a:pt x="394409" y="141170"/>
                  <a:pt x="406881" y="139133"/>
                  <a:pt x="421680" y="136839"/>
                </a:cubicBezTo>
                <a:cubicBezTo>
                  <a:pt x="420046" y="129468"/>
                  <a:pt x="417837" y="122786"/>
                  <a:pt x="415055" y="116791"/>
                </a:cubicBezTo>
                <a:lnTo>
                  <a:pt x="415319" y="112460"/>
                </a:lnTo>
                <a:lnTo>
                  <a:pt x="415139" y="112441"/>
                </a:lnTo>
                <a:cubicBezTo>
                  <a:pt x="410770" y="111398"/>
                  <a:pt x="406143" y="109148"/>
                  <a:pt x="401256" y="105692"/>
                </a:cubicBezTo>
                <a:cubicBezTo>
                  <a:pt x="391484" y="98780"/>
                  <a:pt x="392319" y="94725"/>
                  <a:pt x="403762" y="93528"/>
                </a:cubicBezTo>
                <a:cubicBezTo>
                  <a:pt x="415206" y="92331"/>
                  <a:pt x="433776" y="89244"/>
                  <a:pt x="459474" y="84268"/>
                </a:cubicBezTo>
                <a:cubicBezTo>
                  <a:pt x="459474" y="76452"/>
                  <a:pt x="458743" y="70853"/>
                  <a:pt x="457280" y="67468"/>
                </a:cubicBezTo>
                <a:cubicBezTo>
                  <a:pt x="447414" y="70179"/>
                  <a:pt x="437889" y="71143"/>
                  <a:pt x="428704" y="70361"/>
                </a:cubicBezTo>
                <a:cubicBezTo>
                  <a:pt x="419519" y="69580"/>
                  <a:pt x="420178" y="66490"/>
                  <a:pt x="430683" y="61090"/>
                </a:cubicBezTo>
                <a:cubicBezTo>
                  <a:pt x="441187" y="55691"/>
                  <a:pt x="452300" y="49518"/>
                  <a:pt x="464024" y="42570"/>
                </a:cubicBezTo>
                <a:cubicBezTo>
                  <a:pt x="475747" y="35622"/>
                  <a:pt x="482953" y="29460"/>
                  <a:pt x="485641" y="24082"/>
                </a:cubicBezTo>
                <a:cubicBezTo>
                  <a:pt x="486986" y="21393"/>
                  <a:pt x="488882" y="19747"/>
                  <a:pt x="491331" y="19143"/>
                </a:cubicBezTo>
                <a:close/>
                <a:moveTo>
                  <a:pt x="613499" y="15787"/>
                </a:moveTo>
                <a:cubicBezTo>
                  <a:pt x="614883" y="15577"/>
                  <a:pt x="616722" y="15711"/>
                  <a:pt x="619016" y="16188"/>
                </a:cubicBezTo>
                <a:cubicBezTo>
                  <a:pt x="628194" y="18095"/>
                  <a:pt x="636569" y="20949"/>
                  <a:pt x="644140" y="24749"/>
                </a:cubicBezTo>
                <a:cubicBezTo>
                  <a:pt x="653418" y="29309"/>
                  <a:pt x="656258" y="34396"/>
                  <a:pt x="652658" y="40010"/>
                </a:cubicBezTo>
                <a:cubicBezTo>
                  <a:pt x="649059" y="45625"/>
                  <a:pt x="647259" y="59251"/>
                  <a:pt x="647259" y="80891"/>
                </a:cubicBezTo>
                <a:lnTo>
                  <a:pt x="647259" y="165921"/>
                </a:lnTo>
                <a:cubicBezTo>
                  <a:pt x="647259" y="200151"/>
                  <a:pt x="647704" y="227562"/>
                  <a:pt x="648593" y="248155"/>
                </a:cubicBezTo>
                <a:cubicBezTo>
                  <a:pt x="649482" y="268747"/>
                  <a:pt x="645538" y="286300"/>
                  <a:pt x="636762" y="300812"/>
                </a:cubicBezTo>
                <a:cubicBezTo>
                  <a:pt x="627986" y="315324"/>
                  <a:pt x="620870" y="316450"/>
                  <a:pt x="615413" y="304189"/>
                </a:cubicBezTo>
                <a:cubicBezTo>
                  <a:pt x="609957" y="291928"/>
                  <a:pt x="602399" y="280428"/>
                  <a:pt x="592741" y="269687"/>
                </a:cubicBezTo>
                <a:cubicBezTo>
                  <a:pt x="583083" y="258946"/>
                  <a:pt x="583230" y="255192"/>
                  <a:pt x="593182" y="258426"/>
                </a:cubicBezTo>
                <a:cubicBezTo>
                  <a:pt x="603134" y="261660"/>
                  <a:pt x="609677" y="263460"/>
                  <a:pt x="612810" y="263825"/>
                </a:cubicBezTo>
                <a:cubicBezTo>
                  <a:pt x="615944" y="264191"/>
                  <a:pt x="618166" y="263187"/>
                  <a:pt x="619479" y="260814"/>
                </a:cubicBezTo>
                <a:cubicBezTo>
                  <a:pt x="620791" y="258440"/>
                  <a:pt x="621673" y="239121"/>
                  <a:pt x="622124" y="202854"/>
                </a:cubicBezTo>
                <a:cubicBezTo>
                  <a:pt x="622576" y="166588"/>
                  <a:pt x="622576" y="130472"/>
                  <a:pt x="622124" y="94507"/>
                </a:cubicBezTo>
                <a:cubicBezTo>
                  <a:pt x="621673" y="58542"/>
                  <a:pt x="618747" y="36020"/>
                  <a:pt x="613348" y="26943"/>
                </a:cubicBezTo>
                <a:cubicBezTo>
                  <a:pt x="609299" y="20135"/>
                  <a:pt x="609349" y="16416"/>
                  <a:pt x="613499" y="15787"/>
                </a:cubicBezTo>
                <a:close/>
                <a:moveTo>
                  <a:pt x="1566904" y="9530"/>
                </a:moveTo>
                <a:cubicBezTo>
                  <a:pt x="1571079" y="9860"/>
                  <a:pt x="1576823" y="11176"/>
                  <a:pt x="1584137" y="13477"/>
                </a:cubicBezTo>
                <a:cubicBezTo>
                  <a:pt x="1598764" y="17851"/>
                  <a:pt x="1604278" y="24250"/>
                  <a:pt x="1600678" y="32675"/>
                </a:cubicBezTo>
                <a:cubicBezTo>
                  <a:pt x="1597079" y="41100"/>
                  <a:pt x="1595279" y="58520"/>
                  <a:pt x="1595279" y="84935"/>
                </a:cubicBezTo>
                <a:cubicBezTo>
                  <a:pt x="1595279" y="111794"/>
                  <a:pt x="1594562" y="132659"/>
                  <a:pt x="1593128" y="147530"/>
                </a:cubicBezTo>
                <a:cubicBezTo>
                  <a:pt x="1591694" y="162400"/>
                  <a:pt x="1588475" y="170997"/>
                  <a:pt x="1583470" y="173321"/>
                </a:cubicBezTo>
                <a:cubicBezTo>
                  <a:pt x="1578465" y="175644"/>
                  <a:pt x="1573306" y="171933"/>
                  <a:pt x="1567993" y="162189"/>
                </a:cubicBezTo>
                <a:cubicBezTo>
                  <a:pt x="1562680" y="152445"/>
                  <a:pt x="1561598" y="142715"/>
                  <a:pt x="1564745" y="132999"/>
                </a:cubicBezTo>
                <a:cubicBezTo>
                  <a:pt x="1567893" y="123284"/>
                  <a:pt x="1569467" y="105018"/>
                  <a:pt x="1569467" y="78202"/>
                </a:cubicBezTo>
                <a:cubicBezTo>
                  <a:pt x="1569467" y="51199"/>
                  <a:pt x="1567219" y="34152"/>
                  <a:pt x="1562723" y="27061"/>
                </a:cubicBezTo>
                <a:cubicBezTo>
                  <a:pt x="1558228" y="19970"/>
                  <a:pt x="1557016" y="14782"/>
                  <a:pt x="1559088" y="11498"/>
                </a:cubicBezTo>
                <a:cubicBezTo>
                  <a:pt x="1560124" y="9856"/>
                  <a:pt x="1562730" y="9200"/>
                  <a:pt x="1566904" y="9530"/>
                </a:cubicBezTo>
                <a:close/>
                <a:moveTo>
                  <a:pt x="1923939" y="9396"/>
                </a:moveTo>
                <a:cubicBezTo>
                  <a:pt x="1928623" y="8525"/>
                  <a:pt x="1937562" y="9943"/>
                  <a:pt x="1950755" y="13649"/>
                </a:cubicBezTo>
                <a:cubicBezTo>
                  <a:pt x="1963173" y="18066"/>
                  <a:pt x="1967805" y="23576"/>
                  <a:pt x="1964650" y="30180"/>
                </a:cubicBezTo>
                <a:cubicBezTo>
                  <a:pt x="1961495" y="36784"/>
                  <a:pt x="1959918" y="52311"/>
                  <a:pt x="1959918" y="76761"/>
                </a:cubicBezTo>
                <a:cubicBezTo>
                  <a:pt x="1978618" y="73319"/>
                  <a:pt x="1993521" y="69533"/>
                  <a:pt x="2004627" y="65403"/>
                </a:cubicBezTo>
                <a:cubicBezTo>
                  <a:pt x="2015734" y="61273"/>
                  <a:pt x="2026582" y="63503"/>
                  <a:pt x="2037172" y="72093"/>
                </a:cubicBezTo>
                <a:cubicBezTo>
                  <a:pt x="2047762" y="80683"/>
                  <a:pt x="2045052" y="86336"/>
                  <a:pt x="2029041" y="89054"/>
                </a:cubicBezTo>
                <a:cubicBezTo>
                  <a:pt x="2013031" y="91771"/>
                  <a:pt x="1989989" y="95632"/>
                  <a:pt x="1959918" y="100637"/>
                </a:cubicBezTo>
                <a:lnTo>
                  <a:pt x="1959918" y="119480"/>
                </a:lnTo>
                <a:cubicBezTo>
                  <a:pt x="1974760" y="136961"/>
                  <a:pt x="1989523" y="152818"/>
                  <a:pt x="2004208" y="167050"/>
                </a:cubicBezTo>
                <a:cubicBezTo>
                  <a:pt x="2018892" y="181283"/>
                  <a:pt x="2034638" y="193486"/>
                  <a:pt x="2051444" y="203661"/>
                </a:cubicBezTo>
                <a:cubicBezTo>
                  <a:pt x="2068251" y="213835"/>
                  <a:pt x="2083746" y="221504"/>
                  <a:pt x="2097928" y="226666"/>
                </a:cubicBezTo>
                <a:cubicBezTo>
                  <a:pt x="2112111" y="231829"/>
                  <a:pt x="2115961" y="235600"/>
                  <a:pt x="2109479" y="237981"/>
                </a:cubicBezTo>
                <a:cubicBezTo>
                  <a:pt x="2102997" y="240361"/>
                  <a:pt x="2092332" y="242232"/>
                  <a:pt x="2077483" y="243595"/>
                </a:cubicBezTo>
                <a:cubicBezTo>
                  <a:pt x="2062633" y="244957"/>
                  <a:pt x="2051297" y="244670"/>
                  <a:pt x="2043475" y="242734"/>
                </a:cubicBezTo>
                <a:cubicBezTo>
                  <a:pt x="2035652" y="240798"/>
                  <a:pt x="2028611" y="235980"/>
                  <a:pt x="2022352" y="228279"/>
                </a:cubicBezTo>
                <a:cubicBezTo>
                  <a:pt x="2016092" y="220579"/>
                  <a:pt x="2007696" y="209175"/>
                  <a:pt x="1997163" y="194067"/>
                </a:cubicBezTo>
                <a:cubicBezTo>
                  <a:pt x="1986630" y="178960"/>
                  <a:pt x="1974136" y="160156"/>
                  <a:pt x="1959681" y="137656"/>
                </a:cubicBezTo>
                <a:lnTo>
                  <a:pt x="1958563" y="219847"/>
                </a:lnTo>
                <a:cubicBezTo>
                  <a:pt x="1971785" y="219087"/>
                  <a:pt x="1981260" y="217098"/>
                  <a:pt x="1986989" y="213878"/>
                </a:cubicBezTo>
                <a:cubicBezTo>
                  <a:pt x="1992718" y="210659"/>
                  <a:pt x="2000214" y="213939"/>
                  <a:pt x="2009478" y="223719"/>
                </a:cubicBezTo>
                <a:cubicBezTo>
                  <a:pt x="2018742" y="233499"/>
                  <a:pt x="2015174" y="238916"/>
                  <a:pt x="1998776" y="239970"/>
                </a:cubicBezTo>
                <a:cubicBezTo>
                  <a:pt x="1982378" y="241024"/>
                  <a:pt x="1968981" y="242297"/>
                  <a:pt x="1958584" y="243788"/>
                </a:cubicBezTo>
                <a:cubicBezTo>
                  <a:pt x="1958584" y="265571"/>
                  <a:pt x="1957459" y="285500"/>
                  <a:pt x="1955207" y="303576"/>
                </a:cubicBezTo>
                <a:cubicBezTo>
                  <a:pt x="1952956" y="321652"/>
                  <a:pt x="1947302" y="324717"/>
                  <a:pt x="1938246" y="312772"/>
                </a:cubicBezTo>
                <a:cubicBezTo>
                  <a:pt x="1929191" y="300827"/>
                  <a:pt x="1926014" y="291093"/>
                  <a:pt x="1928717" y="283572"/>
                </a:cubicBezTo>
                <a:cubicBezTo>
                  <a:pt x="1931420" y="276050"/>
                  <a:pt x="1933224" y="263857"/>
                  <a:pt x="1934127" y="246993"/>
                </a:cubicBezTo>
                <a:cubicBezTo>
                  <a:pt x="1923831" y="248786"/>
                  <a:pt x="1914589" y="250586"/>
                  <a:pt x="1906400" y="252392"/>
                </a:cubicBezTo>
                <a:cubicBezTo>
                  <a:pt x="1898212" y="254199"/>
                  <a:pt x="1889762" y="251030"/>
                  <a:pt x="1881050" y="242885"/>
                </a:cubicBezTo>
                <a:lnTo>
                  <a:pt x="1875851" y="234055"/>
                </a:lnTo>
                <a:lnTo>
                  <a:pt x="1870241" y="240411"/>
                </a:lnTo>
                <a:cubicBezTo>
                  <a:pt x="1855987" y="255124"/>
                  <a:pt x="1840798" y="265973"/>
                  <a:pt x="1824672" y="272956"/>
                </a:cubicBezTo>
                <a:cubicBezTo>
                  <a:pt x="1808546" y="279940"/>
                  <a:pt x="1808905" y="274871"/>
                  <a:pt x="1825747" y="257749"/>
                </a:cubicBezTo>
                <a:cubicBezTo>
                  <a:pt x="1842590" y="240626"/>
                  <a:pt x="1860160" y="219123"/>
                  <a:pt x="1878458" y="193239"/>
                </a:cubicBezTo>
                <a:cubicBezTo>
                  <a:pt x="1896757" y="167355"/>
                  <a:pt x="1912158" y="138481"/>
                  <a:pt x="1924663" y="106617"/>
                </a:cubicBezTo>
                <a:cubicBezTo>
                  <a:pt x="1906307" y="112898"/>
                  <a:pt x="1893727" y="116494"/>
                  <a:pt x="1886923" y="117404"/>
                </a:cubicBezTo>
                <a:cubicBezTo>
                  <a:pt x="1880118" y="118315"/>
                  <a:pt x="1870987" y="114830"/>
                  <a:pt x="1859529" y="106950"/>
                </a:cubicBezTo>
                <a:cubicBezTo>
                  <a:pt x="1848071" y="99071"/>
                  <a:pt x="1849853" y="94564"/>
                  <a:pt x="1864875" y="93431"/>
                </a:cubicBezTo>
                <a:cubicBezTo>
                  <a:pt x="1879896" y="92298"/>
                  <a:pt x="1902980" y="88362"/>
                  <a:pt x="1934127" y="81622"/>
                </a:cubicBezTo>
                <a:cubicBezTo>
                  <a:pt x="1934127" y="50690"/>
                  <a:pt x="1930302" y="29775"/>
                  <a:pt x="1922651" y="18876"/>
                </a:cubicBezTo>
                <a:cubicBezTo>
                  <a:pt x="1918826" y="13427"/>
                  <a:pt x="1919255" y="10267"/>
                  <a:pt x="1923939" y="9396"/>
                </a:cubicBezTo>
                <a:close/>
                <a:moveTo>
                  <a:pt x="2970863" y="4647"/>
                </a:moveTo>
                <a:cubicBezTo>
                  <a:pt x="2972169" y="4294"/>
                  <a:pt x="2973898" y="4294"/>
                  <a:pt x="2976051" y="4647"/>
                </a:cubicBezTo>
                <a:cubicBezTo>
                  <a:pt x="2984662" y="6060"/>
                  <a:pt x="2993459" y="8820"/>
                  <a:pt x="3002444" y="12929"/>
                </a:cubicBezTo>
                <a:cubicBezTo>
                  <a:pt x="3011428" y="17037"/>
                  <a:pt x="3014557" y="22583"/>
                  <a:pt x="3011833" y="29567"/>
                </a:cubicBezTo>
                <a:cubicBezTo>
                  <a:pt x="3009108" y="36551"/>
                  <a:pt x="3007323" y="54533"/>
                  <a:pt x="3006477" y="83515"/>
                </a:cubicBezTo>
                <a:cubicBezTo>
                  <a:pt x="3023040" y="81020"/>
                  <a:pt x="3034487" y="77471"/>
                  <a:pt x="3040818" y="72867"/>
                </a:cubicBezTo>
                <a:cubicBezTo>
                  <a:pt x="3047149" y="68264"/>
                  <a:pt x="3054011" y="67662"/>
                  <a:pt x="3061404" y="71061"/>
                </a:cubicBezTo>
                <a:cubicBezTo>
                  <a:pt x="3068796" y="74459"/>
                  <a:pt x="3075661" y="78804"/>
                  <a:pt x="3081999" y="84096"/>
                </a:cubicBezTo>
                <a:cubicBezTo>
                  <a:pt x="3088338" y="89387"/>
                  <a:pt x="3088521" y="95041"/>
                  <a:pt x="3082548" y="101057"/>
                </a:cubicBezTo>
                <a:cubicBezTo>
                  <a:pt x="3076575" y="107072"/>
                  <a:pt x="3071015" y="122822"/>
                  <a:pt x="3065867" y="148304"/>
                </a:cubicBezTo>
                <a:cubicBezTo>
                  <a:pt x="3082717" y="146655"/>
                  <a:pt x="3094160" y="144217"/>
                  <a:pt x="3100197" y="140991"/>
                </a:cubicBezTo>
                <a:cubicBezTo>
                  <a:pt x="3106234" y="137764"/>
                  <a:pt x="3114032" y="139266"/>
                  <a:pt x="3123590" y="145497"/>
                </a:cubicBezTo>
                <a:cubicBezTo>
                  <a:pt x="3133147" y="151728"/>
                  <a:pt x="3139414" y="156973"/>
                  <a:pt x="3142390" y="161232"/>
                </a:cubicBezTo>
                <a:cubicBezTo>
                  <a:pt x="3145365" y="165491"/>
                  <a:pt x="3144778" y="170775"/>
                  <a:pt x="3140626" y="177085"/>
                </a:cubicBezTo>
                <a:cubicBezTo>
                  <a:pt x="3136475" y="183395"/>
                  <a:pt x="3131678" y="197889"/>
                  <a:pt x="3126236" y="220568"/>
                </a:cubicBezTo>
                <a:cubicBezTo>
                  <a:pt x="3120794" y="243247"/>
                  <a:pt x="3111394" y="259620"/>
                  <a:pt x="3098036" y="269687"/>
                </a:cubicBezTo>
                <a:cubicBezTo>
                  <a:pt x="3084678" y="279754"/>
                  <a:pt x="3076923" y="280266"/>
                  <a:pt x="3074772" y="271225"/>
                </a:cubicBezTo>
                <a:cubicBezTo>
                  <a:pt x="3072621" y="262183"/>
                  <a:pt x="3065175" y="252708"/>
                  <a:pt x="3052434" y="242799"/>
                </a:cubicBezTo>
                <a:cubicBezTo>
                  <a:pt x="3039692" y="232890"/>
                  <a:pt x="3039108" y="229305"/>
                  <a:pt x="3050680" y="232044"/>
                </a:cubicBezTo>
                <a:cubicBezTo>
                  <a:pt x="3062253" y="234783"/>
                  <a:pt x="3071029" y="236134"/>
                  <a:pt x="3077009" y="236098"/>
                </a:cubicBezTo>
                <a:cubicBezTo>
                  <a:pt x="3082989" y="236063"/>
                  <a:pt x="3088001" y="232617"/>
                  <a:pt x="3092045" y="225763"/>
                </a:cubicBezTo>
                <a:cubicBezTo>
                  <a:pt x="3096089" y="218908"/>
                  <a:pt x="3099459" y="207579"/>
                  <a:pt x="3102155" y="191776"/>
                </a:cubicBezTo>
                <a:cubicBezTo>
                  <a:pt x="3104851" y="175973"/>
                  <a:pt x="3102592" y="167502"/>
                  <a:pt x="3095379" y="166362"/>
                </a:cubicBezTo>
                <a:cubicBezTo>
                  <a:pt x="3088166" y="165222"/>
                  <a:pt x="3058532" y="168531"/>
                  <a:pt x="3006477" y="176289"/>
                </a:cubicBezTo>
                <a:lnTo>
                  <a:pt x="3006477" y="250973"/>
                </a:lnTo>
                <a:cubicBezTo>
                  <a:pt x="3006477" y="270002"/>
                  <a:pt x="3004957" y="286694"/>
                  <a:pt x="3001917" y="301049"/>
                </a:cubicBezTo>
                <a:cubicBezTo>
                  <a:pt x="2998876" y="315403"/>
                  <a:pt x="2994607" y="321978"/>
                  <a:pt x="2989107" y="320774"/>
                </a:cubicBezTo>
                <a:cubicBezTo>
                  <a:pt x="2983608" y="319569"/>
                  <a:pt x="2980377" y="311514"/>
                  <a:pt x="2979417" y="296607"/>
                </a:cubicBezTo>
                <a:cubicBezTo>
                  <a:pt x="2978456" y="281700"/>
                  <a:pt x="2977976" y="266933"/>
                  <a:pt x="2977976" y="252306"/>
                </a:cubicBezTo>
                <a:lnTo>
                  <a:pt x="2977976" y="180849"/>
                </a:lnTo>
                <a:cubicBezTo>
                  <a:pt x="2944290" y="187145"/>
                  <a:pt x="2923146" y="191418"/>
                  <a:pt x="2914542" y="193669"/>
                </a:cubicBezTo>
                <a:cubicBezTo>
                  <a:pt x="2905938" y="195921"/>
                  <a:pt x="2896810" y="192752"/>
                  <a:pt x="2887159" y="184162"/>
                </a:cubicBezTo>
                <a:cubicBezTo>
                  <a:pt x="2877508" y="175572"/>
                  <a:pt x="2877659" y="171277"/>
                  <a:pt x="2887611" y="171277"/>
                </a:cubicBezTo>
                <a:cubicBezTo>
                  <a:pt x="2894709" y="171277"/>
                  <a:pt x="2905683" y="170406"/>
                  <a:pt x="2920533" y="168664"/>
                </a:cubicBezTo>
                <a:cubicBezTo>
                  <a:pt x="2935382" y="166921"/>
                  <a:pt x="2954529" y="164372"/>
                  <a:pt x="2977976" y="161017"/>
                </a:cubicBezTo>
                <a:lnTo>
                  <a:pt x="2977976" y="107972"/>
                </a:lnTo>
                <a:cubicBezTo>
                  <a:pt x="2965098" y="110639"/>
                  <a:pt x="2955479" y="112880"/>
                  <a:pt x="2949120" y="114694"/>
                </a:cubicBezTo>
                <a:cubicBezTo>
                  <a:pt x="2942760" y="116508"/>
                  <a:pt x="2934729" y="113343"/>
                  <a:pt x="2925028" y="105197"/>
                </a:cubicBezTo>
                <a:cubicBezTo>
                  <a:pt x="2915327" y="97052"/>
                  <a:pt x="2916807" y="92980"/>
                  <a:pt x="2929470" y="92980"/>
                </a:cubicBezTo>
                <a:cubicBezTo>
                  <a:pt x="2939135" y="92980"/>
                  <a:pt x="2955304" y="91359"/>
                  <a:pt x="2977976" y="88118"/>
                </a:cubicBezTo>
                <a:cubicBezTo>
                  <a:pt x="2977976" y="50834"/>
                  <a:pt x="2975502" y="27248"/>
                  <a:pt x="2970555" y="17360"/>
                </a:cubicBezTo>
                <a:cubicBezTo>
                  <a:pt x="2966844" y="9944"/>
                  <a:pt x="2966947" y="5707"/>
                  <a:pt x="2970863" y="4647"/>
                </a:cubicBezTo>
                <a:close/>
                <a:moveTo>
                  <a:pt x="1232738" y="1737"/>
                </a:moveTo>
                <a:cubicBezTo>
                  <a:pt x="1234105" y="1768"/>
                  <a:pt x="1235677" y="2150"/>
                  <a:pt x="1237455" y="2884"/>
                </a:cubicBezTo>
                <a:cubicBezTo>
                  <a:pt x="1244568" y="5816"/>
                  <a:pt x="1251071" y="10025"/>
                  <a:pt x="1256965" y="15510"/>
                </a:cubicBezTo>
                <a:cubicBezTo>
                  <a:pt x="1262859" y="20995"/>
                  <a:pt x="1264153" y="25064"/>
                  <a:pt x="1260848" y="27717"/>
                </a:cubicBezTo>
                <a:cubicBezTo>
                  <a:pt x="1257542" y="30370"/>
                  <a:pt x="1252441" y="32779"/>
                  <a:pt x="1245543" y="34945"/>
                </a:cubicBezTo>
                <a:cubicBezTo>
                  <a:pt x="1265361" y="34945"/>
                  <a:pt x="1278837" y="33141"/>
                  <a:pt x="1285972" y="29535"/>
                </a:cubicBezTo>
                <a:cubicBezTo>
                  <a:pt x="1293106" y="25928"/>
                  <a:pt x="1300054" y="25817"/>
                  <a:pt x="1306815" y="29201"/>
                </a:cubicBezTo>
                <a:cubicBezTo>
                  <a:pt x="1313576" y="32586"/>
                  <a:pt x="1319678" y="36924"/>
                  <a:pt x="1325120" y="42215"/>
                </a:cubicBezTo>
                <a:cubicBezTo>
                  <a:pt x="1330563" y="47507"/>
                  <a:pt x="1330086" y="51579"/>
                  <a:pt x="1323690" y="54433"/>
                </a:cubicBezTo>
                <a:cubicBezTo>
                  <a:pt x="1317294" y="57287"/>
                  <a:pt x="1311232" y="62241"/>
                  <a:pt x="1305503" y="69297"/>
                </a:cubicBezTo>
                <a:cubicBezTo>
                  <a:pt x="1299774" y="76352"/>
                  <a:pt x="1291686" y="84870"/>
                  <a:pt x="1281239" y="94851"/>
                </a:cubicBezTo>
                <a:cubicBezTo>
                  <a:pt x="1270792" y="104832"/>
                  <a:pt x="1260099" y="113698"/>
                  <a:pt x="1249157" y="121448"/>
                </a:cubicBezTo>
                <a:lnTo>
                  <a:pt x="1244608" y="123960"/>
                </a:lnTo>
                <a:lnTo>
                  <a:pt x="1248638" y="123532"/>
                </a:lnTo>
                <a:cubicBezTo>
                  <a:pt x="1250259" y="123722"/>
                  <a:pt x="1252149" y="124247"/>
                  <a:pt x="1254308" y="125105"/>
                </a:cubicBezTo>
                <a:cubicBezTo>
                  <a:pt x="1262948" y="128540"/>
                  <a:pt x="1269273" y="132813"/>
                  <a:pt x="1273281" y="137925"/>
                </a:cubicBezTo>
                <a:cubicBezTo>
                  <a:pt x="1277289" y="143038"/>
                  <a:pt x="1277249" y="147042"/>
                  <a:pt x="1273162" y="149939"/>
                </a:cubicBezTo>
                <a:cubicBezTo>
                  <a:pt x="1269075" y="152836"/>
                  <a:pt x="1264823" y="155001"/>
                  <a:pt x="1260407" y="156435"/>
                </a:cubicBezTo>
                <a:cubicBezTo>
                  <a:pt x="1268996" y="156435"/>
                  <a:pt x="1278232" y="155359"/>
                  <a:pt x="1288112" y="153208"/>
                </a:cubicBezTo>
                <a:cubicBezTo>
                  <a:pt x="1297992" y="151057"/>
                  <a:pt x="1305679" y="148351"/>
                  <a:pt x="1311171" y="145088"/>
                </a:cubicBezTo>
                <a:cubicBezTo>
                  <a:pt x="1316663" y="141826"/>
                  <a:pt x="1323507" y="142123"/>
                  <a:pt x="1331703" y="145981"/>
                </a:cubicBezTo>
                <a:cubicBezTo>
                  <a:pt x="1339898" y="149838"/>
                  <a:pt x="1347384" y="155026"/>
                  <a:pt x="1354159" y="161544"/>
                </a:cubicBezTo>
                <a:cubicBezTo>
                  <a:pt x="1360935" y="168061"/>
                  <a:pt x="1360910" y="173234"/>
                  <a:pt x="1354084" y="177063"/>
                </a:cubicBezTo>
                <a:cubicBezTo>
                  <a:pt x="1347258" y="180892"/>
                  <a:pt x="1338934" y="188607"/>
                  <a:pt x="1329111" y="200208"/>
                </a:cubicBezTo>
                <a:cubicBezTo>
                  <a:pt x="1319288" y="211810"/>
                  <a:pt x="1303746" y="227337"/>
                  <a:pt x="1282487" y="246789"/>
                </a:cubicBezTo>
                <a:cubicBezTo>
                  <a:pt x="1261228" y="266242"/>
                  <a:pt x="1236874" y="282597"/>
                  <a:pt x="1209427" y="295854"/>
                </a:cubicBezTo>
                <a:cubicBezTo>
                  <a:pt x="1181980" y="309112"/>
                  <a:pt x="1155017" y="317106"/>
                  <a:pt x="1128538" y="319838"/>
                </a:cubicBezTo>
                <a:cubicBezTo>
                  <a:pt x="1102058" y="322570"/>
                  <a:pt x="1100861" y="319254"/>
                  <a:pt x="1124945" y="309890"/>
                </a:cubicBezTo>
                <a:cubicBezTo>
                  <a:pt x="1149030" y="300525"/>
                  <a:pt x="1173042" y="289189"/>
                  <a:pt x="1196983" y="275882"/>
                </a:cubicBezTo>
                <a:cubicBezTo>
                  <a:pt x="1220924" y="262574"/>
                  <a:pt x="1237957" y="251417"/>
                  <a:pt x="1248081" y="242412"/>
                </a:cubicBezTo>
                <a:cubicBezTo>
                  <a:pt x="1241757" y="238511"/>
                  <a:pt x="1233429" y="230631"/>
                  <a:pt x="1223097" y="218772"/>
                </a:cubicBezTo>
                <a:cubicBezTo>
                  <a:pt x="1212765" y="206912"/>
                  <a:pt x="1210607" y="200076"/>
                  <a:pt x="1216622" y="198262"/>
                </a:cubicBezTo>
                <a:cubicBezTo>
                  <a:pt x="1222638" y="196448"/>
                  <a:pt x="1231862" y="197982"/>
                  <a:pt x="1244295" y="202865"/>
                </a:cubicBezTo>
                <a:cubicBezTo>
                  <a:pt x="1256728" y="207748"/>
                  <a:pt x="1263296" y="217453"/>
                  <a:pt x="1263999" y="231979"/>
                </a:cubicBezTo>
                <a:cubicBezTo>
                  <a:pt x="1273635" y="222084"/>
                  <a:pt x="1283742" y="210304"/>
                  <a:pt x="1294318" y="196638"/>
                </a:cubicBezTo>
                <a:cubicBezTo>
                  <a:pt x="1304894" y="182972"/>
                  <a:pt x="1310181" y="174088"/>
                  <a:pt x="1310181" y="169986"/>
                </a:cubicBezTo>
                <a:cubicBezTo>
                  <a:pt x="1310181" y="168237"/>
                  <a:pt x="1306023" y="168262"/>
                  <a:pt x="1297706" y="170062"/>
                </a:cubicBezTo>
                <a:cubicBezTo>
                  <a:pt x="1289388" y="171861"/>
                  <a:pt x="1280892" y="173435"/>
                  <a:pt x="1272216" y="174783"/>
                </a:cubicBezTo>
                <a:cubicBezTo>
                  <a:pt x="1263540" y="176131"/>
                  <a:pt x="1256097" y="174109"/>
                  <a:pt x="1249888" y="168717"/>
                </a:cubicBezTo>
                <a:cubicBezTo>
                  <a:pt x="1236953" y="182570"/>
                  <a:pt x="1221315" y="194307"/>
                  <a:pt x="1202974" y="203930"/>
                </a:cubicBezTo>
                <a:cubicBezTo>
                  <a:pt x="1184633" y="213552"/>
                  <a:pt x="1167547" y="220209"/>
                  <a:pt x="1151715" y="223902"/>
                </a:cubicBezTo>
                <a:cubicBezTo>
                  <a:pt x="1135883" y="227595"/>
                  <a:pt x="1135840" y="224379"/>
                  <a:pt x="1151586" y="214255"/>
                </a:cubicBezTo>
                <a:cubicBezTo>
                  <a:pt x="1167331" y="204130"/>
                  <a:pt x="1183396" y="193092"/>
                  <a:pt x="1199780" y="181140"/>
                </a:cubicBezTo>
                <a:cubicBezTo>
                  <a:pt x="1216164" y="169187"/>
                  <a:pt x="1227188" y="158633"/>
                  <a:pt x="1232852" y="149476"/>
                </a:cubicBezTo>
                <a:cubicBezTo>
                  <a:pt x="1238516" y="140320"/>
                  <a:pt x="1241348" y="134107"/>
                  <a:pt x="1241348" y="130838"/>
                </a:cubicBezTo>
                <a:cubicBezTo>
                  <a:pt x="1241348" y="129024"/>
                  <a:pt x="1241619" y="127544"/>
                  <a:pt x="1242159" y="126398"/>
                </a:cubicBezTo>
                <a:lnTo>
                  <a:pt x="1244569" y="123982"/>
                </a:lnTo>
                <a:lnTo>
                  <a:pt x="1203211" y="146820"/>
                </a:lnTo>
                <a:cubicBezTo>
                  <a:pt x="1183522" y="155983"/>
                  <a:pt x="1164933" y="161024"/>
                  <a:pt x="1147445" y="161942"/>
                </a:cubicBezTo>
                <a:cubicBezTo>
                  <a:pt x="1129957" y="162859"/>
                  <a:pt x="1128348" y="159744"/>
                  <a:pt x="1142616" y="152595"/>
                </a:cubicBezTo>
                <a:cubicBezTo>
                  <a:pt x="1156885" y="145447"/>
                  <a:pt x="1170831" y="138581"/>
                  <a:pt x="1184454" y="131999"/>
                </a:cubicBezTo>
                <a:cubicBezTo>
                  <a:pt x="1198077" y="125417"/>
                  <a:pt x="1212539" y="117480"/>
                  <a:pt x="1227840" y="108187"/>
                </a:cubicBezTo>
                <a:cubicBezTo>
                  <a:pt x="1212969" y="97088"/>
                  <a:pt x="1204526" y="88176"/>
                  <a:pt x="1202512" y="81450"/>
                </a:cubicBezTo>
                <a:lnTo>
                  <a:pt x="1203959" y="75814"/>
                </a:lnTo>
                <a:lnTo>
                  <a:pt x="1202340" y="77094"/>
                </a:lnTo>
                <a:cubicBezTo>
                  <a:pt x="1187347" y="88444"/>
                  <a:pt x="1170526" y="96654"/>
                  <a:pt x="1151876" y="101723"/>
                </a:cubicBezTo>
                <a:cubicBezTo>
                  <a:pt x="1133227" y="106793"/>
                  <a:pt x="1132169" y="103616"/>
                  <a:pt x="1148704" y="92194"/>
                </a:cubicBezTo>
                <a:cubicBezTo>
                  <a:pt x="1165238" y="80772"/>
                  <a:pt x="1182120" y="66450"/>
                  <a:pt x="1199350" y="49228"/>
                </a:cubicBezTo>
                <a:cubicBezTo>
                  <a:pt x="1216579" y="32005"/>
                  <a:pt x="1225460" y="19242"/>
                  <a:pt x="1225990" y="10939"/>
                </a:cubicBezTo>
                <a:cubicBezTo>
                  <a:pt x="1226388" y="4712"/>
                  <a:pt x="1228637" y="1645"/>
                  <a:pt x="1232738" y="1737"/>
                </a:cubicBezTo>
                <a:close/>
                <a:moveTo>
                  <a:pt x="2642657" y="59"/>
                </a:moveTo>
                <a:cubicBezTo>
                  <a:pt x="2644249" y="-114"/>
                  <a:pt x="2646312" y="96"/>
                  <a:pt x="2648846" y="690"/>
                </a:cubicBezTo>
                <a:cubicBezTo>
                  <a:pt x="2658985" y="3063"/>
                  <a:pt x="2666886" y="6139"/>
                  <a:pt x="2672551" y="9917"/>
                </a:cubicBezTo>
                <a:cubicBezTo>
                  <a:pt x="2678215" y="13696"/>
                  <a:pt x="2679922" y="17866"/>
                  <a:pt x="2677670" y="22426"/>
                </a:cubicBezTo>
                <a:cubicBezTo>
                  <a:pt x="2675419" y="26986"/>
                  <a:pt x="2674293" y="32951"/>
                  <a:pt x="2674293" y="40322"/>
                </a:cubicBezTo>
                <a:cubicBezTo>
                  <a:pt x="2689193" y="39462"/>
                  <a:pt x="2708225" y="37698"/>
                  <a:pt x="2731392" y="35031"/>
                </a:cubicBezTo>
                <a:cubicBezTo>
                  <a:pt x="2754559" y="32363"/>
                  <a:pt x="2769562" y="30327"/>
                  <a:pt x="2776402" y="28922"/>
                </a:cubicBezTo>
                <a:cubicBezTo>
                  <a:pt x="2783243" y="27516"/>
                  <a:pt x="2791108" y="32242"/>
                  <a:pt x="2799999" y="43097"/>
                </a:cubicBezTo>
                <a:cubicBezTo>
                  <a:pt x="2808890" y="53953"/>
                  <a:pt x="2806133" y="59155"/>
                  <a:pt x="2791728" y="58703"/>
                </a:cubicBezTo>
                <a:cubicBezTo>
                  <a:pt x="2777324" y="58251"/>
                  <a:pt x="2760030" y="58251"/>
                  <a:pt x="2739846" y="58703"/>
                </a:cubicBezTo>
                <a:cubicBezTo>
                  <a:pt x="2719662" y="59155"/>
                  <a:pt x="2697811" y="60191"/>
                  <a:pt x="2674293" y="61811"/>
                </a:cubicBezTo>
                <a:lnTo>
                  <a:pt x="2674293" y="79471"/>
                </a:lnTo>
                <a:cubicBezTo>
                  <a:pt x="2694900" y="77779"/>
                  <a:pt x="2709082" y="75104"/>
                  <a:pt x="2716840" y="71448"/>
                </a:cubicBezTo>
                <a:cubicBezTo>
                  <a:pt x="2724599" y="67791"/>
                  <a:pt x="2730930" y="67461"/>
                  <a:pt x="2735834" y="70458"/>
                </a:cubicBezTo>
                <a:cubicBezTo>
                  <a:pt x="2740738" y="73455"/>
                  <a:pt x="2746105" y="77223"/>
                  <a:pt x="2751934" y="81762"/>
                </a:cubicBezTo>
                <a:cubicBezTo>
                  <a:pt x="2757764" y="86301"/>
                  <a:pt x="2757585" y="90499"/>
                  <a:pt x="2751397" y="94356"/>
                </a:cubicBezTo>
                <a:cubicBezTo>
                  <a:pt x="2745209" y="98214"/>
                  <a:pt x="2740208" y="103520"/>
                  <a:pt x="2736393" y="110274"/>
                </a:cubicBezTo>
                <a:cubicBezTo>
                  <a:pt x="2746288" y="121330"/>
                  <a:pt x="2743563" y="126858"/>
                  <a:pt x="2728219" y="126858"/>
                </a:cubicBezTo>
                <a:cubicBezTo>
                  <a:pt x="2715872" y="126858"/>
                  <a:pt x="2697897" y="128084"/>
                  <a:pt x="2674293" y="130537"/>
                </a:cubicBezTo>
                <a:lnTo>
                  <a:pt x="2674293" y="145594"/>
                </a:lnTo>
                <a:cubicBezTo>
                  <a:pt x="2700923" y="142166"/>
                  <a:pt x="2717170" y="138610"/>
                  <a:pt x="2723035" y="134925"/>
                </a:cubicBezTo>
                <a:cubicBezTo>
                  <a:pt x="2728901" y="131239"/>
                  <a:pt x="2735035" y="130863"/>
                  <a:pt x="2741437" y="133795"/>
                </a:cubicBezTo>
                <a:cubicBezTo>
                  <a:pt x="2747840" y="136728"/>
                  <a:pt x="2753999" y="140664"/>
                  <a:pt x="2759915" y="145604"/>
                </a:cubicBezTo>
                <a:cubicBezTo>
                  <a:pt x="2765830" y="150545"/>
                  <a:pt x="2766859" y="154714"/>
                  <a:pt x="2763001" y="158113"/>
                </a:cubicBezTo>
                <a:cubicBezTo>
                  <a:pt x="2759144" y="161511"/>
                  <a:pt x="2755674" y="165441"/>
                  <a:pt x="2752590" y="169900"/>
                </a:cubicBezTo>
                <a:cubicBezTo>
                  <a:pt x="2757380" y="169972"/>
                  <a:pt x="2764705" y="168864"/>
                  <a:pt x="2774563" y="166577"/>
                </a:cubicBezTo>
                <a:cubicBezTo>
                  <a:pt x="2784422" y="164290"/>
                  <a:pt x="2792897" y="167896"/>
                  <a:pt x="2799988" y="177397"/>
                </a:cubicBezTo>
                <a:cubicBezTo>
                  <a:pt x="2807080" y="186897"/>
                  <a:pt x="2802953" y="191647"/>
                  <a:pt x="2787609" y="191647"/>
                </a:cubicBezTo>
                <a:cubicBezTo>
                  <a:pt x="2776037" y="191647"/>
                  <a:pt x="2762672" y="192049"/>
                  <a:pt x="2747514" y="192852"/>
                </a:cubicBezTo>
                <a:cubicBezTo>
                  <a:pt x="2745349" y="200051"/>
                  <a:pt x="2743893" y="205285"/>
                  <a:pt x="2743147" y="208554"/>
                </a:cubicBezTo>
                <a:cubicBezTo>
                  <a:pt x="2753042" y="221317"/>
                  <a:pt x="2752867" y="227989"/>
                  <a:pt x="2742620" y="228570"/>
                </a:cubicBezTo>
                <a:cubicBezTo>
                  <a:pt x="2732375" y="229151"/>
                  <a:pt x="2709599" y="231119"/>
                  <a:pt x="2674293" y="234474"/>
                </a:cubicBezTo>
                <a:cubicBezTo>
                  <a:pt x="2674293" y="255813"/>
                  <a:pt x="2674745" y="272458"/>
                  <a:pt x="2675648" y="284411"/>
                </a:cubicBezTo>
                <a:cubicBezTo>
                  <a:pt x="2676552" y="296363"/>
                  <a:pt x="2672321" y="307287"/>
                  <a:pt x="2662957" y="317182"/>
                </a:cubicBezTo>
                <a:cubicBezTo>
                  <a:pt x="2653593" y="327076"/>
                  <a:pt x="2646516" y="327549"/>
                  <a:pt x="2641726" y="318601"/>
                </a:cubicBezTo>
                <a:cubicBezTo>
                  <a:pt x="2636937" y="309653"/>
                  <a:pt x="2628092" y="300178"/>
                  <a:pt x="2615193" y="290175"/>
                </a:cubicBezTo>
                <a:cubicBezTo>
                  <a:pt x="2602294" y="280173"/>
                  <a:pt x="2603624" y="276972"/>
                  <a:pt x="2619184" y="280571"/>
                </a:cubicBezTo>
                <a:cubicBezTo>
                  <a:pt x="2634743" y="284170"/>
                  <a:pt x="2643322" y="285748"/>
                  <a:pt x="2644921" y="285303"/>
                </a:cubicBezTo>
                <a:cubicBezTo>
                  <a:pt x="2646520" y="284859"/>
                  <a:pt x="2647516" y="283461"/>
                  <a:pt x="2647911" y="281109"/>
                </a:cubicBezTo>
                <a:cubicBezTo>
                  <a:pt x="2648305" y="278757"/>
                  <a:pt x="2648502" y="264237"/>
                  <a:pt x="2648502" y="237550"/>
                </a:cubicBezTo>
                <a:cubicBezTo>
                  <a:pt x="2627350" y="240232"/>
                  <a:pt x="2612268" y="242702"/>
                  <a:pt x="2603255" y="244961"/>
                </a:cubicBezTo>
                <a:cubicBezTo>
                  <a:pt x="2594242" y="247219"/>
                  <a:pt x="2584907" y="244502"/>
                  <a:pt x="2575249" y="236808"/>
                </a:cubicBezTo>
                <a:cubicBezTo>
                  <a:pt x="2565591" y="229115"/>
                  <a:pt x="2567989" y="225268"/>
                  <a:pt x="2582444" y="225268"/>
                </a:cubicBezTo>
                <a:cubicBezTo>
                  <a:pt x="2593887" y="225268"/>
                  <a:pt x="2615907" y="222758"/>
                  <a:pt x="2648502" y="217739"/>
                </a:cubicBezTo>
                <a:lnTo>
                  <a:pt x="2648502" y="202446"/>
                </a:lnTo>
                <a:cubicBezTo>
                  <a:pt x="2609353" y="207837"/>
                  <a:pt x="2584358" y="211663"/>
                  <a:pt x="2573517" y="213921"/>
                </a:cubicBezTo>
                <a:cubicBezTo>
                  <a:pt x="2562676" y="216180"/>
                  <a:pt x="2552440" y="213007"/>
                  <a:pt x="2542811" y="204403"/>
                </a:cubicBezTo>
                <a:cubicBezTo>
                  <a:pt x="2533182" y="195799"/>
                  <a:pt x="2534404" y="191956"/>
                  <a:pt x="2546479" y="192873"/>
                </a:cubicBezTo>
                <a:cubicBezTo>
                  <a:pt x="2558553" y="193791"/>
                  <a:pt x="2573237" y="193365"/>
                  <a:pt x="2590532" y="191594"/>
                </a:cubicBezTo>
                <a:cubicBezTo>
                  <a:pt x="2607826" y="189823"/>
                  <a:pt x="2627150" y="187295"/>
                  <a:pt x="2648502" y="184011"/>
                </a:cubicBezTo>
                <a:lnTo>
                  <a:pt x="2648502" y="167362"/>
                </a:lnTo>
                <a:cubicBezTo>
                  <a:pt x="2631194" y="170919"/>
                  <a:pt x="2618660" y="173607"/>
                  <a:pt x="2610902" y="175429"/>
                </a:cubicBezTo>
                <a:cubicBezTo>
                  <a:pt x="2603144" y="177250"/>
                  <a:pt x="2594873" y="174539"/>
                  <a:pt x="2586090" y="167298"/>
                </a:cubicBezTo>
                <a:cubicBezTo>
                  <a:pt x="2577306" y="160056"/>
                  <a:pt x="2579691" y="156435"/>
                  <a:pt x="2593242" y="156435"/>
                </a:cubicBezTo>
                <a:cubicBezTo>
                  <a:pt x="2604628" y="156435"/>
                  <a:pt x="2623048" y="154384"/>
                  <a:pt x="2648502" y="150283"/>
                </a:cubicBezTo>
                <a:lnTo>
                  <a:pt x="2648502" y="133613"/>
                </a:lnTo>
                <a:cubicBezTo>
                  <a:pt x="2641117" y="134473"/>
                  <a:pt x="2627802" y="136158"/>
                  <a:pt x="2608557" y="138667"/>
                </a:cubicBezTo>
                <a:cubicBezTo>
                  <a:pt x="2604686" y="147903"/>
                  <a:pt x="2600516" y="150089"/>
                  <a:pt x="2596049" y="145228"/>
                </a:cubicBezTo>
                <a:cubicBezTo>
                  <a:pt x="2591582" y="140367"/>
                  <a:pt x="2588227" y="132107"/>
                  <a:pt x="2585982" y="120448"/>
                </a:cubicBezTo>
                <a:cubicBezTo>
                  <a:pt x="2583738" y="108790"/>
                  <a:pt x="2580547" y="99497"/>
                  <a:pt x="2576410" y="92571"/>
                </a:cubicBezTo>
                <a:cubicBezTo>
                  <a:pt x="2572273" y="85645"/>
                  <a:pt x="2573832" y="82181"/>
                  <a:pt x="2581089" y="82181"/>
                </a:cubicBezTo>
                <a:cubicBezTo>
                  <a:pt x="2586208" y="82181"/>
                  <a:pt x="2591632" y="83078"/>
                  <a:pt x="2597361" y="84870"/>
                </a:cubicBezTo>
                <a:cubicBezTo>
                  <a:pt x="2603090" y="86663"/>
                  <a:pt x="2620137" y="85946"/>
                  <a:pt x="2648502" y="82719"/>
                </a:cubicBezTo>
                <a:lnTo>
                  <a:pt x="2648502" y="64779"/>
                </a:lnTo>
                <a:cubicBezTo>
                  <a:pt x="2627293" y="67475"/>
                  <a:pt x="2609848" y="69723"/>
                  <a:pt x="2596167" y="71523"/>
                </a:cubicBezTo>
                <a:cubicBezTo>
                  <a:pt x="2582487" y="73323"/>
                  <a:pt x="2570785" y="75122"/>
                  <a:pt x="2561063" y="76922"/>
                </a:cubicBezTo>
                <a:cubicBezTo>
                  <a:pt x="2551340" y="78722"/>
                  <a:pt x="2541209" y="75549"/>
                  <a:pt x="2530669" y="67404"/>
                </a:cubicBezTo>
                <a:cubicBezTo>
                  <a:pt x="2520129" y="59259"/>
                  <a:pt x="2522086" y="55186"/>
                  <a:pt x="2536541" y="55186"/>
                </a:cubicBezTo>
                <a:cubicBezTo>
                  <a:pt x="2548242" y="55186"/>
                  <a:pt x="2563232" y="54293"/>
                  <a:pt x="2581508" y="52508"/>
                </a:cubicBezTo>
                <a:cubicBezTo>
                  <a:pt x="2599785" y="50723"/>
                  <a:pt x="2622116" y="48181"/>
                  <a:pt x="2648502" y="44882"/>
                </a:cubicBezTo>
                <a:cubicBezTo>
                  <a:pt x="2648502" y="32822"/>
                  <a:pt x="2646025" y="21849"/>
                  <a:pt x="2641070" y="11961"/>
                </a:cubicBezTo>
                <a:cubicBezTo>
                  <a:pt x="2637354" y="4545"/>
                  <a:pt x="2637883" y="578"/>
                  <a:pt x="2642657" y="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31905" y="4630233"/>
            <a:ext cx="669770" cy="11898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2" y="2002293"/>
            <a:ext cx="6608445" cy="2623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88917" y="1476562"/>
            <a:ext cx="60837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举手发言：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怎样列算式解决问题呢？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50699" y="4756075"/>
            <a:ext cx="3731689" cy="324975"/>
          </a:xfrm>
          <a:custGeom>
            <a:avLst/>
            <a:gdLst/>
            <a:ahLst/>
            <a:cxnLst/>
            <a:rect l="l" t="t" r="r" b="b"/>
            <a:pathLst>
              <a:path w="3731689" h="324975">
                <a:moveTo>
                  <a:pt x="3638359" y="245509"/>
                </a:moveTo>
                <a:lnTo>
                  <a:pt x="3684413" y="245509"/>
                </a:lnTo>
                <a:lnTo>
                  <a:pt x="3684413" y="291541"/>
                </a:lnTo>
                <a:lnTo>
                  <a:pt x="3638359" y="291541"/>
                </a:lnTo>
                <a:close/>
                <a:moveTo>
                  <a:pt x="2243392" y="208049"/>
                </a:moveTo>
                <a:cubicBezTo>
                  <a:pt x="2242524" y="207024"/>
                  <a:pt x="2235350" y="208246"/>
                  <a:pt x="2221871" y="211716"/>
                </a:cubicBezTo>
                <a:lnTo>
                  <a:pt x="2197628" y="216492"/>
                </a:lnTo>
                <a:cubicBezTo>
                  <a:pt x="2199378" y="228480"/>
                  <a:pt x="2201041" y="241293"/>
                  <a:pt x="2202619" y="254931"/>
                </a:cubicBezTo>
                <a:cubicBezTo>
                  <a:pt x="2215511" y="253239"/>
                  <a:pt x="2228704" y="250406"/>
                  <a:pt x="2242198" y="246434"/>
                </a:cubicBezTo>
                <a:cubicBezTo>
                  <a:pt x="2243861" y="233944"/>
                  <a:pt x="2244693" y="224658"/>
                  <a:pt x="2244693" y="218578"/>
                </a:cubicBezTo>
                <a:cubicBezTo>
                  <a:pt x="2244693" y="212584"/>
                  <a:pt x="2244259" y="209074"/>
                  <a:pt x="2243392" y="208049"/>
                </a:cubicBezTo>
                <a:close/>
                <a:moveTo>
                  <a:pt x="2721379" y="194358"/>
                </a:moveTo>
                <a:cubicBezTo>
                  <a:pt x="2705490" y="196150"/>
                  <a:pt x="2689795" y="197828"/>
                  <a:pt x="2674293" y="199391"/>
                </a:cubicBezTo>
                <a:lnTo>
                  <a:pt x="2674293" y="214448"/>
                </a:lnTo>
                <a:cubicBezTo>
                  <a:pt x="2695531" y="212670"/>
                  <a:pt x="2710086" y="211071"/>
                  <a:pt x="2717959" y="209651"/>
                </a:cubicBezTo>
                <a:cubicBezTo>
                  <a:pt x="2719336" y="205521"/>
                  <a:pt x="2720476" y="200424"/>
                  <a:pt x="2721379" y="194358"/>
                </a:cubicBezTo>
                <a:close/>
                <a:moveTo>
                  <a:pt x="2717120" y="158564"/>
                </a:moveTo>
                <a:cubicBezTo>
                  <a:pt x="2712474" y="158995"/>
                  <a:pt x="2698198" y="160859"/>
                  <a:pt x="2674293" y="164157"/>
                </a:cubicBezTo>
                <a:lnTo>
                  <a:pt x="2674293" y="180699"/>
                </a:lnTo>
                <a:lnTo>
                  <a:pt x="2722992" y="174461"/>
                </a:lnTo>
                <a:cubicBezTo>
                  <a:pt x="2723724" y="169370"/>
                  <a:pt x="2724089" y="164724"/>
                  <a:pt x="2724089" y="160522"/>
                </a:cubicBezTo>
                <a:cubicBezTo>
                  <a:pt x="2724089" y="158787"/>
                  <a:pt x="2721766" y="158134"/>
                  <a:pt x="2717120" y="158564"/>
                </a:cubicBezTo>
                <a:close/>
                <a:moveTo>
                  <a:pt x="2315569" y="144411"/>
                </a:moveTo>
                <a:cubicBezTo>
                  <a:pt x="2312752" y="148985"/>
                  <a:pt x="2309107" y="153251"/>
                  <a:pt x="2304634" y="157207"/>
                </a:cubicBezTo>
                <a:lnTo>
                  <a:pt x="2300915" y="159766"/>
                </a:lnTo>
                <a:lnTo>
                  <a:pt x="2307874" y="160398"/>
                </a:lnTo>
                <a:cubicBezTo>
                  <a:pt x="2310764" y="161585"/>
                  <a:pt x="2313210" y="163655"/>
                  <a:pt x="2315215" y="166609"/>
                </a:cubicBezTo>
                <a:cubicBezTo>
                  <a:pt x="2319223" y="172517"/>
                  <a:pt x="2327415" y="184413"/>
                  <a:pt x="2339790" y="202295"/>
                </a:cubicBezTo>
                <a:cubicBezTo>
                  <a:pt x="2341181" y="193992"/>
                  <a:pt x="2342776" y="183900"/>
                  <a:pt x="2344576" y="172019"/>
                </a:cubicBezTo>
                <a:cubicBezTo>
                  <a:pt x="2346376" y="160138"/>
                  <a:pt x="2346329" y="151387"/>
                  <a:pt x="2344436" y="145766"/>
                </a:cubicBezTo>
                <a:cubicBezTo>
                  <a:pt x="2334384" y="146669"/>
                  <a:pt x="2324762" y="146218"/>
                  <a:pt x="2315569" y="144411"/>
                </a:cubicBezTo>
                <a:close/>
                <a:moveTo>
                  <a:pt x="229959" y="136704"/>
                </a:moveTo>
                <a:cubicBezTo>
                  <a:pt x="233755" y="136957"/>
                  <a:pt x="238553" y="137787"/>
                  <a:pt x="244354" y="139194"/>
                </a:cubicBezTo>
                <a:cubicBezTo>
                  <a:pt x="267556" y="144823"/>
                  <a:pt x="281531" y="153492"/>
                  <a:pt x="286277" y="165200"/>
                </a:cubicBezTo>
                <a:cubicBezTo>
                  <a:pt x="291024" y="176909"/>
                  <a:pt x="291278" y="185822"/>
                  <a:pt x="287041" y="191938"/>
                </a:cubicBezTo>
                <a:cubicBezTo>
                  <a:pt x="282803" y="198054"/>
                  <a:pt x="272998" y="194544"/>
                  <a:pt x="257625" y="181408"/>
                </a:cubicBezTo>
                <a:cubicBezTo>
                  <a:pt x="242253" y="168273"/>
                  <a:pt x="230666" y="157804"/>
                  <a:pt x="222865" y="150003"/>
                </a:cubicBezTo>
                <a:cubicBezTo>
                  <a:pt x="216207" y="140378"/>
                  <a:pt x="218572" y="135944"/>
                  <a:pt x="229959" y="136704"/>
                </a:cubicBezTo>
                <a:close/>
                <a:moveTo>
                  <a:pt x="1935461" y="134968"/>
                </a:moveTo>
                <a:cubicBezTo>
                  <a:pt x="1929753" y="155273"/>
                  <a:pt x="1921020" y="174245"/>
                  <a:pt x="1909261" y="191884"/>
                </a:cubicBezTo>
                <a:cubicBezTo>
                  <a:pt x="1903382" y="200703"/>
                  <a:pt x="1897190" y="209157"/>
                  <a:pt x="1890687" y="217245"/>
                </a:cubicBezTo>
                <a:lnTo>
                  <a:pt x="1876328" y="233514"/>
                </a:lnTo>
                <a:lnTo>
                  <a:pt x="1885600" y="230667"/>
                </a:lnTo>
                <a:cubicBezTo>
                  <a:pt x="1894304" y="230667"/>
                  <a:pt x="1910502" y="228624"/>
                  <a:pt x="1934192" y="224537"/>
                </a:cubicBezTo>
                <a:cubicBezTo>
                  <a:pt x="1935038" y="193562"/>
                  <a:pt x="1935461" y="163705"/>
                  <a:pt x="1935461" y="134968"/>
                </a:cubicBezTo>
                <a:close/>
                <a:moveTo>
                  <a:pt x="3389372" y="134037"/>
                </a:moveTo>
                <a:cubicBezTo>
                  <a:pt x="3393549" y="133345"/>
                  <a:pt x="3400713" y="134645"/>
                  <a:pt x="3410866" y="137936"/>
                </a:cubicBezTo>
                <a:cubicBezTo>
                  <a:pt x="3423974" y="144418"/>
                  <a:pt x="3428472" y="150950"/>
                  <a:pt x="3424364" y="157532"/>
                </a:cubicBezTo>
                <a:cubicBezTo>
                  <a:pt x="3420256" y="164114"/>
                  <a:pt x="3416911" y="180383"/>
                  <a:pt x="3414329" y="206339"/>
                </a:cubicBezTo>
                <a:cubicBezTo>
                  <a:pt x="3419119" y="200058"/>
                  <a:pt x="3426859" y="191798"/>
                  <a:pt x="3437550" y="181559"/>
                </a:cubicBezTo>
                <a:cubicBezTo>
                  <a:pt x="3448240" y="171320"/>
                  <a:pt x="3454669" y="163601"/>
                  <a:pt x="3456834" y="158403"/>
                </a:cubicBezTo>
                <a:cubicBezTo>
                  <a:pt x="3458999" y="153205"/>
                  <a:pt x="3460398" y="147297"/>
                  <a:pt x="3461028" y="140679"/>
                </a:cubicBezTo>
                <a:cubicBezTo>
                  <a:pt x="3461660" y="134061"/>
                  <a:pt x="3469675" y="136144"/>
                  <a:pt x="3485077" y="146927"/>
                </a:cubicBezTo>
                <a:cubicBezTo>
                  <a:pt x="3496391" y="161698"/>
                  <a:pt x="3498073" y="170969"/>
                  <a:pt x="3490121" y="174740"/>
                </a:cubicBezTo>
                <a:cubicBezTo>
                  <a:pt x="3482170" y="178512"/>
                  <a:pt x="3468984" y="186324"/>
                  <a:pt x="3450564" y="198176"/>
                </a:cubicBezTo>
                <a:cubicBezTo>
                  <a:pt x="3432144" y="210028"/>
                  <a:pt x="3419965" y="218069"/>
                  <a:pt x="3414028" y="222300"/>
                </a:cubicBezTo>
                <a:cubicBezTo>
                  <a:pt x="3412423" y="235005"/>
                  <a:pt x="3413480" y="245280"/>
                  <a:pt x="3417201" y="253124"/>
                </a:cubicBezTo>
                <a:cubicBezTo>
                  <a:pt x="3420922" y="260968"/>
                  <a:pt x="3429681" y="266109"/>
                  <a:pt x="3443476" y="268547"/>
                </a:cubicBezTo>
                <a:cubicBezTo>
                  <a:pt x="3459537" y="269393"/>
                  <a:pt x="3473630" y="268350"/>
                  <a:pt x="3485754" y="265417"/>
                </a:cubicBezTo>
                <a:cubicBezTo>
                  <a:pt x="3497879" y="262484"/>
                  <a:pt x="3505182" y="257706"/>
                  <a:pt x="3507663" y="251080"/>
                </a:cubicBezTo>
                <a:cubicBezTo>
                  <a:pt x="3510144" y="244455"/>
                  <a:pt x="3513711" y="233316"/>
                  <a:pt x="3518364" y="217664"/>
                </a:cubicBezTo>
                <a:cubicBezTo>
                  <a:pt x="3523018" y="202012"/>
                  <a:pt x="3526398" y="204012"/>
                  <a:pt x="3528506" y="223665"/>
                </a:cubicBezTo>
                <a:cubicBezTo>
                  <a:pt x="3530614" y="243319"/>
                  <a:pt x="3533931" y="257225"/>
                  <a:pt x="3538455" y="265385"/>
                </a:cubicBezTo>
                <a:cubicBezTo>
                  <a:pt x="3542979" y="273544"/>
                  <a:pt x="3535189" y="281338"/>
                  <a:pt x="3515084" y="288766"/>
                </a:cubicBezTo>
                <a:cubicBezTo>
                  <a:pt x="3493172" y="294216"/>
                  <a:pt x="3470729" y="296245"/>
                  <a:pt x="3447756" y="294854"/>
                </a:cubicBezTo>
                <a:cubicBezTo>
                  <a:pt x="3424783" y="293463"/>
                  <a:pt x="3408945" y="286479"/>
                  <a:pt x="3400240" y="273903"/>
                </a:cubicBezTo>
                <a:cubicBezTo>
                  <a:pt x="3391522" y="260251"/>
                  <a:pt x="3387836" y="243742"/>
                  <a:pt x="3389184" y="224375"/>
                </a:cubicBezTo>
                <a:cubicBezTo>
                  <a:pt x="3390532" y="205009"/>
                  <a:pt x="3391206" y="185976"/>
                  <a:pt x="3391206" y="167276"/>
                </a:cubicBezTo>
                <a:cubicBezTo>
                  <a:pt x="3391206" y="159834"/>
                  <a:pt x="3389407" y="151437"/>
                  <a:pt x="3385807" y="142088"/>
                </a:cubicBezTo>
                <a:cubicBezTo>
                  <a:pt x="3384007" y="137413"/>
                  <a:pt x="3385196" y="134729"/>
                  <a:pt x="3389372" y="134037"/>
                </a:cubicBezTo>
                <a:close/>
                <a:moveTo>
                  <a:pt x="63562" y="120975"/>
                </a:moveTo>
                <a:cubicBezTo>
                  <a:pt x="66149" y="120610"/>
                  <a:pt x="69109" y="121036"/>
                  <a:pt x="72443" y="122255"/>
                </a:cubicBezTo>
                <a:cubicBezTo>
                  <a:pt x="79111" y="124693"/>
                  <a:pt x="84987" y="128152"/>
                  <a:pt x="90071" y="132634"/>
                </a:cubicBezTo>
                <a:cubicBezTo>
                  <a:pt x="95154" y="137115"/>
                  <a:pt x="94670" y="142385"/>
                  <a:pt x="88619" y="148444"/>
                </a:cubicBezTo>
                <a:cubicBezTo>
                  <a:pt x="82567" y="154503"/>
                  <a:pt x="77842" y="162293"/>
                  <a:pt x="74444" y="171815"/>
                </a:cubicBezTo>
                <a:cubicBezTo>
                  <a:pt x="71045" y="181337"/>
                  <a:pt x="72045" y="189937"/>
                  <a:pt x="77444" y="197616"/>
                </a:cubicBezTo>
                <a:cubicBezTo>
                  <a:pt x="82843" y="205296"/>
                  <a:pt x="82395" y="216255"/>
                  <a:pt x="76100" y="230495"/>
                </a:cubicBezTo>
                <a:cubicBezTo>
                  <a:pt x="119077" y="241508"/>
                  <a:pt x="156427" y="250141"/>
                  <a:pt x="188147" y="256393"/>
                </a:cubicBezTo>
                <a:cubicBezTo>
                  <a:pt x="219868" y="262646"/>
                  <a:pt x="247985" y="265327"/>
                  <a:pt x="272500" y="264438"/>
                </a:cubicBezTo>
                <a:cubicBezTo>
                  <a:pt x="297014" y="263549"/>
                  <a:pt x="314276" y="262642"/>
                  <a:pt x="324286" y="261717"/>
                </a:cubicBezTo>
                <a:cubicBezTo>
                  <a:pt x="334295" y="260792"/>
                  <a:pt x="327104" y="267095"/>
                  <a:pt x="302711" y="280625"/>
                </a:cubicBezTo>
                <a:cubicBezTo>
                  <a:pt x="278318" y="294155"/>
                  <a:pt x="260874" y="301382"/>
                  <a:pt x="250376" y="302307"/>
                </a:cubicBezTo>
                <a:cubicBezTo>
                  <a:pt x="239879" y="303232"/>
                  <a:pt x="222686" y="299418"/>
                  <a:pt x="198795" y="290864"/>
                </a:cubicBezTo>
                <a:cubicBezTo>
                  <a:pt x="174904" y="282310"/>
                  <a:pt x="151884" y="273745"/>
                  <a:pt x="129736" y="265170"/>
                </a:cubicBezTo>
                <a:cubicBezTo>
                  <a:pt x="107587" y="256594"/>
                  <a:pt x="91777" y="251195"/>
                  <a:pt x="82306" y="248972"/>
                </a:cubicBezTo>
                <a:cubicBezTo>
                  <a:pt x="72834" y="246750"/>
                  <a:pt x="63172" y="247384"/>
                  <a:pt x="53320" y="250876"/>
                </a:cubicBezTo>
                <a:cubicBezTo>
                  <a:pt x="43469" y="254368"/>
                  <a:pt x="35757" y="257745"/>
                  <a:pt x="30186" y="261007"/>
                </a:cubicBezTo>
                <a:cubicBezTo>
                  <a:pt x="24615" y="264270"/>
                  <a:pt x="16900" y="261803"/>
                  <a:pt x="7041" y="253608"/>
                </a:cubicBezTo>
                <a:cubicBezTo>
                  <a:pt x="-2818" y="245412"/>
                  <a:pt x="-2323" y="240461"/>
                  <a:pt x="8525" y="238755"/>
                </a:cubicBezTo>
                <a:cubicBezTo>
                  <a:pt x="19374" y="237048"/>
                  <a:pt x="36521" y="234102"/>
                  <a:pt x="59967" y="229914"/>
                </a:cubicBezTo>
                <a:cubicBezTo>
                  <a:pt x="61616" y="217782"/>
                  <a:pt x="59290" y="207612"/>
                  <a:pt x="52987" y="199402"/>
                </a:cubicBezTo>
                <a:cubicBezTo>
                  <a:pt x="46685" y="191192"/>
                  <a:pt x="46007" y="180874"/>
                  <a:pt x="50954" y="168448"/>
                </a:cubicBezTo>
                <a:cubicBezTo>
                  <a:pt x="55902" y="156023"/>
                  <a:pt x="54482" y="151161"/>
                  <a:pt x="46695" y="153864"/>
                </a:cubicBezTo>
                <a:cubicBezTo>
                  <a:pt x="38909" y="156568"/>
                  <a:pt x="30810" y="154936"/>
                  <a:pt x="22399" y="148971"/>
                </a:cubicBezTo>
                <a:cubicBezTo>
                  <a:pt x="13989" y="143005"/>
                  <a:pt x="14706" y="139410"/>
                  <a:pt x="24550" y="138183"/>
                </a:cubicBezTo>
                <a:cubicBezTo>
                  <a:pt x="34395" y="136957"/>
                  <a:pt x="41332" y="135337"/>
                  <a:pt x="45362" y="133322"/>
                </a:cubicBezTo>
                <a:cubicBezTo>
                  <a:pt x="49391" y="131307"/>
                  <a:pt x="53245" y="128350"/>
                  <a:pt x="56923" y="124449"/>
                </a:cubicBezTo>
                <a:cubicBezTo>
                  <a:pt x="58763" y="122499"/>
                  <a:pt x="60975" y="121341"/>
                  <a:pt x="63562" y="120975"/>
                </a:cubicBezTo>
                <a:close/>
                <a:moveTo>
                  <a:pt x="1632865" y="115762"/>
                </a:moveTo>
                <a:cubicBezTo>
                  <a:pt x="1634767" y="115982"/>
                  <a:pt x="1637081" y="116562"/>
                  <a:pt x="1639806" y="117501"/>
                </a:cubicBezTo>
                <a:cubicBezTo>
                  <a:pt x="1647994" y="120570"/>
                  <a:pt x="1654766" y="125274"/>
                  <a:pt x="1660122" y="131612"/>
                </a:cubicBezTo>
                <a:cubicBezTo>
                  <a:pt x="1665478" y="137950"/>
                  <a:pt x="1665536" y="143453"/>
                  <a:pt x="1660294" y="148121"/>
                </a:cubicBezTo>
                <a:cubicBezTo>
                  <a:pt x="1655053" y="152789"/>
                  <a:pt x="1647048" y="165215"/>
                  <a:pt x="1636278" y="185399"/>
                </a:cubicBezTo>
                <a:cubicBezTo>
                  <a:pt x="1625508" y="205582"/>
                  <a:pt x="1612376" y="224110"/>
                  <a:pt x="1596882" y="240981"/>
                </a:cubicBezTo>
                <a:cubicBezTo>
                  <a:pt x="1581387" y="257853"/>
                  <a:pt x="1562863" y="272935"/>
                  <a:pt x="1541310" y="286228"/>
                </a:cubicBezTo>
                <a:cubicBezTo>
                  <a:pt x="1519756" y="299522"/>
                  <a:pt x="1496565" y="308904"/>
                  <a:pt x="1471735" y="314374"/>
                </a:cubicBezTo>
                <a:cubicBezTo>
                  <a:pt x="1446905" y="319845"/>
                  <a:pt x="1445299" y="317049"/>
                  <a:pt x="1466916" y="305985"/>
                </a:cubicBezTo>
                <a:cubicBezTo>
                  <a:pt x="1488534" y="294922"/>
                  <a:pt x="1509596" y="281370"/>
                  <a:pt x="1530103" y="265331"/>
                </a:cubicBezTo>
                <a:cubicBezTo>
                  <a:pt x="1550609" y="249291"/>
                  <a:pt x="1568191" y="233058"/>
                  <a:pt x="1582846" y="216632"/>
                </a:cubicBezTo>
                <a:cubicBezTo>
                  <a:pt x="1597502" y="200205"/>
                  <a:pt x="1609060" y="182509"/>
                  <a:pt x="1617521" y="163544"/>
                </a:cubicBezTo>
                <a:cubicBezTo>
                  <a:pt x="1625982" y="144579"/>
                  <a:pt x="1629086" y="131225"/>
                  <a:pt x="1626835" y="123481"/>
                </a:cubicBezTo>
                <a:cubicBezTo>
                  <a:pt x="1625146" y="117673"/>
                  <a:pt x="1627156" y="115100"/>
                  <a:pt x="1632865" y="115762"/>
                </a:cubicBezTo>
                <a:close/>
                <a:moveTo>
                  <a:pt x="460829" y="102573"/>
                </a:moveTo>
                <a:lnTo>
                  <a:pt x="427867" y="111839"/>
                </a:lnTo>
                <a:lnTo>
                  <a:pt x="443847" y="117878"/>
                </a:lnTo>
                <a:cubicBezTo>
                  <a:pt x="447181" y="120724"/>
                  <a:pt x="448163" y="125051"/>
                  <a:pt x="446794" y="130859"/>
                </a:cubicBezTo>
                <a:cubicBezTo>
                  <a:pt x="445424" y="136667"/>
                  <a:pt x="444969" y="144988"/>
                  <a:pt x="445428" y="155822"/>
                </a:cubicBezTo>
                <a:cubicBezTo>
                  <a:pt x="445657" y="161239"/>
                  <a:pt x="445456" y="166342"/>
                  <a:pt x="444823" y="171132"/>
                </a:cubicBezTo>
                <a:lnTo>
                  <a:pt x="444105" y="174152"/>
                </a:lnTo>
                <a:lnTo>
                  <a:pt x="459496" y="149272"/>
                </a:lnTo>
                <a:cubicBezTo>
                  <a:pt x="460385" y="127088"/>
                  <a:pt x="460829" y="111521"/>
                  <a:pt x="460829" y="102573"/>
                </a:cubicBezTo>
                <a:close/>
                <a:moveTo>
                  <a:pt x="538770" y="101965"/>
                </a:moveTo>
                <a:cubicBezTo>
                  <a:pt x="540024" y="102200"/>
                  <a:pt x="541394" y="102758"/>
                  <a:pt x="542880" y="103638"/>
                </a:cubicBezTo>
                <a:cubicBezTo>
                  <a:pt x="548824" y="107158"/>
                  <a:pt x="553983" y="111683"/>
                  <a:pt x="558357" y="117211"/>
                </a:cubicBezTo>
                <a:cubicBezTo>
                  <a:pt x="562731" y="122739"/>
                  <a:pt x="560845" y="126378"/>
                  <a:pt x="552700" y="128127"/>
                </a:cubicBezTo>
                <a:cubicBezTo>
                  <a:pt x="544555" y="129877"/>
                  <a:pt x="531871" y="134853"/>
                  <a:pt x="514648" y="143056"/>
                </a:cubicBezTo>
                <a:cubicBezTo>
                  <a:pt x="513974" y="149193"/>
                  <a:pt x="514347" y="153857"/>
                  <a:pt x="515767" y="157048"/>
                </a:cubicBezTo>
                <a:cubicBezTo>
                  <a:pt x="517186" y="160239"/>
                  <a:pt x="520047" y="161834"/>
                  <a:pt x="524349" y="161834"/>
                </a:cubicBezTo>
                <a:cubicBezTo>
                  <a:pt x="529641" y="161834"/>
                  <a:pt x="533685" y="160959"/>
                  <a:pt x="536481" y="159210"/>
                </a:cubicBezTo>
                <a:cubicBezTo>
                  <a:pt x="539277" y="157460"/>
                  <a:pt x="542436" y="151380"/>
                  <a:pt x="545956" y="140969"/>
                </a:cubicBezTo>
                <a:cubicBezTo>
                  <a:pt x="549477" y="130558"/>
                  <a:pt x="552151" y="130443"/>
                  <a:pt x="553980" y="140625"/>
                </a:cubicBezTo>
                <a:cubicBezTo>
                  <a:pt x="555808" y="150806"/>
                  <a:pt x="558088" y="158263"/>
                  <a:pt x="560820" y="162996"/>
                </a:cubicBezTo>
                <a:cubicBezTo>
                  <a:pt x="563552" y="167728"/>
                  <a:pt x="561964" y="172105"/>
                  <a:pt x="556055" y="176128"/>
                </a:cubicBezTo>
                <a:cubicBezTo>
                  <a:pt x="550147" y="180150"/>
                  <a:pt x="541113" y="182394"/>
                  <a:pt x="528952" y="182860"/>
                </a:cubicBezTo>
                <a:cubicBezTo>
                  <a:pt x="516792" y="183326"/>
                  <a:pt x="507571" y="180950"/>
                  <a:pt x="501290" y="175730"/>
                </a:cubicBezTo>
                <a:cubicBezTo>
                  <a:pt x="495009" y="170510"/>
                  <a:pt x="491869" y="160041"/>
                  <a:pt x="491869" y="144325"/>
                </a:cubicBezTo>
                <a:cubicBezTo>
                  <a:pt x="491869" y="129870"/>
                  <a:pt x="490295" y="119046"/>
                  <a:pt x="487147" y="111855"/>
                </a:cubicBezTo>
                <a:cubicBezTo>
                  <a:pt x="483999" y="104663"/>
                  <a:pt x="485573" y="101541"/>
                  <a:pt x="491869" y="102487"/>
                </a:cubicBezTo>
                <a:cubicBezTo>
                  <a:pt x="498164" y="103434"/>
                  <a:pt x="504040" y="105036"/>
                  <a:pt x="509496" y="107295"/>
                </a:cubicBezTo>
                <a:cubicBezTo>
                  <a:pt x="514953" y="109553"/>
                  <a:pt x="517229" y="112339"/>
                  <a:pt x="516326" y="115651"/>
                </a:cubicBezTo>
                <a:cubicBezTo>
                  <a:pt x="515422" y="118964"/>
                  <a:pt x="514971" y="123546"/>
                  <a:pt x="514971" y="129396"/>
                </a:cubicBezTo>
                <a:cubicBezTo>
                  <a:pt x="523159" y="122312"/>
                  <a:pt x="528372" y="115368"/>
                  <a:pt x="530609" y="108564"/>
                </a:cubicBezTo>
                <a:cubicBezTo>
                  <a:pt x="532287" y="103460"/>
                  <a:pt x="535007" y="101261"/>
                  <a:pt x="538770" y="101965"/>
                </a:cubicBezTo>
                <a:close/>
                <a:moveTo>
                  <a:pt x="2648502" y="98529"/>
                </a:moveTo>
                <a:cubicBezTo>
                  <a:pt x="2631624" y="100322"/>
                  <a:pt x="2617728" y="101576"/>
                  <a:pt x="2606815" y="102293"/>
                </a:cubicBezTo>
                <a:cubicBezTo>
                  <a:pt x="2607675" y="109464"/>
                  <a:pt x="2608443" y="115802"/>
                  <a:pt x="2609117" y="121309"/>
                </a:cubicBezTo>
                <a:cubicBezTo>
                  <a:pt x="2624790" y="120491"/>
                  <a:pt x="2637919" y="119330"/>
                  <a:pt x="2648502" y="117824"/>
                </a:cubicBezTo>
                <a:close/>
                <a:moveTo>
                  <a:pt x="3031590" y="98508"/>
                </a:moveTo>
                <a:cubicBezTo>
                  <a:pt x="3025116" y="99397"/>
                  <a:pt x="3016744" y="100945"/>
                  <a:pt x="3006477" y="103154"/>
                </a:cubicBezTo>
                <a:lnTo>
                  <a:pt x="3006477" y="156392"/>
                </a:lnTo>
                <a:cubicBezTo>
                  <a:pt x="3010535" y="156449"/>
                  <a:pt x="3021355" y="155281"/>
                  <a:pt x="3038936" y="152886"/>
                </a:cubicBezTo>
                <a:cubicBezTo>
                  <a:pt x="3042392" y="121452"/>
                  <a:pt x="3043650" y="104308"/>
                  <a:pt x="3042711" y="101455"/>
                </a:cubicBezTo>
                <a:cubicBezTo>
                  <a:pt x="3041772" y="98601"/>
                  <a:pt x="3038065" y="97619"/>
                  <a:pt x="3031590" y="98508"/>
                </a:cubicBezTo>
                <a:close/>
                <a:moveTo>
                  <a:pt x="3300368" y="98153"/>
                </a:moveTo>
                <a:cubicBezTo>
                  <a:pt x="3297988" y="97500"/>
                  <a:pt x="3287383" y="99576"/>
                  <a:pt x="3268554" y="104380"/>
                </a:cubicBezTo>
                <a:lnTo>
                  <a:pt x="3271006" y="153703"/>
                </a:lnTo>
                <a:cubicBezTo>
                  <a:pt x="3275782" y="152900"/>
                  <a:pt x="3285784" y="150498"/>
                  <a:pt x="3301013" y="146497"/>
                </a:cubicBezTo>
                <a:cubicBezTo>
                  <a:pt x="3302677" y="136631"/>
                  <a:pt x="3303727" y="127141"/>
                  <a:pt x="3304164" y="118028"/>
                </a:cubicBezTo>
                <a:cubicBezTo>
                  <a:pt x="3304602" y="108915"/>
                  <a:pt x="3304674" y="103487"/>
                  <a:pt x="3304379" y="101745"/>
                </a:cubicBezTo>
                <a:cubicBezTo>
                  <a:pt x="3304086" y="100003"/>
                  <a:pt x="3302748" y="98805"/>
                  <a:pt x="3300368" y="98153"/>
                </a:cubicBezTo>
                <a:close/>
                <a:moveTo>
                  <a:pt x="2709538" y="90420"/>
                </a:moveTo>
                <a:cubicBezTo>
                  <a:pt x="2704339" y="91323"/>
                  <a:pt x="2692591" y="92965"/>
                  <a:pt x="2674293" y="95346"/>
                </a:cubicBezTo>
                <a:lnTo>
                  <a:pt x="2674293" y="113199"/>
                </a:lnTo>
                <a:cubicBezTo>
                  <a:pt x="2688303" y="112353"/>
                  <a:pt x="2701453" y="111163"/>
                  <a:pt x="2713743" y="109629"/>
                </a:cubicBezTo>
                <a:cubicBezTo>
                  <a:pt x="2715249" y="102817"/>
                  <a:pt x="2716224" y="97687"/>
                  <a:pt x="2716668" y="94238"/>
                </a:cubicBezTo>
                <a:cubicBezTo>
                  <a:pt x="2717113" y="90789"/>
                  <a:pt x="2714736" y="89516"/>
                  <a:pt x="2709538" y="90420"/>
                </a:cubicBezTo>
                <a:close/>
                <a:moveTo>
                  <a:pt x="1497276" y="87129"/>
                </a:moveTo>
                <a:cubicBezTo>
                  <a:pt x="1499199" y="86903"/>
                  <a:pt x="1501580" y="88333"/>
                  <a:pt x="1504420" y="91420"/>
                </a:cubicBezTo>
                <a:cubicBezTo>
                  <a:pt x="1510098" y="97593"/>
                  <a:pt x="1512938" y="106682"/>
                  <a:pt x="1512938" y="118684"/>
                </a:cubicBezTo>
                <a:cubicBezTo>
                  <a:pt x="1512938" y="130099"/>
                  <a:pt x="1508406" y="143765"/>
                  <a:pt x="1499343" y="159683"/>
                </a:cubicBezTo>
                <a:cubicBezTo>
                  <a:pt x="1490280" y="175601"/>
                  <a:pt x="1482830" y="178418"/>
                  <a:pt x="1476994" y="168137"/>
                </a:cubicBezTo>
                <a:cubicBezTo>
                  <a:pt x="1471158" y="157855"/>
                  <a:pt x="1470046" y="149433"/>
                  <a:pt x="1473660" y="142873"/>
                </a:cubicBezTo>
                <a:cubicBezTo>
                  <a:pt x="1477274" y="136312"/>
                  <a:pt x="1480930" y="127948"/>
                  <a:pt x="1484630" y="117781"/>
                </a:cubicBezTo>
                <a:cubicBezTo>
                  <a:pt x="1488115" y="108187"/>
                  <a:pt x="1490865" y="99852"/>
                  <a:pt x="1492879" y="92775"/>
                </a:cubicBezTo>
                <a:cubicBezTo>
                  <a:pt x="1493887" y="89237"/>
                  <a:pt x="1495352" y="87355"/>
                  <a:pt x="1497276" y="87129"/>
                </a:cubicBezTo>
                <a:close/>
                <a:moveTo>
                  <a:pt x="568689" y="74507"/>
                </a:moveTo>
                <a:cubicBezTo>
                  <a:pt x="570423" y="74497"/>
                  <a:pt x="572615" y="74839"/>
                  <a:pt x="575264" y="75535"/>
                </a:cubicBezTo>
                <a:cubicBezTo>
                  <a:pt x="583223" y="77514"/>
                  <a:pt x="589561" y="80141"/>
                  <a:pt x="594279" y="83418"/>
                </a:cubicBezTo>
                <a:cubicBezTo>
                  <a:pt x="598997" y="86695"/>
                  <a:pt x="600456" y="90818"/>
                  <a:pt x="598657" y="95787"/>
                </a:cubicBezTo>
                <a:cubicBezTo>
                  <a:pt x="596857" y="100755"/>
                  <a:pt x="595957" y="111536"/>
                  <a:pt x="595957" y="128127"/>
                </a:cubicBezTo>
                <a:lnTo>
                  <a:pt x="595957" y="169986"/>
                </a:lnTo>
                <a:cubicBezTo>
                  <a:pt x="595957" y="181129"/>
                  <a:pt x="594677" y="190902"/>
                  <a:pt x="592118" y="199305"/>
                </a:cubicBezTo>
                <a:cubicBezTo>
                  <a:pt x="589558" y="207708"/>
                  <a:pt x="584808" y="208027"/>
                  <a:pt x="577867" y="200262"/>
                </a:cubicBezTo>
                <a:cubicBezTo>
                  <a:pt x="570926" y="192497"/>
                  <a:pt x="568130" y="184090"/>
                  <a:pt x="569478" y="175041"/>
                </a:cubicBezTo>
                <a:cubicBezTo>
                  <a:pt x="570826" y="165993"/>
                  <a:pt x="571500" y="150806"/>
                  <a:pt x="571500" y="129483"/>
                </a:cubicBezTo>
                <a:cubicBezTo>
                  <a:pt x="571500" y="107757"/>
                  <a:pt x="569478" y="92639"/>
                  <a:pt x="565434" y="84128"/>
                </a:cubicBezTo>
                <a:cubicBezTo>
                  <a:pt x="562401" y="77745"/>
                  <a:pt x="563486" y="74538"/>
                  <a:pt x="568689" y="74507"/>
                </a:cubicBezTo>
                <a:close/>
                <a:moveTo>
                  <a:pt x="1667855" y="71415"/>
                </a:moveTo>
                <a:cubicBezTo>
                  <a:pt x="1671885" y="70476"/>
                  <a:pt x="1680489" y="72330"/>
                  <a:pt x="1693667" y="76976"/>
                </a:cubicBezTo>
                <a:cubicBezTo>
                  <a:pt x="1708954" y="80045"/>
                  <a:pt x="1716848" y="88226"/>
                  <a:pt x="1717350" y="101519"/>
                </a:cubicBezTo>
                <a:cubicBezTo>
                  <a:pt x="1717852" y="114812"/>
                  <a:pt x="1712134" y="118907"/>
                  <a:pt x="1700196" y="113802"/>
                </a:cubicBezTo>
                <a:cubicBezTo>
                  <a:pt x="1688258" y="108696"/>
                  <a:pt x="1674957" y="100931"/>
                  <a:pt x="1660294" y="90506"/>
                </a:cubicBezTo>
                <a:cubicBezTo>
                  <a:pt x="1645631" y="80080"/>
                  <a:pt x="1642218" y="74527"/>
                  <a:pt x="1650055" y="73846"/>
                </a:cubicBezTo>
                <a:cubicBezTo>
                  <a:pt x="1657892" y="73165"/>
                  <a:pt x="1663825" y="72355"/>
                  <a:pt x="1667855" y="71415"/>
                </a:cubicBezTo>
                <a:close/>
                <a:moveTo>
                  <a:pt x="3309938" y="69458"/>
                </a:moveTo>
                <a:cubicBezTo>
                  <a:pt x="3312897" y="68996"/>
                  <a:pt x="3316106" y="69246"/>
                  <a:pt x="3319566" y="70211"/>
                </a:cubicBezTo>
                <a:cubicBezTo>
                  <a:pt x="3326485" y="72140"/>
                  <a:pt x="3334111" y="76237"/>
                  <a:pt x="3342442" y="82504"/>
                </a:cubicBezTo>
                <a:cubicBezTo>
                  <a:pt x="3350774" y="88771"/>
                  <a:pt x="3351272" y="95600"/>
                  <a:pt x="3343937" y="102993"/>
                </a:cubicBezTo>
                <a:cubicBezTo>
                  <a:pt x="3336602" y="110385"/>
                  <a:pt x="3330368" y="123983"/>
                  <a:pt x="3325234" y="143787"/>
                </a:cubicBezTo>
                <a:cubicBezTo>
                  <a:pt x="3335128" y="155073"/>
                  <a:pt x="3334956" y="161597"/>
                  <a:pt x="3324717" y="163361"/>
                </a:cubicBezTo>
                <a:cubicBezTo>
                  <a:pt x="3314479" y="165125"/>
                  <a:pt x="3297005" y="168495"/>
                  <a:pt x="3272297" y="173471"/>
                </a:cubicBezTo>
                <a:cubicBezTo>
                  <a:pt x="3271408" y="184886"/>
                  <a:pt x="3268533" y="191221"/>
                  <a:pt x="3263671" y="192475"/>
                </a:cubicBezTo>
                <a:cubicBezTo>
                  <a:pt x="3258810" y="193730"/>
                  <a:pt x="3255013" y="190450"/>
                  <a:pt x="3252281" y="182635"/>
                </a:cubicBezTo>
                <a:cubicBezTo>
                  <a:pt x="3249550" y="174819"/>
                  <a:pt x="3247065" y="160396"/>
                  <a:pt x="3244828" y="139367"/>
                </a:cubicBezTo>
                <a:cubicBezTo>
                  <a:pt x="3242591" y="118337"/>
                  <a:pt x="3239211" y="102871"/>
                  <a:pt x="3234686" y="92969"/>
                </a:cubicBezTo>
                <a:cubicBezTo>
                  <a:pt x="3230162" y="83067"/>
                  <a:pt x="3231747" y="79055"/>
                  <a:pt x="3239440" y="80934"/>
                </a:cubicBezTo>
                <a:cubicBezTo>
                  <a:pt x="3247134" y="82812"/>
                  <a:pt x="3252619" y="84160"/>
                  <a:pt x="3255895" y="84978"/>
                </a:cubicBezTo>
                <a:cubicBezTo>
                  <a:pt x="3259172" y="85795"/>
                  <a:pt x="3264058" y="85802"/>
                  <a:pt x="3270555" y="84999"/>
                </a:cubicBezTo>
                <a:cubicBezTo>
                  <a:pt x="3277051" y="84196"/>
                  <a:pt x="3282654" y="82938"/>
                  <a:pt x="3287365" y="81224"/>
                </a:cubicBezTo>
                <a:cubicBezTo>
                  <a:pt x="3292076" y="79510"/>
                  <a:pt x="3296891" y="76764"/>
                  <a:pt x="3301809" y="72986"/>
                </a:cubicBezTo>
                <a:cubicBezTo>
                  <a:pt x="3304268" y="71096"/>
                  <a:pt x="3306978" y="69920"/>
                  <a:pt x="3309938" y="69458"/>
                </a:cubicBezTo>
                <a:close/>
                <a:moveTo>
                  <a:pt x="3434581" y="61537"/>
                </a:moveTo>
                <a:cubicBezTo>
                  <a:pt x="3432423" y="61426"/>
                  <a:pt x="3429258" y="62033"/>
                  <a:pt x="3425085" y="63360"/>
                </a:cubicBezTo>
                <a:cubicBezTo>
                  <a:pt x="3416739" y="66013"/>
                  <a:pt x="3406715" y="68895"/>
                  <a:pt x="3395013" y="72007"/>
                </a:cubicBezTo>
                <a:cubicBezTo>
                  <a:pt x="3393494" y="84297"/>
                  <a:pt x="3391378" y="96228"/>
                  <a:pt x="3388668" y="107800"/>
                </a:cubicBezTo>
                <a:cubicBezTo>
                  <a:pt x="3398491" y="106151"/>
                  <a:pt x="3413405" y="102408"/>
                  <a:pt x="3433409" y="96572"/>
                </a:cubicBezTo>
                <a:cubicBezTo>
                  <a:pt x="3434972" y="89674"/>
                  <a:pt x="3436205" y="83300"/>
                  <a:pt x="3437109" y="77449"/>
                </a:cubicBezTo>
                <a:cubicBezTo>
                  <a:pt x="3438012" y="71598"/>
                  <a:pt x="3438321" y="67124"/>
                  <a:pt x="3438034" y="64027"/>
                </a:cubicBezTo>
                <a:cubicBezTo>
                  <a:pt x="3437891" y="62478"/>
                  <a:pt x="3436740" y="61648"/>
                  <a:pt x="3434581" y="61537"/>
                </a:cubicBezTo>
                <a:close/>
                <a:moveTo>
                  <a:pt x="1236509" y="48582"/>
                </a:moveTo>
                <a:cubicBezTo>
                  <a:pt x="1232615" y="52411"/>
                  <a:pt x="1227821" y="56701"/>
                  <a:pt x="1222126" y="61453"/>
                </a:cubicBezTo>
                <a:lnTo>
                  <a:pt x="1205545" y="74560"/>
                </a:lnTo>
                <a:lnTo>
                  <a:pt x="1215590" y="74233"/>
                </a:lnTo>
                <a:cubicBezTo>
                  <a:pt x="1226324" y="76148"/>
                  <a:pt x="1234225" y="79668"/>
                  <a:pt x="1239294" y="84795"/>
                </a:cubicBezTo>
                <a:cubicBezTo>
                  <a:pt x="1244364" y="89921"/>
                  <a:pt x="1246446" y="93991"/>
                  <a:pt x="1245543" y="97002"/>
                </a:cubicBezTo>
                <a:cubicBezTo>
                  <a:pt x="1247766" y="93317"/>
                  <a:pt x="1253283" y="86623"/>
                  <a:pt x="1262095" y="76922"/>
                </a:cubicBezTo>
                <a:cubicBezTo>
                  <a:pt x="1270907" y="67221"/>
                  <a:pt x="1276174" y="60520"/>
                  <a:pt x="1277895" y="56821"/>
                </a:cubicBezTo>
                <a:cubicBezTo>
                  <a:pt x="1279615" y="53121"/>
                  <a:pt x="1278253" y="51271"/>
                  <a:pt x="1273808" y="51271"/>
                </a:cubicBezTo>
                <a:cubicBezTo>
                  <a:pt x="1267899" y="51271"/>
                  <a:pt x="1261568" y="51723"/>
                  <a:pt x="1254814" y="52626"/>
                </a:cubicBezTo>
                <a:cubicBezTo>
                  <a:pt x="1248060" y="53530"/>
                  <a:pt x="1241958" y="52182"/>
                  <a:pt x="1236509" y="48582"/>
                </a:cubicBezTo>
                <a:close/>
                <a:moveTo>
                  <a:pt x="975271" y="36844"/>
                </a:moveTo>
                <a:cubicBezTo>
                  <a:pt x="992190" y="35927"/>
                  <a:pt x="1004368" y="38725"/>
                  <a:pt x="1011805" y="45237"/>
                </a:cubicBezTo>
                <a:cubicBezTo>
                  <a:pt x="1021721" y="53920"/>
                  <a:pt x="1024912" y="60248"/>
                  <a:pt x="1021377" y="64220"/>
                </a:cubicBezTo>
                <a:cubicBezTo>
                  <a:pt x="1017842" y="68192"/>
                  <a:pt x="1007944" y="69727"/>
                  <a:pt x="991682" y="68823"/>
                </a:cubicBezTo>
                <a:cubicBezTo>
                  <a:pt x="975421" y="67920"/>
                  <a:pt x="960130" y="67920"/>
                  <a:pt x="945812" y="68823"/>
                </a:cubicBezTo>
                <a:cubicBezTo>
                  <a:pt x="931493" y="69727"/>
                  <a:pt x="910309" y="71326"/>
                  <a:pt x="882259" y="73620"/>
                </a:cubicBezTo>
                <a:cubicBezTo>
                  <a:pt x="890347" y="82339"/>
                  <a:pt x="893269" y="88430"/>
                  <a:pt x="891025" y="91893"/>
                </a:cubicBezTo>
                <a:cubicBezTo>
                  <a:pt x="888781" y="95356"/>
                  <a:pt x="887658" y="109672"/>
                  <a:pt x="887658" y="134839"/>
                </a:cubicBezTo>
                <a:cubicBezTo>
                  <a:pt x="907849" y="134839"/>
                  <a:pt x="925449" y="137258"/>
                  <a:pt x="940456" y="142098"/>
                </a:cubicBezTo>
                <a:cubicBezTo>
                  <a:pt x="955463" y="146938"/>
                  <a:pt x="964135" y="156632"/>
                  <a:pt x="966472" y="171180"/>
                </a:cubicBezTo>
                <a:cubicBezTo>
                  <a:pt x="968810" y="185728"/>
                  <a:pt x="958463" y="187342"/>
                  <a:pt x="935433" y="176020"/>
                </a:cubicBezTo>
                <a:cubicBezTo>
                  <a:pt x="912403" y="164698"/>
                  <a:pt x="896478" y="155510"/>
                  <a:pt x="887658" y="148455"/>
                </a:cubicBezTo>
                <a:cubicBezTo>
                  <a:pt x="888505" y="216241"/>
                  <a:pt x="887504" y="261760"/>
                  <a:pt x="884658" y="285013"/>
                </a:cubicBezTo>
                <a:cubicBezTo>
                  <a:pt x="881811" y="308265"/>
                  <a:pt x="877384" y="319892"/>
                  <a:pt x="871375" y="319892"/>
                </a:cubicBezTo>
                <a:cubicBezTo>
                  <a:pt x="866915" y="319892"/>
                  <a:pt x="862187" y="314564"/>
                  <a:pt x="857189" y="303910"/>
                </a:cubicBezTo>
                <a:cubicBezTo>
                  <a:pt x="852192" y="293255"/>
                  <a:pt x="850618" y="284084"/>
                  <a:pt x="852468" y="276398"/>
                </a:cubicBezTo>
                <a:cubicBezTo>
                  <a:pt x="854317" y="268712"/>
                  <a:pt x="856117" y="260502"/>
                  <a:pt x="857867" y="251769"/>
                </a:cubicBezTo>
                <a:cubicBezTo>
                  <a:pt x="859616" y="243035"/>
                  <a:pt x="860943" y="213344"/>
                  <a:pt x="861846" y="162694"/>
                </a:cubicBezTo>
                <a:cubicBezTo>
                  <a:pt x="862750" y="112045"/>
                  <a:pt x="860032" y="83458"/>
                  <a:pt x="853694" y="76933"/>
                </a:cubicBezTo>
                <a:cubicBezTo>
                  <a:pt x="809067" y="84132"/>
                  <a:pt x="781093" y="88853"/>
                  <a:pt x="769771" y="91097"/>
                </a:cubicBezTo>
                <a:cubicBezTo>
                  <a:pt x="758450" y="93342"/>
                  <a:pt x="747795" y="89265"/>
                  <a:pt x="737807" y="78869"/>
                </a:cubicBezTo>
                <a:cubicBezTo>
                  <a:pt x="727819" y="68472"/>
                  <a:pt x="728185" y="63729"/>
                  <a:pt x="738904" y="64640"/>
                </a:cubicBezTo>
                <a:cubicBezTo>
                  <a:pt x="749623" y="65550"/>
                  <a:pt x="768122" y="64672"/>
                  <a:pt x="794401" y="62005"/>
                </a:cubicBezTo>
                <a:cubicBezTo>
                  <a:pt x="820679" y="59337"/>
                  <a:pt x="847617" y="55967"/>
                  <a:pt x="875215" y="51895"/>
                </a:cubicBezTo>
                <a:cubicBezTo>
                  <a:pt x="902812" y="47822"/>
                  <a:pt x="929998" y="43524"/>
                  <a:pt x="956771" y="38999"/>
                </a:cubicBezTo>
                <a:cubicBezTo>
                  <a:pt x="963464" y="37868"/>
                  <a:pt x="969631" y="37150"/>
                  <a:pt x="975271" y="36844"/>
                </a:cubicBezTo>
                <a:close/>
                <a:moveTo>
                  <a:pt x="3666925" y="36429"/>
                </a:moveTo>
                <a:cubicBezTo>
                  <a:pt x="3692910" y="32729"/>
                  <a:pt x="3713538" y="45549"/>
                  <a:pt x="3728810" y="74889"/>
                </a:cubicBezTo>
                <a:cubicBezTo>
                  <a:pt x="3737902" y="106854"/>
                  <a:pt x="3725462" y="138574"/>
                  <a:pt x="3691490" y="170051"/>
                </a:cubicBezTo>
                <a:cubicBezTo>
                  <a:pt x="3681366" y="185252"/>
                  <a:pt x="3676304" y="203249"/>
                  <a:pt x="3676304" y="224042"/>
                </a:cubicBezTo>
                <a:lnTo>
                  <a:pt x="3643866" y="224042"/>
                </a:lnTo>
                <a:cubicBezTo>
                  <a:pt x="3642891" y="187532"/>
                  <a:pt x="3657841" y="154284"/>
                  <a:pt x="3688715" y="124299"/>
                </a:cubicBezTo>
                <a:cubicBezTo>
                  <a:pt x="3695641" y="113945"/>
                  <a:pt x="3698667" y="102939"/>
                  <a:pt x="3697792" y="91280"/>
                </a:cubicBezTo>
                <a:cubicBezTo>
                  <a:pt x="3693075" y="75406"/>
                  <a:pt x="3684119" y="67920"/>
                  <a:pt x="3670926" y="68823"/>
                </a:cubicBezTo>
                <a:lnTo>
                  <a:pt x="3665634" y="68823"/>
                </a:lnTo>
                <a:cubicBezTo>
                  <a:pt x="3649359" y="69598"/>
                  <a:pt x="3641672" y="83544"/>
                  <a:pt x="3642575" y="110661"/>
                </a:cubicBezTo>
                <a:lnTo>
                  <a:pt x="3608761" y="110661"/>
                </a:lnTo>
                <a:cubicBezTo>
                  <a:pt x="3607801" y="73549"/>
                  <a:pt x="3619538" y="50762"/>
                  <a:pt x="3643974" y="42301"/>
                </a:cubicBezTo>
                <a:cubicBezTo>
                  <a:pt x="3647946" y="39318"/>
                  <a:pt x="3655597" y="37361"/>
                  <a:pt x="3666925" y="36429"/>
                </a:cubicBezTo>
                <a:close/>
                <a:moveTo>
                  <a:pt x="2215024" y="36400"/>
                </a:moveTo>
                <a:cubicBezTo>
                  <a:pt x="2216491" y="36281"/>
                  <a:pt x="2218371" y="36517"/>
                  <a:pt x="2220666" y="37106"/>
                </a:cubicBezTo>
                <a:cubicBezTo>
                  <a:pt x="2229844" y="39465"/>
                  <a:pt x="2238419" y="42746"/>
                  <a:pt x="2246392" y="46947"/>
                </a:cubicBezTo>
                <a:cubicBezTo>
                  <a:pt x="2254366" y="51149"/>
                  <a:pt x="2256527" y="56304"/>
                  <a:pt x="2252878" y="62413"/>
                </a:cubicBezTo>
                <a:cubicBezTo>
                  <a:pt x="2249228" y="68522"/>
                  <a:pt x="2246106" y="88606"/>
                  <a:pt x="2243510" y="122664"/>
                </a:cubicBezTo>
                <a:cubicBezTo>
                  <a:pt x="2249891" y="120957"/>
                  <a:pt x="2256577" y="118953"/>
                  <a:pt x="2263568" y="116652"/>
                </a:cubicBezTo>
                <a:cubicBezTo>
                  <a:pt x="2270559" y="114350"/>
                  <a:pt x="2277514" y="116207"/>
                  <a:pt x="2284433" y="122223"/>
                </a:cubicBezTo>
                <a:cubicBezTo>
                  <a:pt x="2291352" y="128239"/>
                  <a:pt x="2289345" y="133193"/>
                  <a:pt x="2278410" y="137086"/>
                </a:cubicBezTo>
                <a:cubicBezTo>
                  <a:pt x="2267476" y="140980"/>
                  <a:pt x="2255599" y="144131"/>
                  <a:pt x="2242779" y="146540"/>
                </a:cubicBezTo>
                <a:cubicBezTo>
                  <a:pt x="2240498" y="156464"/>
                  <a:pt x="2238046" y="170997"/>
                  <a:pt x="2235422" y="190142"/>
                </a:cubicBezTo>
                <a:cubicBezTo>
                  <a:pt x="2239150" y="189554"/>
                  <a:pt x="2242829" y="187607"/>
                  <a:pt x="2246457" y="184302"/>
                </a:cubicBezTo>
                <a:cubicBezTo>
                  <a:pt x="2250085" y="180996"/>
                  <a:pt x="2254699" y="180566"/>
                  <a:pt x="2260299" y="183011"/>
                </a:cubicBezTo>
                <a:cubicBezTo>
                  <a:pt x="2265899" y="185456"/>
                  <a:pt x="2272599" y="189371"/>
                  <a:pt x="2280400" y="194756"/>
                </a:cubicBezTo>
                <a:cubicBezTo>
                  <a:pt x="2288201" y="200140"/>
                  <a:pt x="2288875" y="205425"/>
                  <a:pt x="2282422" y="210609"/>
                </a:cubicBezTo>
                <a:cubicBezTo>
                  <a:pt x="2275969" y="215793"/>
                  <a:pt x="2270649" y="227168"/>
                  <a:pt x="2266461" y="244735"/>
                </a:cubicBezTo>
                <a:cubicBezTo>
                  <a:pt x="2277260" y="254070"/>
                  <a:pt x="2278529" y="259706"/>
                  <a:pt x="2270269" y="261642"/>
                </a:cubicBezTo>
                <a:cubicBezTo>
                  <a:pt x="2262009" y="263578"/>
                  <a:pt x="2239595" y="267507"/>
                  <a:pt x="2203028" y="273430"/>
                </a:cubicBezTo>
                <a:cubicBezTo>
                  <a:pt x="2203028" y="284256"/>
                  <a:pt x="2200203" y="289982"/>
                  <a:pt x="2194552" y="290606"/>
                </a:cubicBezTo>
                <a:cubicBezTo>
                  <a:pt x="2188902" y="291229"/>
                  <a:pt x="2185099" y="286239"/>
                  <a:pt x="2183141" y="275634"/>
                </a:cubicBezTo>
                <a:cubicBezTo>
                  <a:pt x="2181184" y="265030"/>
                  <a:pt x="2178850" y="252952"/>
                  <a:pt x="2176140" y="239400"/>
                </a:cubicBezTo>
                <a:cubicBezTo>
                  <a:pt x="2173429" y="225849"/>
                  <a:pt x="2169557" y="215155"/>
                  <a:pt x="2164524" y="207318"/>
                </a:cubicBezTo>
                <a:cubicBezTo>
                  <a:pt x="2159491" y="199481"/>
                  <a:pt x="2160595" y="195562"/>
                  <a:pt x="2167837" y="195562"/>
                </a:cubicBezTo>
                <a:cubicBezTo>
                  <a:pt x="2173817" y="195562"/>
                  <a:pt x="2179621" y="196458"/>
                  <a:pt x="2185249" y="198251"/>
                </a:cubicBezTo>
                <a:cubicBezTo>
                  <a:pt x="2190878" y="200044"/>
                  <a:pt x="2200389" y="199448"/>
                  <a:pt x="2213783" y="196466"/>
                </a:cubicBezTo>
                <a:cubicBezTo>
                  <a:pt x="2214600" y="185883"/>
                  <a:pt x="2215905" y="170782"/>
                  <a:pt x="2217698" y="151165"/>
                </a:cubicBezTo>
                <a:cubicBezTo>
                  <a:pt x="2196388" y="155668"/>
                  <a:pt x="2182471" y="157919"/>
                  <a:pt x="2175946" y="157919"/>
                </a:cubicBezTo>
                <a:cubicBezTo>
                  <a:pt x="2168747" y="157919"/>
                  <a:pt x="2161986" y="155195"/>
                  <a:pt x="2155662" y="149745"/>
                </a:cubicBezTo>
                <a:cubicBezTo>
                  <a:pt x="2149338" y="144296"/>
                  <a:pt x="2151435" y="140686"/>
                  <a:pt x="2161954" y="138915"/>
                </a:cubicBezTo>
                <a:cubicBezTo>
                  <a:pt x="2172472" y="137144"/>
                  <a:pt x="2191534" y="133333"/>
                  <a:pt x="2219139" y="127482"/>
                </a:cubicBezTo>
                <a:cubicBezTo>
                  <a:pt x="2219985" y="110776"/>
                  <a:pt x="2220189" y="95435"/>
                  <a:pt x="2219752" y="81461"/>
                </a:cubicBezTo>
                <a:cubicBezTo>
                  <a:pt x="2219314" y="67486"/>
                  <a:pt x="2217063" y="56010"/>
                  <a:pt x="2212998" y="47033"/>
                </a:cubicBezTo>
                <a:cubicBezTo>
                  <a:pt x="2209948" y="40301"/>
                  <a:pt x="2210624" y="36756"/>
                  <a:pt x="2215024" y="36400"/>
                </a:cubicBezTo>
                <a:close/>
                <a:moveTo>
                  <a:pt x="261614" y="36109"/>
                </a:moveTo>
                <a:cubicBezTo>
                  <a:pt x="270393" y="35706"/>
                  <a:pt x="277829" y="38795"/>
                  <a:pt x="283922" y="45377"/>
                </a:cubicBezTo>
                <a:cubicBezTo>
                  <a:pt x="292046" y="54153"/>
                  <a:pt x="290974" y="59129"/>
                  <a:pt x="280706" y="60305"/>
                </a:cubicBezTo>
                <a:cubicBezTo>
                  <a:pt x="270438" y="61481"/>
                  <a:pt x="260063" y="62507"/>
                  <a:pt x="249581" y="63381"/>
                </a:cubicBezTo>
                <a:cubicBezTo>
                  <a:pt x="239098" y="64256"/>
                  <a:pt x="226708" y="65296"/>
                  <a:pt x="212411" y="66500"/>
                </a:cubicBezTo>
                <a:cubicBezTo>
                  <a:pt x="221416" y="71964"/>
                  <a:pt x="223273" y="77098"/>
                  <a:pt x="217982" y="81902"/>
                </a:cubicBezTo>
                <a:cubicBezTo>
                  <a:pt x="212690" y="86706"/>
                  <a:pt x="205886" y="95675"/>
                  <a:pt x="197569" y="108811"/>
                </a:cubicBezTo>
                <a:cubicBezTo>
                  <a:pt x="199361" y="117214"/>
                  <a:pt x="199799" y="125962"/>
                  <a:pt x="198881" y="135054"/>
                </a:cubicBezTo>
                <a:cubicBezTo>
                  <a:pt x="197963" y="144145"/>
                  <a:pt x="197730" y="158141"/>
                  <a:pt x="198182" y="177042"/>
                </a:cubicBezTo>
                <a:cubicBezTo>
                  <a:pt x="198633" y="195942"/>
                  <a:pt x="198393" y="212355"/>
                  <a:pt x="197461" y="226279"/>
                </a:cubicBezTo>
                <a:cubicBezTo>
                  <a:pt x="196529" y="240203"/>
                  <a:pt x="193901" y="249388"/>
                  <a:pt x="189578" y="253834"/>
                </a:cubicBezTo>
                <a:cubicBezTo>
                  <a:pt x="185254" y="258279"/>
                  <a:pt x="180303" y="254956"/>
                  <a:pt x="174725" y="243864"/>
                </a:cubicBezTo>
                <a:cubicBezTo>
                  <a:pt x="169146" y="232771"/>
                  <a:pt x="167257" y="223723"/>
                  <a:pt x="169057" y="216718"/>
                </a:cubicBezTo>
                <a:cubicBezTo>
                  <a:pt x="170856" y="209712"/>
                  <a:pt x="172434" y="198161"/>
                  <a:pt x="173789" y="182064"/>
                </a:cubicBezTo>
                <a:cubicBezTo>
                  <a:pt x="175144" y="165968"/>
                  <a:pt x="175313" y="149817"/>
                  <a:pt x="174294" y="133613"/>
                </a:cubicBezTo>
                <a:cubicBezTo>
                  <a:pt x="171297" y="144181"/>
                  <a:pt x="163572" y="156155"/>
                  <a:pt x="151117" y="169535"/>
                </a:cubicBezTo>
                <a:cubicBezTo>
                  <a:pt x="138663" y="182914"/>
                  <a:pt x="124143" y="193096"/>
                  <a:pt x="107559" y="200079"/>
                </a:cubicBezTo>
                <a:cubicBezTo>
                  <a:pt x="90974" y="207063"/>
                  <a:pt x="88461" y="204414"/>
                  <a:pt x="100019" y="192131"/>
                </a:cubicBezTo>
                <a:cubicBezTo>
                  <a:pt x="111578" y="179849"/>
                  <a:pt x="122881" y="167516"/>
                  <a:pt x="133930" y="155134"/>
                </a:cubicBezTo>
                <a:cubicBezTo>
                  <a:pt x="144980" y="142751"/>
                  <a:pt x="156692" y="126579"/>
                  <a:pt x="169067" y="106617"/>
                </a:cubicBezTo>
                <a:cubicBezTo>
                  <a:pt x="167461" y="103175"/>
                  <a:pt x="166160" y="99139"/>
                  <a:pt x="165163" y="94507"/>
                </a:cubicBezTo>
                <a:cubicBezTo>
                  <a:pt x="164167" y="89875"/>
                  <a:pt x="168938" y="88907"/>
                  <a:pt x="179478" y="91603"/>
                </a:cubicBezTo>
                <a:cubicBezTo>
                  <a:pt x="185186" y="84892"/>
                  <a:pt x="189366" y="77298"/>
                  <a:pt x="192019" y="68823"/>
                </a:cubicBezTo>
                <a:cubicBezTo>
                  <a:pt x="168888" y="73326"/>
                  <a:pt x="153949" y="76252"/>
                  <a:pt x="147202" y="77600"/>
                </a:cubicBezTo>
                <a:cubicBezTo>
                  <a:pt x="140455" y="78948"/>
                  <a:pt x="132740" y="75614"/>
                  <a:pt x="124057" y="67597"/>
                </a:cubicBezTo>
                <a:cubicBezTo>
                  <a:pt x="115374" y="59581"/>
                  <a:pt x="117891" y="55297"/>
                  <a:pt x="131607" y="54745"/>
                </a:cubicBezTo>
                <a:cubicBezTo>
                  <a:pt x="145324" y="54193"/>
                  <a:pt x="159750" y="53028"/>
                  <a:pt x="174886" y="51250"/>
                </a:cubicBezTo>
                <a:cubicBezTo>
                  <a:pt x="190022" y="49471"/>
                  <a:pt x="203498" y="47675"/>
                  <a:pt x="215315" y="45861"/>
                </a:cubicBezTo>
                <a:cubicBezTo>
                  <a:pt x="227131" y="44047"/>
                  <a:pt x="239489" y="41319"/>
                  <a:pt x="252388" y="37676"/>
                </a:cubicBezTo>
                <a:cubicBezTo>
                  <a:pt x="255612" y="36766"/>
                  <a:pt x="258688" y="36243"/>
                  <a:pt x="261614" y="36109"/>
                </a:cubicBezTo>
                <a:close/>
                <a:moveTo>
                  <a:pt x="52654" y="35741"/>
                </a:moveTo>
                <a:cubicBezTo>
                  <a:pt x="65029" y="38092"/>
                  <a:pt x="75630" y="42255"/>
                  <a:pt x="84457" y="48227"/>
                </a:cubicBezTo>
                <a:cubicBezTo>
                  <a:pt x="93283" y="54200"/>
                  <a:pt x="95721" y="63177"/>
                  <a:pt x="91770" y="75158"/>
                </a:cubicBezTo>
                <a:cubicBezTo>
                  <a:pt x="87819" y="87139"/>
                  <a:pt x="76136" y="83228"/>
                  <a:pt x="56719" y="63424"/>
                </a:cubicBezTo>
                <a:cubicBezTo>
                  <a:pt x="41633" y="42617"/>
                  <a:pt x="40278" y="33389"/>
                  <a:pt x="52654" y="35741"/>
                </a:cubicBezTo>
                <a:close/>
                <a:moveTo>
                  <a:pt x="3082970" y="33734"/>
                </a:moveTo>
                <a:cubicBezTo>
                  <a:pt x="3085177" y="33385"/>
                  <a:pt x="3088116" y="33620"/>
                  <a:pt x="3091787" y="34439"/>
                </a:cubicBezTo>
                <a:cubicBezTo>
                  <a:pt x="3106471" y="37716"/>
                  <a:pt x="3117972" y="42545"/>
                  <a:pt x="3126289" y="48926"/>
                </a:cubicBezTo>
                <a:cubicBezTo>
                  <a:pt x="3134606" y="55308"/>
                  <a:pt x="3137916" y="64493"/>
                  <a:pt x="3136216" y="76481"/>
                </a:cubicBezTo>
                <a:cubicBezTo>
                  <a:pt x="3134517" y="88470"/>
                  <a:pt x="3127476" y="89990"/>
                  <a:pt x="3115093" y="81041"/>
                </a:cubicBezTo>
                <a:cubicBezTo>
                  <a:pt x="3102710" y="72093"/>
                  <a:pt x="3091973" y="62628"/>
                  <a:pt x="3082881" y="52648"/>
                </a:cubicBezTo>
                <a:cubicBezTo>
                  <a:pt x="3076321" y="41086"/>
                  <a:pt x="3076350" y="34781"/>
                  <a:pt x="3082970" y="33734"/>
                </a:cubicBezTo>
                <a:close/>
                <a:moveTo>
                  <a:pt x="3448657" y="29901"/>
                </a:moveTo>
                <a:cubicBezTo>
                  <a:pt x="3453463" y="30223"/>
                  <a:pt x="3459264" y="32019"/>
                  <a:pt x="3466062" y="35289"/>
                </a:cubicBezTo>
                <a:cubicBezTo>
                  <a:pt x="3486454" y="47191"/>
                  <a:pt x="3491573" y="56226"/>
                  <a:pt x="3481420" y="62392"/>
                </a:cubicBezTo>
                <a:cubicBezTo>
                  <a:pt x="3471267" y="68558"/>
                  <a:pt x="3463301" y="79944"/>
                  <a:pt x="3457522" y="96550"/>
                </a:cubicBezTo>
                <a:cubicBezTo>
                  <a:pt x="3467417" y="106990"/>
                  <a:pt x="3465485" y="113303"/>
                  <a:pt x="3451725" y="115490"/>
                </a:cubicBezTo>
                <a:cubicBezTo>
                  <a:pt x="3437966" y="117677"/>
                  <a:pt x="3416215" y="122169"/>
                  <a:pt x="3386474" y="128966"/>
                </a:cubicBezTo>
                <a:cubicBezTo>
                  <a:pt x="3378759" y="157260"/>
                  <a:pt x="3371244" y="179641"/>
                  <a:pt x="3363931" y="196111"/>
                </a:cubicBezTo>
                <a:cubicBezTo>
                  <a:pt x="3356617" y="212580"/>
                  <a:pt x="3346303" y="229075"/>
                  <a:pt x="3332988" y="245595"/>
                </a:cubicBezTo>
                <a:cubicBezTo>
                  <a:pt x="3319673" y="262115"/>
                  <a:pt x="3303103" y="275477"/>
                  <a:pt x="3283278" y="285680"/>
                </a:cubicBezTo>
                <a:cubicBezTo>
                  <a:pt x="3263453" y="295883"/>
                  <a:pt x="3261940" y="292438"/>
                  <a:pt x="3278739" y="275344"/>
                </a:cubicBezTo>
                <a:cubicBezTo>
                  <a:pt x="3295539" y="258250"/>
                  <a:pt x="3309951" y="240124"/>
                  <a:pt x="3321975" y="220966"/>
                </a:cubicBezTo>
                <a:cubicBezTo>
                  <a:pt x="3333999" y="201807"/>
                  <a:pt x="3343826" y="180114"/>
                  <a:pt x="3351455" y="155886"/>
                </a:cubicBezTo>
                <a:cubicBezTo>
                  <a:pt x="3359084" y="131659"/>
                  <a:pt x="3363569" y="111934"/>
                  <a:pt x="3364909" y="96712"/>
                </a:cubicBezTo>
                <a:cubicBezTo>
                  <a:pt x="3366251" y="81489"/>
                  <a:pt x="3364896" y="70204"/>
                  <a:pt x="3360844" y="62854"/>
                </a:cubicBezTo>
                <a:cubicBezTo>
                  <a:pt x="3356793" y="55505"/>
                  <a:pt x="3357585" y="51260"/>
                  <a:pt x="3363221" y="50120"/>
                </a:cubicBezTo>
                <a:cubicBezTo>
                  <a:pt x="3368857" y="48980"/>
                  <a:pt x="3374750" y="49536"/>
                  <a:pt x="3380902" y="51787"/>
                </a:cubicBezTo>
                <a:cubicBezTo>
                  <a:pt x="3387054" y="54039"/>
                  <a:pt x="3393802" y="54333"/>
                  <a:pt x="3401144" y="52669"/>
                </a:cubicBezTo>
                <a:cubicBezTo>
                  <a:pt x="3408486" y="51006"/>
                  <a:pt x="3414929" y="48683"/>
                  <a:pt x="3420471" y="45700"/>
                </a:cubicBezTo>
                <a:cubicBezTo>
                  <a:pt x="3426013" y="42717"/>
                  <a:pt x="3431599" y="38601"/>
                  <a:pt x="3437227" y="33353"/>
                </a:cubicBezTo>
                <a:cubicBezTo>
                  <a:pt x="3440042" y="30729"/>
                  <a:pt x="3443851" y="29578"/>
                  <a:pt x="3448657" y="29901"/>
                </a:cubicBezTo>
                <a:close/>
                <a:moveTo>
                  <a:pt x="2332612" y="25235"/>
                </a:moveTo>
                <a:cubicBezTo>
                  <a:pt x="2334040" y="25221"/>
                  <a:pt x="2335762" y="25636"/>
                  <a:pt x="2337779" y="26480"/>
                </a:cubicBezTo>
                <a:cubicBezTo>
                  <a:pt x="2345845" y="29857"/>
                  <a:pt x="2353073" y="33923"/>
                  <a:pt x="2359461" y="38677"/>
                </a:cubicBezTo>
                <a:cubicBezTo>
                  <a:pt x="2365850" y="43431"/>
                  <a:pt x="2366911" y="48435"/>
                  <a:pt x="2362645" y="53691"/>
                </a:cubicBezTo>
                <a:cubicBezTo>
                  <a:pt x="2358378" y="58947"/>
                  <a:pt x="2353324" y="68311"/>
                  <a:pt x="2347480" y="81783"/>
                </a:cubicBezTo>
                <a:cubicBezTo>
                  <a:pt x="2341636" y="95256"/>
                  <a:pt x="2333079" y="110683"/>
                  <a:pt x="2321807" y="128063"/>
                </a:cubicBezTo>
                <a:cubicBezTo>
                  <a:pt x="2342213" y="124650"/>
                  <a:pt x="2361645" y="119072"/>
                  <a:pt x="2380100" y="111328"/>
                </a:cubicBezTo>
                <a:cubicBezTo>
                  <a:pt x="2398556" y="103584"/>
                  <a:pt x="2411226" y="103455"/>
                  <a:pt x="2418109" y="110941"/>
                </a:cubicBezTo>
                <a:cubicBezTo>
                  <a:pt x="2424992" y="118426"/>
                  <a:pt x="2422092" y="124281"/>
                  <a:pt x="2409408" y="128504"/>
                </a:cubicBezTo>
                <a:cubicBezTo>
                  <a:pt x="2396724" y="132727"/>
                  <a:pt x="2384166" y="136559"/>
                  <a:pt x="2371733" y="140001"/>
                </a:cubicBezTo>
                <a:cubicBezTo>
                  <a:pt x="2377139" y="145967"/>
                  <a:pt x="2378673" y="150512"/>
                  <a:pt x="2376336" y="153639"/>
                </a:cubicBezTo>
                <a:cubicBezTo>
                  <a:pt x="2373998" y="156765"/>
                  <a:pt x="2371970" y="163720"/>
                  <a:pt x="2370249" y="174504"/>
                </a:cubicBezTo>
                <a:cubicBezTo>
                  <a:pt x="2368528" y="185287"/>
                  <a:pt x="2364979" y="200746"/>
                  <a:pt x="2359601" y="220880"/>
                </a:cubicBezTo>
                <a:cubicBezTo>
                  <a:pt x="2375977" y="238848"/>
                  <a:pt x="2391637" y="252009"/>
                  <a:pt x="2406580" y="260362"/>
                </a:cubicBezTo>
                <a:cubicBezTo>
                  <a:pt x="2421522" y="268715"/>
                  <a:pt x="2436099" y="275602"/>
                  <a:pt x="2450310" y="281023"/>
                </a:cubicBezTo>
                <a:cubicBezTo>
                  <a:pt x="2464521" y="286443"/>
                  <a:pt x="2466787" y="290222"/>
                  <a:pt x="2457107" y="292359"/>
                </a:cubicBezTo>
                <a:cubicBezTo>
                  <a:pt x="2447428" y="294495"/>
                  <a:pt x="2434314" y="295793"/>
                  <a:pt x="2417765" y="296252"/>
                </a:cubicBezTo>
                <a:cubicBezTo>
                  <a:pt x="2401216" y="296711"/>
                  <a:pt x="2389802" y="294051"/>
                  <a:pt x="2383521" y="288272"/>
                </a:cubicBezTo>
                <a:cubicBezTo>
                  <a:pt x="2377240" y="282493"/>
                  <a:pt x="2364678" y="266933"/>
                  <a:pt x="2345834" y="241594"/>
                </a:cubicBezTo>
                <a:cubicBezTo>
                  <a:pt x="2335925" y="254601"/>
                  <a:pt x="2325360" y="263911"/>
                  <a:pt x="2314139" y="269525"/>
                </a:cubicBezTo>
                <a:cubicBezTo>
                  <a:pt x="2302918" y="275140"/>
                  <a:pt x="2290564" y="278639"/>
                  <a:pt x="2277077" y="280022"/>
                </a:cubicBezTo>
                <a:cubicBezTo>
                  <a:pt x="2263590" y="281406"/>
                  <a:pt x="2262278" y="278807"/>
                  <a:pt x="2273140" y="272225"/>
                </a:cubicBezTo>
                <a:cubicBezTo>
                  <a:pt x="2284003" y="265643"/>
                  <a:pt x="2294866" y="258007"/>
                  <a:pt x="2305729" y="249316"/>
                </a:cubicBezTo>
                <a:cubicBezTo>
                  <a:pt x="2316591" y="240626"/>
                  <a:pt x="2324597" y="231872"/>
                  <a:pt x="2329745" y="223052"/>
                </a:cubicBezTo>
                <a:cubicBezTo>
                  <a:pt x="2312321" y="193970"/>
                  <a:pt x="2300767" y="176397"/>
                  <a:pt x="2295081" y="170331"/>
                </a:cubicBezTo>
                <a:lnTo>
                  <a:pt x="2292677" y="165435"/>
                </a:lnTo>
                <a:lnTo>
                  <a:pt x="2288735" y="168147"/>
                </a:lnTo>
                <a:cubicBezTo>
                  <a:pt x="2276482" y="174823"/>
                  <a:pt x="2274212" y="172152"/>
                  <a:pt x="2281927" y="160135"/>
                </a:cubicBezTo>
                <a:cubicBezTo>
                  <a:pt x="2289642" y="148118"/>
                  <a:pt x="2296863" y="134717"/>
                  <a:pt x="2303588" y="119932"/>
                </a:cubicBezTo>
                <a:cubicBezTo>
                  <a:pt x="2310314" y="105147"/>
                  <a:pt x="2316355" y="90212"/>
                  <a:pt x="2321711" y="75126"/>
                </a:cubicBezTo>
                <a:cubicBezTo>
                  <a:pt x="2327067" y="60040"/>
                  <a:pt x="2329067" y="47317"/>
                  <a:pt x="2327712" y="36956"/>
                </a:cubicBezTo>
                <a:cubicBezTo>
                  <a:pt x="2326696" y="29185"/>
                  <a:pt x="2328329" y="25278"/>
                  <a:pt x="2332612" y="25235"/>
                </a:cubicBezTo>
                <a:close/>
                <a:moveTo>
                  <a:pt x="491331" y="19143"/>
                </a:moveTo>
                <a:cubicBezTo>
                  <a:pt x="493780" y="18539"/>
                  <a:pt x="496780" y="18977"/>
                  <a:pt x="500333" y="20457"/>
                </a:cubicBezTo>
                <a:cubicBezTo>
                  <a:pt x="507439" y="23419"/>
                  <a:pt x="513680" y="28187"/>
                  <a:pt x="519058" y="34762"/>
                </a:cubicBezTo>
                <a:cubicBezTo>
                  <a:pt x="524435" y="41337"/>
                  <a:pt x="522765" y="45506"/>
                  <a:pt x="514046" y="47270"/>
                </a:cubicBezTo>
                <a:cubicBezTo>
                  <a:pt x="505327" y="49034"/>
                  <a:pt x="492593" y="52934"/>
                  <a:pt x="475843" y="58972"/>
                </a:cubicBezTo>
                <a:cubicBezTo>
                  <a:pt x="483931" y="62155"/>
                  <a:pt x="487513" y="65611"/>
                  <a:pt x="486588" y="69340"/>
                </a:cubicBezTo>
                <a:cubicBezTo>
                  <a:pt x="485663" y="73068"/>
                  <a:pt x="484777" y="76445"/>
                  <a:pt x="483931" y="79471"/>
                </a:cubicBezTo>
                <a:cubicBezTo>
                  <a:pt x="492636" y="77851"/>
                  <a:pt x="501713" y="75420"/>
                  <a:pt x="511163" y="72179"/>
                </a:cubicBezTo>
                <a:cubicBezTo>
                  <a:pt x="520614" y="68938"/>
                  <a:pt x="529010" y="70996"/>
                  <a:pt x="536352" y="78353"/>
                </a:cubicBezTo>
                <a:cubicBezTo>
                  <a:pt x="543694" y="85709"/>
                  <a:pt x="543038" y="90000"/>
                  <a:pt x="534384" y="91226"/>
                </a:cubicBezTo>
                <a:cubicBezTo>
                  <a:pt x="525730" y="92453"/>
                  <a:pt x="508912" y="95138"/>
                  <a:pt x="483931" y="99282"/>
                </a:cubicBezTo>
                <a:lnTo>
                  <a:pt x="483931" y="180075"/>
                </a:lnTo>
                <a:cubicBezTo>
                  <a:pt x="492148" y="181580"/>
                  <a:pt x="503427" y="185442"/>
                  <a:pt x="517767" y="191658"/>
                </a:cubicBezTo>
                <a:cubicBezTo>
                  <a:pt x="532107" y="197875"/>
                  <a:pt x="539277" y="206848"/>
                  <a:pt x="539277" y="218578"/>
                </a:cubicBezTo>
                <a:cubicBezTo>
                  <a:pt x="539277" y="231226"/>
                  <a:pt x="533735" y="233643"/>
                  <a:pt x="522650" y="225827"/>
                </a:cubicBezTo>
                <a:cubicBezTo>
                  <a:pt x="511565" y="218012"/>
                  <a:pt x="498659" y="207522"/>
                  <a:pt x="483931" y="194358"/>
                </a:cubicBezTo>
                <a:cubicBezTo>
                  <a:pt x="484792" y="215983"/>
                  <a:pt x="484993" y="234521"/>
                  <a:pt x="484534" y="249973"/>
                </a:cubicBezTo>
                <a:cubicBezTo>
                  <a:pt x="484075" y="265424"/>
                  <a:pt x="482336" y="279363"/>
                  <a:pt x="479317" y="291789"/>
                </a:cubicBezTo>
                <a:cubicBezTo>
                  <a:pt x="476299" y="304214"/>
                  <a:pt x="470889" y="304462"/>
                  <a:pt x="463088" y="292531"/>
                </a:cubicBezTo>
                <a:cubicBezTo>
                  <a:pt x="455287" y="280600"/>
                  <a:pt x="452734" y="269303"/>
                  <a:pt x="455430" y="258641"/>
                </a:cubicBezTo>
                <a:cubicBezTo>
                  <a:pt x="458126" y="247979"/>
                  <a:pt x="459926" y="224752"/>
                  <a:pt x="460829" y="188959"/>
                </a:cubicBezTo>
                <a:cubicBezTo>
                  <a:pt x="458377" y="198022"/>
                  <a:pt x="450766" y="208938"/>
                  <a:pt x="437996" y="221708"/>
                </a:cubicBezTo>
                <a:cubicBezTo>
                  <a:pt x="425226" y="234478"/>
                  <a:pt x="409642" y="244810"/>
                  <a:pt x="391243" y="252704"/>
                </a:cubicBezTo>
                <a:cubicBezTo>
                  <a:pt x="372845" y="260599"/>
                  <a:pt x="371189" y="257759"/>
                  <a:pt x="386275" y="244186"/>
                </a:cubicBezTo>
                <a:cubicBezTo>
                  <a:pt x="401360" y="230613"/>
                  <a:pt x="415342" y="215829"/>
                  <a:pt x="428220" y="199832"/>
                </a:cubicBezTo>
                <a:lnTo>
                  <a:pt x="432613" y="192730"/>
                </a:lnTo>
                <a:lnTo>
                  <a:pt x="429413" y="191163"/>
                </a:lnTo>
                <a:cubicBezTo>
                  <a:pt x="424258" y="187241"/>
                  <a:pt x="421680" y="183359"/>
                  <a:pt x="421680" y="179516"/>
                </a:cubicBezTo>
                <a:cubicBezTo>
                  <a:pt x="414984" y="188349"/>
                  <a:pt x="408466" y="195505"/>
                  <a:pt x="402128" y="200983"/>
                </a:cubicBezTo>
                <a:cubicBezTo>
                  <a:pt x="395789" y="206461"/>
                  <a:pt x="390516" y="208160"/>
                  <a:pt x="386307" y="206081"/>
                </a:cubicBezTo>
                <a:cubicBezTo>
                  <a:pt x="382098" y="204001"/>
                  <a:pt x="377943" y="200026"/>
                  <a:pt x="373842" y="194153"/>
                </a:cubicBezTo>
                <a:cubicBezTo>
                  <a:pt x="369740" y="188281"/>
                  <a:pt x="371049" y="185047"/>
                  <a:pt x="377767" y="184452"/>
                </a:cubicBezTo>
                <a:cubicBezTo>
                  <a:pt x="384486" y="183857"/>
                  <a:pt x="391286" y="181839"/>
                  <a:pt x="398170" y="178397"/>
                </a:cubicBezTo>
                <a:cubicBezTo>
                  <a:pt x="405053" y="174955"/>
                  <a:pt x="412890" y="170833"/>
                  <a:pt x="421680" y="166029"/>
                </a:cubicBezTo>
                <a:lnTo>
                  <a:pt x="421680" y="153854"/>
                </a:lnTo>
                <a:cubicBezTo>
                  <a:pt x="415615" y="156378"/>
                  <a:pt x="409043" y="158808"/>
                  <a:pt x="401966" y="161146"/>
                </a:cubicBezTo>
                <a:cubicBezTo>
                  <a:pt x="394889" y="163483"/>
                  <a:pt x="387633" y="161479"/>
                  <a:pt x="380198" y="155134"/>
                </a:cubicBezTo>
                <a:cubicBezTo>
                  <a:pt x="372763" y="148788"/>
                  <a:pt x="374118" y="144726"/>
                  <a:pt x="384263" y="142948"/>
                </a:cubicBezTo>
                <a:cubicBezTo>
                  <a:pt x="394409" y="141170"/>
                  <a:pt x="406881" y="139133"/>
                  <a:pt x="421680" y="136839"/>
                </a:cubicBezTo>
                <a:cubicBezTo>
                  <a:pt x="420046" y="129468"/>
                  <a:pt x="417837" y="122786"/>
                  <a:pt x="415055" y="116791"/>
                </a:cubicBezTo>
                <a:lnTo>
                  <a:pt x="415319" y="112460"/>
                </a:lnTo>
                <a:lnTo>
                  <a:pt x="415139" y="112441"/>
                </a:lnTo>
                <a:cubicBezTo>
                  <a:pt x="410770" y="111398"/>
                  <a:pt x="406143" y="109148"/>
                  <a:pt x="401256" y="105692"/>
                </a:cubicBezTo>
                <a:cubicBezTo>
                  <a:pt x="391484" y="98780"/>
                  <a:pt x="392319" y="94725"/>
                  <a:pt x="403762" y="93528"/>
                </a:cubicBezTo>
                <a:cubicBezTo>
                  <a:pt x="415206" y="92331"/>
                  <a:pt x="433776" y="89244"/>
                  <a:pt x="459474" y="84268"/>
                </a:cubicBezTo>
                <a:cubicBezTo>
                  <a:pt x="459474" y="76452"/>
                  <a:pt x="458743" y="70853"/>
                  <a:pt x="457280" y="67468"/>
                </a:cubicBezTo>
                <a:cubicBezTo>
                  <a:pt x="447414" y="70179"/>
                  <a:pt x="437889" y="71143"/>
                  <a:pt x="428704" y="70361"/>
                </a:cubicBezTo>
                <a:cubicBezTo>
                  <a:pt x="419519" y="69580"/>
                  <a:pt x="420178" y="66490"/>
                  <a:pt x="430683" y="61090"/>
                </a:cubicBezTo>
                <a:cubicBezTo>
                  <a:pt x="441187" y="55691"/>
                  <a:pt x="452300" y="49518"/>
                  <a:pt x="464024" y="42570"/>
                </a:cubicBezTo>
                <a:cubicBezTo>
                  <a:pt x="475747" y="35622"/>
                  <a:pt x="482953" y="29460"/>
                  <a:pt x="485641" y="24082"/>
                </a:cubicBezTo>
                <a:cubicBezTo>
                  <a:pt x="486986" y="21393"/>
                  <a:pt x="488882" y="19747"/>
                  <a:pt x="491331" y="19143"/>
                </a:cubicBezTo>
                <a:close/>
                <a:moveTo>
                  <a:pt x="613499" y="15787"/>
                </a:moveTo>
                <a:cubicBezTo>
                  <a:pt x="614883" y="15577"/>
                  <a:pt x="616722" y="15711"/>
                  <a:pt x="619016" y="16188"/>
                </a:cubicBezTo>
                <a:cubicBezTo>
                  <a:pt x="628194" y="18095"/>
                  <a:pt x="636569" y="20949"/>
                  <a:pt x="644140" y="24749"/>
                </a:cubicBezTo>
                <a:cubicBezTo>
                  <a:pt x="653418" y="29309"/>
                  <a:pt x="656258" y="34396"/>
                  <a:pt x="652658" y="40010"/>
                </a:cubicBezTo>
                <a:cubicBezTo>
                  <a:pt x="649059" y="45625"/>
                  <a:pt x="647259" y="59251"/>
                  <a:pt x="647259" y="80891"/>
                </a:cubicBezTo>
                <a:lnTo>
                  <a:pt x="647259" y="165921"/>
                </a:lnTo>
                <a:cubicBezTo>
                  <a:pt x="647259" y="200151"/>
                  <a:pt x="647704" y="227562"/>
                  <a:pt x="648593" y="248155"/>
                </a:cubicBezTo>
                <a:cubicBezTo>
                  <a:pt x="649482" y="268747"/>
                  <a:pt x="645538" y="286300"/>
                  <a:pt x="636762" y="300812"/>
                </a:cubicBezTo>
                <a:cubicBezTo>
                  <a:pt x="627986" y="315324"/>
                  <a:pt x="620870" y="316450"/>
                  <a:pt x="615413" y="304189"/>
                </a:cubicBezTo>
                <a:cubicBezTo>
                  <a:pt x="609957" y="291928"/>
                  <a:pt x="602399" y="280428"/>
                  <a:pt x="592741" y="269687"/>
                </a:cubicBezTo>
                <a:cubicBezTo>
                  <a:pt x="583083" y="258946"/>
                  <a:pt x="583230" y="255192"/>
                  <a:pt x="593182" y="258426"/>
                </a:cubicBezTo>
                <a:cubicBezTo>
                  <a:pt x="603134" y="261660"/>
                  <a:pt x="609677" y="263460"/>
                  <a:pt x="612810" y="263825"/>
                </a:cubicBezTo>
                <a:cubicBezTo>
                  <a:pt x="615944" y="264191"/>
                  <a:pt x="618166" y="263187"/>
                  <a:pt x="619479" y="260814"/>
                </a:cubicBezTo>
                <a:cubicBezTo>
                  <a:pt x="620791" y="258440"/>
                  <a:pt x="621673" y="239121"/>
                  <a:pt x="622124" y="202854"/>
                </a:cubicBezTo>
                <a:cubicBezTo>
                  <a:pt x="622576" y="166588"/>
                  <a:pt x="622576" y="130472"/>
                  <a:pt x="622124" y="94507"/>
                </a:cubicBezTo>
                <a:cubicBezTo>
                  <a:pt x="621673" y="58542"/>
                  <a:pt x="618747" y="36020"/>
                  <a:pt x="613348" y="26943"/>
                </a:cubicBezTo>
                <a:cubicBezTo>
                  <a:pt x="609299" y="20135"/>
                  <a:pt x="609349" y="16416"/>
                  <a:pt x="613499" y="15787"/>
                </a:cubicBezTo>
                <a:close/>
                <a:moveTo>
                  <a:pt x="1566904" y="9530"/>
                </a:moveTo>
                <a:cubicBezTo>
                  <a:pt x="1571079" y="9860"/>
                  <a:pt x="1576823" y="11176"/>
                  <a:pt x="1584137" y="13477"/>
                </a:cubicBezTo>
                <a:cubicBezTo>
                  <a:pt x="1598764" y="17851"/>
                  <a:pt x="1604278" y="24250"/>
                  <a:pt x="1600678" y="32675"/>
                </a:cubicBezTo>
                <a:cubicBezTo>
                  <a:pt x="1597079" y="41100"/>
                  <a:pt x="1595279" y="58520"/>
                  <a:pt x="1595279" y="84935"/>
                </a:cubicBezTo>
                <a:cubicBezTo>
                  <a:pt x="1595279" y="111794"/>
                  <a:pt x="1594562" y="132659"/>
                  <a:pt x="1593128" y="147530"/>
                </a:cubicBezTo>
                <a:cubicBezTo>
                  <a:pt x="1591694" y="162400"/>
                  <a:pt x="1588475" y="170997"/>
                  <a:pt x="1583470" y="173321"/>
                </a:cubicBezTo>
                <a:cubicBezTo>
                  <a:pt x="1578465" y="175644"/>
                  <a:pt x="1573306" y="171933"/>
                  <a:pt x="1567993" y="162189"/>
                </a:cubicBezTo>
                <a:cubicBezTo>
                  <a:pt x="1562680" y="152445"/>
                  <a:pt x="1561598" y="142715"/>
                  <a:pt x="1564745" y="132999"/>
                </a:cubicBezTo>
                <a:cubicBezTo>
                  <a:pt x="1567893" y="123284"/>
                  <a:pt x="1569467" y="105018"/>
                  <a:pt x="1569467" y="78202"/>
                </a:cubicBezTo>
                <a:cubicBezTo>
                  <a:pt x="1569467" y="51199"/>
                  <a:pt x="1567219" y="34152"/>
                  <a:pt x="1562723" y="27061"/>
                </a:cubicBezTo>
                <a:cubicBezTo>
                  <a:pt x="1558228" y="19970"/>
                  <a:pt x="1557016" y="14782"/>
                  <a:pt x="1559088" y="11498"/>
                </a:cubicBezTo>
                <a:cubicBezTo>
                  <a:pt x="1560124" y="9856"/>
                  <a:pt x="1562730" y="9200"/>
                  <a:pt x="1566904" y="9530"/>
                </a:cubicBezTo>
                <a:close/>
                <a:moveTo>
                  <a:pt x="1923939" y="9396"/>
                </a:moveTo>
                <a:cubicBezTo>
                  <a:pt x="1928623" y="8525"/>
                  <a:pt x="1937562" y="9943"/>
                  <a:pt x="1950755" y="13649"/>
                </a:cubicBezTo>
                <a:cubicBezTo>
                  <a:pt x="1963173" y="18066"/>
                  <a:pt x="1967805" y="23576"/>
                  <a:pt x="1964650" y="30180"/>
                </a:cubicBezTo>
                <a:cubicBezTo>
                  <a:pt x="1961495" y="36784"/>
                  <a:pt x="1959918" y="52311"/>
                  <a:pt x="1959918" y="76761"/>
                </a:cubicBezTo>
                <a:cubicBezTo>
                  <a:pt x="1978618" y="73319"/>
                  <a:pt x="1993521" y="69533"/>
                  <a:pt x="2004627" y="65403"/>
                </a:cubicBezTo>
                <a:cubicBezTo>
                  <a:pt x="2015734" y="61273"/>
                  <a:pt x="2026582" y="63503"/>
                  <a:pt x="2037172" y="72093"/>
                </a:cubicBezTo>
                <a:cubicBezTo>
                  <a:pt x="2047762" y="80683"/>
                  <a:pt x="2045052" y="86336"/>
                  <a:pt x="2029041" y="89054"/>
                </a:cubicBezTo>
                <a:cubicBezTo>
                  <a:pt x="2013031" y="91771"/>
                  <a:pt x="1989989" y="95632"/>
                  <a:pt x="1959918" y="100637"/>
                </a:cubicBezTo>
                <a:lnTo>
                  <a:pt x="1959918" y="119480"/>
                </a:lnTo>
                <a:cubicBezTo>
                  <a:pt x="1974760" y="136961"/>
                  <a:pt x="1989523" y="152818"/>
                  <a:pt x="2004208" y="167050"/>
                </a:cubicBezTo>
                <a:cubicBezTo>
                  <a:pt x="2018892" y="181283"/>
                  <a:pt x="2034638" y="193486"/>
                  <a:pt x="2051444" y="203661"/>
                </a:cubicBezTo>
                <a:cubicBezTo>
                  <a:pt x="2068251" y="213835"/>
                  <a:pt x="2083746" y="221504"/>
                  <a:pt x="2097928" y="226666"/>
                </a:cubicBezTo>
                <a:cubicBezTo>
                  <a:pt x="2112111" y="231829"/>
                  <a:pt x="2115961" y="235600"/>
                  <a:pt x="2109479" y="237981"/>
                </a:cubicBezTo>
                <a:cubicBezTo>
                  <a:pt x="2102997" y="240361"/>
                  <a:pt x="2092332" y="242232"/>
                  <a:pt x="2077483" y="243595"/>
                </a:cubicBezTo>
                <a:cubicBezTo>
                  <a:pt x="2062633" y="244957"/>
                  <a:pt x="2051297" y="244670"/>
                  <a:pt x="2043475" y="242734"/>
                </a:cubicBezTo>
                <a:cubicBezTo>
                  <a:pt x="2035652" y="240798"/>
                  <a:pt x="2028611" y="235980"/>
                  <a:pt x="2022352" y="228279"/>
                </a:cubicBezTo>
                <a:cubicBezTo>
                  <a:pt x="2016092" y="220579"/>
                  <a:pt x="2007696" y="209175"/>
                  <a:pt x="1997163" y="194067"/>
                </a:cubicBezTo>
                <a:cubicBezTo>
                  <a:pt x="1986630" y="178960"/>
                  <a:pt x="1974136" y="160156"/>
                  <a:pt x="1959681" y="137656"/>
                </a:cubicBezTo>
                <a:lnTo>
                  <a:pt x="1958563" y="219847"/>
                </a:lnTo>
                <a:cubicBezTo>
                  <a:pt x="1971785" y="219087"/>
                  <a:pt x="1981260" y="217098"/>
                  <a:pt x="1986989" y="213878"/>
                </a:cubicBezTo>
                <a:cubicBezTo>
                  <a:pt x="1992718" y="210659"/>
                  <a:pt x="2000214" y="213939"/>
                  <a:pt x="2009478" y="223719"/>
                </a:cubicBezTo>
                <a:cubicBezTo>
                  <a:pt x="2018742" y="233499"/>
                  <a:pt x="2015174" y="238916"/>
                  <a:pt x="1998776" y="239970"/>
                </a:cubicBezTo>
                <a:cubicBezTo>
                  <a:pt x="1982378" y="241024"/>
                  <a:pt x="1968981" y="242297"/>
                  <a:pt x="1958584" y="243788"/>
                </a:cubicBezTo>
                <a:cubicBezTo>
                  <a:pt x="1958584" y="265571"/>
                  <a:pt x="1957459" y="285500"/>
                  <a:pt x="1955207" y="303576"/>
                </a:cubicBezTo>
                <a:cubicBezTo>
                  <a:pt x="1952956" y="321652"/>
                  <a:pt x="1947302" y="324717"/>
                  <a:pt x="1938246" y="312772"/>
                </a:cubicBezTo>
                <a:cubicBezTo>
                  <a:pt x="1929191" y="300827"/>
                  <a:pt x="1926014" y="291093"/>
                  <a:pt x="1928717" y="283572"/>
                </a:cubicBezTo>
                <a:cubicBezTo>
                  <a:pt x="1931420" y="276050"/>
                  <a:pt x="1933224" y="263857"/>
                  <a:pt x="1934127" y="246993"/>
                </a:cubicBezTo>
                <a:cubicBezTo>
                  <a:pt x="1923831" y="248786"/>
                  <a:pt x="1914589" y="250586"/>
                  <a:pt x="1906400" y="252392"/>
                </a:cubicBezTo>
                <a:cubicBezTo>
                  <a:pt x="1898212" y="254199"/>
                  <a:pt x="1889762" y="251030"/>
                  <a:pt x="1881050" y="242885"/>
                </a:cubicBezTo>
                <a:lnTo>
                  <a:pt x="1875851" y="234055"/>
                </a:lnTo>
                <a:lnTo>
                  <a:pt x="1870241" y="240411"/>
                </a:lnTo>
                <a:cubicBezTo>
                  <a:pt x="1855987" y="255124"/>
                  <a:pt x="1840798" y="265973"/>
                  <a:pt x="1824672" y="272956"/>
                </a:cubicBezTo>
                <a:cubicBezTo>
                  <a:pt x="1808546" y="279940"/>
                  <a:pt x="1808905" y="274871"/>
                  <a:pt x="1825747" y="257749"/>
                </a:cubicBezTo>
                <a:cubicBezTo>
                  <a:pt x="1842590" y="240626"/>
                  <a:pt x="1860160" y="219123"/>
                  <a:pt x="1878458" y="193239"/>
                </a:cubicBezTo>
                <a:cubicBezTo>
                  <a:pt x="1896757" y="167355"/>
                  <a:pt x="1912158" y="138481"/>
                  <a:pt x="1924663" y="106617"/>
                </a:cubicBezTo>
                <a:cubicBezTo>
                  <a:pt x="1906307" y="112898"/>
                  <a:pt x="1893727" y="116494"/>
                  <a:pt x="1886923" y="117404"/>
                </a:cubicBezTo>
                <a:cubicBezTo>
                  <a:pt x="1880118" y="118315"/>
                  <a:pt x="1870987" y="114830"/>
                  <a:pt x="1859529" y="106950"/>
                </a:cubicBezTo>
                <a:cubicBezTo>
                  <a:pt x="1848071" y="99071"/>
                  <a:pt x="1849853" y="94564"/>
                  <a:pt x="1864875" y="93431"/>
                </a:cubicBezTo>
                <a:cubicBezTo>
                  <a:pt x="1879896" y="92298"/>
                  <a:pt x="1902980" y="88362"/>
                  <a:pt x="1934127" y="81622"/>
                </a:cubicBezTo>
                <a:cubicBezTo>
                  <a:pt x="1934127" y="50690"/>
                  <a:pt x="1930302" y="29775"/>
                  <a:pt x="1922651" y="18876"/>
                </a:cubicBezTo>
                <a:cubicBezTo>
                  <a:pt x="1918826" y="13427"/>
                  <a:pt x="1919255" y="10267"/>
                  <a:pt x="1923939" y="9396"/>
                </a:cubicBezTo>
                <a:close/>
                <a:moveTo>
                  <a:pt x="2970863" y="4647"/>
                </a:moveTo>
                <a:cubicBezTo>
                  <a:pt x="2972169" y="4294"/>
                  <a:pt x="2973898" y="4294"/>
                  <a:pt x="2976051" y="4647"/>
                </a:cubicBezTo>
                <a:cubicBezTo>
                  <a:pt x="2984662" y="6060"/>
                  <a:pt x="2993459" y="8820"/>
                  <a:pt x="3002444" y="12929"/>
                </a:cubicBezTo>
                <a:cubicBezTo>
                  <a:pt x="3011428" y="17037"/>
                  <a:pt x="3014557" y="22583"/>
                  <a:pt x="3011833" y="29567"/>
                </a:cubicBezTo>
                <a:cubicBezTo>
                  <a:pt x="3009108" y="36551"/>
                  <a:pt x="3007323" y="54533"/>
                  <a:pt x="3006477" y="83515"/>
                </a:cubicBezTo>
                <a:cubicBezTo>
                  <a:pt x="3023040" y="81020"/>
                  <a:pt x="3034487" y="77471"/>
                  <a:pt x="3040818" y="72867"/>
                </a:cubicBezTo>
                <a:cubicBezTo>
                  <a:pt x="3047149" y="68264"/>
                  <a:pt x="3054011" y="67662"/>
                  <a:pt x="3061404" y="71061"/>
                </a:cubicBezTo>
                <a:cubicBezTo>
                  <a:pt x="3068796" y="74459"/>
                  <a:pt x="3075661" y="78804"/>
                  <a:pt x="3081999" y="84096"/>
                </a:cubicBezTo>
                <a:cubicBezTo>
                  <a:pt x="3088338" y="89387"/>
                  <a:pt x="3088521" y="95041"/>
                  <a:pt x="3082548" y="101057"/>
                </a:cubicBezTo>
                <a:cubicBezTo>
                  <a:pt x="3076575" y="107072"/>
                  <a:pt x="3071015" y="122822"/>
                  <a:pt x="3065867" y="148304"/>
                </a:cubicBezTo>
                <a:cubicBezTo>
                  <a:pt x="3082717" y="146655"/>
                  <a:pt x="3094160" y="144217"/>
                  <a:pt x="3100197" y="140991"/>
                </a:cubicBezTo>
                <a:cubicBezTo>
                  <a:pt x="3106234" y="137764"/>
                  <a:pt x="3114032" y="139266"/>
                  <a:pt x="3123590" y="145497"/>
                </a:cubicBezTo>
                <a:cubicBezTo>
                  <a:pt x="3133147" y="151728"/>
                  <a:pt x="3139414" y="156973"/>
                  <a:pt x="3142390" y="161232"/>
                </a:cubicBezTo>
                <a:cubicBezTo>
                  <a:pt x="3145365" y="165491"/>
                  <a:pt x="3144778" y="170775"/>
                  <a:pt x="3140626" y="177085"/>
                </a:cubicBezTo>
                <a:cubicBezTo>
                  <a:pt x="3136475" y="183395"/>
                  <a:pt x="3131678" y="197889"/>
                  <a:pt x="3126236" y="220568"/>
                </a:cubicBezTo>
                <a:cubicBezTo>
                  <a:pt x="3120794" y="243247"/>
                  <a:pt x="3111394" y="259620"/>
                  <a:pt x="3098036" y="269687"/>
                </a:cubicBezTo>
                <a:cubicBezTo>
                  <a:pt x="3084678" y="279754"/>
                  <a:pt x="3076923" y="280266"/>
                  <a:pt x="3074772" y="271225"/>
                </a:cubicBezTo>
                <a:cubicBezTo>
                  <a:pt x="3072621" y="262183"/>
                  <a:pt x="3065175" y="252708"/>
                  <a:pt x="3052434" y="242799"/>
                </a:cubicBezTo>
                <a:cubicBezTo>
                  <a:pt x="3039692" y="232890"/>
                  <a:pt x="3039108" y="229305"/>
                  <a:pt x="3050680" y="232044"/>
                </a:cubicBezTo>
                <a:cubicBezTo>
                  <a:pt x="3062253" y="234783"/>
                  <a:pt x="3071029" y="236134"/>
                  <a:pt x="3077009" y="236098"/>
                </a:cubicBezTo>
                <a:cubicBezTo>
                  <a:pt x="3082989" y="236063"/>
                  <a:pt x="3088001" y="232617"/>
                  <a:pt x="3092045" y="225763"/>
                </a:cubicBezTo>
                <a:cubicBezTo>
                  <a:pt x="3096089" y="218908"/>
                  <a:pt x="3099459" y="207579"/>
                  <a:pt x="3102155" y="191776"/>
                </a:cubicBezTo>
                <a:cubicBezTo>
                  <a:pt x="3104851" y="175973"/>
                  <a:pt x="3102592" y="167502"/>
                  <a:pt x="3095379" y="166362"/>
                </a:cubicBezTo>
                <a:cubicBezTo>
                  <a:pt x="3088166" y="165222"/>
                  <a:pt x="3058532" y="168531"/>
                  <a:pt x="3006477" y="176289"/>
                </a:cubicBezTo>
                <a:lnTo>
                  <a:pt x="3006477" y="250973"/>
                </a:lnTo>
                <a:cubicBezTo>
                  <a:pt x="3006477" y="270002"/>
                  <a:pt x="3004957" y="286694"/>
                  <a:pt x="3001917" y="301049"/>
                </a:cubicBezTo>
                <a:cubicBezTo>
                  <a:pt x="2998876" y="315403"/>
                  <a:pt x="2994607" y="321978"/>
                  <a:pt x="2989107" y="320774"/>
                </a:cubicBezTo>
                <a:cubicBezTo>
                  <a:pt x="2983608" y="319569"/>
                  <a:pt x="2980377" y="311514"/>
                  <a:pt x="2979417" y="296607"/>
                </a:cubicBezTo>
                <a:cubicBezTo>
                  <a:pt x="2978456" y="281700"/>
                  <a:pt x="2977976" y="266933"/>
                  <a:pt x="2977976" y="252306"/>
                </a:cubicBezTo>
                <a:lnTo>
                  <a:pt x="2977976" y="180849"/>
                </a:lnTo>
                <a:cubicBezTo>
                  <a:pt x="2944290" y="187145"/>
                  <a:pt x="2923146" y="191418"/>
                  <a:pt x="2914542" y="193669"/>
                </a:cubicBezTo>
                <a:cubicBezTo>
                  <a:pt x="2905938" y="195921"/>
                  <a:pt x="2896810" y="192752"/>
                  <a:pt x="2887159" y="184162"/>
                </a:cubicBezTo>
                <a:cubicBezTo>
                  <a:pt x="2877508" y="175572"/>
                  <a:pt x="2877659" y="171277"/>
                  <a:pt x="2887611" y="171277"/>
                </a:cubicBezTo>
                <a:cubicBezTo>
                  <a:pt x="2894709" y="171277"/>
                  <a:pt x="2905683" y="170406"/>
                  <a:pt x="2920533" y="168664"/>
                </a:cubicBezTo>
                <a:cubicBezTo>
                  <a:pt x="2935382" y="166921"/>
                  <a:pt x="2954529" y="164372"/>
                  <a:pt x="2977976" y="161017"/>
                </a:cubicBezTo>
                <a:lnTo>
                  <a:pt x="2977976" y="107972"/>
                </a:lnTo>
                <a:cubicBezTo>
                  <a:pt x="2965098" y="110639"/>
                  <a:pt x="2955479" y="112880"/>
                  <a:pt x="2949120" y="114694"/>
                </a:cubicBezTo>
                <a:cubicBezTo>
                  <a:pt x="2942760" y="116508"/>
                  <a:pt x="2934729" y="113343"/>
                  <a:pt x="2925028" y="105197"/>
                </a:cubicBezTo>
                <a:cubicBezTo>
                  <a:pt x="2915327" y="97052"/>
                  <a:pt x="2916807" y="92980"/>
                  <a:pt x="2929470" y="92980"/>
                </a:cubicBezTo>
                <a:cubicBezTo>
                  <a:pt x="2939135" y="92980"/>
                  <a:pt x="2955304" y="91359"/>
                  <a:pt x="2977976" y="88118"/>
                </a:cubicBezTo>
                <a:cubicBezTo>
                  <a:pt x="2977976" y="50834"/>
                  <a:pt x="2975502" y="27248"/>
                  <a:pt x="2970555" y="17360"/>
                </a:cubicBezTo>
                <a:cubicBezTo>
                  <a:pt x="2966844" y="9944"/>
                  <a:pt x="2966947" y="5707"/>
                  <a:pt x="2970863" y="4647"/>
                </a:cubicBezTo>
                <a:close/>
                <a:moveTo>
                  <a:pt x="1232738" y="1737"/>
                </a:moveTo>
                <a:cubicBezTo>
                  <a:pt x="1234105" y="1768"/>
                  <a:pt x="1235677" y="2150"/>
                  <a:pt x="1237455" y="2884"/>
                </a:cubicBezTo>
                <a:cubicBezTo>
                  <a:pt x="1244568" y="5816"/>
                  <a:pt x="1251071" y="10025"/>
                  <a:pt x="1256965" y="15510"/>
                </a:cubicBezTo>
                <a:cubicBezTo>
                  <a:pt x="1262859" y="20995"/>
                  <a:pt x="1264153" y="25064"/>
                  <a:pt x="1260848" y="27717"/>
                </a:cubicBezTo>
                <a:cubicBezTo>
                  <a:pt x="1257542" y="30370"/>
                  <a:pt x="1252441" y="32779"/>
                  <a:pt x="1245543" y="34945"/>
                </a:cubicBezTo>
                <a:cubicBezTo>
                  <a:pt x="1265361" y="34945"/>
                  <a:pt x="1278837" y="33141"/>
                  <a:pt x="1285972" y="29535"/>
                </a:cubicBezTo>
                <a:cubicBezTo>
                  <a:pt x="1293106" y="25928"/>
                  <a:pt x="1300054" y="25817"/>
                  <a:pt x="1306815" y="29201"/>
                </a:cubicBezTo>
                <a:cubicBezTo>
                  <a:pt x="1313576" y="32586"/>
                  <a:pt x="1319678" y="36924"/>
                  <a:pt x="1325120" y="42215"/>
                </a:cubicBezTo>
                <a:cubicBezTo>
                  <a:pt x="1330563" y="47507"/>
                  <a:pt x="1330086" y="51579"/>
                  <a:pt x="1323690" y="54433"/>
                </a:cubicBezTo>
                <a:cubicBezTo>
                  <a:pt x="1317294" y="57287"/>
                  <a:pt x="1311232" y="62241"/>
                  <a:pt x="1305503" y="69297"/>
                </a:cubicBezTo>
                <a:cubicBezTo>
                  <a:pt x="1299774" y="76352"/>
                  <a:pt x="1291686" y="84870"/>
                  <a:pt x="1281239" y="94851"/>
                </a:cubicBezTo>
                <a:cubicBezTo>
                  <a:pt x="1270792" y="104832"/>
                  <a:pt x="1260099" y="113698"/>
                  <a:pt x="1249157" y="121448"/>
                </a:cubicBezTo>
                <a:lnTo>
                  <a:pt x="1244608" y="123960"/>
                </a:lnTo>
                <a:lnTo>
                  <a:pt x="1248638" y="123532"/>
                </a:lnTo>
                <a:cubicBezTo>
                  <a:pt x="1250259" y="123722"/>
                  <a:pt x="1252149" y="124247"/>
                  <a:pt x="1254308" y="125105"/>
                </a:cubicBezTo>
                <a:cubicBezTo>
                  <a:pt x="1262948" y="128540"/>
                  <a:pt x="1269273" y="132813"/>
                  <a:pt x="1273281" y="137925"/>
                </a:cubicBezTo>
                <a:cubicBezTo>
                  <a:pt x="1277289" y="143038"/>
                  <a:pt x="1277249" y="147042"/>
                  <a:pt x="1273162" y="149939"/>
                </a:cubicBezTo>
                <a:cubicBezTo>
                  <a:pt x="1269075" y="152836"/>
                  <a:pt x="1264823" y="155001"/>
                  <a:pt x="1260407" y="156435"/>
                </a:cubicBezTo>
                <a:cubicBezTo>
                  <a:pt x="1268996" y="156435"/>
                  <a:pt x="1278232" y="155359"/>
                  <a:pt x="1288112" y="153208"/>
                </a:cubicBezTo>
                <a:cubicBezTo>
                  <a:pt x="1297992" y="151057"/>
                  <a:pt x="1305679" y="148351"/>
                  <a:pt x="1311171" y="145088"/>
                </a:cubicBezTo>
                <a:cubicBezTo>
                  <a:pt x="1316663" y="141826"/>
                  <a:pt x="1323507" y="142123"/>
                  <a:pt x="1331703" y="145981"/>
                </a:cubicBezTo>
                <a:cubicBezTo>
                  <a:pt x="1339898" y="149838"/>
                  <a:pt x="1347384" y="155026"/>
                  <a:pt x="1354159" y="161544"/>
                </a:cubicBezTo>
                <a:cubicBezTo>
                  <a:pt x="1360935" y="168061"/>
                  <a:pt x="1360910" y="173234"/>
                  <a:pt x="1354084" y="177063"/>
                </a:cubicBezTo>
                <a:cubicBezTo>
                  <a:pt x="1347258" y="180892"/>
                  <a:pt x="1338934" y="188607"/>
                  <a:pt x="1329111" y="200208"/>
                </a:cubicBezTo>
                <a:cubicBezTo>
                  <a:pt x="1319288" y="211810"/>
                  <a:pt x="1303746" y="227337"/>
                  <a:pt x="1282487" y="246789"/>
                </a:cubicBezTo>
                <a:cubicBezTo>
                  <a:pt x="1261228" y="266242"/>
                  <a:pt x="1236874" y="282597"/>
                  <a:pt x="1209427" y="295854"/>
                </a:cubicBezTo>
                <a:cubicBezTo>
                  <a:pt x="1181980" y="309112"/>
                  <a:pt x="1155017" y="317106"/>
                  <a:pt x="1128538" y="319838"/>
                </a:cubicBezTo>
                <a:cubicBezTo>
                  <a:pt x="1102058" y="322570"/>
                  <a:pt x="1100861" y="319254"/>
                  <a:pt x="1124945" y="309890"/>
                </a:cubicBezTo>
                <a:cubicBezTo>
                  <a:pt x="1149030" y="300525"/>
                  <a:pt x="1173042" y="289189"/>
                  <a:pt x="1196983" y="275882"/>
                </a:cubicBezTo>
                <a:cubicBezTo>
                  <a:pt x="1220924" y="262574"/>
                  <a:pt x="1237957" y="251417"/>
                  <a:pt x="1248081" y="242412"/>
                </a:cubicBezTo>
                <a:cubicBezTo>
                  <a:pt x="1241757" y="238511"/>
                  <a:pt x="1233429" y="230631"/>
                  <a:pt x="1223097" y="218772"/>
                </a:cubicBezTo>
                <a:cubicBezTo>
                  <a:pt x="1212765" y="206912"/>
                  <a:pt x="1210607" y="200076"/>
                  <a:pt x="1216622" y="198262"/>
                </a:cubicBezTo>
                <a:cubicBezTo>
                  <a:pt x="1222638" y="196448"/>
                  <a:pt x="1231862" y="197982"/>
                  <a:pt x="1244295" y="202865"/>
                </a:cubicBezTo>
                <a:cubicBezTo>
                  <a:pt x="1256728" y="207748"/>
                  <a:pt x="1263296" y="217453"/>
                  <a:pt x="1263999" y="231979"/>
                </a:cubicBezTo>
                <a:cubicBezTo>
                  <a:pt x="1273635" y="222084"/>
                  <a:pt x="1283742" y="210304"/>
                  <a:pt x="1294318" y="196638"/>
                </a:cubicBezTo>
                <a:cubicBezTo>
                  <a:pt x="1304894" y="182972"/>
                  <a:pt x="1310181" y="174088"/>
                  <a:pt x="1310181" y="169986"/>
                </a:cubicBezTo>
                <a:cubicBezTo>
                  <a:pt x="1310181" y="168237"/>
                  <a:pt x="1306023" y="168262"/>
                  <a:pt x="1297706" y="170062"/>
                </a:cubicBezTo>
                <a:cubicBezTo>
                  <a:pt x="1289388" y="171861"/>
                  <a:pt x="1280892" y="173435"/>
                  <a:pt x="1272216" y="174783"/>
                </a:cubicBezTo>
                <a:cubicBezTo>
                  <a:pt x="1263540" y="176131"/>
                  <a:pt x="1256097" y="174109"/>
                  <a:pt x="1249888" y="168717"/>
                </a:cubicBezTo>
                <a:cubicBezTo>
                  <a:pt x="1236953" y="182570"/>
                  <a:pt x="1221315" y="194307"/>
                  <a:pt x="1202974" y="203930"/>
                </a:cubicBezTo>
                <a:cubicBezTo>
                  <a:pt x="1184633" y="213552"/>
                  <a:pt x="1167547" y="220209"/>
                  <a:pt x="1151715" y="223902"/>
                </a:cubicBezTo>
                <a:cubicBezTo>
                  <a:pt x="1135883" y="227595"/>
                  <a:pt x="1135840" y="224379"/>
                  <a:pt x="1151586" y="214255"/>
                </a:cubicBezTo>
                <a:cubicBezTo>
                  <a:pt x="1167331" y="204130"/>
                  <a:pt x="1183396" y="193092"/>
                  <a:pt x="1199780" y="181140"/>
                </a:cubicBezTo>
                <a:cubicBezTo>
                  <a:pt x="1216164" y="169187"/>
                  <a:pt x="1227188" y="158633"/>
                  <a:pt x="1232852" y="149476"/>
                </a:cubicBezTo>
                <a:cubicBezTo>
                  <a:pt x="1238516" y="140320"/>
                  <a:pt x="1241348" y="134107"/>
                  <a:pt x="1241348" y="130838"/>
                </a:cubicBezTo>
                <a:cubicBezTo>
                  <a:pt x="1241348" y="129024"/>
                  <a:pt x="1241619" y="127544"/>
                  <a:pt x="1242159" y="126398"/>
                </a:cubicBezTo>
                <a:lnTo>
                  <a:pt x="1244569" y="123982"/>
                </a:lnTo>
                <a:lnTo>
                  <a:pt x="1203211" y="146820"/>
                </a:lnTo>
                <a:cubicBezTo>
                  <a:pt x="1183522" y="155983"/>
                  <a:pt x="1164933" y="161024"/>
                  <a:pt x="1147445" y="161942"/>
                </a:cubicBezTo>
                <a:cubicBezTo>
                  <a:pt x="1129957" y="162859"/>
                  <a:pt x="1128348" y="159744"/>
                  <a:pt x="1142616" y="152595"/>
                </a:cubicBezTo>
                <a:cubicBezTo>
                  <a:pt x="1156885" y="145447"/>
                  <a:pt x="1170831" y="138581"/>
                  <a:pt x="1184454" y="131999"/>
                </a:cubicBezTo>
                <a:cubicBezTo>
                  <a:pt x="1198077" y="125417"/>
                  <a:pt x="1212539" y="117480"/>
                  <a:pt x="1227840" y="108187"/>
                </a:cubicBezTo>
                <a:cubicBezTo>
                  <a:pt x="1212969" y="97088"/>
                  <a:pt x="1204526" y="88176"/>
                  <a:pt x="1202512" y="81450"/>
                </a:cubicBezTo>
                <a:lnTo>
                  <a:pt x="1203959" y="75814"/>
                </a:lnTo>
                <a:lnTo>
                  <a:pt x="1202340" y="77094"/>
                </a:lnTo>
                <a:cubicBezTo>
                  <a:pt x="1187347" y="88444"/>
                  <a:pt x="1170526" y="96654"/>
                  <a:pt x="1151876" y="101723"/>
                </a:cubicBezTo>
                <a:cubicBezTo>
                  <a:pt x="1133227" y="106793"/>
                  <a:pt x="1132169" y="103616"/>
                  <a:pt x="1148704" y="92194"/>
                </a:cubicBezTo>
                <a:cubicBezTo>
                  <a:pt x="1165238" y="80772"/>
                  <a:pt x="1182120" y="66450"/>
                  <a:pt x="1199350" y="49228"/>
                </a:cubicBezTo>
                <a:cubicBezTo>
                  <a:pt x="1216579" y="32005"/>
                  <a:pt x="1225460" y="19242"/>
                  <a:pt x="1225990" y="10939"/>
                </a:cubicBezTo>
                <a:cubicBezTo>
                  <a:pt x="1226388" y="4712"/>
                  <a:pt x="1228637" y="1645"/>
                  <a:pt x="1232738" y="1737"/>
                </a:cubicBezTo>
                <a:close/>
                <a:moveTo>
                  <a:pt x="2642657" y="59"/>
                </a:moveTo>
                <a:cubicBezTo>
                  <a:pt x="2644249" y="-114"/>
                  <a:pt x="2646312" y="96"/>
                  <a:pt x="2648846" y="690"/>
                </a:cubicBezTo>
                <a:cubicBezTo>
                  <a:pt x="2658985" y="3063"/>
                  <a:pt x="2666886" y="6139"/>
                  <a:pt x="2672551" y="9917"/>
                </a:cubicBezTo>
                <a:cubicBezTo>
                  <a:pt x="2678215" y="13696"/>
                  <a:pt x="2679922" y="17866"/>
                  <a:pt x="2677670" y="22426"/>
                </a:cubicBezTo>
                <a:cubicBezTo>
                  <a:pt x="2675419" y="26986"/>
                  <a:pt x="2674293" y="32951"/>
                  <a:pt x="2674293" y="40322"/>
                </a:cubicBezTo>
                <a:cubicBezTo>
                  <a:pt x="2689193" y="39462"/>
                  <a:pt x="2708225" y="37698"/>
                  <a:pt x="2731392" y="35031"/>
                </a:cubicBezTo>
                <a:cubicBezTo>
                  <a:pt x="2754559" y="32363"/>
                  <a:pt x="2769562" y="30327"/>
                  <a:pt x="2776402" y="28922"/>
                </a:cubicBezTo>
                <a:cubicBezTo>
                  <a:pt x="2783243" y="27516"/>
                  <a:pt x="2791108" y="32242"/>
                  <a:pt x="2799999" y="43097"/>
                </a:cubicBezTo>
                <a:cubicBezTo>
                  <a:pt x="2808890" y="53953"/>
                  <a:pt x="2806133" y="59155"/>
                  <a:pt x="2791728" y="58703"/>
                </a:cubicBezTo>
                <a:cubicBezTo>
                  <a:pt x="2777324" y="58251"/>
                  <a:pt x="2760030" y="58251"/>
                  <a:pt x="2739846" y="58703"/>
                </a:cubicBezTo>
                <a:cubicBezTo>
                  <a:pt x="2719662" y="59155"/>
                  <a:pt x="2697811" y="60191"/>
                  <a:pt x="2674293" y="61811"/>
                </a:cubicBezTo>
                <a:lnTo>
                  <a:pt x="2674293" y="79471"/>
                </a:lnTo>
                <a:cubicBezTo>
                  <a:pt x="2694900" y="77779"/>
                  <a:pt x="2709082" y="75104"/>
                  <a:pt x="2716840" y="71448"/>
                </a:cubicBezTo>
                <a:cubicBezTo>
                  <a:pt x="2724599" y="67791"/>
                  <a:pt x="2730930" y="67461"/>
                  <a:pt x="2735834" y="70458"/>
                </a:cubicBezTo>
                <a:cubicBezTo>
                  <a:pt x="2740738" y="73455"/>
                  <a:pt x="2746105" y="77223"/>
                  <a:pt x="2751934" y="81762"/>
                </a:cubicBezTo>
                <a:cubicBezTo>
                  <a:pt x="2757764" y="86301"/>
                  <a:pt x="2757585" y="90499"/>
                  <a:pt x="2751397" y="94356"/>
                </a:cubicBezTo>
                <a:cubicBezTo>
                  <a:pt x="2745209" y="98214"/>
                  <a:pt x="2740208" y="103520"/>
                  <a:pt x="2736393" y="110274"/>
                </a:cubicBezTo>
                <a:cubicBezTo>
                  <a:pt x="2746288" y="121330"/>
                  <a:pt x="2743563" y="126858"/>
                  <a:pt x="2728219" y="126858"/>
                </a:cubicBezTo>
                <a:cubicBezTo>
                  <a:pt x="2715872" y="126858"/>
                  <a:pt x="2697897" y="128084"/>
                  <a:pt x="2674293" y="130537"/>
                </a:cubicBezTo>
                <a:lnTo>
                  <a:pt x="2674293" y="145594"/>
                </a:lnTo>
                <a:cubicBezTo>
                  <a:pt x="2700923" y="142166"/>
                  <a:pt x="2717170" y="138610"/>
                  <a:pt x="2723035" y="134925"/>
                </a:cubicBezTo>
                <a:cubicBezTo>
                  <a:pt x="2728901" y="131239"/>
                  <a:pt x="2735035" y="130863"/>
                  <a:pt x="2741437" y="133795"/>
                </a:cubicBezTo>
                <a:cubicBezTo>
                  <a:pt x="2747840" y="136728"/>
                  <a:pt x="2753999" y="140664"/>
                  <a:pt x="2759915" y="145604"/>
                </a:cubicBezTo>
                <a:cubicBezTo>
                  <a:pt x="2765830" y="150545"/>
                  <a:pt x="2766859" y="154714"/>
                  <a:pt x="2763001" y="158113"/>
                </a:cubicBezTo>
                <a:cubicBezTo>
                  <a:pt x="2759144" y="161511"/>
                  <a:pt x="2755674" y="165441"/>
                  <a:pt x="2752590" y="169900"/>
                </a:cubicBezTo>
                <a:cubicBezTo>
                  <a:pt x="2757380" y="169972"/>
                  <a:pt x="2764705" y="168864"/>
                  <a:pt x="2774563" y="166577"/>
                </a:cubicBezTo>
                <a:cubicBezTo>
                  <a:pt x="2784422" y="164290"/>
                  <a:pt x="2792897" y="167896"/>
                  <a:pt x="2799988" y="177397"/>
                </a:cubicBezTo>
                <a:cubicBezTo>
                  <a:pt x="2807080" y="186897"/>
                  <a:pt x="2802953" y="191647"/>
                  <a:pt x="2787609" y="191647"/>
                </a:cubicBezTo>
                <a:cubicBezTo>
                  <a:pt x="2776037" y="191647"/>
                  <a:pt x="2762672" y="192049"/>
                  <a:pt x="2747514" y="192852"/>
                </a:cubicBezTo>
                <a:cubicBezTo>
                  <a:pt x="2745349" y="200051"/>
                  <a:pt x="2743893" y="205285"/>
                  <a:pt x="2743147" y="208554"/>
                </a:cubicBezTo>
                <a:cubicBezTo>
                  <a:pt x="2753042" y="221317"/>
                  <a:pt x="2752867" y="227989"/>
                  <a:pt x="2742620" y="228570"/>
                </a:cubicBezTo>
                <a:cubicBezTo>
                  <a:pt x="2732375" y="229151"/>
                  <a:pt x="2709599" y="231119"/>
                  <a:pt x="2674293" y="234474"/>
                </a:cubicBezTo>
                <a:cubicBezTo>
                  <a:pt x="2674293" y="255813"/>
                  <a:pt x="2674745" y="272458"/>
                  <a:pt x="2675648" y="284411"/>
                </a:cubicBezTo>
                <a:cubicBezTo>
                  <a:pt x="2676552" y="296363"/>
                  <a:pt x="2672321" y="307287"/>
                  <a:pt x="2662957" y="317182"/>
                </a:cubicBezTo>
                <a:cubicBezTo>
                  <a:pt x="2653593" y="327076"/>
                  <a:pt x="2646516" y="327549"/>
                  <a:pt x="2641726" y="318601"/>
                </a:cubicBezTo>
                <a:cubicBezTo>
                  <a:pt x="2636937" y="309653"/>
                  <a:pt x="2628092" y="300178"/>
                  <a:pt x="2615193" y="290175"/>
                </a:cubicBezTo>
                <a:cubicBezTo>
                  <a:pt x="2602294" y="280173"/>
                  <a:pt x="2603624" y="276972"/>
                  <a:pt x="2619184" y="280571"/>
                </a:cubicBezTo>
                <a:cubicBezTo>
                  <a:pt x="2634743" y="284170"/>
                  <a:pt x="2643322" y="285748"/>
                  <a:pt x="2644921" y="285303"/>
                </a:cubicBezTo>
                <a:cubicBezTo>
                  <a:pt x="2646520" y="284859"/>
                  <a:pt x="2647516" y="283461"/>
                  <a:pt x="2647911" y="281109"/>
                </a:cubicBezTo>
                <a:cubicBezTo>
                  <a:pt x="2648305" y="278757"/>
                  <a:pt x="2648502" y="264237"/>
                  <a:pt x="2648502" y="237550"/>
                </a:cubicBezTo>
                <a:cubicBezTo>
                  <a:pt x="2627350" y="240232"/>
                  <a:pt x="2612268" y="242702"/>
                  <a:pt x="2603255" y="244961"/>
                </a:cubicBezTo>
                <a:cubicBezTo>
                  <a:pt x="2594242" y="247219"/>
                  <a:pt x="2584907" y="244502"/>
                  <a:pt x="2575249" y="236808"/>
                </a:cubicBezTo>
                <a:cubicBezTo>
                  <a:pt x="2565591" y="229115"/>
                  <a:pt x="2567989" y="225268"/>
                  <a:pt x="2582444" y="225268"/>
                </a:cubicBezTo>
                <a:cubicBezTo>
                  <a:pt x="2593887" y="225268"/>
                  <a:pt x="2615907" y="222758"/>
                  <a:pt x="2648502" y="217739"/>
                </a:cubicBezTo>
                <a:lnTo>
                  <a:pt x="2648502" y="202446"/>
                </a:lnTo>
                <a:cubicBezTo>
                  <a:pt x="2609353" y="207837"/>
                  <a:pt x="2584358" y="211663"/>
                  <a:pt x="2573517" y="213921"/>
                </a:cubicBezTo>
                <a:cubicBezTo>
                  <a:pt x="2562676" y="216180"/>
                  <a:pt x="2552440" y="213007"/>
                  <a:pt x="2542811" y="204403"/>
                </a:cubicBezTo>
                <a:cubicBezTo>
                  <a:pt x="2533182" y="195799"/>
                  <a:pt x="2534404" y="191956"/>
                  <a:pt x="2546479" y="192873"/>
                </a:cubicBezTo>
                <a:cubicBezTo>
                  <a:pt x="2558553" y="193791"/>
                  <a:pt x="2573237" y="193365"/>
                  <a:pt x="2590532" y="191594"/>
                </a:cubicBezTo>
                <a:cubicBezTo>
                  <a:pt x="2607826" y="189823"/>
                  <a:pt x="2627150" y="187295"/>
                  <a:pt x="2648502" y="184011"/>
                </a:cubicBezTo>
                <a:lnTo>
                  <a:pt x="2648502" y="167362"/>
                </a:lnTo>
                <a:cubicBezTo>
                  <a:pt x="2631194" y="170919"/>
                  <a:pt x="2618660" y="173607"/>
                  <a:pt x="2610902" y="175429"/>
                </a:cubicBezTo>
                <a:cubicBezTo>
                  <a:pt x="2603144" y="177250"/>
                  <a:pt x="2594873" y="174539"/>
                  <a:pt x="2586090" y="167298"/>
                </a:cubicBezTo>
                <a:cubicBezTo>
                  <a:pt x="2577306" y="160056"/>
                  <a:pt x="2579691" y="156435"/>
                  <a:pt x="2593242" y="156435"/>
                </a:cubicBezTo>
                <a:cubicBezTo>
                  <a:pt x="2604628" y="156435"/>
                  <a:pt x="2623048" y="154384"/>
                  <a:pt x="2648502" y="150283"/>
                </a:cubicBezTo>
                <a:lnTo>
                  <a:pt x="2648502" y="133613"/>
                </a:lnTo>
                <a:cubicBezTo>
                  <a:pt x="2641117" y="134473"/>
                  <a:pt x="2627802" y="136158"/>
                  <a:pt x="2608557" y="138667"/>
                </a:cubicBezTo>
                <a:cubicBezTo>
                  <a:pt x="2604686" y="147903"/>
                  <a:pt x="2600516" y="150089"/>
                  <a:pt x="2596049" y="145228"/>
                </a:cubicBezTo>
                <a:cubicBezTo>
                  <a:pt x="2591582" y="140367"/>
                  <a:pt x="2588227" y="132107"/>
                  <a:pt x="2585982" y="120448"/>
                </a:cubicBezTo>
                <a:cubicBezTo>
                  <a:pt x="2583738" y="108790"/>
                  <a:pt x="2580547" y="99497"/>
                  <a:pt x="2576410" y="92571"/>
                </a:cubicBezTo>
                <a:cubicBezTo>
                  <a:pt x="2572273" y="85645"/>
                  <a:pt x="2573832" y="82181"/>
                  <a:pt x="2581089" y="82181"/>
                </a:cubicBezTo>
                <a:cubicBezTo>
                  <a:pt x="2586208" y="82181"/>
                  <a:pt x="2591632" y="83078"/>
                  <a:pt x="2597361" y="84870"/>
                </a:cubicBezTo>
                <a:cubicBezTo>
                  <a:pt x="2603090" y="86663"/>
                  <a:pt x="2620137" y="85946"/>
                  <a:pt x="2648502" y="82719"/>
                </a:cubicBezTo>
                <a:lnTo>
                  <a:pt x="2648502" y="64779"/>
                </a:lnTo>
                <a:cubicBezTo>
                  <a:pt x="2627293" y="67475"/>
                  <a:pt x="2609848" y="69723"/>
                  <a:pt x="2596167" y="71523"/>
                </a:cubicBezTo>
                <a:cubicBezTo>
                  <a:pt x="2582487" y="73323"/>
                  <a:pt x="2570785" y="75122"/>
                  <a:pt x="2561063" y="76922"/>
                </a:cubicBezTo>
                <a:cubicBezTo>
                  <a:pt x="2551340" y="78722"/>
                  <a:pt x="2541209" y="75549"/>
                  <a:pt x="2530669" y="67404"/>
                </a:cubicBezTo>
                <a:cubicBezTo>
                  <a:pt x="2520129" y="59259"/>
                  <a:pt x="2522086" y="55186"/>
                  <a:pt x="2536541" y="55186"/>
                </a:cubicBezTo>
                <a:cubicBezTo>
                  <a:pt x="2548242" y="55186"/>
                  <a:pt x="2563232" y="54293"/>
                  <a:pt x="2581508" y="52508"/>
                </a:cubicBezTo>
                <a:cubicBezTo>
                  <a:pt x="2599785" y="50723"/>
                  <a:pt x="2622116" y="48181"/>
                  <a:pt x="2648502" y="44882"/>
                </a:cubicBezTo>
                <a:cubicBezTo>
                  <a:pt x="2648502" y="32822"/>
                  <a:pt x="2646025" y="21849"/>
                  <a:pt x="2641070" y="11961"/>
                </a:cubicBezTo>
                <a:cubicBezTo>
                  <a:pt x="2637354" y="4545"/>
                  <a:pt x="2637883" y="578"/>
                  <a:pt x="2642657" y="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32071" y="5151069"/>
            <a:ext cx="2538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35 - 2 =  </a:t>
            </a: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033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21070" y="2336420"/>
            <a:ext cx="1130438" cy="4801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76358" y="3157158"/>
            <a:ext cx="1422194" cy="245948"/>
          </a:xfrm>
          <a:custGeom>
            <a:avLst/>
            <a:gdLst/>
            <a:ahLst/>
            <a:cxnLst/>
            <a:rect l="l" t="t" r="r" b="b"/>
            <a:pathLst>
              <a:path w="1422194" h="245948">
                <a:moveTo>
                  <a:pt x="1260070" y="147085"/>
                </a:moveTo>
                <a:lnTo>
                  <a:pt x="1422194" y="147085"/>
                </a:lnTo>
                <a:lnTo>
                  <a:pt x="1422194" y="175565"/>
                </a:lnTo>
                <a:lnTo>
                  <a:pt x="1260070" y="175565"/>
                </a:lnTo>
                <a:close/>
                <a:moveTo>
                  <a:pt x="536170" y="106581"/>
                </a:moveTo>
                <a:lnTo>
                  <a:pt x="698294" y="106581"/>
                </a:lnTo>
                <a:lnTo>
                  <a:pt x="698294" y="135061"/>
                </a:lnTo>
                <a:lnTo>
                  <a:pt x="536170" y="135061"/>
                </a:lnTo>
                <a:close/>
                <a:moveTo>
                  <a:pt x="1260070" y="64744"/>
                </a:moveTo>
                <a:lnTo>
                  <a:pt x="1422194" y="64744"/>
                </a:lnTo>
                <a:lnTo>
                  <a:pt x="1422194" y="93224"/>
                </a:lnTo>
                <a:lnTo>
                  <a:pt x="1260070" y="93224"/>
                </a:lnTo>
                <a:close/>
                <a:moveTo>
                  <a:pt x="205798" y="6709"/>
                </a:moveTo>
                <a:lnTo>
                  <a:pt x="320146" y="6709"/>
                </a:lnTo>
                <a:lnTo>
                  <a:pt x="320146" y="37878"/>
                </a:lnTo>
                <a:lnTo>
                  <a:pt x="233008" y="37878"/>
                </a:lnTo>
                <a:cubicBezTo>
                  <a:pt x="228864" y="60392"/>
                  <a:pt x="224619" y="76983"/>
                  <a:pt x="220274" y="87652"/>
                </a:cubicBezTo>
                <a:cubicBezTo>
                  <a:pt x="230197" y="82275"/>
                  <a:pt x="241433" y="79826"/>
                  <a:pt x="253981" y="80307"/>
                </a:cubicBezTo>
                <a:cubicBezTo>
                  <a:pt x="266528" y="80787"/>
                  <a:pt x="278542" y="83659"/>
                  <a:pt x="290021" y="88921"/>
                </a:cubicBezTo>
                <a:cubicBezTo>
                  <a:pt x="301501" y="94184"/>
                  <a:pt x="309807" y="101250"/>
                  <a:pt x="314941" y="110120"/>
                </a:cubicBezTo>
                <a:cubicBezTo>
                  <a:pt x="320075" y="118989"/>
                  <a:pt x="323796" y="127801"/>
                  <a:pt x="326105" y="136556"/>
                </a:cubicBezTo>
                <a:cubicBezTo>
                  <a:pt x="328414" y="145311"/>
                  <a:pt x="329331" y="154826"/>
                  <a:pt x="328858" y="165100"/>
                </a:cubicBezTo>
                <a:cubicBezTo>
                  <a:pt x="328385" y="175375"/>
                  <a:pt x="326273" y="185901"/>
                  <a:pt x="322523" y="196677"/>
                </a:cubicBezTo>
                <a:cubicBezTo>
                  <a:pt x="318773" y="207454"/>
                  <a:pt x="313062" y="216442"/>
                  <a:pt x="305390" y="223641"/>
                </a:cubicBezTo>
                <a:cubicBezTo>
                  <a:pt x="297718" y="230839"/>
                  <a:pt x="288462" y="236547"/>
                  <a:pt x="277621" y="240763"/>
                </a:cubicBezTo>
                <a:cubicBezTo>
                  <a:pt x="266779" y="244979"/>
                  <a:pt x="254232" y="246624"/>
                  <a:pt x="239977" y="245699"/>
                </a:cubicBezTo>
                <a:cubicBezTo>
                  <a:pt x="225723" y="244774"/>
                  <a:pt x="212165" y="239547"/>
                  <a:pt x="199302" y="230018"/>
                </a:cubicBezTo>
                <a:cubicBezTo>
                  <a:pt x="186438" y="220489"/>
                  <a:pt x="177626" y="203550"/>
                  <a:pt x="172865" y="179200"/>
                </a:cubicBezTo>
                <a:lnTo>
                  <a:pt x="204421" y="169994"/>
                </a:lnTo>
                <a:cubicBezTo>
                  <a:pt x="211003" y="195562"/>
                  <a:pt x="221174" y="209379"/>
                  <a:pt x="234933" y="211444"/>
                </a:cubicBezTo>
                <a:cubicBezTo>
                  <a:pt x="248693" y="213509"/>
                  <a:pt x="259864" y="212068"/>
                  <a:pt x="268446" y="207121"/>
                </a:cubicBezTo>
                <a:cubicBezTo>
                  <a:pt x="277029" y="202173"/>
                  <a:pt x="283267" y="195168"/>
                  <a:pt x="287160" y="186105"/>
                </a:cubicBezTo>
                <a:cubicBezTo>
                  <a:pt x="291054" y="177042"/>
                  <a:pt x="292782" y="166947"/>
                  <a:pt x="292344" y="155819"/>
                </a:cubicBezTo>
                <a:cubicBezTo>
                  <a:pt x="291907" y="144691"/>
                  <a:pt x="289025" y="135438"/>
                  <a:pt x="283697" y="128060"/>
                </a:cubicBezTo>
                <a:cubicBezTo>
                  <a:pt x="278370" y="120681"/>
                  <a:pt x="271598" y="115731"/>
                  <a:pt x="263381" y="113207"/>
                </a:cubicBezTo>
                <a:cubicBezTo>
                  <a:pt x="255164" y="110683"/>
                  <a:pt x="245861" y="110697"/>
                  <a:pt x="235471" y="113250"/>
                </a:cubicBezTo>
                <a:cubicBezTo>
                  <a:pt x="225082" y="115802"/>
                  <a:pt x="216108" y="122176"/>
                  <a:pt x="208551" y="132372"/>
                </a:cubicBezTo>
                <a:lnTo>
                  <a:pt x="179620" y="129081"/>
                </a:lnTo>
                <a:cubicBezTo>
                  <a:pt x="181426" y="121065"/>
                  <a:pt x="190152" y="80274"/>
                  <a:pt x="205798" y="6709"/>
                </a:cubicBezTo>
                <a:close/>
                <a:moveTo>
                  <a:pt x="91107" y="1974"/>
                </a:moveTo>
                <a:cubicBezTo>
                  <a:pt x="98707" y="3062"/>
                  <a:pt x="105773" y="5282"/>
                  <a:pt x="112305" y="8634"/>
                </a:cubicBezTo>
                <a:cubicBezTo>
                  <a:pt x="125369" y="15338"/>
                  <a:pt x="134464" y="25032"/>
                  <a:pt x="139591" y="37716"/>
                </a:cubicBezTo>
                <a:cubicBezTo>
                  <a:pt x="144718" y="50400"/>
                  <a:pt x="145392" y="64378"/>
                  <a:pt x="141613" y="79651"/>
                </a:cubicBezTo>
                <a:cubicBezTo>
                  <a:pt x="137834" y="94923"/>
                  <a:pt x="127577" y="107098"/>
                  <a:pt x="110842" y="116175"/>
                </a:cubicBezTo>
                <a:cubicBezTo>
                  <a:pt x="122845" y="120305"/>
                  <a:pt x="132367" y="128020"/>
                  <a:pt x="139408" y="139320"/>
                </a:cubicBezTo>
                <a:cubicBezTo>
                  <a:pt x="146449" y="150620"/>
                  <a:pt x="148801" y="165455"/>
                  <a:pt x="146463" y="183825"/>
                </a:cubicBezTo>
                <a:cubicBezTo>
                  <a:pt x="144126" y="202195"/>
                  <a:pt x="135787" y="217109"/>
                  <a:pt x="121447" y="228566"/>
                </a:cubicBezTo>
                <a:cubicBezTo>
                  <a:pt x="107107" y="240024"/>
                  <a:pt x="90902" y="245520"/>
                  <a:pt x="72834" y="245054"/>
                </a:cubicBezTo>
                <a:cubicBezTo>
                  <a:pt x="54765" y="244588"/>
                  <a:pt x="39066" y="238884"/>
                  <a:pt x="25737" y="227943"/>
                </a:cubicBezTo>
                <a:cubicBezTo>
                  <a:pt x="12408" y="217001"/>
                  <a:pt x="3829" y="200173"/>
                  <a:pt x="0" y="177458"/>
                </a:cubicBezTo>
                <a:lnTo>
                  <a:pt x="31555" y="171349"/>
                </a:lnTo>
                <a:cubicBezTo>
                  <a:pt x="35657" y="185187"/>
                  <a:pt x="41429" y="195394"/>
                  <a:pt x="48871" y="201969"/>
                </a:cubicBezTo>
                <a:cubicBezTo>
                  <a:pt x="56314" y="208544"/>
                  <a:pt x="65366" y="211860"/>
                  <a:pt x="76028" y="211917"/>
                </a:cubicBezTo>
                <a:cubicBezTo>
                  <a:pt x="86690" y="211975"/>
                  <a:pt x="95355" y="207641"/>
                  <a:pt x="102023" y="198914"/>
                </a:cubicBezTo>
                <a:cubicBezTo>
                  <a:pt x="108691" y="190188"/>
                  <a:pt x="111595" y="180190"/>
                  <a:pt x="110735" y="168918"/>
                </a:cubicBezTo>
                <a:cubicBezTo>
                  <a:pt x="109874" y="157647"/>
                  <a:pt x="105554" y="148935"/>
                  <a:pt x="97775" y="142783"/>
                </a:cubicBezTo>
                <a:cubicBezTo>
                  <a:pt x="89995" y="136631"/>
                  <a:pt x="75845" y="132093"/>
                  <a:pt x="55324" y="129167"/>
                </a:cubicBezTo>
                <a:lnTo>
                  <a:pt x="55324" y="105614"/>
                </a:lnTo>
                <a:cubicBezTo>
                  <a:pt x="75429" y="103706"/>
                  <a:pt x="89454" y="98999"/>
                  <a:pt x="97398" y="91492"/>
                </a:cubicBezTo>
                <a:cubicBezTo>
                  <a:pt x="105343" y="83985"/>
                  <a:pt x="108896" y="74269"/>
                  <a:pt x="108057" y="62345"/>
                </a:cubicBezTo>
                <a:cubicBezTo>
                  <a:pt x="107218" y="50422"/>
                  <a:pt x="102005" y="41789"/>
                  <a:pt x="92419" y="36447"/>
                </a:cubicBezTo>
                <a:cubicBezTo>
                  <a:pt x="82832" y="31105"/>
                  <a:pt x="72558" y="30539"/>
                  <a:pt x="61595" y="34748"/>
                </a:cubicBezTo>
                <a:cubicBezTo>
                  <a:pt x="50631" y="38957"/>
                  <a:pt x="41386" y="51701"/>
                  <a:pt x="33857" y="72982"/>
                </a:cubicBezTo>
                <a:lnTo>
                  <a:pt x="2689" y="68143"/>
                </a:lnTo>
                <a:cubicBezTo>
                  <a:pt x="8253" y="49070"/>
                  <a:pt x="15978" y="33884"/>
                  <a:pt x="25866" y="22584"/>
                </a:cubicBezTo>
                <a:cubicBezTo>
                  <a:pt x="35753" y="11284"/>
                  <a:pt x="49366" y="4458"/>
                  <a:pt x="66703" y="2106"/>
                </a:cubicBezTo>
                <a:cubicBezTo>
                  <a:pt x="75372" y="930"/>
                  <a:pt x="83506" y="886"/>
                  <a:pt x="91107" y="1974"/>
                </a:cubicBezTo>
                <a:close/>
                <a:moveTo>
                  <a:pt x="986738" y="1"/>
                </a:moveTo>
                <a:cubicBezTo>
                  <a:pt x="991122" y="10"/>
                  <a:pt x="995261" y="493"/>
                  <a:pt x="999154" y="1450"/>
                </a:cubicBezTo>
                <a:cubicBezTo>
                  <a:pt x="1006941" y="3364"/>
                  <a:pt x="1014932" y="6974"/>
                  <a:pt x="1023128" y="12280"/>
                </a:cubicBezTo>
                <a:cubicBezTo>
                  <a:pt x="1031323" y="17586"/>
                  <a:pt x="1037984" y="25369"/>
                  <a:pt x="1043111" y="35630"/>
                </a:cubicBezTo>
                <a:cubicBezTo>
                  <a:pt x="1048237" y="45890"/>
                  <a:pt x="1050102" y="58273"/>
                  <a:pt x="1048703" y="72778"/>
                </a:cubicBezTo>
                <a:cubicBezTo>
                  <a:pt x="1047305" y="87283"/>
                  <a:pt x="1040175" y="104409"/>
                  <a:pt x="1027311" y="124155"/>
                </a:cubicBezTo>
                <a:cubicBezTo>
                  <a:pt x="1014448" y="143902"/>
                  <a:pt x="990335" y="172690"/>
                  <a:pt x="954972" y="210519"/>
                </a:cubicBezTo>
                <a:lnTo>
                  <a:pt x="1052156" y="210519"/>
                </a:lnTo>
                <a:lnTo>
                  <a:pt x="1052156" y="241688"/>
                </a:lnTo>
                <a:lnTo>
                  <a:pt x="907563" y="241688"/>
                </a:lnTo>
                <a:lnTo>
                  <a:pt x="907563" y="231987"/>
                </a:lnTo>
                <a:cubicBezTo>
                  <a:pt x="908496" y="218019"/>
                  <a:pt x="914909" y="205543"/>
                  <a:pt x="926804" y="194559"/>
                </a:cubicBezTo>
                <a:cubicBezTo>
                  <a:pt x="938700" y="183574"/>
                  <a:pt x="953585" y="166692"/>
                  <a:pt x="971460" y="143913"/>
                </a:cubicBezTo>
                <a:cubicBezTo>
                  <a:pt x="989335" y="121133"/>
                  <a:pt x="1000925" y="103592"/>
                  <a:pt x="1006231" y="91288"/>
                </a:cubicBezTo>
                <a:cubicBezTo>
                  <a:pt x="1011537" y="78984"/>
                  <a:pt x="1013556" y="68713"/>
                  <a:pt x="1012286" y="60474"/>
                </a:cubicBezTo>
                <a:cubicBezTo>
                  <a:pt x="1011017" y="52236"/>
                  <a:pt x="1007210" y="45510"/>
                  <a:pt x="1000864" y="40297"/>
                </a:cubicBezTo>
                <a:cubicBezTo>
                  <a:pt x="994519" y="35085"/>
                  <a:pt x="987091" y="32912"/>
                  <a:pt x="978580" y="33780"/>
                </a:cubicBezTo>
                <a:cubicBezTo>
                  <a:pt x="970069" y="34647"/>
                  <a:pt x="961870" y="37985"/>
                  <a:pt x="953983" y="43793"/>
                </a:cubicBezTo>
                <a:cubicBezTo>
                  <a:pt x="946096" y="49601"/>
                  <a:pt x="939650" y="59330"/>
                  <a:pt x="934645" y="72982"/>
                </a:cubicBezTo>
                <a:lnTo>
                  <a:pt x="902164" y="68164"/>
                </a:lnTo>
                <a:cubicBezTo>
                  <a:pt x="909535" y="44460"/>
                  <a:pt x="919136" y="27639"/>
                  <a:pt x="930967" y="17701"/>
                </a:cubicBezTo>
                <a:cubicBezTo>
                  <a:pt x="942797" y="7763"/>
                  <a:pt x="956758" y="2328"/>
                  <a:pt x="972847" y="1396"/>
                </a:cubicBezTo>
                <a:cubicBezTo>
                  <a:pt x="977723" y="457"/>
                  <a:pt x="982353" y="-8"/>
                  <a:pt x="98673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91261" y="2989760"/>
            <a:ext cx="77320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61188" y="2989760"/>
            <a:ext cx="1066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（本）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02701" y="2419165"/>
            <a:ext cx="2073722" cy="317928"/>
          </a:xfrm>
          <a:custGeom>
            <a:avLst/>
            <a:gdLst/>
            <a:ahLst/>
            <a:cxnLst/>
            <a:rect l="l" t="t" r="r" b="b"/>
            <a:pathLst>
              <a:path w="2073722" h="317928">
                <a:moveTo>
                  <a:pt x="771807" y="169457"/>
                </a:moveTo>
                <a:cubicBezTo>
                  <a:pt x="771499" y="182521"/>
                  <a:pt x="771210" y="194655"/>
                  <a:pt x="770942" y="205861"/>
                </a:cubicBezTo>
                <a:lnTo>
                  <a:pt x="770729" y="214622"/>
                </a:lnTo>
                <a:lnTo>
                  <a:pt x="771472" y="212787"/>
                </a:lnTo>
                <a:cubicBezTo>
                  <a:pt x="772655" y="211288"/>
                  <a:pt x="774570" y="209404"/>
                  <a:pt x="777217" y="207132"/>
                </a:cubicBezTo>
                <a:lnTo>
                  <a:pt x="797812" y="186716"/>
                </a:lnTo>
                <a:lnTo>
                  <a:pt x="792425" y="190481"/>
                </a:lnTo>
                <a:cubicBezTo>
                  <a:pt x="790030" y="190687"/>
                  <a:pt x="787101" y="189799"/>
                  <a:pt x="783638" y="187816"/>
                </a:cubicBezTo>
                <a:cubicBezTo>
                  <a:pt x="776712" y="183851"/>
                  <a:pt x="772768" y="177731"/>
                  <a:pt x="771807" y="169457"/>
                </a:cubicBezTo>
                <a:close/>
                <a:moveTo>
                  <a:pt x="1650792" y="121211"/>
                </a:moveTo>
                <a:cubicBezTo>
                  <a:pt x="1666972" y="120127"/>
                  <a:pt x="1680544" y="122500"/>
                  <a:pt x="1691509" y="128329"/>
                </a:cubicBezTo>
                <a:cubicBezTo>
                  <a:pt x="1706129" y="136102"/>
                  <a:pt x="1712568" y="143100"/>
                  <a:pt x="1710825" y="149323"/>
                </a:cubicBezTo>
                <a:cubicBezTo>
                  <a:pt x="1709083" y="155547"/>
                  <a:pt x="1702049" y="158211"/>
                  <a:pt x="1689724" y="157314"/>
                </a:cubicBezTo>
                <a:cubicBezTo>
                  <a:pt x="1677398" y="156418"/>
                  <a:pt x="1660079" y="155970"/>
                  <a:pt x="1637766" y="155970"/>
                </a:cubicBezTo>
                <a:cubicBezTo>
                  <a:pt x="1615481" y="155970"/>
                  <a:pt x="1591540" y="157092"/>
                  <a:pt x="1565943" y="159336"/>
                </a:cubicBezTo>
                <a:cubicBezTo>
                  <a:pt x="1540345" y="161581"/>
                  <a:pt x="1518921" y="164252"/>
                  <a:pt x="1501670" y="167349"/>
                </a:cubicBezTo>
                <a:cubicBezTo>
                  <a:pt x="1484419" y="170447"/>
                  <a:pt x="1469361" y="173372"/>
                  <a:pt x="1456498" y="176125"/>
                </a:cubicBezTo>
                <a:cubicBezTo>
                  <a:pt x="1443635" y="178879"/>
                  <a:pt x="1430248" y="175889"/>
                  <a:pt x="1416338" y="167155"/>
                </a:cubicBezTo>
                <a:cubicBezTo>
                  <a:pt x="1403733" y="153288"/>
                  <a:pt x="1402837" y="147040"/>
                  <a:pt x="1413650" y="148409"/>
                </a:cubicBezTo>
                <a:cubicBezTo>
                  <a:pt x="1424462" y="149779"/>
                  <a:pt x="1442986" y="149348"/>
                  <a:pt x="1469221" y="147119"/>
                </a:cubicBezTo>
                <a:cubicBezTo>
                  <a:pt x="1495457" y="144889"/>
                  <a:pt x="1523463" y="141515"/>
                  <a:pt x="1553241" y="136998"/>
                </a:cubicBezTo>
                <a:cubicBezTo>
                  <a:pt x="1583018" y="132481"/>
                  <a:pt x="1609852" y="127964"/>
                  <a:pt x="1633743" y="123446"/>
                </a:cubicBezTo>
                <a:cubicBezTo>
                  <a:pt x="1639716" y="122317"/>
                  <a:pt x="1645399" y="121572"/>
                  <a:pt x="1650792" y="121211"/>
                </a:cubicBezTo>
                <a:close/>
                <a:moveTo>
                  <a:pt x="400150" y="118488"/>
                </a:moveTo>
                <a:cubicBezTo>
                  <a:pt x="403792" y="116013"/>
                  <a:pt x="406299" y="122344"/>
                  <a:pt x="407670" y="137482"/>
                </a:cubicBezTo>
                <a:cubicBezTo>
                  <a:pt x="409498" y="157666"/>
                  <a:pt x="404042" y="177939"/>
                  <a:pt x="391301" y="198302"/>
                </a:cubicBezTo>
                <a:cubicBezTo>
                  <a:pt x="378559" y="218665"/>
                  <a:pt x="369084" y="222996"/>
                  <a:pt x="362875" y="211295"/>
                </a:cubicBezTo>
                <a:cubicBezTo>
                  <a:pt x="356665" y="199593"/>
                  <a:pt x="356737" y="189333"/>
                  <a:pt x="363090" y="180513"/>
                </a:cubicBezTo>
                <a:cubicBezTo>
                  <a:pt x="369443" y="171694"/>
                  <a:pt x="374820" y="162939"/>
                  <a:pt x="379223" y="154249"/>
                </a:cubicBezTo>
                <a:cubicBezTo>
                  <a:pt x="384629" y="145143"/>
                  <a:pt x="390265" y="135026"/>
                  <a:pt x="396130" y="123898"/>
                </a:cubicBezTo>
                <a:cubicBezTo>
                  <a:pt x="397596" y="121116"/>
                  <a:pt x="398936" y="119313"/>
                  <a:pt x="400150" y="118488"/>
                </a:cubicBezTo>
                <a:close/>
                <a:moveTo>
                  <a:pt x="556210" y="110702"/>
                </a:moveTo>
                <a:cubicBezTo>
                  <a:pt x="563523" y="112128"/>
                  <a:pt x="573669" y="116097"/>
                  <a:pt x="586647" y="122608"/>
                </a:cubicBezTo>
                <a:cubicBezTo>
                  <a:pt x="599954" y="128286"/>
                  <a:pt x="610580" y="137740"/>
                  <a:pt x="618525" y="150969"/>
                </a:cubicBezTo>
                <a:cubicBezTo>
                  <a:pt x="626469" y="164198"/>
                  <a:pt x="627642" y="177563"/>
                  <a:pt x="622042" y="191064"/>
                </a:cubicBezTo>
                <a:cubicBezTo>
                  <a:pt x="616442" y="204565"/>
                  <a:pt x="607734" y="202224"/>
                  <a:pt x="595917" y="184041"/>
                </a:cubicBezTo>
                <a:cubicBezTo>
                  <a:pt x="584101" y="165858"/>
                  <a:pt x="572701" y="148732"/>
                  <a:pt x="561716" y="132664"/>
                </a:cubicBezTo>
                <a:cubicBezTo>
                  <a:pt x="550732" y="116595"/>
                  <a:pt x="548896" y="109275"/>
                  <a:pt x="556210" y="110702"/>
                </a:cubicBezTo>
                <a:close/>
                <a:moveTo>
                  <a:pt x="1938002" y="54743"/>
                </a:moveTo>
                <a:cubicBezTo>
                  <a:pt x="1929958" y="55632"/>
                  <a:pt x="1923562" y="56341"/>
                  <a:pt x="1918815" y="56872"/>
                </a:cubicBezTo>
                <a:cubicBezTo>
                  <a:pt x="1922329" y="72130"/>
                  <a:pt x="1924795" y="82613"/>
                  <a:pt x="1926215" y="88320"/>
                </a:cubicBezTo>
                <a:cubicBezTo>
                  <a:pt x="1932367" y="88392"/>
                  <a:pt x="1938841" y="87797"/>
                  <a:pt x="1945639" y="86535"/>
                </a:cubicBezTo>
                <a:cubicBezTo>
                  <a:pt x="1943846" y="81731"/>
                  <a:pt x="1942283" y="76740"/>
                  <a:pt x="1940949" y="71564"/>
                </a:cubicBezTo>
                <a:cubicBezTo>
                  <a:pt x="1939616" y="66387"/>
                  <a:pt x="1938633" y="60780"/>
                  <a:pt x="1938002" y="54743"/>
                </a:cubicBezTo>
                <a:close/>
                <a:moveTo>
                  <a:pt x="1223627" y="54743"/>
                </a:moveTo>
                <a:cubicBezTo>
                  <a:pt x="1215583" y="55632"/>
                  <a:pt x="1209187" y="56341"/>
                  <a:pt x="1204440" y="56872"/>
                </a:cubicBezTo>
                <a:cubicBezTo>
                  <a:pt x="1207954" y="72130"/>
                  <a:pt x="1210420" y="82613"/>
                  <a:pt x="1211840" y="88320"/>
                </a:cubicBezTo>
                <a:cubicBezTo>
                  <a:pt x="1217992" y="88392"/>
                  <a:pt x="1224466" y="87797"/>
                  <a:pt x="1231264" y="86535"/>
                </a:cubicBezTo>
                <a:cubicBezTo>
                  <a:pt x="1229471" y="81731"/>
                  <a:pt x="1227908" y="76740"/>
                  <a:pt x="1226574" y="71564"/>
                </a:cubicBezTo>
                <a:cubicBezTo>
                  <a:pt x="1225241" y="66387"/>
                  <a:pt x="1224258" y="60780"/>
                  <a:pt x="1223627" y="54743"/>
                </a:cubicBezTo>
                <a:close/>
                <a:moveTo>
                  <a:pt x="112327" y="52032"/>
                </a:moveTo>
                <a:cubicBezTo>
                  <a:pt x="96997" y="53839"/>
                  <a:pt x="83324" y="55488"/>
                  <a:pt x="71307" y="56980"/>
                </a:cubicBezTo>
                <a:cubicBezTo>
                  <a:pt x="70541" y="111035"/>
                  <a:pt x="69243" y="148737"/>
                  <a:pt x="67413" y="170085"/>
                </a:cubicBezTo>
                <a:lnTo>
                  <a:pt x="66802" y="176181"/>
                </a:lnTo>
                <a:lnTo>
                  <a:pt x="72102" y="172587"/>
                </a:lnTo>
                <a:cubicBezTo>
                  <a:pt x="79860" y="170500"/>
                  <a:pt x="94423" y="166582"/>
                  <a:pt x="115790" y="160831"/>
                </a:cubicBezTo>
                <a:lnTo>
                  <a:pt x="115790" y="126264"/>
                </a:lnTo>
                <a:cubicBezTo>
                  <a:pt x="105709" y="128975"/>
                  <a:pt x="95990" y="128021"/>
                  <a:pt x="86633" y="123403"/>
                </a:cubicBezTo>
                <a:cubicBezTo>
                  <a:pt x="77276" y="118786"/>
                  <a:pt x="76286" y="115402"/>
                  <a:pt x="83664" y="113251"/>
                </a:cubicBezTo>
                <a:cubicBezTo>
                  <a:pt x="91042" y="111100"/>
                  <a:pt x="101751" y="108461"/>
                  <a:pt x="115790" y="105335"/>
                </a:cubicBezTo>
                <a:cubicBezTo>
                  <a:pt x="115790" y="85474"/>
                  <a:pt x="114636" y="67706"/>
                  <a:pt x="112327" y="52032"/>
                </a:cubicBezTo>
                <a:close/>
                <a:moveTo>
                  <a:pt x="1978915" y="49343"/>
                </a:moveTo>
                <a:cubicBezTo>
                  <a:pt x="1972390" y="50233"/>
                  <a:pt x="1963155" y="51294"/>
                  <a:pt x="1951210" y="52527"/>
                </a:cubicBezTo>
                <a:cubicBezTo>
                  <a:pt x="1955483" y="55108"/>
                  <a:pt x="1959251" y="59715"/>
                  <a:pt x="1962513" y="66347"/>
                </a:cubicBezTo>
                <a:cubicBezTo>
                  <a:pt x="1965776" y="72980"/>
                  <a:pt x="1966052" y="78956"/>
                  <a:pt x="1963342" y="84276"/>
                </a:cubicBezTo>
                <a:cubicBezTo>
                  <a:pt x="1969838" y="84348"/>
                  <a:pt x="1974792" y="84104"/>
                  <a:pt x="1978205" y="83545"/>
                </a:cubicBezTo>
                <a:cubicBezTo>
                  <a:pt x="1979897" y="66322"/>
                  <a:pt x="1980134" y="54922"/>
                  <a:pt x="1978915" y="49343"/>
                </a:cubicBezTo>
                <a:close/>
                <a:moveTo>
                  <a:pt x="1264540" y="49343"/>
                </a:moveTo>
                <a:cubicBezTo>
                  <a:pt x="1258015" y="50233"/>
                  <a:pt x="1248780" y="51294"/>
                  <a:pt x="1236835" y="52527"/>
                </a:cubicBezTo>
                <a:cubicBezTo>
                  <a:pt x="1241108" y="55108"/>
                  <a:pt x="1244876" y="59715"/>
                  <a:pt x="1248138" y="66347"/>
                </a:cubicBezTo>
                <a:cubicBezTo>
                  <a:pt x="1251401" y="72980"/>
                  <a:pt x="1251677" y="78956"/>
                  <a:pt x="1248967" y="84276"/>
                </a:cubicBezTo>
                <a:cubicBezTo>
                  <a:pt x="1255463" y="84348"/>
                  <a:pt x="1260417" y="84104"/>
                  <a:pt x="1263830" y="83545"/>
                </a:cubicBezTo>
                <a:cubicBezTo>
                  <a:pt x="1265522" y="66322"/>
                  <a:pt x="1265759" y="54922"/>
                  <a:pt x="1264540" y="49343"/>
                </a:cubicBezTo>
                <a:close/>
                <a:moveTo>
                  <a:pt x="2025356" y="42589"/>
                </a:moveTo>
                <a:cubicBezTo>
                  <a:pt x="2023047" y="42589"/>
                  <a:pt x="2014529" y="43557"/>
                  <a:pt x="1999802" y="45493"/>
                </a:cubicBezTo>
                <a:cubicBezTo>
                  <a:pt x="2005194" y="48806"/>
                  <a:pt x="2006724" y="52979"/>
                  <a:pt x="2004394" y="58012"/>
                </a:cubicBezTo>
                <a:cubicBezTo>
                  <a:pt x="2002064" y="63046"/>
                  <a:pt x="1999178" y="70897"/>
                  <a:pt x="1995736" y="81566"/>
                </a:cubicBezTo>
                <a:cubicBezTo>
                  <a:pt x="2004398" y="80691"/>
                  <a:pt x="2010958" y="80254"/>
                  <a:pt x="2015418" y="80254"/>
                </a:cubicBezTo>
                <a:cubicBezTo>
                  <a:pt x="2019319" y="70115"/>
                  <a:pt x="2022162" y="61303"/>
                  <a:pt x="2023947" y="53818"/>
                </a:cubicBezTo>
                <a:cubicBezTo>
                  <a:pt x="2025732" y="46332"/>
                  <a:pt x="2026202" y="42589"/>
                  <a:pt x="2025356" y="42589"/>
                </a:cubicBezTo>
                <a:close/>
                <a:moveTo>
                  <a:pt x="1310981" y="42589"/>
                </a:moveTo>
                <a:cubicBezTo>
                  <a:pt x="1308672" y="42589"/>
                  <a:pt x="1300154" y="43557"/>
                  <a:pt x="1285427" y="45493"/>
                </a:cubicBezTo>
                <a:cubicBezTo>
                  <a:pt x="1290819" y="48806"/>
                  <a:pt x="1292349" y="52979"/>
                  <a:pt x="1290019" y="58012"/>
                </a:cubicBezTo>
                <a:cubicBezTo>
                  <a:pt x="1287689" y="63046"/>
                  <a:pt x="1284803" y="70897"/>
                  <a:pt x="1281361" y="81566"/>
                </a:cubicBezTo>
                <a:cubicBezTo>
                  <a:pt x="1290023" y="80691"/>
                  <a:pt x="1296583" y="80254"/>
                  <a:pt x="1301043" y="80254"/>
                </a:cubicBezTo>
                <a:cubicBezTo>
                  <a:pt x="1304944" y="70115"/>
                  <a:pt x="1307787" y="61303"/>
                  <a:pt x="1309572" y="53818"/>
                </a:cubicBezTo>
                <a:cubicBezTo>
                  <a:pt x="1311357" y="46332"/>
                  <a:pt x="1311827" y="42589"/>
                  <a:pt x="1310981" y="42589"/>
                </a:cubicBezTo>
                <a:close/>
                <a:moveTo>
                  <a:pt x="2035052" y="19269"/>
                </a:moveTo>
                <a:cubicBezTo>
                  <a:pt x="2038447" y="19529"/>
                  <a:pt x="2041790" y="20620"/>
                  <a:pt x="2045081" y="22542"/>
                </a:cubicBezTo>
                <a:cubicBezTo>
                  <a:pt x="2051663" y="26385"/>
                  <a:pt x="2057460" y="30608"/>
                  <a:pt x="2062472" y="35211"/>
                </a:cubicBezTo>
                <a:cubicBezTo>
                  <a:pt x="2067484" y="39814"/>
                  <a:pt x="2067588" y="43779"/>
                  <a:pt x="2062784" y="47106"/>
                </a:cubicBezTo>
                <a:cubicBezTo>
                  <a:pt x="2057980" y="50433"/>
                  <a:pt x="2053369" y="57180"/>
                  <a:pt x="2048953" y="67348"/>
                </a:cubicBezTo>
                <a:cubicBezTo>
                  <a:pt x="2044536" y="77515"/>
                  <a:pt x="2037853" y="87628"/>
                  <a:pt x="2028905" y="97688"/>
                </a:cubicBezTo>
                <a:cubicBezTo>
                  <a:pt x="2019957" y="107748"/>
                  <a:pt x="2014823" y="107830"/>
                  <a:pt x="2013504" y="97935"/>
                </a:cubicBezTo>
                <a:cubicBezTo>
                  <a:pt x="2003767" y="98373"/>
                  <a:pt x="1991590" y="99459"/>
                  <a:pt x="1976974" y="101194"/>
                </a:cubicBezTo>
                <a:lnTo>
                  <a:pt x="1960458" y="103503"/>
                </a:lnTo>
                <a:lnTo>
                  <a:pt x="1978431" y="110304"/>
                </a:lnTo>
                <a:cubicBezTo>
                  <a:pt x="1984576" y="113000"/>
                  <a:pt x="1986497" y="116983"/>
                  <a:pt x="1984196" y="122253"/>
                </a:cubicBezTo>
                <a:cubicBezTo>
                  <a:pt x="1981894" y="127523"/>
                  <a:pt x="1980342" y="133305"/>
                  <a:pt x="1979539" y="139601"/>
                </a:cubicBezTo>
                <a:cubicBezTo>
                  <a:pt x="1990394" y="136905"/>
                  <a:pt x="1999866" y="134883"/>
                  <a:pt x="2007954" y="133535"/>
                </a:cubicBezTo>
                <a:cubicBezTo>
                  <a:pt x="2016042" y="132187"/>
                  <a:pt x="2022778" y="134607"/>
                  <a:pt x="2028163" y="140795"/>
                </a:cubicBezTo>
                <a:cubicBezTo>
                  <a:pt x="2033548" y="146982"/>
                  <a:pt x="2032275" y="151284"/>
                  <a:pt x="2024345" y="153701"/>
                </a:cubicBezTo>
                <a:cubicBezTo>
                  <a:pt x="2016415" y="156117"/>
                  <a:pt x="2001479" y="158953"/>
                  <a:pt x="1979539" y="162208"/>
                </a:cubicBezTo>
                <a:cubicBezTo>
                  <a:pt x="1979539" y="170511"/>
                  <a:pt x="1979094" y="177373"/>
                  <a:pt x="1978205" y="182793"/>
                </a:cubicBezTo>
                <a:cubicBezTo>
                  <a:pt x="1993635" y="181990"/>
                  <a:pt x="2011087" y="179990"/>
                  <a:pt x="2030561" y="176792"/>
                </a:cubicBezTo>
                <a:cubicBezTo>
                  <a:pt x="2050035" y="173594"/>
                  <a:pt x="2063497" y="177423"/>
                  <a:pt x="2070947" y="188279"/>
                </a:cubicBezTo>
                <a:cubicBezTo>
                  <a:pt x="2078397" y="199134"/>
                  <a:pt x="2070850" y="203210"/>
                  <a:pt x="2048307" y="200507"/>
                </a:cubicBezTo>
                <a:cubicBezTo>
                  <a:pt x="2025764" y="197804"/>
                  <a:pt x="1998346" y="198345"/>
                  <a:pt x="1966052" y="202131"/>
                </a:cubicBezTo>
                <a:cubicBezTo>
                  <a:pt x="1975947" y="208570"/>
                  <a:pt x="1978234" y="214202"/>
                  <a:pt x="1972914" y="219028"/>
                </a:cubicBezTo>
                <a:cubicBezTo>
                  <a:pt x="1967593" y="223853"/>
                  <a:pt x="1963062" y="228965"/>
                  <a:pt x="1959319" y="234364"/>
                </a:cubicBezTo>
                <a:cubicBezTo>
                  <a:pt x="1955576" y="239764"/>
                  <a:pt x="1951489" y="244894"/>
                  <a:pt x="1947058" y="249755"/>
                </a:cubicBezTo>
                <a:cubicBezTo>
                  <a:pt x="1942627" y="254616"/>
                  <a:pt x="1944094" y="256387"/>
                  <a:pt x="1951457" y="255068"/>
                </a:cubicBezTo>
                <a:cubicBezTo>
                  <a:pt x="1958821" y="253749"/>
                  <a:pt x="1976678" y="251512"/>
                  <a:pt x="2005029" y="248357"/>
                </a:cubicBezTo>
                <a:cubicBezTo>
                  <a:pt x="1999092" y="241258"/>
                  <a:pt x="1994460" y="233508"/>
                  <a:pt x="1991133" y="225104"/>
                </a:cubicBezTo>
                <a:cubicBezTo>
                  <a:pt x="1987806" y="216701"/>
                  <a:pt x="1990172" y="213955"/>
                  <a:pt x="1998231" y="216866"/>
                </a:cubicBezTo>
                <a:cubicBezTo>
                  <a:pt x="2006291" y="219777"/>
                  <a:pt x="2015006" y="224746"/>
                  <a:pt x="2024377" y="231772"/>
                </a:cubicBezTo>
                <a:cubicBezTo>
                  <a:pt x="2033748" y="238799"/>
                  <a:pt x="2041216" y="247937"/>
                  <a:pt x="2046780" y="259187"/>
                </a:cubicBezTo>
                <a:cubicBezTo>
                  <a:pt x="2052344" y="270437"/>
                  <a:pt x="2053326" y="280791"/>
                  <a:pt x="2049727" y="290248"/>
                </a:cubicBezTo>
                <a:cubicBezTo>
                  <a:pt x="2046128" y="299706"/>
                  <a:pt x="2039925" y="299422"/>
                  <a:pt x="2031121" y="289399"/>
                </a:cubicBezTo>
                <a:cubicBezTo>
                  <a:pt x="2022316" y="279375"/>
                  <a:pt x="2015655" y="270441"/>
                  <a:pt x="2011137" y="262597"/>
                </a:cubicBezTo>
                <a:cubicBezTo>
                  <a:pt x="1986573" y="267100"/>
                  <a:pt x="1967575" y="271097"/>
                  <a:pt x="1954146" y="274589"/>
                </a:cubicBezTo>
                <a:cubicBezTo>
                  <a:pt x="1940716" y="278081"/>
                  <a:pt x="1927760" y="283480"/>
                  <a:pt x="1915277" y="290786"/>
                </a:cubicBezTo>
                <a:cubicBezTo>
                  <a:pt x="1902794" y="298092"/>
                  <a:pt x="1895735" y="295647"/>
                  <a:pt x="1894100" y="283451"/>
                </a:cubicBezTo>
                <a:cubicBezTo>
                  <a:pt x="1892465" y="271255"/>
                  <a:pt x="1894813" y="263923"/>
                  <a:pt x="1901145" y="261457"/>
                </a:cubicBezTo>
                <a:cubicBezTo>
                  <a:pt x="1907476" y="258990"/>
                  <a:pt x="1913621" y="255416"/>
                  <a:pt x="1919579" y="250734"/>
                </a:cubicBezTo>
                <a:cubicBezTo>
                  <a:pt x="1925537" y="246052"/>
                  <a:pt x="1930485" y="239774"/>
                  <a:pt x="1934421" y="231901"/>
                </a:cubicBezTo>
                <a:cubicBezTo>
                  <a:pt x="1938357" y="224029"/>
                  <a:pt x="1941645" y="214916"/>
                  <a:pt x="1944283" y="204562"/>
                </a:cubicBezTo>
                <a:cubicBezTo>
                  <a:pt x="1919805" y="208118"/>
                  <a:pt x="1904152" y="211033"/>
                  <a:pt x="1897326" y="213306"/>
                </a:cubicBezTo>
                <a:cubicBezTo>
                  <a:pt x="1890501" y="215579"/>
                  <a:pt x="1881775" y="212417"/>
                  <a:pt x="1871148" y="203820"/>
                </a:cubicBezTo>
                <a:cubicBezTo>
                  <a:pt x="1860522" y="195223"/>
                  <a:pt x="1864236" y="190924"/>
                  <a:pt x="1882291" y="190924"/>
                </a:cubicBezTo>
                <a:cubicBezTo>
                  <a:pt x="1897563" y="190924"/>
                  <a:pt x="1921382" y="189268"/>
                  <a:pt x="1953748" y="185955"/>
                </a:cubicBezTo>
                <a:lnTo>
                  <a:pt x="1953748" y="165413"/>
                </a:lnTo>
                <a:cubicBezTo>
                  <a:pt x="1946420" y="166288"/>
                  <a:pt x="1938547" y="166958"/>
                  <a:pt x="1930130" y="167424"/>
                </a:cubicBezTo>
                <a:cubicBezTo>
                  <a:pt x="1921712" y="167890"/>
                  <a:pt x="1914320" y="165288"/>
                  <a:pt x="1907953" y="159616"/>
                </a:cubicBezTo>
                <a:cubicBezTo>
                  <a:pt x="1901586" y="153945"/>
                  <a:pt x="1902765" y="150786"/>
                  <a:pt x="1911491" y="150141"/>
                </a:cubicBezTo>
                <a:cubicBezTo>
                  <a:pt x="1920217" y="149495"/>
                  <a:pt x="1934303" y="147552"/>
                  <a:pt x="1953748" y="144311"/>
                </a:cubicBezTo>
                <a:cubicBezTo>
                  <a:pt x="1952888" y="130373"/>
                  <a:pt x="1950421" y="118904"/>
                  <a:pt x="1946348" y="109906"/>
                </a:cubicBezTo>
                <a:lnTo>
                  <a:pt x="1945009" y="105662"/>
                </a:lnTo>
                <a:lnTo>
                  <a:pt x="1925806" y="108346"/>
                </a:lnTo>
                <a:cubicBezTo>
                  <a:pt x="1919884" y="118499"/>
                  <a:pt x="1914768" y="117725"/>
                  <a:pt x="1910459" y="106023"/>
                </a:cubicBezTo>
                <a:cubicBezTo>
                  <a:pt x="1906149" y="94322"/>
                  <a:pt x="1902012" y="82964"/>
                  <a:pt x="1898047" y="71951"/>
                </a:cubicBezTo>
                <a:cubicBezTo>
                  <a:pt x="1894082" y="60938"/>
                  <a:pt x="1889999" y="52140"/>
                  <a:pt x="1885797" y="45558"/>
                </a:cubicBezTo>
                <a:cubicBezTo>
                  <a:pt x="1881595" y="38975"/>
                  <a:pt x="1883248" y="36150"/>
                  <a:pt x="1890755" y="37083"/>
                </a:cubicBezTo>
                <a:cubicBezTo>
                  <a:pt x="1898262" y="38015"/>
                  <a:pt x="1905873" y="38897"/>
                  <a:pt x="1913588" y="39728"/>
                </a:cubicBezTo>
                <a:cubicBezTo>
                  <a:pt x="1946155" y="37104"/>
                  <a:pt x="1971067" y="34025"/>
                  <a:pt x="1988326" y="30490"/>
                </a:cubicBezTo>
                <a:cubicBezTo>
                  <a:pt x="2005584" y="26955"/>
                  <a:pt x="2017713" y="23786"/>
                  <a:pt x="2024710" y="20982"/>
                </a:cubicBezTo>
                <a:cubicBezTo>
                  <a:pt x="2028209" y="19580"/>
                  <a:pt x="2031656" y="19009"/>
                  <a:pt x="2035052" y="19269"/>
                </a:cubicBezTo>
                <a:close/>
                <a:moveTo>
                  <a:pt x="1320677" y="19269"/>
                </a:moveTo>
                <a:cubicBezTo>
                  <a:pt x="1324072" y="19529"/>
                  <a:pt x="1327415" y="20620"/>
                  <a:pt x="1330706" y="22542"/>
                </a:cubicBezTo>
                <a:cubicBezTo>
                  <a:pt x="1337288" y="26385"/>
                  <a:pt x="1343085" y="30608"/>
                  <a:pt x="1348097" y="35211"/>
                </a:cubicBezTo>
                <a:cubicBezTo>
                  <a:pt x="1353109" y="39814"/>
                  <a:pt x="1353213" y="43779"/>
                  <a:pt x="1348409" y="47106"/>
                </a:cubicBezTo>
                <a:cubicBezTo>
                  <a:pt x="1343605" y="50433"/>
                  <a:pt x="1338994" y="57180"/>
                  <a:pt x="1334578" y="67348"/>
                </a:cubicBezTo>
                <a:cubicBezTo>
                  <a:pt x="1330161" y="77515"/>
                  <a:pt x="1323478" y="87628"/>
                  <a:pt x="1314530" y="97688"/>
                </a:cubicBezTo>
                <a:cubicBezTo>
                  <a:pt x="1305582" y="107748"/>
                  <a:pt x="1300448" y="107830"/>
                  <a:pt x="1299129" y="97935"/>
                </a:cubicBezTo>
                <a:cubicBezTo>
                  <a:pt x="1289392" y="98373"/>
                  <a:pt x="1277215" y="99459"/>
                  <a:pt x="1262599" y="101194"/>
                </a:cubicBezTo>
                <a:lnTo>
                  <a:pt x="1246083" y="103503"/>
                </a:lnTo>
                <a:lnTo>
                  <a:pt x="1264056" y="110304"/>
                </a:lnTo>
                <a:cubicBezTo>
                  <a:pt x="1270201" y="113000"/>
                  <a:pt x="1272122" y="116983"/>
                  <a:pt x="1269821" y="122253"/>
                </a:cubicBezTo>
                <a:cubicBezTo>
                  <a:pt x="1267519" y="127523"/>
                  <a:pt x="1265967" y="133305"/>
                  <a:pt x="1265164" y="139601"/>
                </a:cubicBezTo>
                <a:cubicBezTo>
                  <a:pt x="1276019" y="136905"/>
                  <a:pt x="1285491" y="134883"/>
                  <a:pt x="1293579" y="133535"/>
                </a:cubicBezTo>
                <a:cubicBezTo>
                  <a:pt x="1301667" y="132187"/>
                  <a:pt x="1308403" y="134607"/>
                  <a:pt x="1313788" y="140795"/>
                </a:cubicBezTo>
                <a:cubicBezTo>
                  <a:pt x="1319173" y="146982"/>
                  <a:pt x="1317900" y="151284"/>
                  <a:pt x="1309970" y="153701"/>
                </a:cubicBezTo>
                <a:cubicBezTo>
                  <a:pt x="1302040" y="156117"/>
                  <a:pt x="1287104" y="158953"/>
                  <a:pt x="1265164" y="162208"/>
                </a:cubicBezTo>
                <a:cubicBezTo>
                  <a:pt x="1265164" y="170511"/>
                  <a:pt x="1264719" y="177373"/>
                  <a:pt x="1263830" y="182793"/>
                </a:cubicBezTo>
                <a:cubicBezTo>
                  <a:pt x="1279260" y="181990"/>
                  <a:pt x="1296712" y="179990"/>
                  <a:pt x="1316186" y="176792"/>
                </a:cubicBezTo>
                <a:cubicBezTo>
                  <a:pt x="1335660" y="173594"/>
                  <a:pt x="1349122" y="177423"/>
                  <a:pt x="1356572" y="188279"/>
                </a:cubicBezTo>
                <a:cubicBezTo>
                  <a:pt x="1364022" y="199134"/>
                  <a:pt x="1356475" y="203210"/>
                  <a:pt x="1333932" y="200507"/>
                </a:cubicBezTo>
                <a:cubicBezTo>
                  <a:pt x="1311390" y="197804"/>
                  <a:pt x="1283971" y="198345"/>
                  <a:pt x="1251677" y="202131"/>
                </a:cubicBezTo>
                <a:cubicBezTo>
                  <a:pt x="1261572" y="208570"/>
                  <a:pt x="1263859" y="214202"/>
                  <a:pt x="1258539" y="219028"/>
                </a:cubicBezTo>
                <a:cubicBezTo>
                  <a:pt x="1253219" y="223853"/>
                  <a:pt x="1248687" y="228965"/>
                  <a:pt x="1244944" y="234364"/>
                </a:cubicBezTo>
                <a:cubicBezTo>
                  <a:pt x="1241201" y="239764"/>
                  <a:pt x="1237114" y="244894"/>
                  <a:pt x="1232683" y="249755"/>
                </a:cubicBezTo>
                <a:cubicBezTo>
                  <a:pt x="1228252" y="254616"/>
                  <a:pt x="1229719" y="256387"/>
                  <a:pt x="1237082" y="255068"/>
                </a:cubicBezTo>
                <a:cubicBezTo>
                  <a:pt x="1244446" y="253749"/>
                  <a:pt x="1262303" y="251512"/>
                  <a:pt x="1290654" y="248357"/>
                </a:cubicBezTo>
                <a:cubicBezTo>
                  <a:pt x="1284717" y="241258"/>
                  <a:pt x="1280085" y="233508"/>
                  <a:pt x="1276758" y="225104"/>
                </a:cubicBezTo>
                <a:cubicBezTo>
                  <a:pt x="1273431" y="216701"/>
                  <a:pt x="1275797" y="213955"/>
                  <a:pt x="1283856" y="216866"/>
                </a:cubicBezTo>
                <a:cubicBezTo>
                  <a:pt x="1291916" y="219777"/>
                  <a:pt x="1300631" y="224746"/>
                  <a:pt x="1310002" y="231772"/>
                </a:cubicBezTo>
                <a:cubicBezTo>
                  <a:pt x="1319374" y="238799"/>
                  <a:pt x="1326841" y="247937"/>
                  <a:pt x="1332405" y="259187"/>
                </a:cubicBezTo>
                <a:cubicBezTo>
                  <a:pt x="1337969" y="270437"/>
                  <a:pt x="1338951" y="280791"/>
                  <a:pt x="1335352" y="290248"/>
                </a:cubicBezTo>
                <a:cubicBezTo>
                  <a:pt x="1331753" y="299706"/>
                  <a:pt x="1325550" y="299422"/>
                  <a:pt x="1316746" y="289399"/>
                </a:cubicBezTo>
                <a:cubicBezTo>
                  <a:pt x="1307941" y="279375"/>
                  <a:pt x="1301280" y="270441"/>
                  <a:pt x="1296763" y="262597"/>
                </a:cubicBezTo>
                <a:cubicBezTo>
                  <a:pt x="1272198" y="267100"/>
                  <a:pt x="1253201" y="271097"/>
                  <a:pt x="1239771" y="274589"/>
                </a:cubicBezTo>
                <a:cubicBezTo>
                  <a:pt x="1226341" y="278081"/>
                  <a:pt x="1213385" y="283480"/>
                  <a:pt x="1200902" y="290786"/>
                </a:cubicBezTo>
                <a:cubicBezTo>
                  <a:pt x="1188419" y="298092"/>
                  <a:pt x="1181360" y="295647"/>
                  <a:pt x="1179725" y="283451"/>
                </a:cubicBezTo>
                <a:cubicBezTo>
                  <a:pt x="1178090" y="271255"/>
                  <a:pt x="1180438" y="263923"/>
                  <a:pt x="1186770" y="261457"/>
                </a:cubicBezTo>
                <a:cubicBezTo>
                  <a:pt x="1193101" y="258990"/>
                  <a:pt x="1199246" y="255416"/>
                  <a:pt x="1205204" y="250734"/>
                </a:cubicBezTo>
                <a:cubicBezTo>
                  <a:pt x="1211162" y="246052"/>
                  <a:pt x="1216110" y="239774"/>
                  <a:pt x="1220046" y="231901"/>
                </a:cubicBezTo>
                <a:cubicBezTo>
                  <a:pt x="1223982" y="224029"/>
                  <a:pt x="1227270" y="214916"/>
                  <a:pt x="1229908" y="204562"/>
                </a:cubicBezTo>
                <a:cubicBezTo>
                  <a:pt x="1205430" y="208118"/>
                  <a:pt x="1189777" y="211033"/>
                  <a:pt x="1182951" y="213306"/>
                </a:cubicBezTo>
                <a:cubicBezTo>
                  <a:pt x="1176126" y="215579"/>
                  <a:pt x="1167400" y="212417"/>
                  <a:pt x="1156773" y="203820"/>
                </a:cubicBezTo>
                <a:cubicBezTo>
                  <a:pt x="1146147" y="195223"/>
                  <a:pt x="1149861" y="190924"/>
                  <a:pt x="1167916" y="190924"/>
                </a:cubicBezTo>
                <a:cubicBezTo>
                  <a:pt x="1183188" y="190924"/>
                  <a:pt x="1207007" y="189268"/>
                  <a:pt x="1239373" y="185955"/>
                </a:cubicBezTo>
                <a:lnTo>
                  <a:pt x="1239373" y="165413"/>
                </a:lnTo>
                <a:cubicBezTo>
                  <a:pt x="1232045" y="166288"/>
                  <a:pt x="1224172" y="166958"/>
                  <a:pt x="1215755" y="167424"/>
                </a:cubicBezTo>
                <a:cubicBezTo>
                  <a:pt x="1207337" y="167890"/>
                  <a:pt x="1199945" y="165288"/>
                  <a:pt x="1193578" y="159616"/>
                </a:cubicBezTo>
                <a:cubicBezTo>
                  <a:pt x="1187211" y="153945"/>
                  <a:pt x="1188390" y="150786"/>
                  <a:pt x="1197116" y="150141"/>
                </a:cubicBezTo>
                <a:cubicBezTo>
                  <a:pt x="1205842" y="149495"/>
                  <a:pt x="1219928" y="147552"/>
                  <a:pt x="1239373" y="144311"/>
                </a:cubicBezTo>
                <a:cubicBezTo>
                  <a:pt x="1238513" y="130373"/>
                  <a:pt x="1236046" y="118904"/>
                  <a:pt x="1231973" y="109906"/>
                </a:cubicBezTo>
                <a:lnTo>
                  <a:pt x="1230634" y="105662"/>
                </a:lnTo>
                <a:lnTo>
                  <a:pt x="1211431" y="108346"/>
                </a:lnTo>
                <a:cubicBezTo>
                  <a:pt x="1205509" y="118499"/>
                  <a:pt x="1200393" y="117725"/>
                  <a:pt x="1196084" y="106023"/>
                </a:cubicBezTo>
                <a:cubicBezTo>
                  <a:pt x="1191774" y="94322"/>
                  <a:pt x="1187637" y="82964"/>
                  <a:pt x="1183672" y="71951"/>
                </a:cubicBezTo>
                <a:cubicBezTo>
                  <a:pt x="1179707" y="60938"/>
                  <a:pt x="1175624" y="52140"/>
                  <a:pt x="1171422" y="45558"/>
                </a:cubicBezTo>
                <a:cubicBezTo>
                  <a:pt x="1167220" y="38975"/>
                  <a:pt x="1168873" y="36150"/>
                  <a:pt x="1176380" y="37083"/>
                </a:cubicBezTo>
                <a:cubicBezTo>
                  <a:pt x="1183887" y="38015"/>
                  <a:pt x="1191498" y="38897"/>
                  <a:pt x="1199213" y="39728"/>
                </a:cubicBezTo>
                <a:cubicBezTo>
                  <a:pt x="1231780" y="37104"/>
                  <a:pt x="1256692" y="34025"/>
                  <a:pt x="1273951" y="30490"/>
                </a:cubicBezTo>
                <a:cubicBezTo>
                  <a:pt x="1291209" y="26955"/>
                  <a:pt x="1303338" y="23786"/>
                  <a:pt x="1310336" y="20982"/>
                </a:cubicBezTo>
                <a:cubicBezTo>
                  <a:pt x="1313834" y="19580"/>
                  <a:pt x="1317281" y="19009"/>
                  <a:pt x="1320677" y="19269"/>
                </a:cubicBezTo>
                <a:close/>
                <a:moveTo>
                  <a:pt x="199836" y="18242"/>
                </a:moveTo>
                <a:cubicBezTo>
                  <a:pt x="203676" y="18735"/>
                  <a:pt x="208069" y="20168"/>
                  <a:pt x="213016" y="22542"/>
                </a:cubicBezTo>
                <a:cubicBezTo>
                  <a:pt x="222911" y="27288"/>
                  <a:pt x="231254" y="32451"/>
                  <a:pt x="238044" y="38029"/>
                </a:cubicBezTo>
                <a:cubicBezTo>
                  <a:pt x="244834" y="43607"/>
                  <a:pt x="246400" y="49376"/>
                  <a:pt x="242744" y="55334"/>
                </a:cubicBezTo>
                <a:cubicBezTo>
                  <a:pt x="239087" y="61292"/>
                  <a:pt x="236839" y="68068"/>
                  <a:pt x="236000" y="75661"/>
                </a:cubicBezTo>
                <a:cubicBezTo>
                  <a:pt x="235161" y="83254"/>
                  <a:pt x="234742" y="100101"/>
                  <a:pt x="234742" y="126200"/>
                </a:cubicBezTo>
                <a:cubicBezTo>
                  <a:pt x="234742" y="152973"/>
                  <a:pt x="235398" y="178237"/>
                  <a:pt x="236710" y="201991"/>
                </a:cubicBezTo>
                <a:cubicBezTo>
                  <a:pt x="238022" y="225746"/>
                  <a:pt x="239370" y="242825"/>
                  <a:pt x="240754" y="253229"/>
                </a:cubicBezTo>
                <a:cubicBezTo>
                  <a:pt x="242138" y="263633"/>
                  <a:pt x="237922" y="276345"/>
                  <a:pt x="228106" y="291367"/>
                </a:cubicBezTo>
                <a:cubicBezTo>
                  <a:pt x="218290" y="306388"/>
                  <a:pt x="210955" y="307607"/>
                  <a:pt x="206101" y="295024"/>
                </a:cubicBezTo>
                <a:cubicBezTo>
                  <a:pt x="201247" y="282440"/>
                  <a:pt x="191958" y="271165"/>
                  <a:pt x="178234" y="261199"/>
                </a:cubicBezTo>
                <a:cubicBezTo>
                  <a:pt x="164511" y="251232"/>
                  <a:pt x="165593" y="248049"/>
                  <a:pt x="181482" y="251648"/>
                </a:cubicBezTo>
                <a:cubicBezTo>
                  <a:pt x="197371" y="255247"/>
                  <a:pt x="205918" y="252505"/>
                  <a:pt x="207123" y="243420"/>
                </a:cubicBezTo>
                <a:cubicBezTo>
                  <a:pt x="208327" y="234336"/>
                  <a:pt x="208930" y="222702"/>
                  <a:pt x="208930" y="208520"/>
                </a:cubicBezTo>
                <a:cubicBezTo>
                  <a:pt x="208930" y="193362"/>
                  <a:pt x="208263" y="164649"/>
                  <a:pt x="206929" y="122382"/>
                </a:cubicBezTo>
                <a:cubicBezTo>
                  <a:pt x="205595" y="80114"/>
                  <a:pt x="202602" y="56248"/>
                  <a:pt x="197949" y="50785"/>
                </a:cubicBezTo>
                <a:cubicBezTo>
                  <a:pt x="193295" y="45321"/>
                  <a:pt x="186455" y="42811"/>
                  <a:pt x="177428" y="43256"/>
                </a:cubicBezTo>
                <a:cubicBezTo>
                  <a:pt x="168401" y="43701"/>
                  <a:pt x="153311" y="45163"/>
                  <a:pt x="132159" y="47644"/>
                </a:cubicBezTo>
                <a:cubicBezTo>
                  <a:pt x="144750" y="51788"/>
                  <a:pt x="149471" y="57091"/>
                  <a:pt x="146324" y="63551"/>
                </a:cubicBezTo>
                <a:cubicBezTo>
                  <a:pt x="143176" y="70011"/>
                  <a:pt x="141602" y="80964"/>
                  <a:pt x="141602" y="96408"/>
                </a:cubicBezTo>
                <a:cubicBezTo>
                  <a:pt x="148500" y="95533"/>
                  <a:pt x="153870" y="95096"/>
                  <a:pt x="157713" y="95096"/>
                </a:cubicBezTo>
                <a:cubicBezTo>
                  <a:pt x="163478" y="95096"/>
                  <a:pt x="168759" y="97738"/>
                  <a:pt x="173556" y="103022"/>
                </a:cubicBezTo>
                <a:cubicBezTo>
                  <a:pt x="178353" y="108307"/>
                  <a:pt x="175105" y="112569"/>
                  <a:pt x="163812" y="115810"/>
                </a:cubicBezTo>
                <a:cubicBezTo>
                  <a:pt x="152519" y="119051"/>
                  <a:pt x="145058" y="121281"/>
                  <a:pt x="141430" y="122500"/>
                </a:cubicBezTo>
                <a:lnTo>
                  <a:pt x="140247" y="154464"/>
                </a:lnTo>
                <a:cubicBezTo>
                  <a:pt x="151174" y="151854"/>
                  <a:pt x="160119" y="150076"/>
                  <a:pt x="167081" y="149130"/>
                </a:cubicBezTo>
                <a:cubicBezTo>
                  <a:pt x="174043" y="148183"/>
                  <a:pt x="179410" y="150800"/>
                  <a:pt x="183182" y="156981"/>
                </a:cubicBezTo>
                <a:cubicBezTo>
                  <a:pt x="186953" y="163162"/>
                  <a:pt x="184286" y="167890"/>
                  <a:pt x="175180" y="171167"/>
                </a:cubicBezTo>
                <a:cubicBezTo>
                  <a:pt x="166074" y="174444"/>
                  <a:pt x="154430" y="178054"/>
                  <a:pt x="140247" y="181998"/>
                </a:cubicBezTo>
                <a:cubicBezTo>
                  <a:pt x="140247" y="202447"/>
                  <a:pt x="138824" y="223606"/>
                  <a:pt x="135977" y="245475"/>
                </a:cubicBezTo>
                <a:cubicBezTo>
                  <a:pt x="133131" y="267343"/>
                  <a:pt x="129112" y="278590"/>
                  <a:pt x="123921" y="279213"/>
                </a:cubicBezTo>
                <a:cubicBezTo>
                  <a:pt x="118730" y="279837"/>
                  <a:pt x="115629" y="273639"/>
                  <a:pt x="114618" y="260618"/>
                </a:cubicBezTo>
                <a:cubicBezTo>
                  <a:pt x="113607" y="247597"/>
                  <a:pt x="113553" y="222609"/>
                  <a:pt x="114456" y="185654"/>
                </a:cubicBezTo>
                <a:cubicBezTo>
                  <a:pt x="106842" y="187461"/>
                  <a:pt x="99664" y="188365"/>
                  <a:pt x="92924" y="188365"/>
                </a:cubicBezTo>
                <a:cubicBezTo>
                  <a:pt x="86930" y="188365"/>
                  <a:pt x="80022" y="186257"/>
                  <a:pt x="72199" y="182041"/>
                </a:cubicBezTo>
                <a:lnTo>
                  <a:pt x="66729" y="176909"/>
                </a:lnTo>
                <a:lnTo>
                  <a:pt x="66596" y="178233"/>
                </a:lnTo>
                <a:cubicBezTo>
                  <a:pt x="64330" y="197291"/>
                  <a:pt x="60196" y="216984"/>
                  <a:pt x="54195" y="237311"/>
                </a:cubicBezTo>
                <a:cubicBezTo>
                  <a:pt x="48194" y="257639"/>
                  <a:pt x="35815" y="273685"/>
                  <a:pt x="17058" y="285451"/>
                </a:cubicBezTo>
                <a:cubicBezTo>
                  <a:pt x="-1699" y="297218"/>
                  <a:pt x="-4987" y="294866"/>
                  <a:pt x="7195" y="278396"/>
                </a:cubicBezTo>
                <a:cubicBezTo>
                  <a:pt x="19377" y="261926"/>
                  <a:pt x="28601" y="239140"/>
                  <a:pt x="34868" y="210036"/>
                </a:cubicBezTo>
                <a:cubicBezTo>
                  <a:pt x="41135" y="180933"/>
                  <a:pt x="44268" y="156587"/>
                  <a:pt x="44268" y="136998"/>
                </a:cubicBezTo>
                <a:lnTo>
                  <a:pt x="44268" y="81652"/>
                </a:lnTo>
                <a:cubicBezTo>
                  <a:pt x="44268" y="65562"/>
                  <a:pt x="41791" y="53427"/>
                  <a:pt x="36836" y="45246"/>
                </a:cubicBezTo>
                <a:cubicBezTo>
                  <a:pt x="31882" y="37065"/>
                  <a:pt x="35535" y="34326"/>
                  <a:pt x="47796" y="37029"/>
                </a:cubicBezTo>
                <a:cubicBezTo>
                  <a:pt x="60057" y="39732"/>
                  <a:pt x="75024" y="39969"/>
                  <a:pt x="92699" y="37739"/>
                </a:cubicBezTo>
                <a:cubicBezTo>
                  <a:pt x="110373" y="35509"/>
                  <a:pt x="129639" y="32619"/>
                  <a:pt x="150497" y="29070"/>
                </a:cubicBezTo>
                <a:cubicBezTo>
                  <a:pt x="171355" y="25521"/>
                  <a:pt x="184515" y="22359"/>
                  <a:pt x="189979" y="19584"/>
                </a:cubicBezTo>
                <a:cubicBezTo>
                  <a:pt x="192711" y="18197"/>
                  <a:pt x="195996" y="17749"/>
                  <a:pt x="199836" y="18242"/>
                </a:cubicBezTo>
                <a:close/>
                <a:moveTo>
                  <a:pt x="468394" y="16207"/>
                </a:moveTo>
                <a:cubicBezTo>
                  <a:pt x="476560" y="17619"/>
                  <a:pt x="485663" y="20606"/>
                  <a:pt x="495701" y="25166"/>
                </a:cubicBezTo>
                <a:cubicBezTo>
                  <a:pt x="507231" y="30629"/>
                  <a:pt x="511626" y="37086"/>
                  <a:pt x="508887" y="44536"/>
                </a:cubicBezTo>
                <a:cubicBezTo>
                  <a:pt x="506148" y="51986"/>
                  <a:pt x="504348" y="61511"/>
                  <a:pt x="503488" y="73112"/>
                </a:cubicBezTo>
                <a:cubicBezTo>
                  <a:pt x="502627" y="84714"/>
                  <a:pt x="502197" y="101958"/>
                  <a:pt x="502197" y="124845"/>
                </a:cubicBezTo>
                <a:cubicBezTo>
                  <a:pt x="502197" y="146713"/>
                  <a:pt x="503090" y="167034"/>
                  <a:pt x="504875" y="185805"/>
                </a:cubicBezTo>
                <a:cubicBezTo>
                  <a:pt x="506661" y="204576"/>
                  <a:pt x="506861" y="221838"/>
                  <a:pt x="505477" y="237591"/>
                </a:cubicBezTo>
                <a:cubicBezTo>
                  <a:pt x="504094" y="253344"/>
                  <a:pt x="499118" y="267300"/>
                  <a:pt x="490549" y="279461"/>
                </a:cubicBezTo>
                <a:cubicBezTo>
                  <a:pt x="481981" y="291621"/>
                  <a:pt x="474678" y="293367"/>
                  <a:pt x="468641" y="284699"/>
                </a:cubicBezTo>
                <a:cubicBezTo>
                  <a:pt x="462604" y="276030"/>
                  <a:pt x="457187" y="268860"/>
                  <a:pt x="452390" y="263188"/>
                </a:cubicBezTo>
                <a:cubicBezTo>
                  <a:pt x="447593" y="257517"/>
                  <a:pt x="442072" y="251250"/>
                  <a:pt x="435827" y="244388"/>
                </a:cubicBezTo>
                <a:cubicBezTo>
                  <a:pt x="429582" y="237526"/>
                  <a:pt x="431048" y="235049"/>
                  <a:pt x="440226" y="236956"/>
                </a:cubicBezTo>
                <a:cubicBezTo>
                  <a:pt x="449404" y="238864"/>
                  <a:pt x="456982" y="240438"/>
                  <a:pt x="462962" y="241678"/>
                </a:cubicBezTo>
                <a:cubicBezTo>
                  <a:pt x="468942" y="242918"/>
                  <a:pt x="472452" y="241717"/>
                  <a:pt x="473492" y="238075"/>
                </a:cubicBezTo>
                <a:cubicBezTo>
                  <a:pt x="474531" y="234433"/>
                  <a:pt x="475499" y="226994"/>
                  <a:pt x="476395" y="215758"/>
                </a:cubicBezTo>
                <a:cubicBezTo>
                  <a:pt x="477292" y="204522"/>
                  <a:pt x="477521" y="173759"/>
                  <a:pt x="477084" y="123468"/>
                </a:cubicBezTo>
                <a:cubicBezTo>
                  <a:pt x="476646" y="73177"/>
                  <a:pt x="473047" y="42374"/>
                  <a:pt x="466286" y="31060"/>
                </a:cubicBezTo>
                <a:cubicBezTo>
                  <a:pt x="459524" y="19745"/>
                  <a:pt x="460227" y="14794"/>
                  <a:pt x="468394" y="16207"/>
                </a:cubicBezTo>
                <a:close/>
                <a:moveTo>
                  <a:pt x="1830989" y="8710"/>
                </a:moveTo>
                <a:cubicBezTo>
                  <a:pt x="1837126" y="8710"/>
                  <a:pt x="1844974" y="11084"/>
                  <a:pt x="1854532" y="15830"/>
                </a:cubicBezTo>
                <a:cubicBezTo>
                  <a:pt x="1864089" y="20577"/>
                  <a:pt x="1866828" y="26220"/>
                  <a:pt x="1862749" y="32759"/>
                </a:cubicBezTo>
                <a:cubicBezTo>
                  <a:pt x="1858669" y="39298"/>
                  <a:pt x="1856206" y="59167"/>
                  <a:pt x="1855360" y="92364"/>
                </a:cubicBezTo>
                <a:cubicBezTo>
                  <a:pt x="1873199" y="87861"/>
                  <a:pt x="1883736" y="89464"/>
                  <a:pt x="1886969" y="97172"/>
                </a:cubicBezTo>
                <a:cubicBezTo>
                  <a:pt x="1890203" y="104880"/>
                  <a:pt x="1879666" y="112025"/>
                  <a:pt x="1855360" y="118607"/>
                </a:cubicBezTo>
                <a:lnTo>
                  <a:pt x="1855360" y="146355"/>
                </a:lnTo>
                <a:cubicBezTo>
                  <a:pt x="1870618" y="134653"/>
                  <a:pt x="1880283" y="130466"/>
                  <a:pt x="1884356" y="133793"/>
                </a:cubicBezTo>
                <a:cubicBezTo>
                  <a:pt x="1888428" y="137120"/>
                  <a:pt x="1878763" y="147882"/>
                  <a:pt x="1855360" y="166080"/>
                </a:cubicBezTo>
                <a:cubicBezTo>
                  <a:pt x="1855360" y="208699"/>
                  <a:pt x="1855582" y="234623"/>
                  <a:pt x="1856027" y="243850"/>
                </a:cubicBezTo>
                <a:cubicBezTo>
                  <a:pt x="1856471" y="253078"/>
                  <a:pt x="1855984" y="261718"/>
                  <a:pt x="1854564" y="269770"/>
                </a:cubicBezTo>
                <a:cubicBezTo>
                  <a:pt x="1853144" y="277822"/>
                  <a:pt x="1848917" y="285390"/>
                  <a:pt x="1841884" y="292475"/>
                </a:cubicBezTo>
                <a:cubicBezTo>
                  <a:pt x="1834850" y="299559"/>
                  <a:pt x="1828465" y="297662"/>
                  <a:pt x="1822729" y="286785"/>
                </a:cubicBezTo>
                <a:cubicBezTo>
                  <a:pt x="1816993" y="275908"/>
                  <a:pt x="1809948" y="265755"/>
                  <a:pt x="1801595" y="256326"/>
                </a:cubicBezTo>
                <a:cubicBezTo>
                  <a:pt x="1793242" y="246898"/>
                  <a:pt x="1794618" y="244213"/>
                  <a:pt x="1805725" y="248271"/>
                </a:cubicBezTo>
                <a:cubicBezTo>
                  <a:pt x="1816831" y="252329"/>
                  <a:pt x="1823453" y="254358"/>
                  <a:pt x="1825590" y="254358"/>
                </a:cubicBezTo>
                <a:cubicBezTo>
                  <a:pt x="1827368" y="254358"/>
                  <a:pt x="1828701" y="253623"/>
                  <a:pt x="1829590" y="252153"/>
                </a:cubicBezTo>
                <a:cubicBezTo>
                  <a:pt x="1830480" y="250684"/>
                  <a:pt x="1831146" y="247930"/>
                  <a:pt x="1831591" y="243893"/>
                </a:cubicBezTo>
                <a:cubicBezTo>
                  <a:pt x="1832036" y="239857"/>
                  <a:pt x="1832258" y="218199"/>
                  <a:pt x="1832258" y="178922"/>
                </a:cubicBezTo>
                <a:cubicBezTo>
                  <a:pt x="1810762" y="196230"/>
                  <a:pt x="1796949" y="207756"/>
                  <a:pt x="1790818" y="213499"/>
                </a:cubicBezTo>
                <a:cubicBezTo>
                  <a:pt x="1784688" y="219243"/>
                  <a:pt x="1779278" y="220838"/>
                  <a:pt x="1774589" y="218285"/>
                </a:cubicBezTo>
                <a:cubicBezTo>
                  <a:pt x="1769899" y="215733"/>
                  <a:pt x="1764841" y="211449"/>
                  <a:pt x="1759413" y="205433"/>
                </a:cubicBezTo>
                <a:cubicBezTo>
                  <a:pt x="1753985" y="199417"/>
                  <a:pt x="1753921" y="195764"/>
                  <a:pt x="1759219" y="194474"/>
                </a:cubicBezTo>
                <a:cubicBezTo>
                  <a:pt x="1764518" y="193183"/>
                  <a:pt x="1771104" y="190788"/>
                  <a:pt x="1778977" y="187289"/>
                </a:cubicBezTo>
                <a:cubicBezTo>
                  <a:pt x="1786849" y="183790"/>
                  <a:pt x="1804610" y="173831"/>
                  <a:pt x="1832258" y="157411"/>
                </a:cubicBezTo>
                <a:lnTo>
                  <a:pt x="1832258" y="122220"/>
                </a:lnTo>
                <a:cubicBezTo>
                  <a:pt x="1829318" y="123095"/>
                  <a:pt x="1823313" y="123766"/>
                  <a:pt x="1814243" y="124232"/>
                </a:cubicBezTo>
                <a:cubicBezTo>
                  <a:pt x="1805173" y="124698"/>
                  <a:pt x="1796235" y="123120"/>
                  <a:pt x="1787430" y="119499"/>
                </a:cubicBezTo>
                <a:cubicBezTo>
                  <a:pt x="1778625" y="115878"/>
                  <a:pt x="1780500" y="112516"/>
                  <a:pt x="1793055" y="109411"/>
                </a:cubicBezTo>
                <a:cubicBezTo>
                  <a:pt x="1805610" y="106306"/>
                  <a:pt x="1818678" y="102359"/>
                  <a:pt x="1832258" y="97570"/>
                </a:cubicBezTo>
                <a:lnTo>
                  <a:pt x="1832258" y="53301"/>
                </a:lnTo>
                <a:cubicBezTo>
                  <a:pt x="1832258" y="38015"/>
                  <a:pt x="1830232" y="26761"/>
                  <a:pt x="1826181" y="19541"/>
                </a:cubicBezTo>
                <a:cubicBezTo>
                  <a:pt x="1822130" y="12321"/>
                  <a:pt x="1823733" y="8710"/>
                  <a:pt x="1830989" y="8710"/>
                </a:cubicBezTo>
                <a:close/>
                <a:moveTo>
                  <a:pt x="1116614" y="8710"/>
                </a:moveTo>
                <a:cubicBezTo>
                  <a:pt x="1122751" y="8710"/>
                  <a:pt x="1130599" y="11084"/>
                  <a:pt x="1140157" y="15830"/>
                </a:cubicBezTo>
                <a:cubicBezTo>
                  <a:pt x="1149714" y="20577"/>
                  <a:pt x="1152453" y="26220"/>
                  <a:pt x="1148374" y="32759"/>
                </a:cubicBezTo>
                <a:cubicBezTo>
                  <a:pt x="1144294" y="39298"/>
                  <a:pt x="1141831" y="59167"/>
                  <a:pt x="1140985" y="92364"/>
                </a:cubicBezTo>
                <a:cubicBezTo>
                  <a:pt x="1158824" y="87861"/>
                  <a:pt x="1169361" y="89464"/>
                  <a:pt x="1172594" y="97172"/>
                </a:cubicBezTo>
                <a:cubicBezTo>
                  <a:pt x="1175828" y="104880"/>
                  <a:pt x="1165291" y="112025"/>
                  <a:pt x="1140985" y="118607"/>
                </a:cubicBezTo>
                <a:lnTo>
                  <a:pt x="1140985" y="146355"/>
                </a:lnTo>
                <a:cubicBezTo>
                  <a:pt x="1156243" y="134653"/>
                  <a:pt x="1165908" y="130466"/>
                  <a:pt x="1169981" y="133793"/>
                </a:cubicBezTo>
                <a:cubicBezTo>
                  <a:pt x="1174053" y="137120"/>
                  <a:pt x="1164388" y="147882"/>
                  <a:pt x="1140985" y="166080"/>
                </a:cubicBezTo>
                <a:cubicBezTo>
                  <a:pt x="1140985" y="208699"/>
                  <a:pt x="1141207" y="234623"/>
                  <a:pt x="1141652" y="243850"/>
                </a:cubicBezTo>
                <a:cubicBezTo>
                  <a:pt x="1142096" y="253078"/>
                  <a:pt x="1141609" y="261718"/>
                  <a:pt x="1140189" y="269770"/>
                </a:cubicBezTo>
                <a:cubicBezTo>
                  <a:pt x="1138769" y="277822"/>
                  <a:pt x="1134542" y="285390"/>
                  <a:pt x="1127509" y="292475"/>
                </a:cubicBezTo>
                <a:cubicBezTo>
                  <a:pt x="1120475" y="299559"/>
                  <a:pt x="1114090" y="297662"/>
                  <a:pt x="1108354" y="286785"/>
                </a:cubicBezTo>
                <a:cubicBezTo>
                  <a:pt x="1102618" y="275908"/>
                  <a:pt x="1095573" y="265755"/>
                  <a:pt x="1087220" y="256326"/>
                </a:cubicBezTo>
                <a:cubicBezTo>
                  <a:pt x="1078867" y="246898"/>
                  <a:pt x="1080243" y="244213"/>
                  <a:pt x="1091350" y="248271"/>
                </a:cubicBezTo>
                <a:cubicBezTo>
                  <a:pt x="1102456" y="252329"/>
                  <a:pt x="1109078" y="254358"/>
                  <a:pt x="1111215" y="254358"/>
                </a:cubicBezTo>
                <a:cubicBezTo>
                  <a:pt x="1112993" y="254358"/>
                  <a:pt x="1114326" y="253623"/>
                  <a:pt x="1115215" y="252153"/>
                </a:cubicBezTo>
                <a:cubicBezTo>
                  <a:pt x="1116105" y="250684"/>
                  <a:pt x="1116771" y="247930"/>
                  <a:pt x="1117216" y="243893"/>
                </a:cubicBezTo>
                <a:cubicBezTo>
                  <a:pt x="1117661" y="239857"/>
                  <a:pt x="1117883" y="218199"/>
                  <a:pt x="1117883" y="178922"/>
                </a:cubicBezTo>
                <a:cubicBezTo>
                  <a:pt x="1096387" y="196230"/>
                  <a:pt x="1082574" y="207756"/>
                  <a:pt x="1076443" y="213499"/>
                </a:cubicBezTo>
                <a:cubicBezTo>
                  <a:pt x="1070313" y="219243"/>
                  <a:pt x="1064903" y="220838"/>
                  <a:pt x="1060214" y="218285"/>
                </a:cubicBezTo>
                <a:cubicBezTo>
                  <a:pt x="1055524" y="215733"/>
                  <a:pt x="1050466" y="211449"/>
                  <a:pt x="1045038" y="205433"/>
                </a:cubicBezTo>
                <a:cubicBezTo>
                  <a:pt x="1039610" y="199417"/>
                  <a:pt x="1039546" y="195764"/>
                  <a:pt x="1044844" y="194474"/>
                </a:cubicBezTo>
                <a:cubicBezTo>
                  <a:pt x="1050143" y="193183"/>
                  <a:pt x="1056729" y="190788"/>
                  <a:pt x="1064602" y="187289"/>
                </a:cubicBezTo>
                <a:cubicBezTo>
                  <a:pt x="1072474" y="183790"/>
                  <a:pt x="1090235" y="173831"/>
                  <a:pt x="1117883" y="157411"/>
                </a:cubicBezTo>
                <a:lnTo>
                  <a:pt x="1117883" y="122220"/>
                </a:lnTo>
                <a:cubicBezTo>
                  <a:pt x="1114943" y="123095"/>
                  <a:pt x="1108938" y="123766"/>
                  <a:pt x="1099868" y="124232"/>
                </a:cubicBezTo>
                <a:cubicBezTo>
                  <a:pt x="1090798" y="124698"/>
                  <a:pt x="1081860" y="123120"/>
                  <a:pt x="1073055" y="119499"/>
                </a:cubicBezTo>
                <a:cubicBezTo>
                  <a:pt x="1064250" y="115878"/>
                  <a:pt x="1066125" y="112516"/>
                  <a:pt x="1078680" y="109411"/>
                </a:cubicBezTo>
                <a:cubicBezTo>
                  <a:pt x="1091235" y="106306"/>
                  <a:pt x="1104303" y="102359"/>
                  <a:pt x="1117883" y="97570"/>
                </a:cubicBezTo>
                <a:lnTo>
                  <a:pt x="1117883" y="53301"/>
                </a:lnTo>
                <a:cubicBezTo>
                  <a:pt x="1117883" y="38015"/>
                  <a:pt x="1115857" y="26761"/>
                  <a:pt x="1111806" y="19541"/>
                </a:cubicBezTo>
                <a:cubicBezTo>
                  <a:pt x="1107755" y="12321"/>
                  <a:pt x="1109358" y="8710"/>
                  <a:pt x="1116614" y="8710"/>
                </a:cubicBezTo>
                <a:close/>
                <a:moveTo>
                  <a:pt x="860010" y="381"/>
                </a:moveTo>
                <a:cubicBezTo>
                  <a:pt x="863624" y="1029"/>
                  <a:pt x="868281" y="2508"/>
                  <a:pt x="873981" y="4817"/>
                </a:cubicBezTo>
                <a:cubicBezTo>
                  <a:pt x="885382" y="9435"/>
                  <a:pt x="889924" y="13966"/>
                  <a:pt x="887608" y="18412"/>
                </a:cubicBezTo>
                <a:cubicBezTo>
                  <a:pt x="885292" y="22857"/>
                  <a:pt x="882851" y="31311"/>
                  <a:pt x="880284" y="43772"/>
                </a:cubicBezTo>
                <a:cubicBezTo>
                  <a:pt x="884615" y="43041"/>
                  <a:pt x="891788" y="41058"/>
                  <a:pt x="901805" y="37825"/>
                </a:cubicBezTo>
                <a:cubicBezTo>
                  <a:pt x="911822" y="34591"/>
                  <a:pt x="920411" y="34706"/>
                  <a:pt x="927574" y="38169"/>
                </a:cubicBezTo>
                <a:cubicBezTo>
                  <a:pt x="934737" y="41632"/>
                  <a:pt x="935917" y="45884"/>
                  <a:pt x="931113" y="50924"/>
                </a:cubicBezTo>
                <a:cubicBezTo>
                  <a:pt x="926309" y="55965"/>
                  <a:pt x="908226" y="61970"/>
                  <a:pt x="876864" y="68939"/>
                </a:cubicBezTo>
                <a:cubicBezTo>
                  <a:pt x="875415" y="75493"/>
                  <a:pt x="873852" y="80153"/>
                  <a:pt x="872174" y="82921"/>
                </a:cubicBezTo>
                <a:cubicBezTo>
                  <a:pt x="879316" y="81258"/>
                  <a:pt x="887949" y="78590"/>
                  <a:pt x="898073" y="74919"/>
                </a:cubicBezTo>
                <a:cubicBezTo>
                  <a:pt x="908197" y="71248"/>
                  <a:pt x="916984" y="72438"/>
                  <a:pt x="924434" y="78490"/>
                </a:cubicBezTo>
                <a:cubicBezTo>
                  <a:pt x="931884" y="84541"/>
                  <a:pt x="929406" y="89518"/>
                  <a:pt x="917002" y="93418"/>
                </a:cubicBezTo>
                <a:cubicBezTo>
                  <a:pt x="904598" y="97319"/>
                  <a:pt x="888508" y="100918"/>
                  <a:pt x="868733" y="104216"/>
                </a:cubicBezTo>
                <a:cubicBezTo>
                  <a:pt x="867299" y="110641"/>
                  <a:pt x="865750" y="115237"/>
                  <a:pt x="864087" y="118004"/>
                </a:cubicBezTo>
                <a:cubicBezTo>
                  <a:pt x="877652" y="116312"/>
                  <a:pt x="893409" y="112742"/>
                  <a:pt x="911355" y="107292"/>
                </a:cubicBezTo>
                <a:cubicBezTo>
                  <a:pt x="929302" y="101843"/>
                  <a:pt x="940936" y="100111"/>
                  <a:pt x="946256" y="102097"/>
                </a:cubicBezTo>
                <a:cubicBezTo>
                  <a:pt x="951576" y="104084"/>
                  <a:pt x="956531" y="107748"/>
                  <a:pt x="961120" y="113089"/>
                </a:cubicBezTo>
                <a:cubicBezTo>
                  <a:pt x="965708" y="118431"/>
                  <a:pt x="964364" y="121726"/>
                  <a:pt x="957086" y="122973"/>
                </a:cubicBezTo>
                <a:cubicBezTo>
                  <a:pt x="949809" y="124221"/>
                  <a:pt x="931407" y="126401"/>
                  <a:pt x="901880" y="129512"/>
                </a:cubicBezTo>
                <a:cubicBezTo>
                  <a:pt x="916464" y="143222"/>
                  <a:pt x="931894" y="154912"/>
                  <a:pt x="948170" y="164585"/>
                </a:cubicBezTo>
                <a:cubicBezTo>
                  <a:pt x="964447" y="174257"/>
                  <a:pt x="979920" y="181187"/>
                  <a:pt x="994590" y="185375"/>
                </a:cubicBezTo>
                <a:cubicBezTo>
                  <a:pt x="1009260" y="189562"/>
                  <a:pt x="1013114" y="192900"/>
                  <a:pt x="1006151" y="195388"/>
                </a:cubicBezTo>
                <a:cubicBezTo>
                  <a:pt x="999189" y="197876"/>
                  <a:pt x="988682" y="199575"/>
                  <a:pt x="974628" y="200486"/>
                </a:cubicBezTo>
                <a:cubicBezTo>
                  <a:pt x="960575" y="201396"/>
                  <a:pt x="950802" y="200618"/>
                  <a:pt x="945309" y="198152"/>
                </a:cubicBezTo>
                <a:cubicBezTo>
                  <a:pt x="939817" y="195685"/>
                  <a:pt x="932679" y="189365"/>
                  <a:pt x="923896" y="179190"/>
                </a:cubicBezTo>
                <a:cubicBezTo>
                  <a:pt x="915113" y="169016"/>
                  <a:pt x="902131" y="153625"/>
                  <a:pt x="884952" y="133019"/>
                </a:cubicBezTo>
                <a:cubicBezTo>
                  <a:pt x="883102" y="133019"/>
                  <a:pt x="879886" y="133425"/>
                  <a:pt x="875304" y="134239"/>
                </a:cubicBezTo>
                <a:lnTo>
                  <a:pt x="865257" y="136301"/>
                </a:lnTo>
                <a:lnTo>
                  <a:pt x="884253" y="141128"/>
                </a:lnTo>
                <a:cubicBezTo>
                  <a:pt x="890598" y="143853"/>
                  <a:pt x="893079" y="147595"/>
                  <a:pt x="891695" y="152356"/>
                </a:cubicBezTo>
                <a:cubicBezTo>
                  <a:pt x="890311" y="157117"/>
                  <a:pt x="889203" y="162316"/>
                  <a:pt x="888372" y="167951"/>
                </a:cubicBezTo>
                <a:cubicBezTo>
                  <a:pt x="889031" y="166274"/>
                  <a:pt x="892656" y="164954"/>
                  <a:pt x="899245" y="163993"/>
                </a:cubicBezTo>
                <a:cubicBezTo>
                  <a:pt x="905835" y="163033"/>
                  <a:pt x="910843" y="164789"/>
                  <a:pt x="914270" y="169263"/>
                </a:cubicBezTo>
                <a:cubicBezTo>
                  <a:pt x="917698" y="173738"/>
                  <a:pt x="916704" y="177785"/>
                  <a:pt x="911291" y="181406"/>
                </a:cubicBezTo>
                <a:cubicBezTo>
                  <a:pt x="905878" y="185027"/>
                  <a:pt x="898238" y="187970"/>
                  <a:pt x="888372" y="190236"/>
                </a:cubicBezTo>
                <a:lnTo>
                  <a:pt x="888372" y="207100"/>
                </a:lnTo>
                <a:cubicBezTo>
                  <a:pt x="900059" y="205408"/>
                  <a:pt x="910760" y="202734"/>
                  <a:pt x="920476" y="199077"/>
                </a:cubicBezTo>
                <a:cubicBezTo>
                  <a:pt x="930191" y="195420"/>
                  <a:pt x="939193" y="197410"/>
                  <a:pt x="947482" y="205046"/>
                </a:cubicBezTo>
                <a:cubicBezTo>
                  <a:pt x="955771" y="212682"/>
                  <a:pt x="954294" y="217658"/>
                  <a:pt x="943051" y="219974"/>
                </a:cubicBezTo>
                <a:cubicBezTo>
                  <a:pt x="931808" y="222290"/>
                  <a:pt x="913582" y="225090"/>
                  <a:pt x="888372" y="228374"/>
                </a:cubicBezTo>
                <a:cubicBezTo>
                  <a:pt x="888372" y="244449"/>
                  <a:pt x="887669" y="262374"/>
                  <a:pt x="886264" y="282150"/>
                </a:cubicBezTo>
                <a:cubicBezTo>
                  <a:pt x="884858" y="301925"/>
                  <a:pt x="881377" y="313508"/>
                  <a:pt x="875820" y="316900"/>
                </a:cubicBezTo>
                <a:cubicBezTo>
                  <a:pt x="870264" y="320291"/>
                  <a:pt x="866664" y="315297"/>
                  <a:pt x="865022" y="301918"/>
                </a:cubicBezTo>
                <a:cubicBezTo>
                  <a:pt x="863380" y="288538"/>
                  <a:pt x="863011" y="265085"/>
                  <a:pt x="863914" y="231557"/>
                </a:cubicBezTo>
                <a:cubicBezTo>
                  <a:pt x="849101" y="234253"/>
                  <a:pt x="837392" y="236275"/>
                  <a:pt x="828788" y="237623"/>
                </a:cubicBezTo>
                <a:cubicBezTo>
                  <a:pt x="820184" y="238971"/>
                  <a:pt x="812189" y="236630"/>
                  <a:pt x="804804" y="230600"/>
                </a:cubicBezTo>
                <a:cubicBezTo>
                  <a:pt x="797419" y="224570"/>
                  <a:pt x="799427" y="220964"/>
                  <a:pt x="810827" y="219780"/>
                </a:cubicBezTo>
                <a:cubicBezTo>
                  <a:pt x="822228" y="218597"/>
                  <a:pt x="839923" y="215934"/>
                  <a:pt x="863914" y="211789"/>
                </a:cubicBezTo>
                <a:lnTo>
                  <a:pt x="863914" y="192409"/>
                </a:lnTo>
                <a:cubicBezTo>
                  <a:pt x="863370" y="193312"/>
                  <a:pt x="860039" y="193520"/>
                  <a:pt x="853923" y="193032"/>
                </a:cubicBezTo>
                <a:cubicBezTo>
                  <a:pt x="847807" y="192545"/>
                  <a:pt x="842770" y="190003"/>
                  <a:pt x="838812" y="185407"/>
                </a:cubicBezTo>
                <a:cubicBezTo>
                  <a:pt x="834854" y="180811"/>
                  <a:pt x="836733" y="177903"/>
                  <a:pt x="844448" y="176685"/>
                </a:cubicBezTo>
                <a:cubicBezTo>
                  <a:pt x="852163" y="175466"/>
                  <a:pt x="858652" y="174218"/>
                  <a:pt x="863914" y="172942"/>
                </a:cubicBezTo>
                <a:cubicBezTo>
                  <a:pt x="863068" y="160882"/>
                  <a:pt x="860609" y="151410"/>
                  <a:pt x="856536" y="144527"/>
                </a:cubicBezTo>
                <a:lnTo>
                  <a:pt x="855858" y="141276"/>
                </a:lnTo>
                <a:lnTo>
                  <a:pt x="849816" y="153990"/>
                </a:lnTo>
                <a:cubicBezTo>
                  <a:pt x="841720" y="169175"/>
                  <a:pt x="832273" y="181648"/>
                  <a:pt x="821475" y="191408"/>
                </a:cubicBezTo>
                <a:cubicBezTo>
                  <a:pt x="807077" y="204422"/>
                  <a:pt x="793454" y="212567"/>
                  <a:pt x="780605" y="215844"/>
                </a:cubicBezTo>
                <a:cubicBezTo>
                  <a:pt x="777393" y="216663"/>
                  <a:pt x="774913" y="217096"/>
                  <a:pt x="773166" y="217143"/>
                </a:cubicBezTo>
                <a:lnTo>
                  <a:pt x="770688" y="216313"/>
                </a:lnTo>
                <a:lnTo>
                  <a:pt x="770194" y="236688"/>
                </a:lnTo>
                <a:cubicBezTo>
                  <a:pt x="769735" y="255380"/>
                  <a:pt x="768384" y="270896"/>
                  <a:pt x="766139" y="283236"/>
                </a:cubicBezTo>
                <a:cubicBezTo>
                  <a:pt x="763895" y="295576"/>
                  <a:pt x="759414" y="298903"/>
                  <a:pt x="752695" y="293217"/>
                </a:cubicBezTo>
                <a:cubicBezTo>
                  <a:pt x="745977" y="287531"/>
                  <a:pt x="742137" y="281246"/>
                  <a:pt x="741177" y="274363"/>
                </a:cubicBezTo>
                <a:cubicBezTo>
                  <a:pt x="740216" y="267480"/>
                  <a:pt x="740635" y="259263"/>
                  <a:pt x="742435" y="249712"/>
                </a:cubicBezTo>
                <a:cubicBezTo>
                  <a:pt x="744235" y="240161"/>
                  <a:pt x="745586" y="226606"/>
                  <a:pt x="746490" y="209047"/>
                </a:cubicBezTo>
                <a:cubicBezTo>
                  <a:pt x="747393" y="191487"/>
                  <a:pt x="748741" y="172447"/>
                  <a:pt x="750534" y="151926"/>
                </a:cubicBezTo>
                <a:cubicBezTo>
                  <a:pt x="748411" y="163212"/>
                  <a:pt x="741180" y="177315"/>
                  <a:pt x="728841" y="194237"/>
                </a:cubicBezTo>
                <a:cubicBezTo>
                  <a:pt x="716501" y="211158"/>
                  <a:pt x="702860" y="224082"/>
                  <a:pt x="687917" y="233009"/>
                </a:cubicBezTo>
                <a:cubicBezTo>
                  <a:pt x="672975" y="241936"/>
                  <a:pt x="670963" y="239233"/>
                  <a:pt x="681883" y="224900"/>
                </a:cubicBezTo>
                <a:cubicBezTo>
                  <a:pt x="692804" y="210567"/>
                  <a:pt x="703845" y="194248"/>
                  <a:pt x="715009" y="175942"/>
                </a:cubicBezTo>
                <a:cubicBezTo>
                  <a:pt x="726173" y="157637"/>
                  <a:pt x="734867" y="141078"/>
                  <a:pt x="741091" y="126264"/>
                </a:cubicBezTo>
                <a:cubicBezTo>
                  <a:pt x="738997" y="128043"/>
                  <a:pt x="731866" y="129387"/>
                  <a:pt x="719699" y="130298"/>
                </a:cubicBezTo>
                <a:cubicBezTo>
                  <a:pt x="707531" y="131208"/>
                  <a:pt x="697030" y="129853"/>
                  <a:pt x="688197" y="126232"/>
                </a:cubicBezTo>
                <a:cubicBezTo>
                  <a:pt x="679363" y="122611"/>
                  <a:pt x="683683" y="118807"/>
                  <a:pt x="701157" y="114821"/>
                </a:cubicBezTo>
                <a:cubicBezTo>
                  <a:pt x="718630" y="110834"/>
                  <a:pt x="735541" y="105571"/>
                  <a:pt x="751889" y="99032"/>
                </a:cubicBezTo>
                <a:cubicBezTo>
                  <a:pt x="751889" y="87703"/>
                  <a:pt x="751229" y="74546"/>
                  <a:pt x="749910" y="59561"/>
                </a:cubicBezTo>
                <a:cubicBezTo>
                  <a:pt x="748591" y="44575"/>
                  <a:pt x="746117" y="33028"/>
                  <a:pt x="742489" y="24918"/>
                </a:cubicBezTo>
                <a:cubicBezTo>
                  <a:pt x="738861" y="16809"/>
                  <a:pt x="739771" y="12754"/>
                  <a:pt x="745221" y="12754"/>
                </a:cubicBezTo>
                <a:cubicBezTo>
                  <a:pt x="749451" y="12754"/>
                  <a:pt x="756596" y="14805"/>
                  <a:pt x="766656" y="18906"/>
                </a:cubicBezTo>
                <a:cubicBezTo>
                  <a:pt x="776715" y="23008"/>
                  <a:pt x="780394" y="29414"/>
                  <a:pt x="777690" y="38126"/>
                </a:cubicBezTo>
                <a:cubicBezTo>
                  <a:pt x="774987" y="46838"/>
                  <a:pt x="773636" y="64917"/>
                  <a:pt x="773636" y="92364"/>
                </a:cubicBezTo>
                <a:cubicBezTo>
                  <a:pt x="774295" y="92551"/>
                  <a:pt x="777938" y="91471"/>
                  <a:pt x="784563" y="89127"/>
                </a:cubicBezTo>
                <a:cubicBezTo>
                  <a:pt x="791188" y="86782"/>
                  <a:pt x="796874" y="87381"/>
                  <a:pt x="801621" y="90923"/>
                </a:cubicBezTo>
                <a:cubicBezTo>
                  <a:pt x="806367" y="94465"/>
                  <a:pt x="806883" y="98907"/>
                  <a:pt x="803169" y="104249"/>
                </a:cubicBezTo>
                <a:cubicBezTo>
                  <a:pt x="799455" y="109590"/>
                  <a:pt x="789553" y="114799"/>
                  <a:pt x="773464" y="119876"/>
                </a:cubicBezTo>
                <a:lnTo>
                  <a:pt x="772302" y="153905"/>
                </a:lnTo>
                <a:cubicBezTo>
                  <a:pt x="775242" y="154493"/>
                  <a:pt x="780171" y="156515"/>
                  <a:pt x="787090" y="159971"/>
                </a:cubicBezTo>
                <a:cubicBezTo>
                  <a:pt x="794010" y="163427"/>
                  <a:pt x="798222" y="167528"/>
                  <a:pt x="799728" y="172275"/>
                </a:cubicBezTo>
                <a:lnTo>
                  <a:pt x="798015" y="186515"/>
                </a:lnTo>
                <a:lnTo>
                  <a:pt x="807095" y="177513"/>
                </a:lnTo>
                <a:cubicBezTo>
                  <a:pt x="816423" y="166851"/>
                  <a:pt x="825017" y="154722"/>
                  <a:pt x="832875" y="141128"/>
                </a:cubicBezTo>
                <a:cubicBezTo>
                  <a:pt x="819811" y="144727"/>
                  <a:pt x="810053" y="146975"/>
                  <a:pt x="803600" y="147871"/>
                </a:cubicBezTo>
                <a:cubicBezTo>
                  <a:pt x="797147" y="148768"/>
                  <a:pt x="790514" y="145595"/>
                  <a:pt x="783703" y="138353"/>
                </a:cubicBezTo>
                <a:cubicBezTo>
                  <a:pt x="776891" y="131111"/>
                  <a:pt x="778913" y="127490"/>
                  <a:pt x="789768" y="127490"/>
                </a:cubicBezTo>
                <a:cubicBezTo>
                  <a:pt x="797684" y="127490"/>
                  <a:pt x="813688" y="125834"/>
                  <a:pt x="837779" y="122522"/>
                </a:cubicBezTo>
                <a:cubicBezTo>
                  <a:pt x="839931" y="117488"/>
                  <a:pt x="841895" y="111989"/>
                  <a:pt x="843673" y="106023"/>
                </a:cubicBezTo>
                <a:cubicBezTo>
                  <a:pt x="840074" y="106927"/>
                  <a:pt x="835743" y="106887"/>
                  <a:pt x="830681" y="105905"/>
                </a:cubicBezTo>
                <a:cubicBezTo>
                  <a:pt x="825619" y="104923"/>
                  <a:pt x="821568" y="102632"/>
                  <a:pt x="818528" y="99032"/>
                </a:cubicBezTo>
                <a:cubicBezTo>
                  <a:pt x="815488" y="95433"/>
                  <a:pt x="817578" y="92748"/>
                  <a:pt x="824798" y="90977"/>
                </a:cubicBezTo>
                <a:cubicBezTo>
                  <a:pt x="832018" y="89206"/>
                  <a:pt x="839350" y="88084"/>
                  <a:pt x="846792" y="87610"/>
                </a:cubicBezTo>
                <a:cubicBezTo>
                  <a:pt x="848327" y="81516"/>
                  <a:pt x="849538" y="76403"/>
                  <a:pt x="850428" y="72273"/>
                </a:cubicBezTo>
                <a:cubicBezTo>
                  <a:pt x="845337" y="73177"/>
                  <a:pt x="838611" y="73629"/>
                  <a:pt x="830251" y="73629"/>
                </a:cubicBezTo>
                <a:cubicBezTo>
                  <a:pt x="821145" y="73629"/>
                  <a:pt x="814132" y="71044"/>
                  <a:pt x="809214" y="65874"/>
                </a:cubicBezTo>
                <a:cubicBezTo>
                  <a:pt x="804295" y="60704"/>
                  <a:pt x="807536" y="57550"/>
                  <a:pt x="818936" y="56410"/>
                </a:cubicBezTo>
                <a:cubicBezTo>
                  <a:pt x="830337" y="55270"/>
                  <a:pt x="841838" y="53151"/>
                  <a:pt x="853439" y="50053"/>
                </a:cubicBezTo>
                <a:cubicBezTo>
                  <a:pt x="855031" y="41349"/>
                  <a:pt x="855827" y="33885"/>
                  <a:pt x="855827" y="27661"/>
                </a:cubicBezTo>
                <a:cubicBezTo>
                  <a:pt x="855827" y="22140"/>
                  <a:pt x="854475" y="16809"/>
                  <a:pt x="851772" y="11668"/>
                </a:cubicBezTo>
                <a:cubicBezTo>
                  <a:pt x="849069" y="6527"/>
                  <a:pt x="849244" y="2946"/>
                  <a:pt x="852299" y="924"/>
                </a:cubicBezTo>
                <a:cubicBezTo>
                  <a:pt x="853826" y="-87"/>
                  <a:pt x="856397" y="-268"/>
                  <a:pt x="860010" y="3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r="16350"/>
          <a:stretch>
            <a:fillRect/>
          </a:stretch>
        </p:blipFill>
        <p:spPr>
          <a:xfrm>
            <a:off x="3758170" y="3795437"/>
            <a:ext cx="3960016" cy="14688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893" y="3928997"/>
            <a:ext cx="773202" cy="972481"/>
          </a:xfrm>
          <a:prstGeom prst="rect">
            <a:avLst/>
          </a:prstGeom>
        </p:spPr>
      </p:pic>
      <p:sp>
        <p:nvSpPr>
          <p:cNvPr id="14" name="文本框 4"/>
          <p:cNvSpPr txBox="1"/>
          <p:nvPr/>
        </p:nvSpPr>
        <p:spPr>
          <a:xfrm>
            <a:off x="1423813" y="1457334"/>
            <a:ext cx="940193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你会计算吗？试一试，并说说你是怎样做的。</a:t>
            </a:r>
          </a:p>
        </p:txBody>
      </p:sp>
      <p:sp>
        <p:nvSpPr>
          <p:cNvPr id="19" name="矩形 1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033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9472" y="2118735"/>
            <a:ext cx="1130438" cy="4801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74793" y="2715933"/>
            <a:ext cx="244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35 - 2 =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7647" y="2717183"/>
            <a:ext cx="77320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63289" y="2717183"/>
            <a:ext cx="1066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（本）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325072" y="2194147"/>
            <a:ext cx="2069066" cy="317526"/>
          </a:xfrm>
          <a:custGeom>
            <a:avLst/>
            <a:gdLst/>
            <a:ahLst/>
            <a:cxnLst/>
            <a:rect l="l" t="t" r="r" b="b"/>
            <a:pathLst>
              <a:path w="2069066" h="317526">
                <a:moveTo>
                  <a:pt x="1160183" y="239878"/>
                </a:moveTo>
                <a:cubicBezTo>
                  <a:pt x="1159588" y="239054"/>
                  <a:pt x="1155185" y="239315"/>
                  <a:pt x="1146975" y="240663"/>
                </a:cubicBezTo>
                <a:cubicBezTo>
                  <a:pt x="1138766" y="242011"/>
                  <a:pt x="1129570" y="243775"/>
                  <a:pt x="1119388" y="245955"/>
                </a:cubicBezTo>
                <a:cubicBezTo>
                  <a:pt x="1119388" y="258445"/>
                  <a:pt x="1119718" y="268103"/>
                  <a:pt x="1120378" y="274929"/>
                </a:cubicBezTo>
                <a:cubicBezTo>
                  <a:pt x="1132653" y="273180"/>
                  <a:pt x="1144943" y="271158"/>
                  <a:pt x="1157247" y="268863"/>
                </a:cubicBezTo>
                <a:cubicBezTo>
                  <a:pt x="1158007" y="262840"/>
                  <a:pt x="1158835" y="256710"/>
                  <a:pt x="1159731" y="250472"/>
                </a:cubicBezTo>
                <a:cubicBezTo>
                  <a:pt x="1160627" y="244234"/>
                  <a:pt x="1160778" y="240703"/>
                  <a:pt x="1160183" y="239878"/>
                </a:cubicBezTo>
                <a:close/>
                <a:moveTo>
                  <a:pt x="1268853" y="235243"/>
                </a:moveTo>
                <a:cubicBezTo>
                  <a:pt x="1264214" y="235673"/>
                  <a:pt x="1252186" y="237501"/>
                  <a:pt x="1232769" y="240728"/>
                </a:cubicBezTo>
                <a:cubicBezTo>
                  <a:pt x="1233630" y="251770"/>
                  <a:pt x="1234440" y="262267"/>
                  <a:pt x="1235200" y="272219"/>
                </a:cubicBezTo>
                <a:cubicBezTo>
                  <a:pt x="1253627" y="270498"/>
                  <a:pt x="1265981" y="268935"/>
                  <a:pt x="1272262" y="267530"/>
                </a:cubicBezTo>
                <a:cubicBezTo>
                  <a:pt x="1274628" y="258854"/>
                  <a:pt x="1275811" y="250544"/>
                  <a:pt x="1275811" y="242599"/>
                </a:cubicBezTo>
                <a:cubicBezTo>
                  <a:pt x="1275811" y="237265"/>
                  <a:pt x="1273492" y="234812"/>
                  <a:pt x="1268853" y="235243"/>
                </a:cubicBezTo>
                <a:close/>
                <a:moveTo>
                  <a:pt x="1164245" y="215491"/>
                </a:moveTo>
                <a:cubicBezTo>
                  <a:pt x="1167241" y="215398"/>
                  <a:pt x="1170719" y="216192"/>
                  <a:pt x="1174681" y="217873"/>
                </a:cubicBezTo>
                <a:cubicBezTo>
                  <a:pt x="1182604" y="221236"/>
                  <a:pt x="1189319" y="225144"/>
                  <a:pt x="1194825" y="229596"/>
                </a:cubicBezTo>
                <a:cubicBezTo>
                  <a:pt x="1200332" y="234049"/>
                  <a:pt x="1200282" y="238864"/>
                  <a:pt x="1194675" y="244040"/>
                </a:cubicBezTo>
                <a:cubicBezTo>
                  <a:pt x="1189068" y="249217"/>
                  <a:pt x="1184221" y="257162"/>
                  <a:pt x="1180134" y="267874"/>
                </a:cubicBezTo>
                <a:cubicBezTo>
                  <a:pt x="1189139" y="278586"/>
                  <a:pt x="1189720" y="284258"/>
                  <a:pt x="1181876" y="284889"/>
                </a:cubicBezTo>
                <a:cubicBezTo>
                  <a:pt x="1174032" y="285520"/>
                  <a:pt x="1153497" y="287964"/>
                  <a:pt x="1120270" y="292224"/>
                </a:cubicBezTo>
                <a:cubicBezTo>
                  <a:pt x="1117460" y="305990"/>
                  <a:pt x="1113445" y="308765"/>
                  <a:pt x="1108225" y="300548"/>
                </a:cubicBezTo>
                <a:cubicBezTo>
                  <a:pt x="1103005" y="292331"/>
                  <a:pt x="1099509" y="282006"/>
                  <a:pt x="1097738" y="269573"/>
                </a:cubicBezTo>
                <a:cubicBezTo>
                  <a:pt x="1095967" y="257140"/>
                  <a:pt x="1093035" y="247048"/>
                  <a:pt x="1088941" y="239297"/>
                </a:cubicBezTo>
                <a:cubicBezTo>
                  <a:pt x="1084847" y="231547"/>
                  <a:pt x="1086585" y="228126"/>
                  <a:pt x="1094157" y="229037"/>
                </a:cubicBezTo>
                <a:cubicBezTo>
                  <a:pt x="1101729" y="229948"/>
                  <a:pt x="1107414" y="230403"/>
                  <a:pt x="1111215" y="230403"/>
                </a:cubicBezTo>
                <a:cubicBezTo>
                  <a:pt x="1114613" y="230403"/>
                  <a:pt x="1122031" y="229342"/>
                  <a:pt x="1133467" y="227219"/>
                </a:cubicBezTo>
                <a:cubicBezTo>
                  <a:pt x="1144903" y="225097"/>
                  <a:pt x="1152651" y="222168"/>
                  <a:pt x="1156709" y="218432"/>
                </a:cubicBezTo>
                <a:cubicBezTo>
                  <a:pt x="1158738" y="216565"/>
                  <a:pt x="1161250" y="215584"/>
                  <a:pt x="1164245" y="215491"/>
                </a:cubicBezTo>
                <a:close/>
                <a:moveTo>
                  <a:pt x="803169" y="210291"/>
                </a:moveTo>
                <a:lnTo>
                  <a:pt x="779099" y="215303"/>
                </a:lnTo>
                <a:cubicBezTo>
                  <a:pt x="773664" y="227506"/>
                  <a:pt x="771101" y="234121"/>
                  <a:pt x="771409" y="235146"/>
                </a:cubicBezTo>
                <a:cubicBezTo>
                  <a:pt x="771718" y="236171"/>
                  <a:pt x="773119" y="237042"/>
                  <a:pt x="775615" y="237759"/>
                </a:cubicBezTo>
                <a:cubicBezTo>
                  <a:pt x="778110" y="238476"/>
                  <a:pt x="782333" y="240068"/>
                  <a:pt x="788284" y="242535"/>
                </a:cubicBezTo>
                <a:cubicBezTo>
                  <a:pt x="793762" y="235881"/>
                  <a:pt x="798724" y="225133"/>
                  <a:pt x="803169" y="210291"/>
                </a:cubicBezTo>
                <a:close/>
                <a:moveTo>
                  <a:pt x="1935562" y="181813"/>
                </a:moveTo>
                <a:lnTo>
                  <a:pt x="1876956" y="188436"/>
                </a:lnTo>
                <a:cubicBezTo>
                  <a:pt x="1875623" y="190505"/>
                  <a:pt x="1874342" y="192145"/>
                  <a:pt x="1873113" y="193357"/>
                </a:cubicBezTo>
                <a:lnTo>
                  <a:pt x="1871683" y="194310"/>
                </a:lnTo>
                <a:lnTo>
                  <a:pt x="1878871" y="196148"/>
                </a:lnTo>
                <a:cubicBezTo>
                  <a:pt x="1884793" y="198435"/>
                  <a:pt x="1887281" y="200884"/>
                  <a:pt x="1886335" y="203493"/>
                </a:cubicBezTo>
                <a:cubicBezTo>
                  <a:pt x="1885388" y="206103"/>
                  <a:pt x="1884513" y="208764"/>
                  <a:pt x="1883710" y="211474"/>
                </a:cubicBezTo>
                <a:cubicBezTo>
                  <a:pt x="1897248" y="210685"/>
                  <a:pt x="1915639" y="208627"/>
                  <a:pt x="1938884" y="205300"/>
                </a:cubicBezTo>
                <a:cubicBezTo>
                  <a:pt x="1938884" y="198618"/>
                  <a:pt x="1937762" y="192577"/>
                  <a:pt x="1935518" y="187178"/>
                </a:cubicBezTo>
                <a:close/>
                <a:moveTo>
                  <a:pt x="1946241" y="180607"/>
                </a:moveTo>
                <a:lnTo>
                  <a:pt x="1938557" y="181475"/>
                </a:lnTo>
                <a:lnTo>
                  <a:pt x="1942434" y="181252"/>
                </a:lnTo>
                <a:lnTo>
                  <a:pt x="1949023" y="183232"/>
                </a:lnTo>
                <a:close/>
                <a:moveTo>
                  <a:pt x="1477823" y="102828"/>
                </a:moveTo>
                <a:cubicBezTo>
                  <a:pt x="1481223" y="102468"/>
                  <a:pt x="1485559" y="103234"/>
                  <a:pt x="1490829" y="105127"/>
                </a:cubicBezTo>
                <a:cubicBezTo>
                  <a:pt x="1505154" y="109787"/>
                  <a:pt x="1509758" y="114910"/>
                  <a:pt x="1504638" y="120496"/>
                </a:cubicBezTo>
                <a:cubicBezTo>
                  <a:pt x="1499519" y="126081"/>
                  <a:pt x="1495898" y="132477"/>
                  <a:pt x="1493776" y="139683"/>
                </a:cubicBezTo>
                <a:cubicBezTo>
                  <a:pt x="1491653" y="146889"/>
                  <a:pt x="1488384" y="170819"/>
                  <a:pt x="1483967" y="211474"/>
                </a:cubicBezTo>
                <a:cubicBezTo>
                  <a:pt x="1495568" y="204820"/>
                  <a:pt x="1507241" y="198883"/>
                  <a:pt x="1518986" y="193663"/>
                </a:cubicBezTo>
                <a:cubicBezTo>
                  <a:pt x="1530730" y="188443"/>
                  <a:pt x="1534129" y="188332"/>
                  <a:pt x="1529181" y="193330"/>
                </a:cubicBezTo>
                <a:cubicBezTo>
                  <a:pt x="1524234" y="198327"/>
                  <a:pt x="1514856" y="207788"/>
                  <a:pt x="1501046" y="221713"/>
                </a:cubicBezTo>
                <a:cubicBezTo>
                  <a:pt x="1487236" y="235637"/>
                  <a:pt x="1476818" y="247565"/>
                  <a:pt x="1469792" y="257495"/>
                </a:cubicBezTo>
                <a:cubicBezTo>
                  <a:pt x="1462765" y="267426"/>
                  <a:pt x="1455921" y="266486"/>
                  <a:pt x="1449260" y="254677"/>
                </a:cubicBezTo>
                <a:cubicBezTo>
                  <a:pt x="1442599" y="242868"/>
                  <a:pt x="1441789" y="234569"/>
                  <a:pt x="1446829" y="229779"/>
                </a:cubicBezTo>
                <a:cubicBezTo>
                  <a:pt x="1451870" y="224989"/>
                  <a:pt x="1455917" y="217794"/>
                  <a:pt x="1458972" y="208193"/>
                </a:cubicBezTo>
                <a:cubicBezTo>
                  <a:pt x="1462026" y="198593"/>
                  <a:pt x="1464231" y="186378"/>
                  <a:pt x="1465586" y="171551"/>
                </a:cubicBezTo>
                <a:cubicBezTo>
                  <a:pt x="1466941" y="156723"/>
                  <a:pt x="1467841" y="146649"/>
                  <a:pt x="1468286" y="141329"/>
                </a:cubicBezTo>
                <a:cubicBezTo>
                  <a:pt x="1468730" y="136008"/>
                  <a:pt x="1465389" y="134664"/>
                  <a:pt x="1458262" y="137295"/>
                </a:cubicBezTo>
                <a:cubicBezTo>
                  <a:pt x="1451135" y="139927"/>
                  <a:pt x="1444169" y="142852"/>
                  <a:pt x="1437365" y="146072"/>
                </a:cubicBezTo>
                <a:cubicBezTo>
                  <a:pt x="1430560" y="149291"/>
                  <a:pt x="1422204" y="147757"/>
                  <a:pt x="1412294" y="141468"/>
                </a:cubicBezTo>
                <a:cubicBezTo>
                  <a:pt x="1402385" y="135180"/>
                  <a:pt x="1402869" y="131129"/>
                  <a:pt x="1413746" y="129315"/>
                </a:cubicBezTo>
                <a:cubicBezTo>
                  <a:pt x="1424623" y="127501"/>
                  <a:pt x="1436024" y="124683"/>
                  <a:pt x="1447948" y="120862"/>
                </a:cubicBezTo>
                <a:cubicBezTo>
                  <a:pt x="1459872" y="117040"/>
                  <a:pt x="1467364" y="112516"/>
                  <a:pt x="1470426" y="107289"/>
                </a:cubicBezTo>
                <a:cubicBezTo>
                  <a:pt x="1471957" y="104675"/>
                  <a:pt x="1474422" y="103188"/>
                  <a:pt x="1477823" y="102828"/>
                </a:cubicBezTo>
                <a:close/>
                <a:moveTo>
                  <a:pt x="411023" y="102828"/>
                </a:moveTo>
                <a:cubicBezTo>
                  <a:pt x="414423" y="102468"/>
                  <a:pt x="418759" y="103234"/>
                  <a:pt x="424029" y="105127"/>
                </a:cubicBezTo>
                <a:cubicBezTo>
                  <a:pt x="438354" y="109787"/>
                  <a:pt x="442958" y="114910"/>
                  <a:pt x="437838" y="120496"/>
                </a:cubicBezTo>
                <a:cubicBezTo>
                  <a:pt x="432719" y="126081"/>
                  <a:pt x="429098" y="132477"/>
                  <a:pt x="426976" y="139683"/>
                </a:cubicBezTo>
                <a:cubicBezTo>
                  <a:pt x="424853" y="146889"/>
                  <a:pt x="421584" y="170819"/>
                  <a:pt x="417167" y="211474"/>
                </a:cubicBezTo>
                <a:cubicBezTo>
                  <a:pt x="428768" y="204820"/>
                  <a:pt x="440441" y="198883"/>
                  <a:pt x="452186" y="193663"/>
                </a:cubicBezTo>
                <a:cubicBezTo>
                  <a:pt x="463930" y="188443"/>
                  <a:pt x="467329" y="188332"/>
                  <a:pt x="462381" y="193330"/>
                </a:cubicBezTo>
                <a:cubicBezTo>
                  <a:pt x="457434" y="198327"/>
                  <a:pt x="448056" y="207788"/>
                  <a:pt x="434246" y="221713"/>
                </a:cubicBezTo>
                <a:cubicBezTo>
                  <a:pt x="420436" y="235637"/>
                  <a:pt x="410018" y="247565"/>
                  <a:pt x="402992" y="257495"/>
                </a:cubicBezTo>
                <a:cubicBezTo>
                  <a:pt x="395965" y="267426"/>
                  <a:pt x="389121" y="266486"/>
                  <a:pt x="382460" y="254677"/>
                </a:cubicBezTo>
                <a:cubicBezTo>
                  <a:pt x="375799" y="242868"/>
                  <a:pt x="374989" y="234569"/>
                  <a:pt x="380029" y="229779"/>
                </a:cubicBezTo>
                <a:cubicBezTo>
                  <a:pt x="385070" y="224989"/>
                  <a:pt x="389117" y="217794"/>
                  <a:pt x="392172" y="208193"/>
                </a:cubicBezTo>
                <a:cubicBezTo>
                  <a:pt x="395226" y="198593"/>
                  <a:pt x="397431" y="186378"/>
                  <a:pt x="398786" y="171551"/>
                </a:cubicBezTo>
                <a:cubicBezTo>
                  <a:pt x="400141" y="156723"/>
                  <a:pt x="401041" y="146649"/>
                  <a:pt x="401486" y="141329"/>
                </a:cubicBezTo>
                <a:cubicBezTo>
                  <a:pt x="401930" y="136008"/>
                  <a:pt x="398589" y="134664"/>
                  <a:pt x="391462" y="137295"/>
                </a:cubicBezTo>
                <a:cubicBezTo>
                  <a:pt x="384335" y="139927"/>
                  <a:pt x="377369" y="142852"/>
                  <a:pt x="370565" y="146072"/>
                </a:cubicBezTo>
                <a:cubicBezTo>
                  <a:pt x="363760" y="149291"/>
                  <a:pt x="355404" y="147757"/>
                  <a:pt x="345494" y="141468"/>
                </a:cubicBezTo>
                <a:cubicBezTo>
                  <a:pt x="335585" y="135180"/>
                  <a:pt x="336069" y="131129"/>
                  <a:pt x="346946" y="129315"/>
                </a:cubicBezTo>
                <a:cubicBezTo>
                  <a:pt x="357823" y="127501"/>
                  <a:pt x="369224" y="124683"/>
                  <a:pt x="381148" y="120862"/>
                </a:cubicBezTo>
                <a:cubicBezTo>
                  <a:pt x="393072" y="117040"/>
                  <a:pt x="400564" y="112516"/>
                  <a:pt x="403626" y="107289"/>
                </a:cubicBezTo>
                <a:cubicBezTo>
                  <a:pt x="405157" y="104675"/>
                  <a:pt x="407623" y="103188"/>
                  <a:pt x="411023" y="102828"/>
                </a:cubicBezTo>
                <a:close/>
                <a:moveTo>
                  <a:pt x="1936491" y="94202"/>
                </a:moveTo>
                <a:cubicBezTo>
                  <a:pt x="1932257" y="94437"/>
                  <a:pt x="1926530" y="95117"/>
                  <a:pt x="1919310" y="96243"/>
                </a:cubicBezTo>
                <a:cubicBezTo>
                  <a:pt x="1904869" y="98494"/>
                  <a:pt x="1888952" y="100803"/>
                  <a:pt x="1871557" y="103169"/>
                </a:cubicBezTo>
                <a:cubicBezTo>
                  <a:pt x="1871557" y="109651"/>
                  <a:pt x="1871744" y="113358"/>
                  <a:pt x="1872116" y="114290"/>
                </a:cubicBezTo>
                <a:cubicBezTo>
                  <a:pt x="1881624" y="113501"/>
                  <a:pt x="1891963" y="111056"/>
                  <a:pt x="1903134" y="106955"/>
                </a:cubicBezTo>
                <a:cubicBezTo>
                  <a:pt x="1914305" y="102854"/>
                  <a:pt x="1922859" y="104180"/>
                  <a:pt x="1928796" y="110935"/>
                </a:cubicBezTo>
                <a:cubicBezTo>
                  <a:pt x="1934733" y="117689"/>
                  <a:pt x="1930348" y="122661"/>
                  <a:pt x="1915642" y="125852"/>
                </a:cubicBezTo>
                <a:cubicBezTo>
                  <a:pt x="1900937" y="129043"/>
                  <a:pt x="1887145" y="131004"/>
                  <a:pt x="1874267" y="131735"/>
                </a:cubicBezTo>
                <a:cubicBezTo>
                  <a:pt x="1875171" y="135464"/>
                  <a:pt x="1875623" y="138647"/>
                  <a:pt x="1875623" y="141286"/>
                </a:cubicBezTo>
                <a:cubicBezTo>
                  <a:pt x="1886406" y="138920"/>
                  <a:pt x="1896936" y="136306"/>
                  <a:pt x="1907210" y="133445"/>
                </a:cubicBezTo>
                <a:cubicBezTo>
                  <a:pt x="1917485" y="130584"/>
                  <a:pt x="1925587" y="132266"/>
                  <a:pt x="1931517" y="138489"/>
                </a:cubicBezTo>
                <a:cubicBezTo>
                  <a:pt x="1937447" y="144713"/>
                  <a:pt x="1934002" y="149460"/>
                  <a:pt x="1921181" y="152729"/>
                </a:cubicBezTo>
                <a:cubicBezTo>
                  <a:pt x="1908361" y="155999"/>
                  <a:pt x="1893620" y="158021"/>
                  <a:pt x="1876956" y="158795"/>
                </a:cubicBezTo>
                <a:lnTo>
                  <a:pt x="1877967" y="172347"/>
                </a:lnTo>
                <a:cubicBezTo>
                  <a:pt x="1878985" y="171572"/>
                  <a:pt x="1887769" y="169808"/>
                  <a:pt x="1904317" y="167055"/>
                </a:cubicBezTo>
                <a:cubicBezTo>
                  <a:pt x="1920866" y="164302"/>
                  <a:pt x="1931069" y="162925"/>
                  <a:pt x="1934926" y="162925"/>
                </a:cubicBezTo>
                <a:cubicBezTo>
                  <a:pt x="1939687" y="162925"/>
                  <a:pt x="1943366" y="162911"/>
                  <a:pt x="1945961" y="162882"/>
                </a:cubicBezTo>
                <a:cubicBezTo>
                  <a:pt x="1948442" y="138575"/>
                  <a:pt x="1949478" y="121485"/>
                  <a:pt x="1949070" y="111612"/>
                </a:cubicBezTo>
                <a:cubicBezTo>
                  <a:pt x="1948661" y="101739"/>
                  <a:pt x="1947209" y="96146"/>
                  <a:pt x="1944714" y="94834"/>
                </a:cubicBezTo>
                <a:cubicBezTo>
                  <a:pt x="1943466" y="94178"/>
                  <a:pt x="1940725" y="93967"/>
                  <a:pt x="1936491" y="94202"/>
                </a:cubicBezTo>
                <a:close/>
                <a:moveTo>
                  <a:pt x="1279533" y="94124"/>
                </a:moveTo>
                <a:cubicBezTo>
                  <a:pt x="1292812" y="95078"/>
                  <a:pt x="1302513" y="98129"/>
                  <a:pt x="1308636" y="103277"/>
                </a:cubicBezTo>
                <a:cubicBezTo>
                  <a:pt x="1314760" y="108425"/>
                  <a:pt x="1317226" y="114724"/>
                  <a:pt x="1316036" y="122174"/>
                </a:cubicBezTo>
                <a:cubicBezTo>
                  <a:pt x="1314846" y="129623"/>
                  <a:pt x="1309296" y="131692"/>
                  <a:pt x="1299387" y="128379"/>
                </a:cubicBezTo>
                <a:cubicBezTo>
                  <a:pt x="1289478" y="125067"/>
                  <a:pt x="1280221" y="119589"/>
                  <a:pt x="1271617" y="111946"/>
                </a:cubicBezTo>
                <a:cubicBezTo>
                  <a:pt x="1263615" y="99111"/>
                  <a:pt x="1266254" y="93171"/>
                  <a:pt x="1279533" y="94124"/>
                </a:cubicBezTo>
                <a:close/>
                <a:moveTo>
                  <a:pt x="1870197" y="60141"/>
                </a:moveTo>
                <a:cubicBezTo>
                  <a:pt x="1873584" y="60250"/>
                  <a:pt x="1877716" y="61203"/>
                  <a:pt x="1882592" y="62999"/>
                </a:cubicBezTo>
                <a:cubicBezTo>
                  <a:pt x="1892343" y="66591"/>
                  <a:pt x="1895753" y="73141"/>
                  <a:pt x="1892820" y="82649"/>
                </a:cubicBezTo>
                <a:lnTo>
                  <a:pt x="1891570" y="84843"/>
                </a:lnTo>
                <a:lnTo>
                  <a:pt x="1901672" y="83391"/>
                </a:lnTo>
                <a:lnTo>
                  <a:pt x="1923460" y="78376"/>
                </a:lnTo>
                <a:lnTo>
                  <a:pt x="1923443" y="78433"/>
                </a:lnTo>
                <a:lnTo>
                  <a:pt x="1923799" y="78298"/>
                </a:lnTo>
                <a:lnTo>
                  <a:pt x="1942702" y="73948"/>
                </a:lnTo>
                <a:cubicBezTo>
                  <a:pt x="1948145" y="71158"/>
                  <a:pt x="1954236" y="71216"/>
                  <a:pt x="1960975" y="74120"/>
                </a:cubicBezTo>
                <a:cubicBezTo>
                  <a:pt x="1967715" y="77024"/>
                  <a:pt x="1974294" y="80566"/>
                  <a:pt x="1980711" y="84746"/>
                </a:cubicBezTo>
                <a:cubicBezTo>
                  <a:pt x="1987128" y="88926"/>
                  <a:pt x="1988505" y="94042"/>
                  <a:pt x="1984841" y="100093"/>
                </a:cubicBezTo>
                <a:cubicBezTo>
                  <a:pt x="1981177" y="106145"/>
                  <a:pt x="1978008" y="118309"/>
                  <a:pt x="1975334" y="136586"/>
                </a:cubicBezTo>
                <a:cubicBezTo>
                  <a:pt x="1972659" y="154862"/>
                  <a:pt x="1968977" y="169016"/>
                  <a:pt x="1964288" y="179047"/>
                </a:cubicBezTo>
                <a:cubicBezTo>
                  <a:pt x="1963116" y="181555"/>
                  <a:pt x="1961861" y="183468"/>
                  <a:pt x="1960522" y="184787"/>
                </a:cubicBezTo>
                <a:lnTo>
                  <a:pt x="1958178" y="185982"/>
                </a:lnTo>
                <a:lnTo>
                  <a:pt x="1960728" y="186748"/>
                </a:lnTo>
                <a:cubicBezTo>
                  <a:pt x="1966070" y="188963"/>
                  <a:pt x="1968486" y="191147"/>
                  <a:pt x="1967977" y="193298"/>
                </a:cubicBezTo>
                <a:cubicBezTo>
                  <a:pt x="1967468" y="195449"/>
                  <a:pt x="1966375" y="197908"/>
                  <a:pt x="1964697" y="200676"/>
                </a:cubicBezTo>
                <a:cubicBezTo>
                  <a:pt x="1992502" y="198094"/>
                  <a:pt x="2013124" y="195649"/>
                  <a:pt x="2026560" y="193341"/>
                </a:cubicBezTo>
                <a:cubicBezTo>
                  <a:pt x="2039997" y="191032"/>
                  <a:pt x="2050817" y="192702"/>
                  <a:pt x="2059019" y="198353"/>
                </a:cubicBezTo>
                <a:cubicBezTo>
                  <a:pt x="2067222" y="204003"/>
                  <a:pt x="2070402" y="209204"/>
                  <a:pt x="2068559" y="213958"/>
                </a:cubicBezTo>
                <a:cubicBezTo>
                  <a:pt x="2066716" y="218712"/>
                  <a:pt x="2059729" y="220863"/>
                  <a:pt x="2047597" y="220411"/>
                </a:cubicBezTo>
                <a:cubicBezTo>
                  <a:pt x="2035466" y="219960"/>
                  <a:pt x="2024904" y="219734"/>
                  <a:pt x="2015913" y="219734"/>
                </a:cubicBezTo>
                <a:cubicBezTo>
                  <a:pt x="2007983" y="219734"/>
                  <a:pt x="1990911" y="220558"/>
                  <a:pt x="1964697" y="222207"/>
                </a:cubicBezTo>
                <a:cubicBezTo>
                  <a:pt x="1964697" y="261901"/>
                  <a:pt x="1964453" y="283695"/>
                  <a:pt x="1963965" y="287588"/>
                </a:cubicBezTo>
                <a:cubicBezTo>
                  <a:pt x="1963478" y="291481"/>
                  <a:pt x="1961743" y="298021"/>
                  <a:pt x="1958760" y="307205"/>
                </a:cubicBezTo>
                <a:cubicBezTo>
                  <a:pt x="1955777" y="316390"/>
                  <a:pt x="1952422" y="319445"/>
                  <a:pt x="1948693" y="316369"/>
                </a:cubicBezTo>
                <a:cubicBezTo>
                  <a:pt x="1944965" y="313293"/>
                  <a:pt x="1942627" y="308679"/>
                  <a:pt x="1941681" y="302527"/>
                </a:cubicBezTo>
                <a:cubicBezTo>
                  <a:pt x="1940734" y="296375"/>
                  <a:pt x="1940032" y="287326"/>
                  <a:pt x="1939573" y="275381"/>
                </a:cubicBezTo>
                <a:cubicBezTo>
                  <a:pt x="1939114" y="263436"/>
                  <a:pt x="1938884" y="246242"/>
                  <a:pt x="1938884" y="223799"/>
                </a:cubicBezTo>
                <a:lnTo>
                  <a:pt x="1881645" y="231500"/>
                </a:lnTo>
                <a:cubicBezTo>
                  <a:pt x="1878275" y="248321"/>
                  <a:pt x="1870238" y="263557"/>
                  <a:pt x="1857532" y="277209"/>
                </a:cubicBezTo>
                <a:cubicBezTo>
                  <a:pt x="1844827" y="290861"/>
                  <a:pt x="1829114" y="299770"/>
                  <a:pt x="1810393" y="303936"/>
                </a:cubicBezTo>
                <a:cubicBezTo>
                  <a:pt x="1791671" y="308102"/>
                  <a:pt x="1788986" y="305610"/>
                  <a:pt x="1802337" y="296461"/>
                </a:cubicBezTo>
                <a:cubicBezTo>
                  <a:pt x="1815688" y="287312"/>
                  <a:pt x="1826959" y="277485"/>
                  <a:pt x="1836151" y="266981"/>
                </a:cubicBezTo>
                <a:cubicBezTo>
                  <a:pt x="1845343" y="256477"/>
                  <a:pt x="1851696" y="245231"/>
                  <a:pt x="1855209" y="233242"/>
                </a:cubicBezTo>
                <a:cubicBezTo>
                  <a:pt x="1824435" y="238634"/>
                  <a:pt x="1804423" y="242230"/>
                  <a:pt x="1795174" y="244030"/>
                </a:cubicBezTo>
                <a:cubicBezTo>
                  <a:pt x="1785925" y="245829"/>
                  <a:pt x="1776747" y="242205"/>
                  <a:pt x="1767641" y="233156"/>
                </a:cubicBezTo>
                <a:cubicBezTo>
                  <a:pt x="1758535" y="224108"/>
                  <a:pt x="1761374" y="220261"/>
                  <a:pt x="1776159" y="221616"/>
                </a:cubicBezTo>
                <a:cubicBezTo>
                  <a:pt x="1790944" y="222971"/>
                  <a:pt x="1817745" y="221118"/>
                  <a:pt x="1856564" y="216056"/>
                </a:cubicBezTo>
                <a:cubicBezTo>
                  <a:pt x="1856564" y="209402"/>
                  <a:pt x="1855439" y="203375"/>
                  <a:pt x="1853187" y="197976"/>
                </a:cubicBezTo>
                <a:cubicBezTo>
                  <a:pt x="1850936" y="192577"/>
                  <a:pt x="1853173" y="190351"/>
                  <a:pt x="1859899" y="191297"/>
                </a:cubicBezTo>
                <a:lnTo>
                  <a:pt x="1863209" y="192143"/>
                </a:lnTo>
                <a:lnTo>
                  <a:pt x="1858855" y="183282"/>
                </a:lnTo>
                <a:cubicBezTo>
                  <a:pt x="1857597" y="179724"/>
                  <a:pt x="1856622" y="175745"/>
                  <a:pt x="1855930" y="171346"/>
                </a:cubicBezTo>
                <a:cubicBezTo>
                  <a:pt x="1854546" y="162549"/>
                  <a:pt x="1852750" y="149987"/>
                  <a:pt x="1850542" y="133660"/>
                </a:cubicBezTo>
                <a:cubicBezTo>
                  <a:pt x="1848333" y="117334"/>
                  <a:pt x="1845185" y="105532"/>
                  <a:pt x="1841098" y="98254"/>
                </a:cubicBezTo>
                <a:cubicBezTo>
                  <a:pt x="1837012" y="90977"/>
                  <a:pt x="1839041" y="87338"/>
                  <a:pt x="1847186" y="87338"/>
                </a:cubicBezTo>
                <a:cubicBezTo>
                  <a:pt x="1852822" y="87338"/>
                  <a:pt x="1857834" y="87556"/>
                  <a:pt x="1862222" y="87994"/>
                </a:cubicBezTo>
                <a:cubicBezTo>
                  <a:pt x="1864416" y="88213"/>
                  <a:pt x="1868800" y="87938"/>
                  <a:pt x="1875375" y="87171"/>
                </a:cubicBezTo>
                <a:lnTo>
                  <a:pt x="1875847" y="87103"/>
                </a:lnTo>
                <a:lnTo>
                  <a:pt x="1869922" y="83616"/>
                </a:lnTo>
                <a:cubicBezTo>
                  <a:pt x="1861017" y="72589"/>
                  <a:pt x="1858464" y="65498"/>
                  <a:pt x="1862265" y="62343"/>
                </a:cubicBezTo>
                <a:cubicBezTo>
                  <a:pt x="1864165" y="60765"/>
                  <a:pt x="1866809" y="60031"/>
                  <a:pt x="1870197" y="60141"/>
                </a:cubicBezTo>
                <a:close/>
                <a:moveTo>
                  <a:pt x="742334" y="59793"/>
                </a:moveTo>
                <a:cubicBezTo>
                  <a:pt x="744809" y="60032"/>
                  <a:pt x="747796" y="60584"/>
                  <a:pt x="751297" y="61450"/>
                </a:cubicBezTo>
                <a:cubicBezTo>
                  <a:pt x="765301" y="64913"/>
                  <a:pt x="771431" y="73263"/>
                  <a:pt x="769689" y="86499"/>
                </a:cubicBezTo>
                <a:cubicBezTo>
                  <a:pt x="767946" y="99735"/>
                  <a:pt x="760952" y="101341"/>
                  <a:pt x="748705" y="91317"/>
                </a:cubicBezTo>
                <a:cubicBezTo>
                  <a:pt x="741248" y="81078"/>
                  <a:pt x="736315" y="72675"/>
                  <a:pt x="733906" y="66107"/>
                </a:cubicBezTo>
                <a:cubicBezTo>
                  <a:pt x="732099" y="61181"/>
                  <a:pt x="734908" y="59077"/>
                  <a:pt x="742334" y="59793"/>
                </a:cubicBezTo>
                <a:close/>
                <a:moveTo>
                  <a:pt x="112327" y="59116"/>
                </a:moveTo>
                <a:cubicBezTo>
                  <a:pt x="96997" y="60923"/>
                  <a:pt x="83324" y="62572"/>
                  <a:pt x="71307" y="64064"/>
                </a:cubicBezTo>
                <a:cubicBezTo>
                  <a:pt x="70541" y="118119"/>
                  <a:pt x="69243" y="155821"/>
                  <a:pt x="67413" y="177169"/>
                </a:cubicBezTo>
                <a:lnTo>
                  <a:pt x="66802" y="183265"/>
                </a:lnTo>
                <a:lnTo>
                  <a:pt x="72102" y="179671"/>
                </a:lnTo>
                <a:cubicBezTo>
                  <a:pt x="79860" y="177584"/>
                  <a:pt x="94423" y="173666"/>
                  <a:pt x="115790" y="167915"/>
                </a:cubicBezTo>
                <a:lnTo>
                  <a:pt x="115790" y="133348"/>
                </a:lnTo>
                <a:cubicBezTo>
                  <a:pt x="105709" y="136059"/>
                  <a:pt x="95990" y="135105"/>
                  <a:pt x="86633" y="130487"/>
                </a:cubicBezTo>
                <a:cubicBezTo>
                  <a:pt x="77276" y="125870"/>
                  <a:pt x="76286" y="122486"/>
                  <a:pt x="83664" y="120335"/>
                </a:cubicBezTo>
                <a:cubicBezTo>
                  <a:pt x="91042" y="118184"/>
                  <a:pt x="101751" y="115545"/>
                  <a:pt x="115790" y="112419"/>
                </a:cubicBezTo>
                <a:cubicBezTo>
                  <a:pt x="115790" y="92558"/>
                  <a:pt x="114636" y="74790"/>
                  <a:pt x="112327" y="59116"/>
                </a:cubicBezTo>
                <a:close/>
                <a:moveTo>
                  <a:pt x="1152493" y="50770"/>
                </a:moveTo>
                <a:cubicBezTo>
                  <a:pt x="1152163" y="50039"/>
                  <a:pt x="1149015" y="50121"/>
                  <a:pt x="1143050" y="51018"/>
                </a:cubicBezTo>
                <a:cubicBezTo>
                  <a:pt x="1137084" y="51914"/>
                  <a:pt x="1128301" y="53473"/>
                  <a:pt x="1116700" y="55696"/>
                </a:cubicBezTo>
                <a:cubicBezTo>
                  <a:pt x="1117531" y="66494"/>
                  <a:pt x="1118686" y="76131"/>
                  <a:pt x="1120163" y="84606"/>
                </a:cubicBezTo>
                <a:cubicBezTo>
                  <a:pt x="1129427" y="82971"/>
                  <a:pt x="1139537" y="80584"/>
                  <a:pt x="1150492" y="77443"/>
                </a:cubicBezTo>
                <a:cubicBezTo>
                  <a:pt x="1151267" y="72051"/>
                  <a:pt x="1151876" y="66441"/>
                  <a:pt x="1152321" y="60611"/>
                </a:cubicBezTo>
                <a:cubicBezTo>
                  <a:pt x="1152765" y="54782"/>
                  <a:pt x="1152823" y="51502"/>
                  <a:pt x="1152493" y="50770"/>
                </a:cubicBezTo>
                <a:close/>
                <a:moveTo>
                  <a:pt x="1964197" y="47866"/>
                </a:moveTo>
                <a:cubicBezTo>
                  <a:pt x="1966925" y="47157"/>
                  <a:pt x="1972240" y="48146"/>
                  <a:pt x="1980141" y="50835"/>
                </a:cubicBezTo>
                <a:cubicBezTo>
                  <a:pt x="1995944" y="56212"/>
                  <a:pt x="2002662" y="64110"/>
                  <a:pt x="2000296" y="74528"/>
                </a:cubicBezTo>
                <a:cubicBezTo>
                  <a:pt x="1997930" y="84947"/>
                  <a:pt x="1991283" y="86105"/>
                  <a:pt x="1980356" y="78002"/>
                </a:cubicBezTo>
                <a:cubicBezTo>
                  <a:pt x="1974190" y="70947"/>
                  <a:pt x="1968662" y="63311"/>
                  <a:pt x="1963772" y="55094"/>
                </a:cubicBezTo>
                <a:cubicBezTo>
                  <a:pt x="1961327" y="50985"/>
                  <a:pt x="1961468" y="48576"/>
                  <a:pt x="1964197" y="47866"/>
                </a:cubicBezTo>
                <a:close/>
                <a:moveTo>
                  <a:pt x="829019" y="40904"/>
                </a:moveTo>
                <a:cubicBezTo>
                  <a:pt x="829892" y="40663"/>
                  <a:pt x="830780" y="40746"/>
                  <a:pt x="831681" y="41155"/>
                </a:cubicBezTo>
                <a:cubicBezTo>
                  <a:pt x="835288" y="42790"/>
                  <a:pt x="840425" y="45981"/>
                  <a:pt x="847093" y="50727"/>
                </a:cubicBezTo>
                <a:cubicBezTo>
                  <a:pt x="854823" y="57094"/>
                  <a:pt x="855644" y="61805"/>
                  <a:pt x="849556" y="64859"/>
                </a:cubicBezTo>
                <a:cubicBezTo>
                  <a:pt x="843469" y="67914"/>
                  <a:pt x="832416" y="74693"/>
                  <a:pt x="816398" y="85197"/>
                </a:cubicBezTo>
                <a:cubicBezTo>
                  <a:pt x="800380" y="95702"/>
                  <a:pt x="796447" y="94960"/>
                  <a:pt x="804600" y="82971"/>
                </a:cubicBezTo>
                <a:cubicBezTo>
                  <a:pt x="812752" y="70983"/>
                  <a:pt x="818402" y="60608"/>
                  <a:pt x="821550" y="51846"/>
                </a:cubicBezTo>
                <a:cubicBezTo>
                  <a:pt x="823911" y="45274"/>
                  <a:pt x="826401" y="41627"/>
                  <a:pt x="829019" y="40904"/>
                </a:cubicBezTo>
                <a:close/>
                <a:moveTo>
                  <a:pt x="1261808" y="40897"/>
                </a:moveTo>
                <a:cubicBezTo>
                  <a:pt x="1257879" y="41342"/>
                  <a:pt x="1247303" y="43127"/>
                  <a:pt x="1230081" y="46253"/>
                </a:cubicBezTo>
                <a:cubicBezTo>
                  <a:pt x="1230941" y="55560"/>
                  <a:pt x="1231744" y="65197"/>
                  <a:pt x="1232490" y="75163"/>
                </a:cubicBezTo>
                <a:cubicBezTo>
                  <a:pt x="1241538" y="73356"/>
                  <a:pt x="1252021" y="71786"/>
                  <a:pt x="1263938" y="70452"/>
                </a:cubicBezTo>
                <a:cubicBezTo>
                  <a:pt x="1265573" y="60643"/>
                  <a:pt x="1266609" y="53154"/>
                  <a:pt x="1267046" y="47985"/>
                </a:cubicBezTo>
                <a:cubicBezTo>
                  <a:pt x="1267483" y="42815"/>
                  <a:pt x="1265738" y="40452"/>
                  <a:pt x="1261808" y="40897"/>
                </a:cubicBezTo>
                <a:close/>
                <a:moveTo>
                  <a:pt x="888248" y="32737"/>
                </a:moveTo>
                <a:cubicBezTo>
                  <a:pt x="891629" y="33047"/>
                  <a:pt x="896818" y="34967"/>
                  <a:pt x="903816" y="38499"/>
                </a:cubicBezTo>
                <a:cubicBezTo>
                  <a:pt x="917812" y="45561"/>
                  <a:pt x="922709" y="52211"/>
                  <a:pt x="918508" y="58449"/>
                </a:cubicBezTo>
                <a:cubicBezTo>
                  <a:pt x="914306" y="64687"/>
                  <a:pt x="910194" y="73388"/>
                  <a:pt x="906172" y="84552"/>
                </a:cubicBezTo>
                <a:cubicBezTo>
                  <a:pt x="902149" y="95716"/>
                  <a:pt x="894868" y="109228"/>
                  <a:pt x="884328" y="125088"/>
                </a:cubicBezTo>
                <a:cubicBezTo>
                  <a:pt x="902024" y="121690"/>
                  <a:pt x="918185" y="116341"/>
                  <a:pt x="932812" y="109042"/>
                </a:cubicBezTo>
                <a:cubicBezTo>
                  <a:pt x="947439" y="101743"/>
                  <a:pt x="959212" y="101509"/>
                  <a:pt x="968132" y="108343"/>
                </a:cubicBezTo>
                <a:cubicBezTo>
                  <a:pt x="977052" y="115176"/>
                  <a:pt x="976087" y="120801"/>
                  <a:pt x="965239" y="125217"/>
                </a:cubicBezTo>
                <a:cubicBezTo>
                  <a:pt x="954390" y="129634"/>
                  <a:pt x="936419" y="133721"/>
                  <a:pt x="911323" y="137478"/>
                </a:cubicBezTo>
                <a:cubicBezTo>
                  <a:pt x="924817" y="140045"/>
                  <a:pt x="929955" y="146269"/>
                  <a:pt x="926735" y="156149"/>
                </a:cubicBezTo>
                <a:cubicBezTo>
                  <a:pt x="923516" y="166030"/>
                  <a:pt x="920777" y="176846"/>
                  <a:pt x="918518" y="188598"/>
                </a:cubicBezTo>
                <a:cubicBezTo>
                  <a:pt x="916260" y="200349"/>
                  <a:pt x="912062" y="213374"/>
                  <a:pt x="905924" y="227671"/>
                </a:cubicBezTo>
                <a:cubicBezTo>
                  <a:pt x="913525" y="236662"/>
                  <a:pt x="922369" y="245327"/>
                  <a:pt x="932457" y="253666"/>
                </a:cubicBezTo>
                <a:cubicBezTo>
                  <a:pt x="942545" y="262005"/>
                  <a:pt x="953028" y="268347"/>
                  <a:pt x="963905" y="272692"/>
                </a:cubicBezTo>
                <a:cubicBezTo>
                  <a:pt x="974782" y="277037"/>
                  <a:pt x="984709" y="281691"/>
                  <a:pt x="993686" y="286652"/>
                </a:cubicBezTo>
                <a:cubicBezTo>
                  <a:pt x="1002663" y="291614"/>
                  <a:pt x="998081" y="294977"/>
                  <a:pt x="979941" y="296741"/>
                </a:cubicBezTo>
                <a:cubicBezTo>
                  <a:pt x="961801" y="298505"/>
                  <a:pt x="948106" y="298666"/>
                  <a:pt x="938856" y="297225"/>
                </a:cubicBezTo>
                <a:cubicBezTo>
                  <a:pt x="929607" y="295783"/>
                  <a:pt x="922856" y="291757"/>
                  <a:pt x="918604" y="285147"/>
                </a:cubicBezTo>
                <a:cubicBezTo>
                  <a:pt x="914353" y="278536"/>
                  <a:pt x="905035" y="264834"/>
                  <a:pt x="890652" y="244040"/>
                </a:cubicBezTo>
                <a:cubicBezTo>
                  <a:pt x="884500" y="252458"/>
                  <a:pt x="877247" y="259453"/>
                  <a:pt x="868894" y="265024"/>
                </a:cubicBezTo>
                <a:cubicBezTo>
                  <a:pt x="860541" y="270595"/>
                  <a:pt x="850424" y="274789"/>
                  <a:pt x="838543" y="277607"/>
                </a:cubicBezTo>
                <a:cubicBezTo>
                  <a:pt x="835573" y="278312"/>
                  <a:pt x="833279" y="278685"/>
                  <a:pt x="831661" y="278726"/>
                </a:cubicBezTo>
                <a:lnTo>
                  <a:pt x="829944" y="278196"/>
                </a:lnTo>
                <a:lnTo>
                  <a:pt x="829369" y="288233"/>
                </a:lnTo>
                <a:cubicBezTo>
                  <a:pt x="826931" y="298365"/>
                  <a:pt x="821934" y="299645"/>
                  <a:pt x="814376" y="292073"/>
                </a:cubicBezTo>
                <a:cubicBezTo>
                  <a:pt x="806819" y="284501"/>
                  <a:pt x="799943" y="277941"/>
                  <a:pt x="793748" y="272391"/>
                </a:cubicBezTo>
                <a:cubicBezTo>
                  <a:pt x="780684" y="282931"/>
                  <a:pt x="767932" y="290503"/>
                  <a:pt x="755492" y="295106"/>
                </a:cubicBezTo>
                <a:cubicBezTo>
                  <a:pt x="743052" y="299709"/>
                  <a:pt x="729891" y="302473"/>
                  <a:pt x="716010" y="303398"/>
                </a:cubicBezTo>
                <a:cubicBezTo>
                  <a:pt x="702128" y="304323"/>
                  <a:pt x="700536" y="301656"/>
                  <a:pt x="711234" y="295396"/>
                </a:cubicBezTo>
                <a:cubicBezTo>
                  <a:pt x="721932" y="289137"/>
                  <a:pt x="732924" y="283401"/>
                  <a:pt x="744210" y="278188"/>
                </a:cubicBezTo>
                <a:cubicBezTo>
                  <a:pt x="755495" y="272975"/>
                  <a:pt x="765706" y="266361"/>
                  <a:pt x="774840" y="258345"/>
                </a:cubicBezTo>
                <a:cubicBezTo>
                  <a:pt x="765304" y="252021"/>
                  <a:pt x="758195" y="247704"/>
                  <a:pt x="753513" y="245396"/>
                </a:cubicBezTo>
                <a:cubicBezTo>
                  <a:pt x="748831" y="243087"/>
                  <a:pt x="747630" y="239692"/>
                  <a:pt x="749910" y="235210"/>
                </a:cubicBezTo>
                <a:cubicBezTo>
                  <a:pt x="752190" y="230729"/>
                  <a:pt x="754198" y="225570"/>
                  <a:pt x="755933" y="219734"/>
                </a:cubicBezTo>
                <a:cubicBezTo>
                  <a:pt x="736143" y="222372"/>
                  <a:pt x="722599" y="225732"/>
                  <a:pt x="715300" y="229811"/>
                </a:cubicBezTo>
                <a:cubicBezTo>
                  <a:pt x="708001" y="233891"/>
                  <a:pt x="699224" y="230955"/>
                  <a:pt x="688971" y="221003"/>
                </a:cubicBezTo>
                <a:cubicBezTo>
                  <a:pt x="678718" y="211051"/>
                  <a:pt x="680041" y="206534"/>
                  <a:pt x="692940" y="207451"/>
                </a:cubicBezTo>
                <a:cubicBezTo>
                  <a:pt x="705839" y="208369"/>
                  <a:pt x="728335" y="206297"/>
                  <a:pt x="760428" y="201235"/>
                </a:cubicBezTo>
                <a:cubicBezTo>
                  <a:pt x="762838" y="191154"/>
                  <a:pt x="763142" y="182019"/>
                  <a:pt x="761343" y="173831"/>
                </a:cubicBezTo>
                <a:cubicBezTo>
                  <a:pt x="759543" y="165642"/>
                  <a:pt x="764967" y="164603"/>
                  <a:pt x="777615" y="170712"/>
                </a:cubicBezTo>
                <a:cubicBezTo>
                  <a:pt x="790263" y="176821"/>
                  <a:pt x="795555" y="181739"/>
                  <a:pt x="793490" y="185468"/>
                </a:cubicBezTo>
                <a:cubicBezTo>
                  <a:pt x="791425" y="189196"/>
                  <a:pt x="788406" y="192918"/>
                  <a:pt x="784434" y="196632"/>
                </a:cubicBezTo>
                <a:lnTo>
                  <a:pt x="803836" y="194438"/>
                </a:lnTo>
                <a:cubicBezTo>
                  <a:pt x="805199" y="190508"/>
                  <a:pt x="805654" y="185844"/>
                  <a:pt x="805202" y="180445"/>
                </a:cubicBezTo>
                <a:cubicBezTo>
                  <a:pt x="804750" y="175046"/>
                  <a:pt x="808468" y="174573"/>
                  <a:pt x="816355" y="179025"/>
                </a:cubicBezTo>
                <a:cubicBezTo>
                  <a:pt x="824242" y="183478"/>
                  <a:pt x="829444" y="187311"/>
                  <a:pt x="831961" y="190523"/>
                </a:cubicBezTo>
                <a:cubicBezTo>
                  <a:pt x="834478" y="193735"/>
                  <a:pt x="834521" y="197933"/>
                  <a:pt x="832090" y="203117"/>
                </a:cubicBezTo>
                <a:cubicBezTo>
                  <a:pt x="829659" y="208301"/>
                  <a:pt x="826648" y="215615"/>
                  <a:pt x="823056" y="225058"/>
                </a:cubicBezTo>
                <a:cubicBezTo>
                  <a:pt x="819464" y="234501"/>
                  <a:pt x="814692" y="243825"/>
                  <a:pt x="808741" y="253032"/>
                </a:cubicBezTo>
                <a:cubicBezTo>
                  <a:pt x="814348" y="256631"/>
                  <a:pt x="819797" y="260865"/>
                  <a:pt x="825088" y="265734"/>
                </a:cubicBezTo>
                <a:lnTo>
                  <a:pt x="830102" y="274964"/>
                </a:lnTo>
                <a:lnTo>
                  <a:pt x="835360" y="270143"/>
                </a:lnTo>
                <a:cubicBezTo>
                  <a:pt x="845118" y="262349"/>
                  <a:pt x="853521" y="254928"/>
                  <a:pt x="860570" y="247880"/>
                </a:cubicBezTo>
                <a:cubicBezTo>
                  <a:pt x="867618" y="240832"/>
                  <a:pt x="873680" y="233773"/>
                  <a:pt x="878757" y="226703"/>
                </a:cubicBezTo>
                <a:cubicBezTo>
                  <a:pt x="872719" y="216995"/>
                  <a:pt x="866883" y="208459"/>
                  <a:pt x="861247" y="201095"/>
                </a:cubicBezTo>
                <a:cubicBezTo>
                  <a:pt x="855612" y="193731"/>
                  <a:pt x="850600" y="186991"/>
                  <a:pt x="846212" y="180875"/>
                </a:cubicBezTo>
                <a:cubicBezTo>
                  <a:pt x="841823" y="174759"/>
                  <a:pt x="843143" y="171131"/>
                  <a:pt x="850169" y="169991"/>
                </a:cubicBezTo>
                <a:cubicBezTo>
                  <a:pt x="857196" y="168851"/>
                  <a:pt x="862481" y="170504"/>
                  <a:pt x="866023" y="174949"/>
                </a:cubicBezTo>
                <a:cubicBezTo>
                  <a:pt x="869565" y="179395"/>
                  <a:pt x="877229" y="190673"/>
                  <a:pt x="889017" y="208785"/>
                </a:cubicBezTo>
                <a:cubicBezTo>
                  <a:pt x="892989" y="199493"/>
                  <a:pt x="895649" y="188397"/>
                  <a:pt x="896997" y="175498"/>
                </a:cubicBezTo>
                <a:cubicBezTo>
                  <a:pt x="898345" y="162599"/>
                  <a:pt x="898668" y="150800"/>
                  <a:pt x="897965" y="140103"/>
                </a:cubicBezTo>
                <a:cubicBezTo>
                  <a:pt x="893333" y="141006"/>
                  <a:pt x="887074" y="141006"/>
                  <a:pt x="879187" y="140103"/>
                </a:cubicBezTo>
                <a:cubicBezTo>
                  <a:pt x="869077" y="152048"/>
                  <a:pt x="858379" y="160885"/>
                  <a:pt x="847093" y="166614"/>
                </a:cubicBezTo>
                <a:cubicBezTo>
                  <a:pt x="835808" y="172343"/>
                  <a:pt x="835818" y="167406"/>
                  <a:pt x="847126" y="151804"/>
                </a:cubicBezTo>
                <a:cubicBezTo>
                  <a:pt x="858433" y="136202"/>
                  <a:pt x="867883" y="117076"/>
                  <a:pt x="875476" y="94425"/>
                </a:cubicBezTo>
                <a:cubicBezTo>
                  <a:pt x="883069" y="71775"/>
                  <a:pt x="886429" y="57937"/>
                  <a:pt x="885554" y="52911"/>
                </a:cubicBezTo>
                <a:cubicBezTo>
                  <a:pt x="884679" y="47884"/>
                  <a:pt x="884005" y="42460"/>
                  <a:pt x="883532" y="36638"/>
                </a:cubicBezTo>
                <a:cubicBezTo>
                  <a:pt x="883295" y="33727"/>
                  <a:pt x="884867" y="32426"/>
                  <a:pt x="888248" y="32737"/>
                </a:cubicBezTo>
                <a:close/>
                <a:moveTo>
                  <a:pt x="199836" y="25326"/>
                </a:moveTo>
                <a:cubicBezTo>
                  <a:pt x="203676" y="25819"/>
                  <a:pt x="208069" y="27252"/>
                  <a:pt x="213016" y="29626"/>
                </a:cubicBezTo>
                <a:cubicBezTo>
                  <a:pt x="222911" y="34372"/>
                  <a:pt x="231254" y="39535"/>
                  <a:pt x="238044" y="45113"/>
                </a:cubicBezTo>
                <a:cubicBezTo>
                  <a:pt x="244834" y="50691"/>
                  <a:pt x="246400" y="56460"/>
                  <a:pt x="242744" y="62418"/>
                </a:cubicBezTo>
                <a:cubicBezTo>
                  <a:pt x="239087" y="68376"/>
                  <a:pt x="236839" y="75152"/>
                  <a:pt x="236000" y="82745"/>
                </a:cubicBezTo>
                <a:cubicBezTo>
                  <a:pt x="235161" y="90338"/>
                  <a:pt x="234742" y="107185"/>
                  <a:pt x="234742" y="133284"/>
                </a:cubicBezTo>
                <a:cubicBezTo>
                  <a:pt x="234742" y="160057"/>
                  <a:pt x="235398" y="185321"/>
                  <a:pt x="236710" y="209075"/>
                </a:cubicBezTo>
                <a:cubicBezTo>
                  <a:pt x="238022" y="232830"/>
                  <a:pt x="239370" y="249909"/>
                  <a:pt x="240754" y="260313"/>
                </a:cubicBezTo>
                <a:cubicBezTo>
                  <a:pt x="242138" y="270717"/>
                  <a:pt x="237922" y="283429"/>
                  <a:pt x="228106" y="298451"/>
                </a:cubicBezTo>
                <a:cubicBezTo>
                  <a:pt x="218290" y="313472"/>
                  <a:pt x="210955" y="314691"/>
                  <a:pt x="206101" y="302108"/>
                </a:cubicBezTo>
                <a:cubicBezTo>
                  <a:pt x="201247" y="289524"/>
                  <a:pt x="191958" y="278249"/>
                  <a:pt x="178234" y="268283"/>
                </a:cubicBezTo>
                <a:cubicBezTo>
                  <a:pt x="164511" y="258316"/>
                  <a:pt x="165593" y="255133"/>
                  <a:pt x="181482" y="258732"/>
                </a:cubicBezTo>
                <a:cubicBezTo>
                  <a:pt x="197371" y="262331"/>
                  <a:pt x="205918" y="259589"/>
                  <a:pt x="207123" y="250504"/>
                </a:cubicBezTo>
                <a:cubicBezTo>
                  <a:pt x="208327" y="241420"/>
                  <a:pt x="208930" y="229786"/>
                  <a:pt x="208930" y="215604"/>
                </a:cubicBezTo>
                <a:cubicBezTo>
                  <a:pt x="208930" y="200446"/>
                  <a:pt x="208263" y="171733"/>
                  <a:pt x="206929" y="129466"/>
                </a:cubicBezTo>
                <a:cubicBezTo>
                  <a:pt x="205595" y="87198"/>
                  <a:pt x="202602" y="63332"/>
                  <a:pt x="197949" y="57869"/>
                </a:cubicBezTo>
                <a:cubicBezTo>
                  <a:pt x="193295" y="52405"/>
                  <a:pt x="186455" y="49895"/>
                  <a:pt x="177428" y="50340"/>
                </a:cubicBezTo>
                <a:cubicBezTo>
                  <a:pt x="168401" y="50785"/>
                  <a:pt x="153311" y="52247"/>
                  <a:pt x="132159" y="54728"/>
                </a:cubicBezTo>
                <a:cubicBezTo>
                  <a:pt x="144750" y="58872"/>
                  <a:pt x="149471" y="64175"/>
                  <a:pt x="146324" y="70635"/>
                </a:cubicBezTo>
                <a:cubicBezTo>
                  <a:pt x="143176" y="77095"/>
                  <a:pt x="141602" y="88048"/>
                  <a:pt x="141602" y="103492"/>
                </a:cubicBezTo>
                <a:cubicBezTo>
                  <a:pt x="148500" y="102617"/>
                  <a:pt x="153870" y="102180"/>
                  <a:pt x="157713" y="102180"/>
                </a:cubicBezTo>
                <a:cubicBezTo>
                  <a:pt x="163478" y="102180"/>
                  <a:pt x="168759" y="104822"/>
                  <a:pt x="173556" y="110106"/>
                </a:cubicBezTo>
                <a:cubicBezTo>
                  <a:pt x="178353" y="115391"/>
                  <a:pt x="175105" y="119653"/>
                  <a:pt x="163812" y="122894"/>
                </a:cubicBezTo>
                <a:cubicBezTo>
                  <a:pt x="152519" y="126135"/>
                  <a:pt x="145058" y="128365"/>
                  <a:pt x="141430" y="129584"/>
                </a:cubicBezTo>
                <a:lnTo>
                  <a:pt x="140247" y="161548"/>
                </a:lnTo>
                <a:cubicBezTo>
                  <a:pt x="151174" y="158938"/>
                  <a:pt x="160119" y="157160"/>
                  <a:pt x="167081" y="156214"/>
                </a:cubicBezTo>
                <a:cubicBezTo>
                  <a:pt x="174043" y="155267"/>
                  <a:pt x="179410" y="157884"/>
                  <a:pt x="183182" y="164065"/>
                </a:cubicBezTo>
                <a:cubicBezTo>
                  <a:pt x="186953" y="170246"/>
                  <a:pt x="184286" y="174974"/>
                  <a:pt x="175180" y="178251"/>
                </a:cubicBezTo>
                <a:cubicBezTo>
                  <a:pt x="166074" y="181528"/>
                  <a:pt x="154430" y="185138"/>
                  <a:pt x="140247" y="189082"/>
                </a:cubicBezTo>
                <a:cubicBezTo>
                  <a:pt x="140247" y="209531"/>
                  <a:pt x="138824" y="230690"/>
                  <a:pt x="135977" y="252559"/>
                </a:cubicBezTo>
                <a:cubicBezTo>
                  <a:pt x="133131" y="274427"/>
                  <a:pt x="129112" y="285674"/>
                  <a:pt x="123921" y="286297"/>
                </a:cubicBezTo>
                <a:cubicBezTo>
                  <a:pt x="118730" y="286921"/>
                  <a:pt x="115629" y="280723"/>
                  <a:pt x="114618" y="267702"/>
                </a:cubicBezTo>
                <a:cubicBezTo>
                  <a:pt x="113607" y="254681"/>
                  <a:pt x="113553" y="229693"/>
                  <a:pt x="114456" y="192738"/>
                </a:cubicBezTo>
                <a:cubicBezTo>
                  <a:pt x="106842" y="194545"/>
                  <a:pt x="99664" y="195449"/>
                  <a:pt x="92924" y="195449"/>
                </a:cubicBezTo>
                <a:cubicBezTo>
                  <a:pt x="86930" y="195449"/>
                  <a:pt x="80022" y="193341"/>
                  <a:pt x="72199" y="189125"/>
                </a:cubicBezTo>
                <a:lnTo>
                  <a:pt x="66729" y="183993"/>
                </a:lnTo>
                <a:lnTo>
                  <a:pt x="66596" y="185317"/>
                </a:lnTo>
                <a:cubicBezTo>
                  <a:pt x="64330" y="204375"/>
                  <a:pt x="60196" y="224068"/>
                  <a:pt x="54195" y="244395"/>
                </a:cubicBezTo>
                <a:cubicBezTo>
                  <a:pt x="48194" y="264723"/>
                  <a:pt x="35815" y="280769"/>
                  <a:pt x="17058" y="292535"/>
                </a:cubicBezTo>
                <a:cubicBezTo>
                  <a:pt x="-1699" y="304302"/>
                  <a:pt x="-4987" y="301950"/>
                  <a:pt x="7195" y="285480"/>
                </a:cubicBezTo>
                <a:cubicBezTo>
                  <a:pt x="19377" y="269010"/>
                  <a:pt x="28601" y="246224"/>
                  <a:pt x="34868" y="217120"/>
                </a:cubicBezTo>
                <a:cubicBezTo>
                  <a:pt x="41135" y="188017"/>
                  <a:pt x="44268" y="163671"/>
                  <a:pt x="44268" y="144082"/>
                </a:cubicBezTo>
                <a:lnTo>
                  <a:pt x="44268" y="88736"/>
                </a:lnTo>
                <a:cubicBezTo>
                  <a:pt x="44268" y="72646"/>
                  <a:pt x="41791" y="60511"/>
                  <a:pt x="36836" y="52330"/>
                </a:cubicBezTo>
                <a:cubicBezTo>
                  <a:pt x="31882" y="44149"/>
                  <a:pt x="35535" y="41410"/>
                  <a:pt x="47796" y="44113"/>
                </a:cubicBezTo>
                <a:cubicBezTo>
                  <a:pt x="60057" y="46816"/>
                  <a:pt x="75024" y="47053"/>
                  <a:pt x="92699" y="44823"/>
                </a:cubicBezTo>
                <a:cubicBezTo>
                  <a:pt x="110373" y="42593"/>
                  <a:pt x="129639" y="39703"/>
                  <a:pt x="150497" y="36154"/>
                </a:cubicBezTo>
                <a:cubicBezTo>
                  <a:pt x="171355" y="32605"/>
                  <a:pt x="184515" y="29443"/>
                  <a:pt x="189979" y="26668"/>
                </a:cubicBezTo>
                <a:cubicBezTo>
                  <a:pt x="192711" y="25281"/>
                  <a:pt x="195996" y="24833"/>
                  <a:pt x="199836" y="25326"/>
                </a:cubicBezTo>
                <a:close/>
                <a:moveTo>
                  <a:pt x="1157841" y="23998"/>
                </a:moveTo>
                <a:cubicBezTo>
                  <a:pt x="1161044" y="23566"/>
                  <a:pt x="1164259" y="24076"/>
                  <a:pt x="1167486" y="25528"/>
                </a:cubicBezTo>
                <a:cubicBezTo>
                  <a:pt x="1173939" y="28432"/>
                  <a:pt x="1180134" y="32379"/>
                  <a:pt x="1186070" y="37369"/>
                </a:cubicBezTo>
                <a:cubicBezTo>
                  <a:pt x="1192007" y="42360"/>
                  <a:pt x="1191724" y="47433"/>
                  <a:pt x="1185221" y="52588"/>
                </a:cubicBezTo>
                <a:cubicBezTo>
                  <a:pt x="1178718" y="57743"/>
                  <a:pt x="1173874" y="65139"/>
                  <a:pt x="1170691" y="74776"/>
                </a:cubicBezTo>
                <a:cubicBezTo>
                  <a:pt x="1174742" y="79365"/>
                  <a:pt x="1176405" y="83167"/>
                  <a:pt x="1175681" y="86182"/>
                </a:cubicBezTo>
                <a:lnTo>
                  <a:pt x="1171393" y="89252"/>
                </a:lnTo>
                <a:lnTo>
                  <a:pt x="1179359" y="88069"/>
                </a:lnTo>
                <a:cubicBezTo>
                  <a:pt x="1187949" y="89474"/>
                  <a:pt x="1195399" y="91557"/>
                  <a:pt x="1201708" y="94318"/>
                </a:cubicBezTo>
                <a:cubicBezTo>
                  <a:pt x="1208018" y="97078"/>
                  <a:pt x="1210004" y="101362"/>
                  <a:pt x="1207667" y="107170"/>
                </a:cubicBezTo>
                <a:cubicBezTo>
                  <a:pt x="1205329" y="112978"/>
                  <a:pt x="1202899" y="118506"/>
                  <a:pt x="1200375" y="123755"/>
                </a:cubicBezTo>
                <a:cubicBezTo>
                  <a:pt x="1223534" y="121073"/>
                  <a:pt x="1240291" y="118603"/>
                  <a:pt x="1250644" y="116344"/>
                </a:cubicBezTo>
                <a:cubicBezTo>
                  <a:pt x="1260998" y="114086"/>
                  <a:pt x="1269832" y="115717"/>
                  <a:pt x="1277145" y="121238"/>
                </a:cubicBezTo>
                <a:cubicBezTo>
                  <a:pt x="1284459" y="126759"/>
                  <a:pt x="1286545" y="131047"/>
                  <a:pt x="1283405" y="134101"/>
                </a:cubicBezTo>
                <a:cubicBezTo>
                  <a:pt x="1280264" y="137156"/>
                  <a:pt x="1273546" y="138920"/>
                  <a:pt x="1263249" y="139393"/>
                </a:cubicBezTo>
                <a:cubicBezTo>
                  <a:pt x="1252953" y="139866"/>
                  <a:pt x="1242055" y="140547"/>
                  <a:pt x="1230554" y="141436"/>
                </a:cubicBezTo>
                <a:cubicBezTo>
                  <a:pt x="1219053" y="142325"/>
                  <a:pt x="1208549" y="143229"/>
                  <a:pt x="1199041" y="144147"/>
                </a:cubicBezTo>
                <a:cubicBezTo>
                  <a:pt x="1213238" y="151689"/>
                  <a:pt x="1229016" y="159684"/>
                  <a:pt x="1246375" y="168131"/>
                </a:cubicBezTo>
                <a:cubicBezTo>
                  <a:pt x="1263733" y="176577"/>
                  <a:pt x="1278784" y="182560"/>
                  <a:pt x="1291525" y="186081"/>
                </a:cubicBezTo>
                <a:cubicBezTo>
                  <a:pt x="1304266" y="189601"/>
                  <a:pt x="1318581" y="192627"/>
                  <a:pt x="1334470" y="195158"/>
                </a:cubicBezTo>
                <a:cubicBezTo>
                  <a:pt x="1350359" y="197689"/>
                  <a:pt x="1351474" y="201285"/>
                  <a:pt x="1337815" y="205946"/>
                </a:cubicBezTo>
                <a:cubicBezTo>
                  <a:pt x="1324156" y="210606"/>
                  <a:pt x="1310006" y="213621"/>
                  <a:pt x="1295364" y="214991"/>
                </a:cubicBezTo>
                <a:lnTo>
                  <a:pt x="1293383" y="214902"/>
                </a:lnTo>
                <a:lnTo>
                  <a:pt x="1299930" y="218465"/>
                </a:lnTo>
                <a:cubicBezTo>
                  <a:pt x="1303594" y="220777"/>
                  <a:pt x="1307252" y="223405"/>
                  <a:pt x="1310906" y="226348"/>
                </a:cubicBezTo>
                <a:cubicBezTo>
                  <a:pt x="1318212" y="232235"/>
                  <a:pt x="1318803" y="237548"/>
                  <a:pt x="1312680" y="242287"/>
                </a:cubicBezTo>
                <a:cubicBezTo>
                  <a:pt x="1306557" y="247027"/>
                  <a:pt x="1300620" y="255147"/>
                  <a:pt x="1294870" y="266648"/>
                </a:cubicBezTo>
                <a:cubicBezTo>
                  <a:pt x="1304764" y="278149"/>
                  <a:pt x="1305908" y="284229"/>
                  <a:pt x="1298301" y="284889"/>
                </a:cubicBezTo>
                <a:cubicBezTo>
                  <a:pt x="1290693" y="285548"/>
                  <a:pt x="1282939" y="286097"/>
                  <a:pt x="1275037" y="286534"/>
                </a:cubicBezTo>
                <a:cubicBezTo>
                  <a:pt x="1267136" y="286971"/>
                  <a:pt x="1253692" y="288431"/>
                  <a:pt x="1234705" y="290911"/>
                </a:cubicBezTo>
                <a:cubicBezTo>
                  <a:pt x="1230876" y="302857"/>
                  <a:pt x="1226438" y="305682"/>
                  <a:pt x="1221390" y="299386"/>
                </a:cubicBezTo>
                <a:cubicBezTo>
                  <a:pt x="1216343" y="293091"/>
                  <a:pt x="1213363" y="286068"/>
                  <a:pt x="1212453" y="278317"/>
                </a:cubicBezTo>
                <a:cubicBezTo>
                  <a:pt x="1211542" y="270566"/>
                  <a:pt x="1210427" y="262726"/>
                  <a:pt x="1209108" y="254796"/>
                </a:cubicBezTo>
                <a:cubicBezTo>
                  <a:pt x="1207789" y="246865"/>
                  <a:pt x="1205304" y="240043"/>
                  <a:pt x="1201655" y="234329"/>
                </a:cubicBezTo>
                <a:cubicBezTo>
                  <a:pt x="1198005" y="228614"/>
                  <a:pt x="1198901" y="225176"/>
                  <a:pt x="1204343" y="224014"/>
                </a:cubicBezTo>
                <a:cubicBezTo>
                  <a:pt x="1209786" y="222853"/>
                  <a:pt x="1215619" y="222724"/>
                  <a:pt x="1221842" y="223627"/>
                </a:cubicBezTo>
                <a:cubicBezTo>
                  <a:pt x="1228066" y="224531"/>
                  <a:pt x="1236243" y="224143"/>
                  <a:pt x="1246375" y="222466"/>
                </a:cubicBezTo>
                <a:cubicBezTo>
                  <a:pt x="1256506" y="220788"/>
                  <a:pt x="1264293" y="217862"/>
                  <a:pt x="1269735" y="213689"/>
                </a:cubicBezTo>
                <a:lnTo>
                  <a:pt x="1272056" y="212792"/>
                </a:lnTo>
                <a:lnTo>
                  <a:pt x="1258614" y="207258"/>
                </a:lnTo>
                <a:cubicBezTo>
                  <a:pt x="1248755" y="200733"/>
                  <a:pt x="1237480" y="192258"/>
                  <a:pt x="1224789" y="181833"/>
                </a:cubicBezTo>
                <a:cubicBezTo>
                  <a:pt x="1212098" y="171407"/>
                  <a:pt x="1201694" y="162000"/>
                  <a:pt x="1193578" y="153611"/>
                </a:cubicBezTo>
                <a:cubicBezTo>
                  <a:pt x="1183009" y="177186"/>
                  <a:pt x="1166148" y="194993"/>
                  <a:pt x="1142996" y="207032"/>
                </a:cubicBezTo>
                <a:cubicBezTo>
                  <a:pt x="1119844" y="219071"/>
                  <a:pt x="1097946" y="225549"/>
                  <a:pt x="1077303" y="226466"/>
                </a:cubicBezTo>
                <a:cubicBezTo>
                  <a:pt x="1056661" y="227384"/>
                  <a:pt x="1056338" y="223842"/>
                  <a:pt x="1076336" y="215840"/>
                </a:cubicBezTo>
                <a:cubicBezTo>
                  <a:pt x="1096333" y="207839"/>
                  <a:pt x="1114857" y="198370"/>
                  <a:pt x="1131907" y="187436"/>
                </a:cubicBezTo>
                <a:cubicBezTo>
                  <a:pt x="1148958" y="176502"/>
                  <a:pt x="1161384" y="163427"/>
                  <a:pt x="1169185" y="148212"/>
                </a:cubicBezTo>
                <a:cubicBezTo>
                  <a:pt x="1149725" y="151811"/>
                  <a:pt x="1136418" y="154511"/>
                  <a:pt x="1129262" y="156311"/>
                </a:cubicBezTo>
                <a:cubicBezTo>
                  <a:pt x="1122106" y="158110"/>
                  <a:pt x="1113921" y="155163"/>
                  <a:pt x="1104708" y="147470"/>
                </a:cubicBezTo>
                <a:cubicBezTo>
                  <a:pt x="1095494" y="139776"/>
                  <a:pt x="1096767" y="135930"/>
                  <a:pt x="1108526" y="135930"/>
                </a:cubicBezTo>
                <a:cubicBezTo>
                  <a:pt x="1118177" y="135930"/>
                  <a:pt x="1139845" y="133399"/>
                  <a:pt x="1173530" y="128336"/>
                </a:cubicBezTo>
                <a:cubicBezTo>
                  <a:pt x="1176025" y="115100"/>
                  <a:pt x="1175473" y="104729"/>
                  <a:pt x="1171874" y="97222"/>
                </a:cubicBezTo>
                <a:lnTo>
                  <a:pt x="1171065" y="89487"/>
                </a:lnTo>
                <a:lnTo>
                  <a:pt x="1166345" y="92866"/>
                </a:lnTo>
                <a:lnTo>
                  <a:pt x="1144921" y="96802"/>
                </a:lnTo>
                <a:cubicBezTo>
                  <a:pt x="1137063" y="97777"/>
                  <a:pt x="1129355" y="98953"/>
                  <a:pt x="1121798" y="100330"/>
                </a:cubicBezTo>
                <a:cubicBezTo>
                  <a:pt x="1120407" y="113351"/>
                  <a:pt x="1116736" y="116262"/>
                  <a:pt x="1110784" y="109063"/>
                </a:cubicBezTo>
                <a:cubicBezTo>
                  <a:pt x="1104833" y="101864"/>
                  <a:pt x="1100076" y="91149"/>
                  <a:pt x="1096512" y="76916"/>
                </a:cubicBezTo>
                <a:cubicBezTo>
                  <a:pt x="1092949" y="62683"/>
                  <a:pt x="1089321" y="52764"/>
                  <a:pt x="1085628" y="47157"/>
                </a:cubicBezTo>
                <a:cubicBezTo>
                  <a:pt x="1081935" y="41549"/>
                  <a:pt x="1084169" y="38746"/>
                  <a:pt x="1092329" y="38746"/>
                </a:cubicBezTo>
                <a:cubicBezTo>
                  <a:pt x="1097950" y="38746"/>
                  <a:pt x="1102919" y="38965"/>
                  <a:pt x="1107235" y="39402"/>
                </a:cubicBezTo>
                <a:cubicBezTo>
                  <a:pt x="1111552" y="39839"/>
                  <a:pt x="1117879" y="39226"/>
                  <a:pt x="1126218" y="37563"/>
                </a:cubicBezTo>
                <a:cubicBezTo>
                  <a:pt x="1134557" y="35899"/>
                  <a:pt x="1141906" y="32752"/>
                  <a:pt x="1148266" y="28120"/>
                </a:cubicBezTo>
                <a:cubicBezTo>
                  <a:pt x="1151446" y="25804"/>
                  <a:pt x="1154638" y="24430"/>
                  <a:pt x="1157841" y="23998"/>
                </a:cubicBezTo>
                <a:close/>
                <a:moveTo>
                  <a:pt x="1472234" y="19075"/>
                </a:moveTo>
                <a:cubicBezTo>
                  <a:pt x="1476105" y="18928"/>
                  <a:pt x="1480998" y="19197"/>
                  <a:pt x="1486914" y="19881"/>
                </a:cubicBezTo>
                <a:cubicBezTo>
                  <a:pt x="1498959" y="20900"/>
                  <a:pt x="1507779" y="23979"/>
                  <a:pt x="1513371" y="29120"/>
                </a:cubicBezTo>
                <a:cubicBezTo>
                  <a:pt x="1518964" y="34261"/>
                  <a:pt x="1520638" y="41671"/>
                  <a:pt x="1518394" y="51351"/>
                </a:cubicBezTo>
                <a:cubicBezTo>
                  <a:pt x="1516150" y="61031"/>
                  <a:pt x="1508951" y="62805"/>
                  <a:pt x="1496798" y="56675"/>
                </a:cubicBezTo>
                <a:cubicBezTo>
                  <a:pt x="1484644" y="50544"/>
                  <a:pt x="1474043" y="42195"/>
                  <a:pt x="1464995" y="31626"/>
                </a:cubicBezTo>
                <a:cubicBezTo>
                  <a:pt x="1458208" y="23700"/>
                  <a:pt x="1460621" y="19516"/>
                  <a:pt x="1472234" y="19075"/>
                </a:cubicBezTo>
                <a:close/>
                <a:moveTo>
                  <a:pt x="405434" y="19075"/>
                </a:moveTo>
                <a:cubicBezTo>
                  <a:pt x="409305" y="18928"/>
                  <a:pt x="414198" y="19197"/>
                  <a:pt x="420114" y="19881"/>
                </a:cubicBezTo>
                <a:cubicBezTo>
                  <a:pt x="432159" y="20900"/>
                  <a:pt x="440979" y="23979"/>
                  <a:pt x="446571" y="29120"/>
                </a:cubicBezTo>
                <a:cubicBezTo>
                  <a:pt x="452164" y="34261"/>
                  <a:pt x="453838" y="41671"/>
                  <a:pt x="451594" y="51351"/>
                </a:cubicBezTo>
                <a:cubicBezTo>
                  <a:pt x="449350" y="61031"/>
                  <a:pt x="442151" y="62805"/>
                  <a:pt x="429998" y="56675"/>
                </a:cubicBezTo>
                <a:cubicBezTo>
                  <a:pt x="417844" y="50544"/>
                  <a:pt x="407243" y="42195"/>
                  <a:pt x="398195" y="31626"/>
                </a:cubicBezTo>
                <a:cubicBezTo>
                  <a:pt x="391408" y="23700"/>
                  <a:pt x="393821" y="19516"/>
                  <a:pt x="405434" y="19075"/>
                </a:cubicBezTo>
                <a:close/>
                <a:moveTo>
                  <a:pt x="1273531" y="15743"/>
                </a:moveTo>
                <a:cubicBezTo>
                  <a:pt x="1277095" y="15663"/>
                  <a:pt x="1280960" y="16476"/>
                  <a:pt x="1285125" y="18182"/>
                </a:cubicBezTo>
                <a:cubicBezTo>
                  <a:pt x="1293457" y="21595"/>
                  <a:pt x="1300312" y="26284"/>
                  <a:pt x="1305689" y="32250"/>
                </a:cubicBezTo>
                <a:cubicBezTo>
                  <a:pt x="1311067" y="38215"/>
                  <a:pt x="1310206" y="43761"/>
                  <a:pt x="1303108" y="48888"/>
                </a:cubicBezTo>
                <a:cubicBezTo>
                  <a:pt x="1296010" y="54015"/>
                  <a:pt x="1289664" y="60930"/>
                  <a:pt x="1284071" y="69635"/>
                </a:cubicBezTo>
                <a:cubicBezTo>
                  <a:pt x="1293966" y="80232"/>
                  <a:pt x="1294662" y="85854"/>
                  <a:pt x="1286158" y="86499"/>
                </a:cubicBezTo>
                <a:cubicBezTo>
                  <a:pt x="1277654" y="87144"/>
                  <a:pt x="1269677" y="87686"/>
                  <a:pt x="1262228" y="88123"/>
                </a:cubicBezTo>
                <a:cubicBezTo>
                  <a:pt x="1254778" y="88560"/>
                  <a:pt x="1245102" y="89575"/>
                  <a:pt x="1233200" y="91167"/>
                </a:cubicBezTo>
                <a:cubicBezTo>
                  <a:pt x="1229041" y="101291"/>
                  <a:pt x="1224330" y="102062"/>
                  <a:pt x="1219067" y="93479"/>
                </a:cubicBezTo>
                <a:cubicBezTo>
                  <a:pt x="1213804" y="84896"/>
                  <a:pt x="1210058" y="75256"/>
                  <a:pt x="1207828" y="64558"/>
                </a:cubicBezTo>
                <a:cubicBezTo>
                  <a:pt x="1205598" y="53861"/>
                  <a:pt x="1202648" y="44629"/>
                  <a:pt x="1198977" y="36864"/>
                </a:cubicBezTo>
                <a:cubicBezTo>
                  <a:pt x="1195306" y="29099"/>
                  <a:pt x="1197008" y="25686"/>
                  <a:pt x="1204085" y="26625"/>
                </a:cubicBezTo>
                <a:cubicBezTo>
                  <a:pt x="1211162" y="27564"/>
                  <a:pt x="1217425" y="28464"/>
                  <a:pt x="1222875" y="29324"/>
                </a:cubicBezTo>
                <a:cubicBezTo>
                  <a:pt x="1228324" y="30185"/>
                  <a:pt x="1235017" y="29557"/>
                  <a:pt x="1242954" y="27442"/>
                </a:cubicBezTo>
                <a:cubicBezTo>
                  <a:pt x="1250892" y="25327"/>
                  <a:pt x="1257822" y="22402"/>
                  <a:pt x="1263744" y="18666"/>
                </a:cubicBezTo>
                <a:cubicBezTo>
                  <a:pt x="1266706" y="16798"/>
                  <a:pt x="1269968" y="15824"/>
                  <a:pt x="1273531" y="15743"/>
                </a:cubicBezTo>
                <a:close/>
                <a:moveTo>
                  <a:pt x="1850515" y="11022"/>
                </a:moveTo>
                <a:cubicBezTo>
                  <a:pt x="1852340" y="10393"/>
                  <a:pt x="1855303" y="10431"/>
                  <a:pt x="1859404" y="11137"/>
                </a:cubicBezTo>
                <a:cubicBezTo>
                  <a:pt x="1867606" y="12550"/>
                  <a:pt x="1874382" y="14733"/>
                  <a:pt x="1879731" y="17687"/>
                </a:cubicBezTo>
                <a:cubicBezTo>
                  <a:pt x="1885080" y="20641"/>
                  <a:pt x="1886525" y="23925"/>
                  <a:pt x="1884065" y="27539"/>
                </a:cubicBezTo>
                <a:cubicBezTo>
                  <a:pt x="1881606" y="31153"/>
                  <a:pt x="1878792" y="34888"/>
                  <a:pt x="1875623" y="38746"/>
                </a:cubicBezTo>
                <a:cubicBezTo>
                  <a:pt x="1878548" y="38746"/>
                  <a:pt x="1885557" y="36717"/>
                  <a:pt x="1896649" y="32659"/>
                </a:cubicBezTo>
                <a:cubicBezTo>
                  <a:pt x="1907741" y="28600"/>
                  <a:pt x="1916008" y="29884"/>
                  <a:pt x="1921450" y="36509"/>
                </a:cubicBezTo>
                <a:cubicBezTo>
                  <a:pt x="1926892" y="43134"/>
                  <a:pt x="1925258" y="47874"/>
                  <a:pt x="1916546" y="50727"/>
                </a:cubicBezTo>
                <a:cubicBezTo>
                  <a:pt x="1907834" y="53581"/>
                  <a:pt x="1898750" y="55467"/>
                  <a:pt x="1889292" y="56384"/>
                </a:cubicBezTo>
                <a:cubicBezTo>
                  <a:pt x="1879835" y="57302"/>
                  <a:pt x="1872683" y="56865"/>
                  <a:pt x="1867836" y="55072"/>
                </a:cubicBezTo>
                <a:cubicBezTo>
                  <a:pt x="1857855" y="70502"/>
                  <a:pt x="1844257" y="83133"/>
                  <a:pt x="1827042" y="92963"/>
                </a:cubicBezTo>
                <a:cubicBezTo>
                  <a:pt x="1809826" y="102793"/>
                  <a:pt x="1805115" y="102782"/>
                  <a:pt x="1812909" y="92930"/>
                </a:cubicBezTo>
                <a:cubicBezTo>
                  <a:pt x="1820703" y="83079"/>
                  <a:pt x="1827042" y="74600"/>
                  <a:pt x="1831924" y="67495"/>
                </a:cubicBezTo>
                <a:cubicBezTo>
                  <a:pt x="1836807" y="60389"/>
                  <a:pt x="1841009" y="53101"/>
                  <a:pt x="1844529" y="45629"/>
                </a:cubicBezTo>
                <a:cubicBezTo>
                  <a:pt x="1848050" y="38158"/>
                  <a:pt x="1849810" y="32279"/>
                  <a:pt x="1849810" y="27991"/>
                </a:cubicBezTo>
                <a:cubicBezTo>
                  <a:pt x="1849810" y="23201"/>
                  <a:pt x="1849358" y="18842"/>
                  <a:pt x="1848455" y="14913"/>
                </a:cubicBezTo>
                <a:cubicBezTo>
                  <a:pt x="1848003" y="12948"/>
                  <a:pt x="1848690" y="11651"/>
                  <a:pt x="1850515" y="11022"/>
                </a:cubicBezTo>
                <a:close/>
                <a:moveTo>
                  <a:pt x="773851" y="10944"/>
                </a:moveTo>
                <a:cubicBezTo>
                  <a:pt x="777694" y="9660"/>
                  <a:pt x="784696" y="11589"/>
                  <a:pt x="794856" y="16730"/>
                </a:cubicBezTo>
                <a:cubicBezTo>
                  <a:pt x="805016" y="21871"/>
                  <a:pt x="808518" y="27475"/>
                  <a:pt x="805363" y="33540"/>
                </a:cubicBezTo>
                <a:cubicBezTo>
                  <a:pt x="802209" y="39606"/>
                  <a:pt x="800631" y="61576"/>
                  <a:pt x="800631" y="99448"/>
                </a:cubicBezTo>
                <a:lnTo>
                  <a:pt x="822658" y="95512"/>
                </a:lnTo>
                <a:cubicBezTo>
                  <a:pt x="833212" y="92744"/>
                  <a:pt x="840730" y="93945"/>
                  <a:pt x="845211" y="99115"/>
                </a:cubicBezTo>
                <a:cubicBezTo>
                  <a:pt x="849693" y="104284"/>
                  <a:pt x="847330" y="108576"/>
                  <a:pt x="838124" y="111989"/>
                </a:cubicBezTo>
                <a:cubicBezTo>
                  <a:pt x="828917" y="115402"/>
                  <a:pt x="815975" y="118305"/>
                  <a:pt x="799298" y="120700"/>
                </a:cubicBezTo>
                <a:lnTo>
                  <a:pt x="799298" y="125605"/>
                </a:lnTo>
                <a:cubicBezTo>
                  <a:pt x="813078" y="127225"/>
                  <a:pt x="823945" y="130817"/>
                  <a:pt x="831896" y="136381"/>
                </a:cubicBezTo>
                <a:cubicBezTo>
                  <a:pt x="839848" y="141945"/>
                  <a:pt x="842311" y="149130"/>
                  <a:pt x="839285" y="157935"/>
                </a:cubicBezTo>
                <a:cubicBezTo>
                  <a:pt x="836259" y="166740"/>
                  <a:pt x="829735" y="166281"/>
                  <a:pt x="819711" y="156558"/>
                </a:cubicBezTo>
                <a:cubicBezTo>
                  <a:pt x="809687" y="146835"/>
                  <a:pt x="802883" y="140002"/>
                  <a:pt x="799298" y="136059"/>
                </a:cubicBezTo>
                <a:cubicBezTo>
                  <a:pt x="799298" y="144376"/>
                  <a:pt x="797989" y="152980"/>
                  <a:pt x="795372" y="161871"/>
                </a:cubicBezTo>
                <a:cubicBezTo>
                  <a:pt x="792755" y="170762"/>
                  <a:pt x="788453" y="171257"/>
                  <a:pt x="782466" y="163355"/>
                </a:cubicBezTo>
                <a:cubicBezTo>
                  <a:pt x="776479" y="155454"/>
                  <a:pt x="774159" y="148678"/>
                  <a:pt x="775507" y="143028"/>
                </a:cubicBezTo>
                <a:cubicBezTo>
                  <a:pt x="776855" y="137378"/>
                  <a:pt x="777493" y="132352"/>
                  <a:pt x="777422" y="127949"/>
                </a:cubicBezTo>
                <a:cubicBezTo>
                  <a:pt x="759525" y="155310"/>
                  <a:pt x="740445" y="173401"/>
                  <a:pt x="720183" y="182220"/>
                </a:cubicBezTo>
                <a:cubicBezTo>
                  <a:pt x="699920" y="191039"/>
                  <a:pt x="695091" y="190451"/>
                  <a:pt x="705695" y="180456"/>
                </a:cubicBezTo>
                <a:cubicBezTo>
                  <a:pt x="716300" y="170461"/>
                  <a:pt x="727155" y="159688"/>
                  <a:pt x="738262" y="148137"/>
                </a:cubicBezTo>
                <a:cubicBezTo>
                  <a:pt x="749369" y="136586"/>
                  <a:pt x="757058" y="128057"/>
                  <a:pt x="761332" y="122550"/>
                </a:cubicBezTo>
                <a:cubicBezTo>
                  <a:pt x="752384" y="126938"/>
                  <a:pt x="745041" y="129613"/>
                  <a:pt x="739305" y="130574"/>
                </a:cubicBezTo>
                <a:cubicBezTo>
                  <a:pt x="733569" y="131534"/>
                  <a:pt x="726582" y="128161"/>
                  <a:pt x="718343" y="120453"/>
                </a:cubicBezTo>
                <a:cubicBezTo>
                  <a:pt x="710105" y="112745"/>
                  <a:pt x="711546" y="109350"/>
                  <a:pt x="722667" y="110268"/>
                </a:cubicBezTo>
                <a:cubicBezTo>
                  <a:pt x="733788" y="111186"/>
                  <a:pt x="752075" y="109185"/>
                  <a:pt x="777529" y="104266"/>
                </a:cubicBezTo>
                <a:lnTo>
                  <a:pt x="777529" y="57697"/>
                </a:lnTo>
                <a:cubicBezTo>
                  <a:pt x="777529" y="39628"/>
                  <a:pt x="775955" y="27639"/>
                  <a:pt x="772808" y="21731"/>
                </a:cubicBezTo>
                <a:cubicBezTo>
                  <a:pt x="769660" y="15823"/>
                  <a:pt x="770008" y="12227"/>
                  <a:pt x="773851" y="10944"/>
                </a:cubicBezTo>
                <a:close/>
                <a:moveTo>
                  <a:pt x="1587310" y="7037"/>
                </a:moveTo>
                <a:cubicBezTo>
                  <a:pt x="1588938" y="6899"/>
                  <a:pt x="1591025" y="7187"/>
                  <a:pt x="1593573" y="7900"/>
                </a:cubicBezTo>
                <a:cubicBezTo>
                  <a:pt x="1603761" y="10754"/>
                  <a:pt x="1613011" y="14730"/>
                  <a:pt x="1621321" y="19828"/>
                </a:cubicBezTo>
                <a:cubicBezTo>
                  <a:pt x="1629631" y="24926"/>
                  <a:pt x="1631305" y="31590"/>
                  <a:pt x="1626344" y="39821"/>
                </a:cubicBezTo>
                <a:cubicBezTo>
                  <a:pt x="1621382" y="48053"/>
                  <a:pt x="1619324" y="74231"/>
                  <a:pt x="1620170" y="118356"/>
                </a:cubicBezTo>
                <a:cubicBezTo>
                  <a:pt x="1640289" y="115731"/>
                  <a:pt x="1654644" y="113276"/>
                  <a:pt x="1663234" y="110988"/>
                </a:cubicBezTo>
                <a:cubicBezTo>
                  <a:pt x="1671824" y="108701"/>
                  <a:pt x="1681213" y="110519"/>
                  <a:pt x="1691402" y="116441"/>
                </a:cubicBezTo>
                <a:cubicBezTo>
                  <a:pt x="1701590" y="122364"/>
                  <a:pt x="1701838" y="126881"/>
                  <a:pt x="1692144" y="129993"/>
                </a:cubicBezTo>
                <a:cubicBezTo>
                  <a:pt x="1682450" y="133105"/>
                  <a:pt x="1658502" y="136360"/>
                  <a:pt x="1620299" y="139758"/>
                </a:cubicBezTo>
                <a:cubicBezTo>
                  <a:pt x="1620299" y="191641"/>
                  <a:pt x="1619819" y="234088"/>
                  <a:pt x="1618858" y="267099"/>
                </a:cubicBezTo>
                <a:cubicBezTo>
                  <a:pt x="1617897" y="300111"/>
                  <a:pt x="1613369" y="316892"/>
                  <a:pt x="1605274" y="317444"/>
                </a:cubicBezTo>
                <a:cubicBezTo>
                  <a:pt x="1597179" y="317996"/>
                  <a:pt x="1593132" y="301602"/>
                  <a:pt x="1593132" y="268261"/>
                </a:cubicBezTo>
                <a:lnTo>
                  <a:pt x="1593132" y="142813"/>
                </a:lnTo>
                <a:cubicBezTo>
                  <a:pt x="1573414" y="147187"/>
                  <a:pt x="1558461" y="150528"/>
                  <a:pt x="1548272" y="152837"/>
                </a:cubicBezTo>
                <a:cubicBezTo>
                  <a:pt x="1538083" y="155145"/>
                  <a:pt x="1528167" y="152320"/>
                  <a:pt x="1518523" y="144362"/>
                </a:cubicBezTo>
                <a:cubicBezTo>
                  <a:pt x="1508879" y="136403"/>
                  <a:pt x="1509181" y="132115"/>
                  <a:pt x="1519427" y="131498"/>
                </a:cubicBezTo>
                <a:cubicBezTo>
                  <a:pt x="1529673" y="130882"/>
                  <a:pt x="1539643" y="130129"/>
                  <a:pt x="1549337" y="129240"/>
                </a:cubicBezTo>
                <a:cubicBezTo>
                  <a:pt x="1559031" y="128351"/>
                  <a:pt x="1573629" y="126279"/>
                  <a:pt x="1593132" y="123023"/>
                </a:cubicBezTo>
                <a:cubicBezTo>
                  <a:pt x="1593132" y="91289"/>
                  <a:pt x="1592917" y="68839"/>
                  <a:pt x="1592486" y="55675"/>
                </a:cubicBezTo>
                <a:cubicBezTo>
                  <a:pt x="1592056" y="42510"/>
                  <a:pt x="1589582" y="30543"/>
                  <a:pt x="1585065" y="19774"/>
                </a:cubicBezTo>
                <a:cubicBezTo>
                  <a:pt x="1581677" y="11697"/>
                  <a:pt x="1582426" y="7451"/>
                  <a:pt x="1587310" y="7037"/>
                </a:cubicBezTo>
                <a:close/>
                <a:moveTo>
                  <a:pt x="520510" y="7037"/>
                </a:moveTo>
                <a:cubicBezTo>
                  <a:pt x="522138" y="6899"/>
                  <a:pt x="524225" y="7187"/>
                  <a:pt x="526773" y="7900"/>
                </a:cubicBezTo>
                <a:cubicBezTo>
                  <a:pt x="536961" y="10754"/>
                  <a:pt x="546211" y="14730"/>
                  <a:pt x="554521" y="19828"/>
                </a:cubicBezTo>
                <a:cubicBezTo>
                  <a:pt x="562831" y="24926"/>
                  <a:pt x="564505" y="31590"/>
                  <a:pt x="559544" y="39821"/>
                </a:cubicBezTo>
                <a:cubicBezTo>
                  <a:pt x="554582" y="48053"/>
                  <a:pt x="552524" y="74231"/>
                  <a:pt x="553370" y="118356"/>
                </a:cubicBezTo>
                <a:cubicBezTo>
                  <a:pt x="573489" y="115731"/>
                  <a:pt x="587844" y="113276"/>
                  <a:pt x="596434" y="110988"/>
                </a:cubicBezTo>
                <a:cubicBezTo>
                  <a:pt x="605024" y="108701"/>
                  <a:pt x="614413" y="110519"/>
                  <a:pt x="624601" y="116441"/>
                </a:cubicBezTo>
                <a:cubicBezTo>
                  <a:pt x="634790" y="122364"/>
                  <a:pt x="635038" y="126881"/>
                  <a:pt x="625344" y="129993"/>
                </a:cubicBezTo>
                <a:cubicBezTo>
                  <a:pt x="615650" y="133105"/>
                  <a:pt x="591701" y="136360"/>
                  <a:pt x="553499" y="139758"/>
                </a:cubicBezTo>
                <a:cubicBezTo>
                  <a:pt x="553499" y="191641"/>
                  <a:pt x="553019" y="234088"/>
                  <a:pt x="552058" y="267099"/>
                </a:cubicBezTo>
                <a:cubicBezTo>
                  <a:pt x="551097" y="300111"/>
                  <a:pt x="546569" y="316892"/>
                  <a:pt x="538474" y="317444"/>
                </a:cubicBezTo>
                <a:cubicBezTo>
                  <a:pt x="530379" y="317996"/>
                  <a:pt x="526332" y="301602"/>
                  <a:pt x="526332" y="268261"/>
                </a:cubicBezTo>
                <a:lnTo>
                  <a:pt x="526332" y="142813"/>
                </a:lnTo>
                <a:cubicBezTo>
                  <a:pt x="506614" y="147187"/>
                  <a:pt x="491661" y="150528"/>
                  <a:pt x="481472" y="152837"/>
                </a:cubicBezTo>
                <a:cubicBezTo>
                  <a:pt x="471283" y="155145"/>
                  <a:pt x="461367" y="152320"/>
                  <a:pt x="451723" y="144362"/>
                </a:cubicBezTo>
                <a:cubicBezTo>
                  <a:pt x="442079" y="136403"/>
                  <a:pt x="442380" y="132115"/>
                  <a:pt x="452627" y="131498"/>
                </a:cubicBezTo>
                <a:cubicBezTo>
                  <a:pt x="462873" y="130882"/>
                  <a:pt x="472843" y="130129"/>
                  <a:pt x="482537" y="129240"/>
                </a:cubicBezTo>
                <a:cubicBezTo>
                  <a:pt x="492231" y="128351"/>
                  <a:pt x="506829" y="126279"/>
                  <a:pt x="526332" y="123023"/>
                </a:cubicBezTo>
                <a:cubicBezTo>
                  <a:pt x="526332" y="91289"/>
                  <a:pt x="526117" y="68839"/>
                  <a:pt x="525686" y="55675"/>
                </a:cubicBezTo>
                <a:cubicBezTo>
                  <a:pt x="525256" y="42510"/>
                  <a:pt x="522782" y="30543"/>
                  <a:pt x="518265" y="19774"/>
                </a:cubicBezTo>
                <a:cubicBezTo>
                  <a:pt x="514877" y="11697"/>
                  <a:pt x="515626" y="7451"/>
                  <a:pt x="520510" y="7037"/>
                </a:cubicBezTo>
                <a:close/>
                <a:moveTo>
                  <a:pt x="1949484" y="1"/>
                </a:moveTo>
                <a:cubicBezTo>
                  <a:pt x="1952871" y="-17"/>
                  <a:pt x="1957792" y="1010"/>
                  <a:pt x="1964245" y="3082"/>
                </a:cubicBezTo>
                <a:cubicBezTo>
                  <a:pt x="1977151" y="7226"/>
                  <a:pt x="1981805" y="12539"/>
                  <a:pt x="1978205" y="19021"/>
                </a:cubicBezTo>
                <a:lnTo>
                  <a:pt x="1970096" y="25216"/>
                </a:lnTo>
                <a:cubicBezTo>
                  <a:pt x="1976635" y="25288"/>
                  <a:pt x="1986401" y="23732"/>
                  <a:pt x="1999393" y="20548"/>
                </a:cubicBezTo>
                <a:cubicBezTo>
                  <a:pt x="2012385" y="17365"/>
                  <a:pt x="2021774" y="19433"/>
                  <a:pt x="2027561" y="26754"/>
                </a:cubicBezTo>
                <a:cubicBezTo>
                  <a:pt x="2033347" y="34075"/>
                  <a:pt x="2026998" y="39273"/>
                  <a:pt x="2008513" y="42349"/>
                </a:cubicBezTo>
                <a:cubicBezTo>
                  <a:pt x="1990029" y="45425"/>
                  <a:pt x="1975602" y="46067"/>
                  <a:pt x="1965234" y="44274"/>
                </a:cubicBezTo>
                <a:cubicBezTo>
                  <a:pt x="1957792" y="56105"/>
                  <a:pt x="1947718" y="66035"/>
                  <a:pt x="1935013" y="74066"/>
                </a:cubicBezTo>
                <a:lnTo>
                  <a:pt x="1923799" y="78298"/>
                </a:lnTo>
                <a:lnTo>
                  <a:pt x="1923460" y="78376"/>
                </a:lnTo>
                <a:lnTo>
                  <a:pt x="1926849" y="67441"/>
                </a:lnTo>
                <a:cubicBezTo>
                  <a:pt x="1934113" y="54993"/>
                  <a:pt x="1939286" y="44016"/>
                  <a:pt x="1942369" y="34508"/>
                </a:cubicBezTo>
                <a:cubicBezTo>
                  <a:pt x="1945452" y="25001"/>
                  <a:pt x="1946320" y="18458"/>
                  <a:pt x="1944972" y="14880"/>
                </a:cubicBezTo>
                <a:cubicBezTo>
                  <a:pt x="1943624" y="11302"/>
                  <a:pt x="1943272" y="7405"/>
                  <a:pt x="1943918" y="3189"/>
                </a:cubicBezTo>
                <a:cubicBezTo>
                  <a:pt x="1944240" y="1081"/>
                  <a:pt x="1946096" y="18"/>
                  <a:pt x="1949484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202" y="3354419"/>
            <a:ext cx="2023937" cy="2164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637" y="4763022"/>
            <a:ext cx="516140" cy="258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637" y="4322793"/>
            <a:ext cx="512108" cy="2560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669" y="4538764"/>
            <a:ext cx="512108" cy="2560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8869" y="4754895"/>
            <a:ext cx="515736" cy="2743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8871" y="3812015"/>
            <a:ext cx="518205" cy="2743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781" y="4043369"/>
            <a:ext cx="518205" cy="2743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8871" y="4289120"/>
            <a:ext cx="518205" cy="2743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781" y="4520474"/>
            <a:ext cx="518205" cy="274344"/>
          </a:xfrm>
          <a:prstGeom prst="rect">
            <a:avLst/>
          </a:prstGeom>
        </p:spPr>
      </p:pic>
      <p:sp>
        <p:nvSpPr>
          <p:cNvPr id="20" name="文本框 4"/>
          <p:cNvSpPr txBox="1"/>
          <p:nvPr/>
        </p:nvSpPr>
        <p:spPr>
          <a:xfrm>
            <a:off x="1423813" y="1457334"/>
            <a:ext cx="940193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你会计算吗？试一试，并说说你是怎样做的。</a:t>
            </a:r>
          </a:p>
        </p:txBody>
      </p:sp>
      <p:sp>
        <p:nvSpPr>
          <p:cNvPr id="23" name="矩形 22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033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宽屏</PresentationFormat>
  <Paragraphs>178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FandolFang R</vt:lpstr>
      <vt:lpstr>思源黑体 CN Regular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2020-06-11T06:31:00Z</dcterms:created>
  <dcterms:modified xsi:type="dcterms:W3CDTF">2023-01-17T00:07:30Z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5AD81EFFCA5941B995596E74DDA1227A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