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8815" r:id="rId2"/>
    <p:sldId id="8816" r:id="rId3"/>
    <p:sldId id="8817" r:id="rId4"/>
    <p:sldId id="277" r:id="rId5"/>
    <p:sldId id="8818" r:id="rId6"/>
    <p:sldId id="278" r:id="rId7"/>
    <p:sldId id="279" r:id="rId8"/>
    <p:sldId id="293" r:id="rId9"/>
    <p:sldId id="294" r:id="rId10"/>
    <p:sldId id="281" r:id="rId11"/>
    <p:sldId id="296" r:id="rId12"/>
    <p:sldId id="283" r:id="rId13"/>
    <p:sldId id="8822" r:id="rId14"/>
    <p:sldId id="8819" r:id="rId15"/>
    <p:sldId id="284" r:id="rId16"/>
    <p:sldId id="285" r:id="rId17"/>
    <p:sldId id="286" r:id="rId18"/>
    <p:sldId id="8820" r:id="rId19"/>
    <p:sldId id="291" r:id="rId20"/>
    <p:sldId id="8821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4660"/>
  </p:normalViewPr>
  <p:slideViewPr>
    <p:cSldViewPr snapToGrid="0">
      <p:cViewPr>
        <p:scale>
          <a:sx n="66" d="100"/>
          <a:sy n="66" d="100"/>
        </p:scale>
        <p:origin x="228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A7094968-978A-4644-A954-388B18341511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7F954950-5517-4438-92C6-0585C4AC35D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54950-5517-4438-92C6-0585C4AC35D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E1CD010-A9A3-4117-BFBF-9C1583B3E14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E59058-0C71-4BA0-89F4-D8D18AEBECF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E59058-0C71-4BA0-89F4-D8D18AEBECF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E59058-0C71-4BA0-89F4-D8D18AEBECF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54950-5517-4438-92C6-0585C4AC35D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E59058-0C71-4BA0-89F4-D8D18AEBECF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E59058-0C71-4BA0-89F4-D8D18AEBECF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E59058-0C71-4BA0-89F4-D8D18AEBECF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54950-5517-4438-92C6-0585C4AC35D9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E59058-0C71-4BA0-89F4-D8D18AEBECF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54950-5517-4438-92C6-0585C4AC35D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54950-5517-4438-92C6-0585C4AC35D9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54950-5517-4438-92C6-0585C4AC35D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E59058-0C71-4BA0-89F4-D8D18AEBECF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54950-5517-4438-92C6-0585C4AC35D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E1CD010-A9A3-4117-BFBF-9C1583B3E14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E1CD010-A9A3-4117-BFBF-9C1583B3E14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E1CD010-A9A3-4117-BFBF-9C1583B3E14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E1CD010-A9A3-4117-BFBF-9C1583B3E14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74885" y="388559"/>
            <a:ext cx="525391" cy="434401"/>
            <a:chOff x="907344" y="144718"/>
            <a:chExt cx="2138283" cy="1767965"/>
          </a:xfrm>
        </p:grpSpPr>
        <p:sp>
          <p:nvSpPr>
            <p:cNvPr id="6" name="矩形: 圆角 5"/>
            <p:cNvSpPr/>
            <p:nvPr userDrawn="1"/>
          </p:nvSpPr>
          <p:spPr>
            <a:xfrm>
              <a:off x="907344" y="144718"/>
              <a:ext cx="1578677" cy="1578241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  <a:lumOff val="25000"/>
                  </a:schemeClr>
                </a:solidFill>
                <a:effectLst/>
                <a:uLnTx/>
                <a:uFillTx/>
                <a:latin typeface="OPPOSans H" panose="00020600040101010101" pitchFamily="18" charset="-122"/>
                <a:ea typeface="OPPOSans H" panose="00020600040101010101" pitchFamily="18" charset="-122"/>
                <a:cs typeface="+mn-cs"/>
                <a:sym typeface="OPPOSans H" panose="00020600040101010101" pitchFamily="18" charset="-122"/>
              </a:endParaRPr>
            </a:p>
          </p:txBody>
        </p:sp>
        <p:sp>
          <p:nvSpPr>
            <p:cNvPr id="7" name="矩形: 圆角 6"/>
            <p:cNvSpPr/>
            <p:nvPr userDrawn="1"/>
          </p:nvSpPr>
          <p:spPr>
            <a:xfrm>
              <a:off x="1610690" y="478144"/>
              <a:ext cx="1434937" cy="143453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  <a:lumOff val="25000"/>
                  </a:schemeClr>
                </a:solidFill>
                <a:effectLst/>
                <a:uLnTx/>
                <a:uFillTx/>
                <a:latin typeface="OPPOSans H" panose="00020600040101010101" pitchFamily="18" charset="-122"/>
                <a:ea typeface="OPPOSans H" panose="00020600040101010101" pitchFamily="18" charset="-122"/>
                <a:cs typeface="+mn-cs"/>
                <a:sym typeface="OPPOSans H" panose="00020600040101010101" pitchFamily="18" charset="-122"/>
              </a:endParaRPr>
            </a:p>
          </p:txBody>
        </p:sp>
        <p:sp>
          <p:nvSpPr>
            <p:cNvPr id="8" name="矩形: 圆角 7"/>
            <p:cNvSpPr/>
            <p:nvPr userDrawn="1"/>
          </p:nvSpPr>
          <p:spPr>
            <a:xfrm>
              <a:off x="1188642" y="241075"/>
              <a:ext cx="1575684" cy="157524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  <a:lumOff val="25000"/>
                  </a:schemeClr>
                </a:solidFill>
                <a:effectLst/>
                <a:uLnTx/>
                <a:uFillTx/>
                <a:latin typeface="OPPOSans H" panose="00020600040101010101" pitchFamily="18" charset="-122"/>
                <a:ea typeface="OPPOSans H" panose="00020600040101010101" pitchFamily="18" charset="-122"/>
                <a:cs typeface="+mn-cs"/>
                <a:sym typeface="OPPOSans H" panose="00020600040101010101" pitchFamily="18" charset="-122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2095E-253A-4E3C-ACB3-353EBF1B530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DBCA0-CF5A-472E-833F-2F58EF2F51C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8747023" y="360218"/>
            <a:ext cx="3280450" cy="979522"/>
            <a:chOff x="7343313" y="1131154"/>
            <a:chExt cx="5427414" cy="1871365"/>
          </a:xfrm>
        </p:grpSpPr>
        <p:sp>
          <p:nvSpPr>
            <p:cNvPr id="11" name="矩形: 圆角 10"/>
            <p:cNvSpPr/>
            <p:nvPr/>
          </p:nvSpPr>
          <p:spPr>
            <a:xfrm>
              <a:off x="7343313" y="1592819"/>
              <a:ext cx="4616133" cy="14097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: 圆角 3"/>
            <p:cNvSpPr/>
            <p:nvPr/>
          </p:nvSpPr>
          <p:spPr>
            <a:xfrm>
              <a:off x="8154594" y="1131154"/>
              <a:ext cx="4616133" cy="14097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dirty="0">
                  <a:solidFill>
                    <a:srgbClr val="FFFFFF"/>
                  </a:solidFill>
                  <a:cs typeface="+mn-ea"/>
                  <a:sym typeface="+mn-lt"/>
                </a:rPr>
                <a:t>三年级数学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329235" y="2773979"/>
            <a:ext cx="7159332" cy="2009351"/>
            <a:chOff x="5317788" y="2115821"/>
            <a:chExt cx="7159332" cy="2009351"/>
          </a:xfrm>
        </p:grpSpPr>
        <p:sp>
          <p:nvSpPr>
            <p:cNvPr id="14" name="矩形 13"/>
            <p:cNvSpPr/>
            <p:nvPr/>
          </p:nvSpPr>
          <p:spPr>
            <a:xfrm>
              <a:off x="5317788" y="2115821"/>
              <a:ext cx="715933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kumimoji="1" lang="en-US" altLang="zh-CN" sz="4000" dirty="0">
                  <a:solidFill>
                    <a:srgbClr val="009254"/>
                  </a:solidFill>
                  <a:cs typeface="+mn-ea"/>
                  <a:sym typeface="+mn-lt"/>
                </a:rPr>
                <a:t>4.1.1 </a:t>
              </a:r>
              <a:r>
                <a:rPr kumimoji="1" lang="zh-CN" altLang="en-US" sz="4000" dirty="0">
                  <a:solidFill>
                    <a:srgbClr val="009254"/>
                  </a:solidFill>
                  <a:cs typeface="+mn-ea"/>
                  <a:sym typeface="+mn-lt"/>
                </a:rPr>
                <a:t>两、三位数乘一位数口算</a:t>
              </a:r>
              <a:endParaRPr kumimoji="1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92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: 圆角 15"/>
            <p:cNvSpPr/>
            <p:nvPr/>
          </p:nvSpPr>
          <p:spPr>
            <a:xfrm>
              <a:off x="7740656" y="3691707"/>
              <a:ext cx="2251078" cy="43346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400" smtClean="0">
                  <a:solidFill>
                    <a:srgbClr val="FFFFFF"/>
                  </a:solidFill>
                  <a:cs typeface="+mn-ea"/>
                  <a:sym typeface="+mn-lt"/>
                </a:rPr>
                <a:t>老师：</a:t>
              </a:r>
              <a:r>
                <a:rPr lang="en-US" altLang="zh-CN" sz="1400" smtClean="0">
                  <a:solidFill>
                    <a:srgbClr val="FFFFFF"/>
                  </a:solidFill>
                  <a:cs typeface="+mn-ea"/>
                  <a:sym typeface="+mn-lt"/>
                </a:rPr>
                <a:t>PPT818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423140" y="2883206"/>
              <a:ext cx="688611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/>
              <a:r>
                <a:rPr lang="en-US" altLang="zh-CN" sz="1400" dirty="0">
                  <a:solidFill>
                    <a:srgbClr val="000000">
                      <a:lumMod val="65000"/>
                      <a:lumOff val="35000"/>
                    </a:srgbClr>
                  </a:solidFill>
                  <a:cs typeface="+mn-ea"/>
                  <a:sym typeface="+mn-lt"/>
                </a:rPr>
                <a:t>THE THIRD GRADE MATHEMATICS COURSEWARE OF PRIMARY SCHOOL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-10264697" y="-638983"/>
            <a:ext cx="13922889" cy="7716866"/>
            <a:chOff x="-3626019" y="868680"/>
            <a:chExt cx="8482592" cy="4701540"/>
          </a:xfrm>
        </p:grpSpPr>
        <p:sp>
          <p:nvSpPr>
            <p:cNvPr id="12" name="矩形: 圆角 11"/>
            <p:cNvSpPr/>
            <p:nvPr/>
          </p:nvSpPr>
          <p:spPr>
            <a:xfrm>
              <a:off x="-3583415" y="925617"/>
              <a:ext cx="8277138" cy="4587666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gradFill>
                <a:gsLst>
                  <a:gs pos="76000">
                    <a:schemeClr val="bg1">
                      <a:lumMod val="75000"/>
                      <a:alpha val="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>
              <a:off x="-3306889" y="1028700"/>
              <a:ext cx="7905169" cy="43815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" name="矩形: 圆角 2"/>
            <p:cNvSpPr/>
            <p:nvPr/>
          </p:nvSpPr>
          <p:spPr>
            <a:xfrm flipH="1">
              <a:off x="-2817432" y="1203960"/>
              <a:ext cx="6964075" cy="3962400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/>
              <a:srcRect/>
              <a:stretch>
                <a:fillRect l="-56485" t="-15000" r="56485" b="-20000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: 圆角 17"/>
            <p:cNvSpPr/>
            <p:nvPr/>
          </p:nvSpPr>
          <p:spPr>
            <a:xfrm>
              <a:off x="-3626019" y="868680"/>
              <a:ext cx="8482592" cy="4701540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gradFill>
                <a:gsLst>
                  <a:gs pos="76000">
                    <a:schemeClr val="bg1">
                      <a:lumMod val="75000"/>
                      <a:alpha val="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20" name="直接连接符 19"/>
          <p:cNvCxnSpPr/>
          <p:nvPr/>
        </p:nvCxnSpPr>
        <p:spPr>
          <a:xfrm flipH="1">
            <a:off x="5704698" y="5283381"/>
            <a:ext cx="5327106" cy="0"/>
          </a:xfrm>
          <a:prstGeom prst="line">
            <a:avLst/>
          </a:prstGeom>
          <a:ln>
            <a:gradFill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31000">
                  <a:schemeClr val="accent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75920" y="1995115"/>
            <a:ext cx="3960440" cy="57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150×3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6888088" y="1988840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450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5076379" y="2754526"/>
            <a:ext cx="8098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100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5375920" y="2528184"/>
            <a:ext cx="288032" cy="3459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5807970" y="2512718"/>
            <a:ext cx="317957" cy="3557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5963497" y="2762747"/>
            <a:ext cx="6014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50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3844765" y="3317333"/>
            <a:ext cx="23807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100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×3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300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4024304" y="3763157"/>
            <a:ext cx="21723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50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×3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150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右大括号 9"/>
          <p:cNvSpPr/>
          <p:nvPr/>
        </p:nvSpPr>
        <p:spPr>
          <a:xfrm>
            <a:off x="5964274" y="3555752"/>
            <a:ext cx="120036" cy="557839"/>
          </a:xfrm>
          <a:prstGeom prst="rightBrace">
            <a:avLst>
              <a:gd name="adj1" fmla="val 59557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6091604" y="3537932"/>
            <a:ext cx="27975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300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＋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450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112703" y="2673002"/>
            <a:ext cx="1943057" cy="318585"/>
          </a:xfrm>
          <a:custGeom>
            <a:avLst/>
            <a:gdLst/>
            <a:ahLst/>
            <a:cxnLst/>
            <a:rect l="l" t="t" r="r" b="b"/>
            <a:pathLst>
              <a:path w="1943057" h="318585">
                <a:moveTo>
                  <a:pt x="1849728" y="242260"/>
                </a:moveTo>
                <a:lnTo>
                  <a:pt x="1895781" y="242260"/>
                </a:lnTo>
                <a:lnTo>
                  <a:pt x="1895781" y="288292"/>
                </a:lnTo>
                <a:lnTo>
                  <a:pt x="1849728" y="288292"/>
                </a:lnTo>
                <a:close/>
                <a:moveTo>
                  <a:pt x="1642574" y="189927"/>
                </a:moveTo>
                <a:cubicBezTo>
                  <a:pt x="1651302" y="189399"/>
                  <a:pt x="1658892" y="192732"/>
                  <a:pt x="1665345" y="199928"/>
                </a:cubicBezTo>
                <a:cubicBezTo>
                  <a:pt x="1673950" y="209521"/>
                  <a:pt x="1673035" y="215161"/>
                  <a:pt x="1662603" y="216846"/>
                </a:cubicBezTo>
                <a:cubicBezTo>
                  <a:pt x="1652170" y="218531"/>
                  <a:pt x="1637163" y="220284"/>
                  <a:pt x="1617582" y="222105"/>
                </a:cubicBezTo>
                <a:cubicBezTo>
                  <a:pt x="1598000" y="223926"/>
                  <a:pt x="1580932" y="226156"/>
                  <a:pt x="1566377" y="228795"/>
                </a:cubicBezTo>
                <a:cubicBezTo>
                  <a:pt x="1551821" y="231433"/>
                  <a:pt x="1540353" y="233910"/>
                  <a:pt x="1531971" y="236226"/>
                </a:cubicBezTo>
                <a:cubicBezTo>
                  <a:pt x="1523589" y="238542"/>
                  <a:pt x="1514354" y="235180"/>
                  <a:pt x="1504265" y="226138"/>
                </a:cubicBezTo>
                <a:cubicBezTo>
                  <a:pt x="1494177" y="217097"/>
                  <a:pt x="1496353" y="212576"/>
                  <a:pt x="1510794" y="212576"/>
                </a:cubicBezTo>
                <a:cubicBezTo>
                  <a:pt x="1523155" y="212576"/>
                  <a:pt x="1543827" y="209865"/>
                  <a:pt x="1572808" y="204445"/>
                </a:cubicBezTo>
                <a:cubicBezTo>
                  <a:pt x="1600599" y="200114"/>
                  <a:pt x="1620819" y="195880"/>
                  <a:pt x="1633467" y="191743"/>
                </a:cubicBezTo>
                <a:cubicBezTo>
                  <a:pt x="1636629" y="190709"/>
                  <a:pt x="1639665" y="190104"/>
                  <a:pt x="1642574" y="189927"/>
                </a:cubicBezTo>
                <a:close/>
                <a:moveTo>
                  <a:pt x="240430" y="187132"/>
                </a:moveTo>
                <a:cubicBezTo>
                  <a:pt x="244169" y="187754"/>
                  <a:pt x="248971" y="189094"/>
                  <a:pt x="254836" y="191151"/>
                </a:cubicBezTo>
                <a:cubicBezTo>
                  <a:pt x="276002" y="198852"/>
                  <a:pt x="288729" y="207532"/>
                  <a:pt x="293017" y="217190"/>
                </a:cubicBezTo>
                <a:cubicBezTo>
                  <a:pt x="297305" y="226848"/>
                  <a:pt x="297699" y="236614"/>
                  <a:pt x="294200" y="246487"/>
                </a:cubicBezTo>
                <a:cubicBezTo>
                  <a:pt x="290701" y="256360"/>
                  <a:pt x="282681" y="254922"/>
                  <a:pt x="270141" y="242174"/>
                </a:cubicBezTo>
                <a:cubicBezTo>
                  <a:pt x="257600" y="229425"/>
                  <a:pt x="246049" y="215677"/>
                  <a:pt x="235488" y="200928"/>
                </a:cubicBezTo>
                <a:cubicBezTo>
                  <a:pt x="227567" y="189866"/>
                  <a:pt x="229214" y="185268"/>
                  <a:pt x="240430" y="187132"/>
                </a:cubicBezTo>
                <a:close/>
                <a:moveTo>
                  <a:pt x="1248100" y="182872"/>
                </a:moveTo>
                <a:lnTo>
                  <a:pt x="1189494" y="189495"/>
                </a:lnTo>
                <a:cubicBezTo>
                  <a:pt x="1188161" y="191564"/>
                  <a:pt x="1186880" y="193204"/>
                  <a:pt x="1185651" y="194416"/>
                </a:cubicBezTo>
                <a:lnTo>
                  <a:pt x="1184221" y="195369"/>
                </a:lnTo>
                <a:lnTo>
                  <a:pt x="1191409" y="197207"/>
                </a:lnTo>
                <a:cubicBezTo>
                  <a:pt x="1197331" y="199494"/>
                  <a:pt x="1199819" y="201943"/>
                  <a:pt x="1198873" y="204552"/>
                </a:cubicBezTo>
                <a:cubicBezTo>
                  <a:pt x="1197926" y="207162"/>
                  <a:pt x="1197052" y="209822"/>
                  <a:pt x="1196248" y="212533"/>
                </a:cubicBezTo>
                <a:cubicBezTo>
                  <a:pt x="1209786" y="211744"/>
                  <a:pt x="1228177" y="209686"/>
                  <a:pt x="1251423" y="206359"/>
                </a:cubicBezTo>
                <a:cubicBezTo>
                  <a:pt x="1251423" y="199677"/>
                  <a:pt x="1250300" y="193636"/>
                  <a:pt x="1248056" y="188237"/>
                </a:cubicBezTo>
                <a:close/>
                <a:moveTo>
                  <a:pt x="1258779" y="181665"/>
                </a:moveTo>
                <a:lnTo>
                  <a:pt x="1251095" y="182534"/>
                </a:lnTo>
                <a:lnTo>
                  <a:pt x="1254972" y="182311"/>
                </a:lnTo>
                <a:lnTo>
                  <a:pt x="1261561" y="184290"/>
                </a:lnTo>
                <a:close/>
                <a:moveTo>
                  <a:pt x="143077" y="174325"/>
                </a:moveTo>
                <a:cubicBezTo>
                  <a:pt x="145548" y="175483"/>
                  <a:pt x="146947" y="180547"/>
                  <a:pt x="147274" y="189517"/>
                </a:cubicBezTo>
                <a:cubicBezTo>
                  <a:pt x="147926" y="207456"/>
                  <a:pt x="143108" y="224353"/>
                  <a:pt x="132819" y="240206"/>
                </a:cubicBezTo>
                <a:cubicBezTo>
                  <a:pt x="122530" y="256059"/>
                  <a:pt x="115306" y="258328"/>
                  <a:pt x="111147" y="247014"/>
                </a:cubicBezTo>
                <a:cubicBezTo>
                  <a:pt x="106989" y="235699"/>
                  <a:pt x="108301" y="225009"/>
                  <a:pt x="115084" y="214942"/>
                </a:cubicBezTo>
                <a:cubicBezTo>
                  <a:pt x="121866" y="204875"/>
                  <a:pt x="127653" y="194084"/>
                  <a:pt x="132443" y="182569"/>
                </a:cubicBezTo>
                <a:cubicBezTo>
                  <a:pt x="137060" y="175915"/>
                  <a:pt x="140605" y="173167"/>
                  <a:pt x="143077" y="174325"/>
                </a:cubicBezTo>
                <a:close/>
                <a:moveTo>
                  <a:pt x="575303" y="167383"/>
                </a:moveTo>
                <a:cubicBezTo>
                  <a:pt x="583312" y="165992"/>
                  <a:pt x="590891" y="169157"/>
                  <a:pt x="598040" y="176879"/>
                </a:cubicBezTo>
                <a:cubicBezTo>
                  <a:pt x="605189" y="184602"/>
                  <a:pt x="604195" y="189341"/>
                  <a:pt x="595061" y="191098"/>
                </a:cubicBezTo>
                <a:cubicBezTo>
                  <a:pt x="585926" y="192854"/>
                  <a:pt x="574504" y="194421"/>
                  <a:pt x="560795" y="195798"/>
                </a:cubicBezTo>
                <a:cubicBezTo>
                  <a:pt x="547086" y="197174"/>
                  <a:pt x="524830" y="199361"/>
                  <a:pt x="494027" y="202358"/>
                </a:cubicBezTo>
                <a:cubicBezTo>
                  <a:pt x="507521" y="212511"/>
                  <a:pt x="510647" y="220223"/>
                  <a:pt x="503405" y="225493"/>
                </a:cubicBezTo>
                <a:cubicBezTo>
                  <a:pt x="496163" y="230763"/>
                  <a:pt x="488835" y="237105"/>
                  <a:pt x="481422" y="244519"/>
                </a:cubicBezTo>
                <a:cubicBezTo>
                  <a:pt x="474008" y="251932"/>
                  <a:pt x="467282" y="257905"/>
                  <a:pt x="461245" y="262437"/>
                </a:cubicBezTo>
                <a:cubicBezTo>
                  <a:pt x="455208" y="266968"/>
                  <a:pt x="455710" y="269019"/>
                  <a:pt x="462751" y="268589"/>
                </a:cubicBezTo>
                <a:cubicBezTo>
                  <a:pt x="469792" y="268158"/>
                  <a:pt x="480959" y="267269"/>
                  <a:pt x="496253" y="265921"/>
                </a:cubicBezTo>
                <a:cubicBezTo>
                  <a:pt x="511547" y="264573"/>
                  <a:pt x="529196" y="263154"/>
                  <a:pt x="549201" y="261662"/>
                </a:cubicBezTo>
                <a:cubicBezTo>
                  <a:pt x="540410" y="248068"/>
                  <a:pt x="533939" y="236933"/>
                  <a:pt x="529788" y="228257"/>
                </a:cubicBezTo>
                <a:cubicBezTo>
                  <a:pt x="525636" y="219581"/>
                  <a:pt x="528257" y="216921"/>
                  <a:pt x="537650" y="220276"/>
                </a:cubicBezTo>
                <a:cubicBezTo>
                  <a:pt x="547042" y="223632"/>
                  <a:pt x="557604" y="229770"/>
                  <a:pt x="569335" y="238689"/>
                </a:cubicBezTo>
                <a:cubicBezTo>
                  <a:pt x="581065" y="247609"/>
                  <a:pt x="588317" y="258174"/>
                  <a:pt x="591092" y="270385"/>
                </a:cubicBezTo>
                <a:cubicBezTo>
                  <a:pt x="593867" y="282595"/>
                  <a:pt x="593372" y="292458"/>
                  <a:pt x="589608" y="299972"/>
                </a:cubicBezTo>
                <a:cubicBezTo>
                  <a:pt x="585843" y="307486"/>
                  <a:pt x="580090" y="306687"/>
                  <a:pt x="572346" y="297574"/>
                </a:cubicBezTo>
                <a:cubicBezTo>
                  <a:pt x="564602" y="288461"/>
                  <a:pt x="558966" y="281316"/>
                  <a:pt x="555439" y="276139"/>
                </a:cubicBezTo>
                <a:cubicBezTo>
                  <a:pt x="522041" y="281545"/>
                  <a:pt x="496458" y="286245"/>
                  <a:pt x="478690" y="290239"/>
                </a:cubicBezTo>
                <a:cubicBezTo>
                  <a:pt x="460922" y="294233"/>
                  <a:pt x="446883" y="298280"/>
                  <a:pt x="436573" y="302381"/>
                </a:cubicBezTo>
                <a:cubicBezTo>
                  <a:pt x="426262" y="306483"/>
                  <a:pt x="420185" y="305690"/>
                  <a:pt x="418343" y="300004"/>
                </a:cubicBezTo>
                <a:cubicBezTo>
                  <a:pt x="416500" y="294319"/>
                  <a:pt x="415819" y="288690"/>
                  <a:pt x="416299" y="283119"/>
                </a:cubicBezTo>
                <a:cubicBezTo>
                  <a:pt x="416780" y="277548"/>
                  <a:pt x="419623" y="273342"/>
                  <a:pt x="424828" y="270503"/>
                </a:cubicBezTo>
                <a:cubicBezTo>
                  <a:pt x="430033" y="267664"/>
                  <a:pt x="439466" y="258092"/>
                  <a:pt x="453125" y="241787"/>
                </a:cubicBezTo>
                <a:cubicBezTo>
                  <a:pt x="466784" y="225482"/>
                  <a:pt x="473613" y="213537"/>
                  <a:pt x="473613" y="205951"/>
                </a:cubicBezTo>
                <a:cubicBezTo>
                  <a:pt x="459832" y="208647"/>
                  <a:pt x="448367" y="210894"/>
                  <a:pt x="439218" y="212694"/>
                </a:cubicBezTo>
                <a:cubicBezTo>
                  <a:pt x="430069" y="214494"/>
                  <a:pt x="420469" y="211099"/>
                  <a:pt x="410416" y="202509"/>
                </a:cubicBezTo>
                <a:cubicBezTo>
                  <a:pt x="400364" y="193919"/>
                  <a:pt x="402113" y="189624"/>
                  <a:pt x="415665" y="189624"/>
                </a:cubicBezTo>
                <a:cubicBezTo>
                  <a:pt x="427251" y="189624"/>
                  <a:pt x="444180" y="188287"/>
                  <a:pt x="466450" y="185613"/>
                </a:cubicBezTo>
                <a:cubicBezTo>
                  <a:pt x="488721" y="182938"/>
                  <a:pt x="510428" y="179579"/>
                  <a:pt x="531573" y="175535"/>
                </a:cubicBezTo>
                <a:cubicBezTo>
                  <a:pt x="552718" y="171491"/>
                  <a:pt x="567294" y="168774"/>
                  <a:pt x="575303" y="167383"/>
                </a:cubicBezTo>
                <a:close/>
                <a:moveTo>
                  <a:pt x="185982" y="130234"/>
                </a:moveTo>
                <a:cubicBezTo>
                  <a:pt x="193080" y="130234"/>
                  <a:pt x="200716" y="132360"/>
                  <a:pt x="208890" y="136612"/>
                </a:cubicBezTo>
                <a:cubicBezTo>
                  <a:pt x="217064" y="140864"/>
                  <a:pt x="219803" y="145775"/>
                  <a:pt x="217107" y="151347"/>
                </a:cubicBezTo>
                <a:cubicBezTo>
                  <a:pt x="214411" y="156918"/>
                  <a:pt x="213063" y="171047"/>
                  <a:pt x="213063" y="193733"/>
                </a:cubicBezTo>
                <a:cubicBezTo>
                  <a:pt x="213063" y="216577"/>
                  <a:pt x="213737" y="235986"/>
                  <a:pt x="215085" y="251961"/>
                </a:cubicBezTo>
                <a:cubicBezTo>
                  <a:pt x="216433" y="267936"/>
                  <a:pt x="212271" y="282258"/>
                  <a:pt x="202598" y="294928"/>
                </a:cubicBezTo>
                <a:cubicBezTo>
                  <a:pt x="192926" y="307598"/>
                  <a:pt x="185401" y="309229"/>
                  <a:pt x="180023" y="299822"/>
                </a:cubicBezTo>
                <a:cubicBezTo>
                  <a:pt x="174646" y="290414"/>
                  <a:pt x="166407" y="281165"/>
                  <a:pt x="155308" y="272073"/>
                </a:cubicBezTo>
                <a:cubicBezTo>
                  <a:pt x="144209" y="262982"/>
                  <a:pt x="144567" y="259336"/>
                  <a:pt x="156383" y="261135"/>
                </a:cubicBezTo>
                <a:cubicBezTo>
                  <a:pt x="168200" y="262935"/>
                  <a:pt x="176083" y="263899"/>
                  <a:pt x="180034" y="264028"/>
                </a:cubicBezTo>
                <a:cubicBezTo>
                  <a:pt x="183985" y="264157"/>
                  <a:pt x="186175" y="255428"/>
                  <a:pt x="186605" y="237840"/>
                </a:cubicBezTo>
                <a:cubicBezTo>
                  <a:pt x="187036" y="220251"/>
                  <a:pt x="186810" y="201735"/>
                  <a:pt x="185928" y="182289"/>
                </a:cubicBezTo>
                <a:cubicBezTo>
                  <a:pt x="185046" y="162844"/>
                  <a:pt x="182798" y="149307"/>
                  <a:pt x="179184" y="141678"/>
                </a:cubicBezTo>
                <a:cubicBezTo>
                  <a:pt x="175571" y="134049"/>
                  <a:pt x="177836" y="130234"/>
                  <a:pt x="185982" y="130234"/>
                </a:cubicBezTo>
                <a:close/>
                <a:moveTo>
                  <a:pt x="534378" y="118436"/>
                </a:moveTo>
                <a:cubicBezTo>
                  <a:pt x="540693" y="118414"/>
                  <a:pt x="546372" y="121458"/>
                  <a:pt x="551416" y="127567"/>
                </a:cubicBezTo>
                <a:cubicBezTo>
                  <a:pt x="558142" y="135712"/>
                  <a:pt x="548925" y="142266"/>
                  <a:pt x="523765" y="147227"/>
                </a:cubicBezTo>
                <a:cubicBezTo>
                  <a:pt x="498605" y="152189"/>
                  <a:pt x="482619" y="154433"/>
                  <a:pt x="475808" y="153960"/>
                </a:cubicBezTo>
                <a:cubicBezTo>
                  <a:pt x="468996" y="153487"/>
                  <a:pt x="462654" y="150827"/>
                  <a:pt x="456782" y="145980"/>
                </a:cubicBezTo>
                <a:cubicBezTo>
                  <a:pt x="450909" y="141133"/>
                  <a:pt x="453053" y="137576"/>
                  <a:pt x="463213" y="135311"/>
                </a:cubicBezTo>
                <a:cubicBezTo>
                  <a:pt x="473373" y="133045"/>
                  <a:pt x="484641" y="130478"/>
                  <a:pt x="497017" y="127610"/>
                </a:cubicBezTo>
                <a:cubicBezTo>
                  <a:pt x="508589" y="124943"/>
                  <a:pt x="518868" y="122232"/>
                  <a:pt x="527852" y="119479"/>
                </a:cubicBezTo>
                <a:cubicBezTo>
                  <a:pt x="530098" y="118791"/>
                  <a:pt x="532273" y="118443"/>
                  <a:pt x="534378" y="118436"/>
                </a:cubicBezTo>
                <a:close/>
                <a:moveTo>
                  <a:pt x="907568" y="101131"/>
                </a:moveTo>
                <a:cubicBezTo>
                  <a:pt x="902445" y="101052"/>
                  <a:pt x="895947" y="101575"/>
                  <a:pt x="888074" y="102701"/>
                </a:cubicBezTo>
                <a:cubicBezTo>
                  <a:pt x="872329" y="104952"/>
                  <a:pt x="843605" y="109054"/>
                  <a:pt x="801904" y="115005"/>
                </a:cubicBezTo>
                <a:cubicBezTo>
                  <a:pt x="803668" y="143972"/>
                  <a:pt x="805826" y="176933"/>
                  <a:pt x="808378" y="213888"/>
                </a:cubicBezTo>
                <a:cubicBezTo>
                  <a:pt x="831108" y="211292"/>
                  <a:pt x="866377" y="207385"/>
                  <a:pt x="914188" y="202165"/>
                </a:cubicBezTo>
                <a:cubicBezTo>
                  <a:pt x="917515" y="183938"/>
                  <a:pt x="920304" y="163525"/>
                  <a:pt x="922555" y="140925"/>
                </a:cubicBezTo>
                <a:cubicBezTo>
                  <a:pt x="924807" y="118325"/>
                  <a:pt x="923559" y="105741"/>
                  <a:pt x="918812" y="103174"/>
                </a:cubicBezTo>
                <a:cubicBezTo>
                  <a:pt x="916439" y="101891"/>
                  <a:pt x="912691" y="101210"/>
                  <a:pt x="907568" y="101131"/>
                </a:cubicBezTo>
                <a:close/>
                <a:moveTo>
                  <a:pt x="1496319" y="98556"/>
                </a:moveTo>
                <a:cubicBezTo>
                  <a:pt x="1495140" y="98278"/>
                  <a:pt x="1493781" y="98308"/>
                  <a:pt x="1492241" y="98646"/>
                </a:cubicBezTo>
                <a:cubicBezTo>
                  <a:pt x="1486082" y="100002"/>
                  <a:pt x="1476549" y="102170"/>
                  <a:pt x="1463643" y="105153"/>
                </a:cubicBezTo>
                <a:cubicBezTo>
                  <a:pt x="1466282" y="124226"/>
                  <a:pt x="1467981" y="138874"/>
                  <a:pt x="1468741" y="149099"/>
                </a:cubicBezTo>
                <a:cubicBezTo>
                  <a:pt x="1482551" y="146503"/>
                  <a:pt x="1493428" y="144123"/>
                  <a:pt x="1501372" y="141957"/>
                </a:cubicBezTo>
                <a:cubicBezTo>
                  <a:pt x="1502204" y="128779"/>
                  <a:pt x="1502430" y="117927"/>
                  <a:pt x="1502050" y="109402"/>
                </a:cubicBezTo>
                <a:cubicBezTo>
                  <a:pt x="1501765" y="103008"/>
                  <a:pt x="1499854" y="99393"/>
                  <a:pt x="1496319" y="98556"/>
                </a:cubicBezTo>
                <a:close/>
                <a:moveTo>
                  <a:pt x="1249029" y="95261"/>
                </a:moveTo>
                <a:cubicBezTo>
                  <a:pt x="1244795" y="95496"/>
                  <a:pt x="1239068" y="96176"/>
                  <a:pt x="1231848" y="97302"/>
                </a:cubicBezTo>
                <a:cubicBezTo>
                  <a:pt x="1217407" y="99553"/>
                  <a:pt x="1201490" y="101862"/>
                  <a:pt x="1184095" y="104228"/>
                </a:cubicBezTo>
                <a:cubicBezTo>
                  <a:pt x="1184095" y="110710"/>
                  <a:pt x="1184282" y="114417"/>
                  <a:pt x="1184654" y="115349"/>
                </a:cubicBezTo>
                <a:cubicBezTo>
                  <a:pt x="1194162" y="114560"/>
                  <a:pt x="1204501" y="112115"/>
                  <a:pt x="1215672" y="108014"/>
                </a:cubicBezTo>
                <a:cubicBezTo>
                  <a:pt x="1226843" y="103913"/>
                  <a:pt x="1235397" y="105239"/>
                  <a:pt x="1241334" y="111994"/>
                </a:cubicBezTo>
                <a:cubicBezTo>
                  <a:pt x="1247271" y="118748"/>
                  <a:pt x="1242886" y="123720"/>
                  <a:pt x="1228180" y="126911"/>
                </a:cubicBezTo>
                <a:cubicBezTo>
                  <a:pt x="1213475" y="130102"/>
                  <a:pt x="1199683" y="132063"/>
                  <a:pt x="1186806" y="132794"/>
                </a:cubicBezTo>
                <a:cubicBezTo>
                  <a:pt x="1187709" y="136522"/>
                  <a:pt x="1188161" y="139706"/>
                  <a:pt x="1188161" y="142345"/>
                </a:cubicBezTo>
                <a:cubicBezTo>
                  <a:pt x="1198945" y="139978"/>
                  <a:pt x="1209474" y="137365"/>
                  <a:pt x="1219748" y="134504"/>
                </a:cubicBezTo>
                <a:cubicBezTo>
                  <a:pt x="1230023" y="131643"/>
                  <a:pt x="1238126" y="133325"/>
                  <a:pt x="1244055" y="139548"/>
                </a:cubicBezTo>
                <a:cubicBezTo>
                  <a:pt x="1249985" y="145772"/>
                  <a:pt x="1246540" y="150519"/>
                  <a:pt x="1233719" y="153788"/>
                </a:cubicBezTo>
                <a:cubicBezTo>
                  <a:pt x="1220899" y="157058"/>
                  <a:pt x="1206158" y="159080"/>
                  <a:pt x="1189494" y="159854"/>
                </a:cubicBezTo>
                <a:lnTo>
                  <a:pt x="1190505" y="173405"/>
                </a:lnTo>
                <a:cubicBezTo>
                  <a:pt x="1191523" y="172631"/>
                  <a:pt x="1200307" y="170867"/>
                  <a:pt x="1216855" y="168114"/>
                </a:cubicBezTo>
                <a:cubicBezTo>
                  <a:pt x="1233404" y="165361"/>
                  <a:pt x="1243607" y="163984"/>
                  <a:pt x="1247464" y="163984"/>
                </a:cubicBezTo>
                <a:cubicBezTo>
                  <a:pt x="1252225" y="163984"/>
                  <a:pt x="1255904" y="163970"/>
                  <a:pt x="1258499" y="163941"/>
                </a:cubicBezTo>
                <a:cubicBezTo>
                  <a:pt x="1260980" y="139634"/>
                  <a:pt x="1262016" y="122544"/>
                  <a:pt x="1261608" y="112671"/>
                </a:cubicBezTo>
                <a:cubicBezTo>
                  <a:pt x="1261199" y="102798"/>
                  <a:pt x="1259747" y="97205"/>
                  <a:pt x="1257252" y="95893"/>
                </a:cubicBezTo>
                <a:cubicBezTo>
                  <a:pt x="1256004" y="95237"/>
                  <a:pt x="1253263" y="95026"/>
                  <a:pt x="1249029" y="95261"/>
                </a:cubicBezTo>
                <a:close/>
                <a:moveTo>
                  <a:pt x="1508775" y="71777"/>
                </a:moveTo>
                <a:cubicBezTo>
                  <a:pt x="1512075" y="71668"/>
                  <a:pt x="1515899" y="72329"/>
                  <a:pt x="1520248" y="73759"/>
                </a:cubicBezTo>
                <a:cubicBezTo>
                  <a:pt x="1528945" y="76620"/>
                  <a:pt x="1536083" y="80251"/>
                  <a:pt x="1541661" y="84654"/>
                </a:cubicBezTo>
                <a:cubicBezTo>
                  <a:pt x="1547239" y="89056"/>
                  <a:pt x="1547232" y="94541"/>
                  <a:pt x="1541640" y="101109"/>
                </a:cubicBezTo>
                <a:cubicBezTo>
                  <a:pt x="1536047" y="107677"/>
                  <a:pt x="1530297" y="119967"/>
                  <a:pt x="1524388" y="137978"/>
                </a:cubicBezTo>
                <a:cubicBezTo>
                  <a:pt x="1535186" y="151343"/>
                  <a:pt x="1534882" y="158578"/>
                  <a:pt x="1523474" y="159682"/>
                </a:cubicBezTo>
                <a:cubicBezTo>
                  <a:pt x="1512067" y="160786"/>
                  <a:pt x="1494690" y="163009"/>
                  <a:pt x="1471344" y="166350"/>
                </a:cubicBezTo>
                <a:cubicBezTo>
                  <a:pt x="1470598" y="173979"/>
                  <a:pt x="1468189" y="179787"/>
                  <a:pt x="1464116" y="183773"/>
                </a:cubicBezTo>
                <a:cubicBezTo>
                  <a:pt x="1460044" y="187760"/>
                  <a:pt x="1456477" y="185720"/>
                  <a:pt x="1453415" y="177654"/>
                </a:cubicBezTo>
                <a:cubicBezTo>
                  <a:pt x="1450353" y="169587"/>
                  <a:pt x="1447030" y="157040"/>
                  <a:pt x="1443445" y="140011"/>
                </a:cubicBezTo>
                <a:cubicBezTo>
                  <a:pt x="1439860" y="122982"/>
                  <a:pt x="1435554" y="110434"/>
                  <a:pt x="1430528" y="102368"/>
                </a:cubicBezTo>
                <a:cubicBezTo>
                  <a:pt x="1425502" y="94301"/>
                  <a:pt x="1426624" y="89956"/>
                  <a:pt x="1433894" y="89332"/>
                </a:cubicBezTo>
                <a:cubicBezTo>
                  <a:pt x="1441165" y="88709"/>
                  <a:pt x="1446514" y="88390"/>
                  <a:pt x="1449941" y="88375"/>
                </a:cubicBezTo>
                <a:cubicBezTo>
                  <a:pt x="1453368" y="88361"/>
                  <a:pt x="1461517" y="86855"/>
                  <a:pt x="1474388" y="83858"/>
                </a:cubicBezTo>
                <a:cubicBezTo>
                  <a:pt x="1487258" y="80861"/>
                  <a:pt x="1495945" y="77713"/>
                  <a:pt x="1500447" y="74415"/>
                </a:cubicBezTo>
                <a:cubicBezTo>
                  <a:pt x="1502699" y="72766"/>
                  <a:pt x="1505474" y="71887"/>
                  <a:pt x="1508775" y="71777"/>
                </a:cubicBezTo>
                <a:close/>
                <a:moveTo>
                  <a:pt x="927403" y="70936"/>
                </a:moveTo>
                <a:cubicBezTo>
                  <a:pt x="931148" y="70964"/>
                  <a:pt x="934924" y="71934"/>
                  <a:pt x="938731" y="73845"/>
                </a:cubicBezTo>
                <a:cubicBezTo>
                  <a:pt x="946346" y="77667"/>
                  <a:pt x="955814" y="83797"/>
                  <a:pt x="967135" y="92236"/>
                </a:cubicBezTo>
                <a:cubicBezTo>
                  <a:pt x="978457" y="100675"/>
                  <a:pt x="979776" y="109043"/>
                  <a:pt x="971093" y="117339"/>
                </a:cubicBezTo>
                <a:cubicBezTo>
                  <a:pt x="962410" y="125635"/>
                  <a:pt x="951910" y="154498"/>
                  <a:pt x="939591" y="203929"/>
                </a:cubicBezTo>
                <a:cubicBezTo>
                  <a:pt x="954878" y="219674"/>
                  <a:pt x="953501" y="227547"/>
                  <a:pt x="935461" y="227547"/>
                </a:cubicBezTo>
                <a:cubicBezTo>
                  <a:pt x="920332" y="227547"/>
                  <a:pt x="900181" y="228447"/>
                  <a:pt x="875007" y="230246"/>
                </a:cubicBezTo>
                <a:cubicBezTo>
                  <a:pt x="849832" y="232046"/>
                  <a:pt x="827386" y="233771"/>
                  <a:pt x="807669" y="235420"/>
                </a:cubicBezTo>
                <a:cubicBezTo>
                  <a:pt x="801459" y="250864"/>
                  <a:pt x="796232" y="254700"/>
                  <a:pt x="791988" y="246928"/>
                </a:cubicBezTo>
                <a:cubicBezTo>
                  <a:pt x="787743" y="239155"/>
                  <a:pt x="784276" y="224062"/>
                  <a:pt x="781587" y="201649"/>
                </a:cubicBezTo>
                <a:cubicBezTo>
                  <a:pt x="778899" y="179235"/>
                  <a:pt x="776210" y="159270"/>
                  <a:pt x="773521" y="141753"/>
                </a:cubicBezTo>
                <a:cubicBezTo>
                  <a:pt x="770832" y="124236"/>
                  <a:pt x="766989" y="110058"/>
                  <a:pt x="761991" y="99216"/>
                </a:cubicBezTo>
                <a:cubicBezTo>
                  <a:pt x="756994" y="88375"/>
                  <a:pt x="759486" y="84123"/>
                  <a:pt x="769466" y="86461"/>
                </a:cubicBezTo>
                <a:cubicBezTo>
                  <a:pt x="779447" y="88798"/>
                  <a:pt x="786768" y="90598"/>
                  <a:pt x="791428" y="91860"/>
                </a:cubicBezTo>
                <a:cubicBezTo>
                  <a:pt x="796089" y="93122"/>
                  <a:pt x="809870" y="92649"/>
                  <a:pt x="832771" y="90440"/>
                </a:cubicBezTo>
                <a:cubicBezTo>
                  <a:pt x="855672" y="88232"/>
                  <a:pt x="873472" y="85812"/>
                  <a:pt x="886170" y="83180"/>
                </a:cubicBezTo>
                <a:cubicBezTo>
                  <a:pt x="898869" y="80549"/>
                  <a:pt x="908900" y="77380"/>
                  <a:pt x="916264" y="73673"/>
                </a:cubicBezTo>
                <a:cubicBezTo>
                  <a:pt x="919945" y="71819"/>
                  <a:pt x="923658" y="70907"/>
                  <a:pt x="927403" y="70936"/>
                </a:cubicBezTo>
                <a:close/>
                <a:moveTo>
                  <a:pt x="1182735" y="61200"/>
                </a:moveTo>
                <a:cubicBezTo>
                  <a:pt x="1186122" y="61309"/>
                  <a:pt x="1190254" y="62262"/>
                  <a:pt x="1195130" y="64058"/>
                </a:cubicBezTo>
                <a:cubicBezTo>
                  <a:pt x="1204881" y="67650"/>
                  <a:pt x="1208291" y="74200"/>
                  <a:pt x="1205358" y="83707"/>
                </a:cubicBezTo>
                <a:lnTo>
                  <a:pt x="1204108" y="85902"/>
                </a:lnTo>
                <a:lnTo>
                  <a:pt x="1214210" y="84450"/>
                </a:lnTo>
                <a:lnTo>
                  <a:pt x="1235998" y="79435"/>
                </a:lnTo>
                <a:lnTo>
                  <a:pt x="1235981" y="79491"/>
                </a:lnTo>
                <a:lnTo>
                  <a:pt x="1236336" y="79357"/>
                </a:lnTo>
                <a:lnTo>
                  <a:pt x="1255240" y="75007"/>
                </a:lnTo>
                <a:cubicBezTo>
                  <a:pt x="1260683" y="72217"/>
                  <a:pt x="1266774" y="72275"/>
                  <a:pt x="1273514" y="75179"/>
                </a:cubicBezTo>
                <a:cubicBezTo>
                  <a:pt x="1280253" y="78083"/>
                  <a:pt x="1286832" y="81625"/>
                  <a:pt x="1293249" y="85805"/>
                </a:cubicBezTo>
                <a:cubicBezTo>
                  <a:pt x="1299666" y="89985"/>
                  <a:pt x="1301043" y="95101"/>
                  <a:pt x="1297379" y="101152"/>
                </a:cubicBezTo>
                <a:cubicBezTo>
                  <a:pt x="1293715" y="107204"/>
                  <a:pt x="1290546" y="119368"/>
                  <a:pt x="1287872" y="137645"/>
                </a:cubicBezTo>
                <a:cubicBezTo>
                  <a:pt x="1285197" y="155921"/>
                  <a:pt x="1281515" y="170075"/>
                  <a:pt x="1276826" y="180106"/>
                </a:cubicBezTo>
                <a:cubicBezTo>
                  <a:pt x="1275654" y="182614"/>
                  <a:pt x="1274399" y="184527"/>
                  <a:pt x="1273061" y="185846"/>
                </a:cubicBezTo>
                <a:lnTo>
                  <a:pt x="1270717" y="187041"/>
                </a:lnTo>
                <a:lnTo>
                  <a:pt x="1273266" y="187807"/>
                </a:lnTo>
                <a:cubicBezTo>
                  <a:pt x="1278608" y="190022"/>
                  <a:pt x="1281024" y="192205"/>
                  <a:pt x="1280515" y="194357"/>
                </a:cubicBezTo>
                <a:cubicBezTo>
                  <a:pt x="1280006" y="196508"/>
                  <a:pt x="1278913" y="198967"/>
                  <a:pt x="1277235" y="201735"/>
                </a:cubicBezTo>
                <a:cubicBezTo>
                  <a:pt x="1305041" y="199153"/>
                  <a:pt x="1325662" y="196708"/>
                  <a:pt x="1339098" y="194400"/>
                </a:cubicBezTo>
                <a:cubicBezTo>
                  <a:pt x="1352535" y="192091"/>
                  <a:pt x="1363355" y="193761"/>
                  <a:pt x="1371557" y="199411"/>
                </a:cubicBezTo>
                <a:cubicBezTo>
                  <a:pt x="1379760" y="205062"/>
                  <a:pt x="1382940" y="210263"/>
                  <a:pt x="1381097" y="215017"/>
                </a:cubicBezTo>
                <a:cubicBezTo>
                  <a:pt x="1379255" y="219771"/>
                  <a:pt x="1372267" y="221922"/>
                  <a:pt x="1360136" y="221470"/>
                </a:cubicBezTo>
                <a:cubicBezTo>
                  <a:pt x="1348004" y="221019"/>
                  <a:pt x="1337442" y="220793"/>
                  <a:pt x="1328451" y="220793"/>
                </a:cubicBezTo>
                <a:cubicBezTo>
                  <a:pt x="1320521" y="220793"/>
                  <a:pt x="1303449" y="221617"/>
                  <a:pt x="1277235" y="223266"/>
                </a:cubicBezTo>
                <a:cubicBezTo>
                  <a:pt x="1277235" y="262960"/>
                  <a:pt x="1276991" y="284754"/>
                  <a:pt x="1276504" y="288647"/>
                </a:cubicBezTo>
                <a:cubicBezTo>
                  <a:pt x="1276016" y="292540"/>
                  <a:pt x="1274281" y="299079"/>
                  <a:pt x="1271298" y="308264"/>
                </a:cubicBezTo>
                <a:cubicBezTo>
                  <a:pt x="1268315" y="317449"/>
                  <a:pt x="1264960" y="320504"/>
                  <a:pt x="1261231" y="317428"/>
                </a:cubicBezTo>
                <a:cubicBezTo>
                  <a:pt x="1257503" y="314352"/>
                  <a:pt x="1255165" y="309738"/>
                  <a:pt x="1254219" y="303586"/>
                </a:cubicBezTo>
                <a:cubicBezTo>
                  <a:pt x="1253272" y="297434"/>
                  <a:pt x="1252570" y="288385"/>
                  <a:pt x="1252111" y="276440"/>
                </a:cubicBezTo>
                <a:cubicBezTo>
                  <a:pt x="1251652" y="264495"/>
                  <a:pt x="1251423" y="247301"/>
                  <a:pt x="1251423" y="224858"/>
                </a:cubicBezTo>
                <a:lnTo>
                  <a:pt x="1194183" y="232559"/>
                </a:lnTo>
                <a:cubicBezTo>
                  <a:pt x="1190813" y="249380"/>
                  <a:pt x="1182776" y="264616"/>
                  <a:pt x="1170071" y="278268"/>
                </a:cubicBezTo>
                <a:cubicBezTo>
                  <a:pt x="1157365" y="291920"/>
                  <a:pt x="1141652" y="300829"/>
                  <a:pt x="1122931" y="304995"/>
                </a:cubicBezTo>
                <a:cubicBezTo>
                  <a:pt x="1104209" y="309161"/>
                  <a:pt x="1101524" y="306669"/>
                  <a:pt x="1114875" y="297520"/>
                </a:cubicBezTo>
                <a:cubicBezTo>
                  <a:pt x="1128226" y="288371"/>
                  <a:pt x="1139497" y="278544"/>
                  <a:pt x="1148689" y="268040"/>
                </a:cubicBezTo>
                <a:cubicBezTo>
                  <a:pt x="1157881" y="257536"/>
                  <a:pt x="1164234" y="246290"/>
                  <a:pt x="1167747" y="234301"/>
                </a:cubicBezTo>
                <a:cubicBezTo>
                  <a:pt x="1136973" y="239693"/>
                  <a:pt x="1116961" y="243289"/>
                  <a:pt x="1107712" y="245089"/>
                </a:cubicBezTo>
                <a:cubicBezTo>
                  <a:pt x="1098462" y="246888"/>
                  <a:pt x="1089285" y="243264"/>
                  <a:pt x="1080179" y="234215"/>
                </a:cubicBezTo>
                <a:cubicBezTo>
                  <a:pt x="1071073" y="225166"/>
                  <a:pt x="1073912" y="221320"/>
                  <a:pt x="1088697" y="222675"/>
                </a:cubicBezTo>
                <a:cubicBezTo>
                  <a:pt x="1103481" y="224030"/>
                  <a:pt x="1130284" y="222177"/>
                  <a:pt x="1169102" y="217114"/>
                </a:cubicBezTo>
                <a:cubicBezTo>
                  <a:pt x="1169102" y="210461"/>
                  <a:pt x="1167977" y="204434"/>
                  <a:pt x="1165725" y="199035"/>
                </a:cubicBezTo>
                <a:cubicBezTo>
                  <a:pt x="1163474" y="193636"/>
                  <a:pt x="1165711" y="191410"/>
                  <a:pt x="1172437" y="192356"/>
                </a:cubicBezTo>
                <a:lnTo>
                  <a:pt x="1175747" y="193202"/>
                </a:lnTo>
                <a:lnTo>
                  <a:pt x="1171393" y="184341"/>
                </a:lnTo>
                <a:cubicBezTo>
                  <a:pt x="1170135" y="180783"/>
                  <a:pt x="1169160" y="176804"/>
                  <a:pt x="1168468" y="172405"/>
                </a:cubicBezTo>
                <a:cubicBezTo>
                  <a:pt x="1167084" y="163608"/>
                  <a:pt x="1165288" y="151046"/>
                  <a:pt x="1163080" y="134719"/>
                </a:cubicBezTo>
                <a:cubicBezTo>
                  <a:pt x="1160871" y="118393"/>
                  <a:pt x="1157723" y="106591"/>
                  <a:pt x="1153636" y="99313"/>
                </a:cubicBezTo>
                <a:cubicBezTo>
                  <a:pt x="1149550" y="92036"/>
                  <a:pt x="1151579" y="88397"/>
                  <a:pt x="1159724" y="88397"/>
                </a:cubicBezTo>
                <a:cubicBezTo>
                  <a:pt x="1165360" y="88397"/>
                  <a:pt x="1170372" y="88615"/>
                  <a:pt x="1174760" y="89053"/>
                </a:cubicBezTo>
                <a:cubicBezTo>
                  <a:pt x="1176954" y="89271"/>
                  <a:pt x="1181338" y="88997"/>
                  <a:pt x="1187913" y="88230"/>
                </a:cubicBezTo>
                <a:lnTo>
                  <a:pt x="1188385" y="88162"/>
                </a:lnTo>
                <a:lnTo>
                  <a:pt x="1182460" y="84675"/>
                </a:lnTo>
                <a:cubicBezTo>
                  <a:pt x="1173555" y="73648"/>
                  <a:pt x="1171002" y="66557"/>
                  <a:pt x="1174803" y="63402"/>
                </a:cubicBezTo>
                <a:cubicBezTo>
                  <a:pt x="1176703" y="61824"/>
                  <a:pt x="1179347" y="61090"/>
                  <a:pt x="1182735" y="61200"/>
                </a:cubicBezTo>
                <a:close/>
                <a:moveTo>
                  <a:pt x="1276735" y="48925"/>
                </a:moveTo>
                <a:cubicBezTo>
                  <a:pt x="1279463" y="48215"/>
                  <a:pt x="1284778" y="49205"/>
                  <a:pt x="1292679" y="51894"/>
                </a:cubicBezTo>
                <a:cubicBezTo>
                  <a:pt x="1308482" y="57271"/>
                  <a:pt x="1315200" y="65169"/>
                  <a:pt x="1312834" y="75587"/>
                </a:cubicBezTo>
                <a:cubicBezTo>
                  <a:pt x="1310468" y="86005"/>
                  <a:pt x="1303822" y="87163"/>
                  <a:pt x="1292894" y="79061"/>
                </a:cubicBezTo>
                <a:cubicBezTo>
                  <a:pt x="1286728" y="72006"/>
                  <a:pt x="1281200" y="64370"/>
                  <a:pt x="1276310" y="56153"/>
                </a:cubicBezTo>
                <a:cubicBezTo>
                  <a:pt x="1273865" y="52044"/>
                  <a:pt x="1274006" y="49635"/>
                  <a:pt x="1276735" y="48925"/>
                </a:cubicBezTo>
                <a:close/>
                <a:moveTo>
                  <a:pt x="1878293" y="33180"/>
                </a:moveTo>
                <a:cubicBezTo>
                  <a:pt x="1904278" y="29480"/>
                  <a:pt x="1924906" y="42300"/>
                  <a:pt x="1940179" y="71640"/>
                </a:cubicBezTo>
                <a:cubicBezTo>
                  <a:pt x="1949270" y="103604"/>
                  <a:pt x="1936830" y="135325"/>
                  <a:pt x="1902858" y="166802"/>
                </a:cubicBezTo>
                <a:cubicBezTo>
                  <a:pt x="1892734" y="182002"/>
                  <a:pt x="1887672" y="199999"/>
                  <a:pt x="1887672" y="220793"/>
                </a:cubicBezTo>
                <a:lnTo>
                  <a:pt x="1855234" y="220793"/>
                </a:lnTo>
                <a:cubicBezTo>
                  <a:pt x="1854259" y="184283"/>
                  <a:pt x="1869209" y="151035"/>
                  <a:pt x="1900083" y="121049"/>
                </a:cubicBezTo>
                <a:cubicBezTo>
                  <a:pt x="1907010" y="110696"/>
                  <a:pt x="1910036" y="99690"/>
                  <a:pt x="1909161" y="88031"/>
                </a:cubicBezTo>
                <a:cubicBezTo>
                  <a:pt x="1904443" y="72156"/>
                  <a:pt x="1895487" y="64671"/>
                  <a:pt x="1882294" y="65574"/>
                </a:cubicBezTo>
                <a:lnTo>
                  <a:pt x="1877003" y="65574"/>
                </a:lnTo>
                <a:cubicBezTo>
                  <a:pt x="1860727" y="66349"/>
                  <a:pt x="1853040" y="80294"/>
                  <a:pt x="1853944" y="107412"/>
                </a:cubicBezTo>
                <a:lnTo>
                  <a:pt x="1820130" y="107412"/>
                </a:lnTo>
                <a:cubicBezTo>
                  <a:pt x="1819169" y="70299"/>
                  <a:pt x="1830906" y="47513"/>
                  <a:pt x="1855342" y="39052"/>
                </a:cubicBezTo>
                <a:cubicBezTo>
                  <a:pt x="1859314" y="36069"/>
                  <a:pt x="1866965" y="34112"/>
                  <a:pt x="1878293" y="33180"/>
                </a:cubicBezTo>
                <a:close/>
                <a:moveTo>
                  <a:pt x="1637667" y="20658"/>
                </a:moveTo>
                <a:cubicBezTo>
                  <a:pt x="1640643" y="20455"/>
                  <a:pt x="1643864" y="21084"/>
                  <a:pt x="1647330" y="22543"/>
                </a:cubicBezTo>
                <a:cubicBezTo>
                  <a:pt x="1654264" y="25461"/>
                  <a:pt x="1660703" y="29053"/>
                  <a:pt x="1666647" y="33320"/>
                </a:cubicBezTo>
                <a:cubicBezTo>
                  <a:pt x="1672591" y="37586"/>
                  <a:pt x="1673057" y="42945"/>
                  <a:pt x="1668045" y="49399"/>
                </a:cubicBezTo>
                <a:cubicBezTo>
                  <a:pt x="1663033" y="55852"/>
                  <a:pt x="1659864" y="67958"/>
                  <a:pt x="1658537" y="85719"/>
                </a:cubicBezTo>
                <a:cubicBezTo>
                  <a:pt x="1657211" y="103479"/>
                  <a:pt x="1655236" y="121006"/>
                  <a:pt x="1652611" y="138301"/>
                </a:cubicBezTo>
                <a:cubicBezTo>
                  <a:pt x="1662965" y="135834"/>
                  <a:pt x="1670648" y="132970"/>
                  <a:pt x="1675660" y="129707"/>
                </a:cubicBezTo>
                <a:cubicBezTo>
                  <a:pt x="1680671" y="126445"/>
                  <a:pt x="1688473" y="127208"/>
                  <a:pt x="1699063" y="131998"/>
                </a:cubicBezTo>
                <a:cubicBezTo>
                  <a:pt x="1709653" y="136788"/>
                  <a:pt x="1717157" y="142054"/>
                  <a:pt x="1721573" y="147797"/>
                </a:cubicBezTo>
                <a:cubicBezTo>
                  <a:pt x="1725990" y="153541"/>
                  <a:pt x="1726137" y="159094"/>
                  <a:pt x="1722014" y="164457"/>
                </a:cubicBezTo>
                <a:cubicBezTo>
                  <a:pt x="1717891" y="169820"/>
                  <a:pt x="1714038" y="186624"/>
                  <a:pt x="1710453" y="214867"/>
                </a:cubicBezTo>
                <a:cubicBezTo>
                  <a:pt x="1706868" y="243110"/>
                  <a:pt x="1700855" y="264498"/>
                  <a:pt x="1692416" y="279032"/>
                </a:cubicBezTo>
                <a:cubicBezTo>
                  <a:pt x="1683977" y="293566"/>
                  <a:pt x="1673792" y="303468"/>
                  <a:pt x="1661861" y="308738"/>
                </a:cubicBezTo>
                <a:cubicBezTo>
                  <a:pt x="1649930" y="314008"/>
                  <a:pt x="1642946" y="311136"/>
                  <a:pt x="1640910" y="300123"/>
                </a:cubicBezTo>
                <a:cubicBezTo>
                  <a:pt x="1638873" y="289109"/>
                  <a:pt x="1632865" y="278283"/>
                  <a:pt x="1622884" y="267642"/>
                </a:cubicBezTo>
                <a:cubicBezTo>
                  <a:pt x="1612903" y="257002"/>
                  <a:pt x="1615266" y="254385"/>
                  <a:pt x="1629972" y="259791"/>
                </a:cubicBezTo>
                <a:cubicBezTo>
                  <a:pt x="1644678" y="265197"/>
                  <a:pt x="1654447" y="267900"/>
                  <a:pt x="1659279" y="267900"/>
                </a:cubicBezTo>
                <a:cubicBezTo>
                  <a:pt x="1662678" y="267900"/>
                  <a:pt x="1666213" y="264032"/>
                  <a:pt x="1669884" y="256295"/>
                </a:cubicBezTo>
                <a:cubicBezTo>
                  <a:pt x="1673555" y="248559"/>
                  <a:pt x="1677191" y="237051"/>
                  <a:pt x="1680790" y="221771"/>
                </a:cubicBezTo>
                <a:cubicBezTo>
                  <a:pt x="1684389" y="206492"/>
                  <a:pt x="1685967" y="193432"/>
                  <a:pt x="1685522" y="182590"/>
                </a:cubicBezTo>
                <a:cubicBezTo>
                  <a:pt x="1685078" y="171749"/>
                  <a:pt x="1684167" y="164385"/>
                  <a:pt x="1682790" y="160499"/>
                </a:cubicBezTo>
                <a:cubicBezTo>
                  <a:pt x="1681414" y="156613"/>
                  <a:pt x="1676793" y="155115"/>
                  <a:pt x="1668927" y="156004"/>
                </a:cubicBezTo>
                <a:cubicBezTo>
                  <a:pt x="1661061" y="156893"/>
                  <a:pt x="1644083" y="159990"/>
                  <a:pt x="1617990" y="165296"/>
                </a:cubicBezTo>
                <a:cubicBezTo>
                  <a:pt x="1591898" y="170602"/>
                  <a:pt x="1575174" y="176231"/>
                  <a:pt x="1567818" y="182182"/>
                </a:cubicBezTo>
                <a:cubicBezTo>
                  <a:pt x="1560461" y="188133"/>
                  <a:pt x="1554506" y="186810"/>
                  <a:pt x="1549953" y="178213"/>
                </a:cubicBezTo>
                <a:cubicBezTo>
                  <a:pt x="1545400" y="169616"/>
                  <a:pt x="1545619" y="162485"/>
                  <a:pt x="1550609" y="156821"/>
                </a:cubicBezTo>
                <a:cubicBezTo>
                  <a:pt x="1555600" y="151157"/>
                  <a:pt x="1558973" y="144381"/>
                  <a:pt x="1560730" y="136494"/>
                </a:cubicBezTo>
                <a:cubicBezTo>
                  <a:pt x="1562487" y="128607"/>
                  <a:pt x="1563146" y="118816"/>
                  <a:pt x="1562709" y="107121"/>
                </a:cubicBezTo>
                <a:cubicBezTo>
                  <a:pt x="1562272" y="95427"/>
                  <a:pt x="1560020" y="84876"/>
                  <a:pt x="1555955" y="75469"/>
                </a:cubicBezTo>
                <a:cubicBezTo>
                  <a:pt x="1551889" y="66062"/>
                  <a:pt x="1554721" y="62548"/>
                  <a:pt x="1564451" y="64929"/>
                </a:cubicBezTo>
                <a:cubicBezTo>
                  <a:pt x="1574181" y="67309"/>
                  <a:pt x="1582083" y="70644"/>
                  <a:pt x="1588156" y="74931"/>
                </a:cubicBezTo>
                <a:cubicBezTo>
                  <a:pt x="1594229" y="79219"/>
                  <a:pt x="1595433" y="84371"/>
                  <a:pt x="1591769" y="90386"/>
                </a:cubicBezTo>
                <a:cubicBezTo>
                  <a:pt x="1588105" y="96402"/>
                  <a:pt x="1585395" y="106892"/>
                  <a:pt x="1583638" y="121856"/>
                </a:cubicBezTo>
                <a:cubicBezTo>
                  <a:pt x="1581882" y="136820"/>
                  <a:pt x="1580788" y="145553"/>
                  <a:pt x="1580358" y="148056"/>
                </a:cubicBezTo>
                <a:cubicBezTo>
                  <a:pt x="1579928" y="150558"/>
                  <a:pt x="1581125" y="151827"/>
                  <a:pt x="1583950" y="151863"/>
                </a:cubicBezTo>
                <a:cubicBezTo>
                  <a:pt x="1586775" y="151899"/>
                  <a:pt x="1603310" y="148676"/>
                  <a:pt x="1633553" y="142194"/>
                </a:cubicBezTo>
                <a:cubicBezTo>
                  <a:pt x="1628147" y="134665"/>
                  <a:pt x="1626121" y="128746"/>
                  <a:pt x="1627476" y="124437"/>
                </a:cubicBezTo>
                <a:cubicBezTo>
                  <a:pt x="1628832" y="120128"/>
                  <a:pt x="1630187" y="113198"/>
                  <a:pt x="1631542" y="103648"/>
                </a:cubicBezTo>
                <a:cubicBezTo>
                  <a:pt x="1632897" y="94097"/>
                  <a:pt x="1633797" y="82600"/>
                  <a:pt x="1634241" y="69156"/>
                </a:cubicBezTo>
                <a:cubicBezTo>
                  <a:pt x="1634686" y="55712"/>
                  <a:pt x="1633933" y="48380"/>
                  <a:pt x="1631983" y="47161"/>
                </a:cubicBezTo>
                <a:cubicBezTo>
                  <a:pt x="1630033" y="45943"/>
                  <a:pt x="1624168" y="46885"/>
                  <a:pt x="1614388" y="49990"/>
                </a:cubicBezTo>
                <a:cubicBezTo>
                  <a:pt x="1604607" y="53095"/>
                  <a:pt x="1595143" y="56020"/>
                  <a:pt x="1585994" y="58766"/>
                </a:cubicBezTo>
                <a:cubicBezTo>
                  <a:pt x="1576845" y="61512"/>
                  <a:pt x="1567413" y="59039"/>
                  <a:pt x="1557697" y="51345"/>
                </a:cubicBezTo>
                <a:cubicBezTo>
                  <a:pt x="1547981" y="43652"/>
                  <a:pt x="1549900" y="39805"/>
                  <a:pt x="1563451" y="39805"/>
                </a:cubicBezTo>
                <a:cubicBezTo>
                  <a:pt x="1573790" y="39805"/>
                  <a:pt x="1586137" y="38063"/>
                  <a:pt x="1600492" y="34578"/>
                </a:cubicBezTo>
                <a:cubicBezTo>
                  <a:pt x="1614846" y="31093"/>
                  <a:pt x="1624508" y="27487"/>
                  <a:pt x="1629477" y="23758"/>
                </a:cubicBezTo>
                <a:cubicBezTo>
                  <a:pt x="1631961" y="21894"/>
                  <a:pt x="1634692" y="20861"/>
                  <a:pt x="1637667" y="20658"/>
                </a:cubicBezTo>
                <a:close/>
                <a:moveTo>
                  <a:pt x="89578" y="18190"/>
                </a:moveTo>
                <a:cubicBezTo>
                  <a:pt x="93077" y="17994"/>
                  <a:pt x="98664" y="20503"/>
                  <a:pt x="106340" y="25716"/>
                </a:cubicBezTo>
                <a:cubicBezTo>
                  <a:pt x="121691" y="36141"/>
                  <a:pt x="127409" y="43576"/>
                  <a:pt x="123494" y="48022"/>
                </a:cubicBezTo>
                <a:cubicBezTo>
                  <a:pt x="119579" y="52467"/>
                  <a:pt x="114822" y="58978"/>
                  <a:pt x="109222" y="67553"/>
                </a:cubicBezTo>
                <a:cubicBezTo>
                  <a:pt x="103622" y="76129"/>
                  <a:pt x="95043" y="90247"/>
                  <a:pt x="83485" y="109907"/>
                </a:cubicBezTo>
                <a:cubicBezTo>
                  <a:pt x="94283" y="119615"/>
                  <a:pt x="98556" y="127811"/>
                  <a:pt x="96305" y="134493"/>
                </a:cubicBezTo>
                <a:cubicBezTo>
                  <a:pt x="94054" y="141176"/>
                  <a:pt x="92928" y="152820"/>
                  <a:pt x="92928" y="169426"/>
                </a:cubicBezTo>
                <a:cubicBezTo>
                  <a:pt x="92928" y="184641"/>
                  <a:pt x="92465" y="204348"/>
                  <a:pt x="91540" y="228547"/>
                </a:cubicBezTo>
                <a:cubicBezTo>
                  <a:pt x="90616" y="252746"/>
                  <a:pt x="87740" y="270553"/>
                  <a:pt x="82915" y="281968"/>
                </a:cubicBezTo>
                <a:cubicBezTo>
                  <a:pt x="78089" y="293383"/>
                  <a:pt x="72450" y="292598"/>
                  <a:pt x="65997" y="279613"/>
                </a:cubicBezTo>
                <a:cubicBezTo>
                  <a:pt x="59544" y="266628"/>
                  <a:pt x="57898" y="255984"/>
                  <a:pt x="61061" y="247681"/>
                </a:cubicBezTo>
                <a:cubicBezTo>
                  <a:pt x="64222" y="239378"/>
                  <a:pt x="66474" y="226916"/>
                  <a:pt x="67815" y="210296"/>
                </a:cubicBezTo>
                <a:cubicBezTo>
                  <a:pt x="69155" y="193675"/>
                  <a:pt x="69826" y="176905"/>
                  <a:pt x="69826" y="159983"/>
                </a:cubicBezTo>
                <a:cubicBezTo>
                  <a:pt x="69826" y="142502"/>
                  <a:pt x="69618" y="131281"/>
                  <a:pt x="69202" y="126319"/>
                </a:cubicBezTo>
                <a:cubicBezTo>
                  <a:pt x="61673" y="139039"/>
                  <a:pt x="53560" y="149292"/>
                  <a:pt x="44863" y="157079"/>
                </a:cubicBezTo>
                <a:cubicBezTo>
                  <a:pt x="36166" y="164866"/>
                  <a:pt x="24880" y="172258"/>
                  <a:pt x="11006" y="179256"/>
                </a:cubicBezTo>
                <a:cubicBezTo>
                  <a:pt x="-2868" y="186254"/>
                  <a:pt x="-3625" y="182755"/>
                  <a:pt x="8737" y="168759"/>
                </a:cubicBezTo>
                <a:cubicBezTo>
                  <a:pt x="21098" y="154763"/>
                  <a:pt x="32821" y="140229"/>
                  <a:pt x="43906" y="125158"/>
                </a:cubicBezTo>
                <a:cubicBezTo>
                  <a:pt x="54991" y="110086"/>
                  <a:pt x="65008" y="92742"/>
                  <a:pt x="73956" y="73124"/>
                </a:cubicBezTo>
                <a:cubicBezTo>
                  <a:pt x="82904" y="53507"/>
                  <a:pt x="86701" y="38095"/>
                  <a:pt x="85346" y="26888"/>
                </a:cubicBezTo>
                <a:cubicBezTo>
                  <a:pt x="84668" y="21285"/>
                  <a:pt x="86079" y="18385"/>
                  <a:pt x="89578" y="18190"/>
                </a:cubicBezTo>
                <a:close/>
                <a:moveTo>
                  <a:pt x="1163053" y="12081"/>
                </a:moveTo>
                <a:cubicBezTo>
                  <a:pt x="1164877" y="11452"/>
                  <a:pt x="1167840" y="11490"/>
                  <a:pt x="1171942" y="12196"/>
                </a:cubicBezTo>
                <a:cubicBezTo>
                  <a:pt x="1180144" y="13609"/>
                  <a:pt x="1186920" y="15792"/>
                  <a:pt x="1192269" y="18746"/>
                </a:cubicBezTo>
                <a:cubicBezTo>
                  <a:pt x="1197618" y="21700"/>
                  <a:pt x="1199063" y="24984"/>
                  <a:pt x="1196603" y="28598"/>
                </a:cubicBezTo>
                <a:cubicBezTo>
                  <a:pt x="1194144" y="32212"/>
                  <a:pt x="1191330" y="35947"/>
                  <a:pt x="1188161" y="39805"/>
                </a:cubicBezTo>
                <a:cubicBezTo>
                  <a:pt x="1191086" y="39805"/>
                  <a:pt x="1198095" y="37776"/>
                  <a:pt x="1209187" y="33717"/>
                </a:cubicBezTo>
                <a:cubicBezTo>
                  <a:pt x="1220279" y="29659"/>
                  <a:pt x="1228546" y="30943"/>
                  <a:pt x="1233988" y="37568"/>
                </a:cubicBezTo>
                <a:cubicBezTo>
                  <a:pt x="1239430" y="44193"/>
                  <a:pt x="1237796" y="48932"/>
                  <a:pt x="1229084" y="51786"/>
                </a:cubicBezTo>
                <a:cubicBezTo>
                  <a:pt x="1220372" y="54640"/>
                  <a:pt x="1211288" y="56526"/>
                  <a:pt x="1201830" y="57443"/>
                </a:cubicBezTo>
                <a:cubicBezTo>
                  <a:pt x="1192373" y="58361"/>
                  <a:pt x="1185221" y="57924"/>
                  <a:pt x="1180374" y="56131"/>
                </a:cubicBezTo>
                <a:cubicBezTo>
                  <a:pt x="1170393" y="71561"/>
                  <a:pt x="1156795" y="84191"/>
                  <a:pt x="1139580" y="94022"/>
                </a:cubicBezTo>
                <a:cubicBezTo>
                  <a:pt x="1122364" y="103852"/>
                  <a:pt x="1117653" y="103841"/>
                  <a:pt x="1125447" y="93989"/>
                </a:cubicBezTo>
                <a:cubicBezTo>
                  <a:pt x="1133241" y="84138"/>
                  <a:pt x="1139580" y="75659"/>
                  <a:pt x="1144462" y="68553"/>
                </a:cubicBezTo>
                <a:cubicBezTo>
                  <a:pt x="1149345" y="61448"/>
                  <a:pt x="1153547" y="54159"/>
                  <a:pt x="1157067" y="46688"/>
                </a:cubicBezTo>
                <a:cubicBezTo>
                  <a:pt x="1160588" y="39217"/>
                  <a:pt x="1162348" y="33337"/>
                  <a:pt x="1162348" y="29050"/>
                </a:cubicBezTo>
                <a:cubicBezTo>
                  <a:pt x="1162348" y="24260"/>
                  <a:pt x="1161896" y="19901"/>
                  <a:pt x="1160993" y="15971"/>
                </a:cubicBezTo>
                <a:cubicBezTo>
                  <a:pt x="1160541" y="14007"/>
                  <a:pt x="1161228" y="12710"/>
                  <a:pt x="1163053" y="12081"/>
                </a:cubicBezTo>
                <a:close/>
                <a:moveTo>
                  <a:pt x="175132" y="10387"/>
                </a:moveTo>
                <a:cubicBezTo>
                  <a:pt x="178744" y="9915"/>
                  <a:pt x="184612" y="11798"/>
                  <a:pt x="192736" y="16036"/>
                </a:cubicBezTo>
                <a:cubicBezTo>
                  <a:pt x="208983" y="24511"/>
                  <a:pt x="214730" y="31685"/>
                  <a:pt x="209976" y="37557"/>
                </a:cubicBezTo>
                <a:cubicBezTo>
                  <a:pt x="205223" y="43429"/>
                  <a:pt x="200275" y="51062"/>
                  <a:pt x="195134" y="60455"/>
                </a:cubicBezTo>
                <a:cubicBezTo>
                  <a:pt x="189993" y="69848"/>
                  <a:pt x="180669" y="84561"/>
                  <a:pt x="167160" y="104594"/>
                </a:cubicBezTo>
                <a:cubicBezTo>
                  <a:pt x="169368" y="104594"/>
                  <a:pt x="176872" y="103045"/>
                  <a:pt x="189671" y="99948"/>
                </a:cubicBezTo>
                <a:cubicBezTo>
                  <a:pt x="202469" y="96850"/>
                  <a:pt x="213228" y="93778"/>
                  <a:pt x="221947" y="90731"/>
                </a:cubicBezTo>
                <a:cubicBezTo>
                  <a:pt x="230666" y="87683"/>
                  <a:pt x="237768" y="84277"/>
                  <a:pt x="243253" y="80513"/>
                </a:cubicBezTo>
                <a:cubicBezTo>
                  <a:pt x="248738" y="76749"/>
                  <a:pt x="255614" y="76552"/>
                  <a:pt x="263881" y="79922"/>
                </a:cubicBezTo>
                <a:cubicBezTo>
                  <a:pt x="272148" y="83292"/>
                  <a:pt x="280591" y="88805"/>
                  <a:pt x="289210" y="96463"/>
                </a:cubicBezTo>
                <a:cubicBezTo>
                  <a:pt x="297828" y="104121"/>
                  <a:pt x="295968" y="110036"/>
                  <a:pt x="283628" y="114209"/>
                </a:cubicBezTo>
                <a:cubicBezTo>
                  <a:pt x="271288" y="118382"/>
                  <a:pt x="258439" y="126617"/>
                  <a:pt x="245081" y="138914"/>
                </a:cubicBezTo>
                <a:cubicBezTo>
                  <a:pt x="231723" y="151210"/>
                  <a:pt x="228196" y="148873"/>
                  <a:pt x="234498" y="131901"/>
                </a:cubicBezTo>
                <a:cubicBezTo>
                  <a:pt x="240801" y="114930"/>
                  <a:pt x="243809" y="106157"/>
                  <a:pt x="243522" y="105583"/>
                </a:cubicBezTo>
                <a:cubicBezTo>
                  <a:pt x="243235" y="105010"/>
                  <a:pt x="240697" y="105386"/>
                  <a:pt x="235907" y="106713"/>
                </a:cubicBezTo>
                <a:cubicBezTo>
                  <a:pt x="231118" y="108039"/>
                  <a:pt x="219294" y="110947"/>
                  <a:pt x="200436" y="115435"/>
                </a:cubicBezTo>
                <a:lnTo>
                  <a:pt x="189789" y="119436"/>
                </a:lnTo>
                <a:cubicBezTo>
                  <a:pt x="183608" y="121200"/>
                  <a:pt x="178123" y="122788"/>
                  <a:pt x="173334" y="124201"/>
                </a:cubicBezTo>
                <a:cubicBezTo>
                  <a:pt x="168544" y="125613"/>
                  <a:pt x="163532" y="123616"/>
                  <a:pt x="158298" y="118210"/>
                </a:cubicBezTo>
                <a:cubicBezTo>
                  <a:pt x="149866" y="130987"/>
                  <a:pt x="139086" y="141380"/>
                  <a:pt x="125957" y="149389"/>
                </a:cubicBezTo>
                <a:cubicBezTo>
                  <a:pt x="112829" y="157398"/>
                  <a:pt x="109921" y="155602"/>
                  <a:pt x="117235" y="144001"/>
                </a:cubicBezTo>
                <a:cubicBezTo>
                  <a:pt x="124548" y="132400"/>
                  <a:pt x="132887" y="119242"/>
                  <a:pt x="142251" y="104529"/>
                </a:cubicBezTo>
                <a:cubicBezTo>
                  <a:pt x="151615" y="89816"/>
                  <a:pt x="159208" y="74451"/>
                  <a:pt x="165030" y="58433"/>
                </a:cubicBezTo>
                <a:cubicBezTo>
                  <a:pt x="170853" y="42415"/>
                  <a:pt x="172864" y="29225"/>
                  <a:pt x="171064" y="18865"/>
                </a:cubicBezTo>
                <a:cubicBezTo>
                  <a:pt x="170164" y="13684"/>
                  <a:pt x="171521" y="10858"/>
                  <a:pt x="175132" y="10387"/>
                </a:cubicBezTo>
                <a:close/>
                <a:moveTo>
                  <a:pt x="1262022" y="1059"/>
                </a:moveTo>
                <a:cubicBezTo>
                  <a:pt x="1265409" y="1042"/>
                  <a:pt x="1270330" y="2069"/>
                  <a:pt x="1276783" y="4141"/>
                </a:cubicBezTo>
                <a:cubicBezTo>
                  <a:pt x="1289689" y="8285"/>
                  <a:pt x="1294343" y="13598"/>
                  <a:pt x="1290743" y="20080"/>
                </a:cubicBezTo>
                <a:lnTo>
                  <a:pt x="1282634" y="26275"/>
                </a:lnTo>
                <a:cubicBezTo>
                  <a:pt x="1289173" y="26347"/>
                  <a:pt x="1298939" y="24791"/>
                  <a:pt x="1311931" y="21607"/>
                </a:cubicBezTo>
                <a:cubicBezTo>
                  <a:pt x="1324923" y="18424"/>
                  <a:pt x="1334312" y="20492"/>
                  <a:pt x="1340099" y="27813"/>
                </a:cubicBezTo>
                <a:cubicBezTo>
                  <a:pt x="1345885" y="35134"/>
                  <a:pt x="1339536" y="40332"/>
                  <a:pt x="1321051" y="43408"/>
                </a:cubicBezTo>
                <a:cubicBezTo>
                  <a:pt x="1302567" y="46484"/>
                  <a:pt x="1288140" y="47126"/>
                  <a:pt x="1277773" y="45333"/>
                </a:cubicBezTo>
                <a:cubicBezTo>
                  <a:pt x="1270330" y="57164"/>
                  <a:pt x="1260256" y="67094"/>
                  <a:pt x="1247551" y="75125"/>
                </a:cubicBezTo>
                <a:lnTo>
                  <a:pt x="1236336" y="79357"/>
                </a:lnTo>
                <a:lnTo>
                  <a:pt x="1235998" y="79435"/>
                </a:lnTo>
                <a:lnTo>
                  <a:pt x="1239387" y="68500"/>
                </a:lnTo>
                <a:cubicBezTo>
                  <a:pt x="1246651" y="56052"/>
                  <a:pt x="1251824" y="45075"/>
                  <a:pt x="1254907" y="35567"/>
                </a:cubicBezTo>
                <a:cubicBezTo>
                  <a:pt x="1257990" y="26060"/>
                  <a:pt x="1258858" y="19517"/>
                  <a:pt x="1257510" y="15939"/>
                </a:cubicBezTo>
                <a:cubicBezTo>
                  <a:pt x="1256162" y="12361"/>
                  <a:pt x="1255810" y="8464"/>
                  <a:pt x="1256456" y="4248"/>
                </a:cubicBezTo>
                <a:cubicBezTo>
                  <a:pt x="1256779" y="2140"/>
                  <a:pt x="1258634" y="1077"/>
                  <a:pt x="1262022" y="1059"/>
                </a:cubicBezTo>
                <a:close/>
                <a:moveTo>
                  <a:pt x="494462" y="24"/>
                </a:moveTo>
                <a:cubicBezTo>
                  <a:pt x="498682" y="302"/>
                  <a:pt x="505348" y="3080"/>
                  <a:pt x="514461" y="8357"/>
                </a:cubicBezTo>
                <a:cubicBezTo>
                  <a:pt x="522435" y="14724"/>
                  <a:pt x="525417" y="19890"/>
                  <a:pt x="523410" y="23855"/>
                </a:cubicBezTo>
                <a:cubicBezTo>
                  <a:pt x="521402" y="27820"/>
                  <a:pt x="519258" y="31351"/>
                  <a:pt x="516978" y="34449"/>
                </a:cubicBezTo>
                <a:cubicBezTo>
                  <a:pt x="532623" y="50524"/>
                  <a:pt x="549401" y="67517"/>
                  <a:pt x="567312" y="85428"/>
                </a:cubicBezTo>
                <a:cubicBezTo>
                  <a:pt x="585223" y="103339"/>
                  <a:pt x="601697" y="116715"/>
                  <a:pt x="616732" y="125556"/>
                </a:cubicBezTo>
                <a:cubicBezTo>
                  <a:pt x="631768" y="134397"/>
                  <a:pt x="647470" y="142205"/>
                  <a:pt x="663840" y="148981"/>
                </a:cubicBezTo>
                <a:cubicBezTo>
                  <a:pt x="680209" y="155756"/>
                  <a:pt x="682414" y="160420"/>
                  <a:pt x="670454" y="162973"/>
                </a:cubicBezTo>
                <a:cubicBezTo>
                  <a:pt x="658495" y="165526"/>
                  <a:pt x="644197" y="166802"/>
                  <a:pt x="627563" y="166802"/>
                </a:cubicBezTo>
                <a:cubicBezTo>
                  <a:pt x="610885" y="166802"/>
                  <a:pt x="598624" y="161729"/>
                  <a:pt x="590780" y="151583"/>
                </a:cubicBezTo>
                <a:cubicBezTo>
                  <a:pt x="582936" y="141438"/>
                  <a:pt x="572066" y="128069"/>
                  <a:pt x="558170" y="111477"/>
                </a:cubicBezTo>
                <a:cubicBezTo>
                  <a:pt x="544275" y="94886"/>
                  <a:pt x="527913" y="73734"/>
                  <a:pt x="509084" y="48022"/>
                </a:cubicBezTo>
                <a:cubicBezTo>
                  <a:pt x="496737" y="69317"/>
                  <a:pt x="484150" y="87977"/>
                  <a:pt x="471323" y="104002"/>
                </a:cubicBezTo>
                <a:cubicBezTo>
                  <a:pt x="458495" y="120028"/>
                  <a:pt x="444377" y="135071"/>
                  <a:pt x="428969" y="149131"/>
                </a:cubicBezTo>
                <a:cubicBezTo>
                  <a:pt x="413560" y="163192"/>
                  <a:pt x="395104" y="174603"/>
                  <a:pt x="373601" y="183365"/>
                </a:cubicBezTo>
                <a:cubicBezTo>
                  <a:pt x="352098" y="192127"/>
                  <a:pt x="349158" y="189915"/>
                  <a:pt x="364782" y="176729"/>
                </a:cubicBezTo>
                <a:cubicBezTo>
                  <a:pt x="380406" y="163543"/>
                  <a:pt x="396234" y="149378"/>
                  <a:pt x="412266" y="134235"/>
                </a:cubicBezTo>
                <a:cubicBezTo>
                  <a:pt x="428299" y="119092"/>
                  <a:pt x="442556" y="102601"/>
                  <a:pt x="455039" y="84761"/>
                </a:cubicBezTo>
                <a:cubicBezTo>
                  <a:pt x="467522" y="66922"/>
                  <a:pt x="476664" y="51811"/>
                  <a:pt x="482465" y="39428"/>
                </a:cubicBezTo>
                <a:cubicBezTo>
                  <a:pt x="488265" y="27046"/>
                  <a:pt x="490492" y="16133"/>
                  <a:pt x="489144" y="6690"/>
                </a:cubicBezTo>
                <a:cubicBezTo>
                  <a:pt x="488470" y="1968"/>
                  <a:pt x="490243" y="-254"/>
                  <a:pt x="494462" y="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TextBox 12_1_1"/>
          <p:cNvSpPr txBox="1"/>
          <p:nvPr/>
        </p:nvSpPr>
        <p:spPr>
          <a:xfrm>
            <a:off x="828096" y="315134"/>
            <a:ext cx="2367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新知探究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65" t="14461" b="11465"/>
          <a:stretch>
            <a:fillRect/>
          </a:stretch>
        </p:blipFill>
        <p:spPr>
          <a:xfrm flipH="1">
            <a:off x="870886" y="3555752"/>
            <a:ext cx="2216104" cy="2833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  <p:bldP spid="25" grpId="0"/>
      <p:bldP spid="28" grpId="0"/>
      <p:bldP spid="29" grpId="0"/>
      <p:bldP spid="37" grpId="0"/>
      <p:bldP spid="10" grpId="0" animBg="1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2391930" y="1608890"/>
            <a:ext cx="779967" cy="317527"/>
          </a:xfrm>
          <a:custGeom>
            <a:avLst/>
            <a:gdLst/>
            <a:ahLst/>
            <a:cxnLst/>
            <a:rect l="l" t="t" r="r" b="b"/>
            <a:pathLst>
              <a:path w="779967" h="317527">
                <a:moveTo>
                  <a:pt x="734351" y="225715"/>
                </a:moveTo>
                <a:cubicBezTo>
                  <a:pt x="730979" y="225905"/>
                  <a:pt x="727700" y="227184"/>
                  <a:pt x="724513" y="229554"/>
                </a:cubicBezTo>
                <a:cubicBezTo>
                  <a:pt x="718138" y="234294"/>
                  <a:pt x="714951" y="240610"/>
                  <a:pt x="714951" y="248505"/>
                </a:cubicBezTo>
                <a:cubicBezTo>
                  <a:pt x="714951" y="256399"/>
                  <a:pt x="718501" y="262325"/>
                  <a:pt x="725599" y="266283"/>
                </a:cubicBezTo>
                <a:cubicBezTo>
                  <a:pt x="732697" y="270241"/>
                  <a:pt x="739645" y="270040"/>
                  <a:pt x="746442" y="265681"/>
                </a:cubicBezTo>
                <a:cubicBezTo>
                  <a:pt x="753240" y="261307"/>
                  <a:pt x="756434" y="254997"/>
                  <a:pt x="756025" y="246752"/>
                </a:cubicBezTo>
                <a:cubicBezTo>
                  <a:pt x="755617" y="238506"/>
                  <a:pt x="751856" y="232394"/>
                  <a:pt x="744743" y="228414"/>
                </a:cubicBezTo>
                <a:cubicBezTo>
                  <a:pt x="741187" y="226424"/>
                  <a:pt x="737723" y="225525"/>
                  <a:pt x="734351" y="225715"/>
                </a:cubicBezTo>
                <a:close/>
                <a:moveTo>
                  <a:pt x="736833" y="202795"/>
                </a:moveTo>
                <a:cubicBezTo>
                  <a:pt x="742354" y="202917"/>
                  <a:pt x="747998" y="204190"/>
                  <a:pt x="753767" y="206613"/>
                </a:cubicBezTo>
                <a:cubicBezTo>
                  <a:pt x="765304" y="211460"/>
                  <a:pt x="772965" y="219140"/>
                  <a:pt x="776751" y="229651"/>
                </a:cubicBezTo>
                <a:cubicBezTo>
                  <a:pt x="780536" y="240162"/>
                  <a:pt x="780981" y="250559"/>
                  <a:pt x="778084" y="260841"/>
                </a:cubicBezTo>
                <a:cubicBezTo>
                  <a:pt x="775187" y="271123"/>
                  <a:pt x="769767" y="278992"/>
                  <a:pt x="761822" y="284448"/>
                </a:cubicBezTo>
                <a:cubicBezTo>
                  <a:pt x="753878" y="289905"/>
                  <a:pt x="744439" y="292633"/>
                  <a:pt x="733504" y="292633"/>
                </a:cubicBezTo>
                <a:cubicBezTo>
                  <a:pt x="722569" y="292633"/>
                  <a:pt x="712668" y="288195"/>
                  <a:pt x="703798" y="279318"/>
                </a:cubicBezTo>
                <a:cubicBezTo>
                  <a:pt x="694929" y="270442"/>
                  <a:pt x="690494" y="260898"/>
                  <a:pt x="690494" y="250688"/>
                </a:cubicBezTo>
                <a:cubicBezTo>
                  <a:pt x="690494" y="240478"/>
                  <a:pt x="692882" y="231547"/>
                  <a:pt x="697657" y="223897"/>
                </a:cubicBezTo>
                <a:cubicBezTo>
                  <a:pt x="702432" y="216246"/>
                  <a:pt x="710093" y="210241"/>
                  <a:pt x="720641" y="205882"/>
                </a:cubicBezTo>
                <a:cubicBezTo>
                  <a:pt x="725914" y="203702"/>
                  <a:pt x="731312" y="202673"/>
                  <a:pt x="736833" y="202795"/>
                </a:cubicBezTo>
                <a:close/>
                <a:moveTo>
                  <a:pt x="488610" y="181814"/>
                </a:moveTo>
                <a:lnTo>
                  <a:pt x="430004" y="188437"/>
                </a:lnTo>
                <a:cubicBezTo>
                  <a:pt x="428670" y="190506"/>
                  <a:pt x="427389" y="192146"/>
                  <a:pt x="426161" y="193358"/>
                </a:cubicBezTo>
                <a:lnTo>
                  <a:pt x="424731" y="194311"/>
                </a:lnTo>
                <a:lnTo>
                  <a:pt x="431919" y="196149"/>
                </a:lnTo>
                <a:cubicBezTo>
                  <a:pt x="437841" y="198436"/>
                  <a:pt x="440329" y="200885"/>
                  <a:pt x="439383" y="203494"/>
                </a:cubicBezTo>
                <a:cubicBezTo>
                  <a:pt x="438436" y="206104"/>
                  <a:pt x="437561" y="208764"/>
                  <a:pt x="436758" y="211475"/>
                </a:cubicBezTo>
                <a:cubicBezTo>
                  <a:pt x="450296" y="210686"/>
                  <a:pt x="468687" y="208628"/>
                  <a:pt x="491932" y="205301"/>
                </a:cubicBezTo>
                <a:cubicBezTo>
                  <a:pt x="491932" y="198619"/>
                  <a:pt x="490810" y="192578"/>
                  <a:pt x="488566" y="187179"/>
                </a:cubicBezTo>
                <a:close/>
                <a:moveTo>
                  <a:pt x="499289" y="180607"/>
                </a:moveTo>
                <a:lnTo>
                  <a:pt x="491605" y="181476"/>
                </a:lnTo>
                <a:lnTo>
                  <a:pt x="495481" y="181253"/>
                </a:lnTo>
                <a:lnTo>
                  <a:pt x="502071" y="183232"/>
                </a:lnTo>
                <a:close/>
                <a:moveTo>
                  <a:pt x="148078" y="100073"/>
                </a:moveTo>
                <a:cubicBezTo>
                  <a:pt x="142955" y="99994"/>
                  <a:pt x="136457" y="100517"/>
                  <a:pt x="128584" y="101643"/>
                </a:cubicBezTo>
                <a:cubicBezTo>
                  <a:pt x="112839" y="103894"/>
                  <a:pt x="84115" y="107996"/>
                  <a:pt x="42414" y="113947"/>
                </a:cubicBezTo>
                <a:cubicBezTo>
                  <a:pt x="44178" y="142914"/>
                  <a:pt x="46336" y="175875"/>
                  <a:pt x="48888" y="212830"/>
                </a:cubicBezTo>
                <a:cubicBezTo>
                  <a:pt x="71618" y="210234"/>
                  <a:pt x="106887" y="206327"/>
                  <a:pt x="154698" y="201107"/>
                </a:cubicBezTo>
                <a:cubicBezTo>
                  <a:pt x="158025" y="182880"/>
                  <a:pt x="160814" y="162467"/>
                  <a:pt x="163065" y="139867"/>
                </a:cubicBezTo>
                <a:cubicBezTo>
                  <a:pt x="165317" y="117267"/>
                  <a:pt x="164069" y="104683"/>
                  <a:pt x="159322" y="102116"/>
                </a:cubicBezTo>
                <a:cubicBezTo>
                  <a:pt x="156949" y="100833"/>
                  <a:pt x="153201" y="100152"/>
                  <a:pt x="148078" y="100073"/>
                </a:cubicBezTo>
                <a:close/>
                <a:moveTo>
                  <a:pt x="489539" y="94203"/>
                </a:moveTo>
                <a:cubicBezTo>
                  <a:pt x="485305" y="94438"/>
                  <a:pt x="479578" y="95118"/>
                  <a:pt x="472358" y="96244"/>
                </a:cubicBezTo>
                <a:cubicBezTo>
                  <a:pt x="457917" y="98495"/>
                  <a:pt x="442000" y="100804"/>
                  <a:pt x="424605" y="103170"/>
                </a:cubicBezTo>
                <a:cubicBezTo>
                  <a:pt x="424605" y="109652"/>
                  <a:pt x="424791" y="113359"/>
                  <a:pt x="425164" y="114291"/>
                </a:cubicBezTo>
                <a:cubicBezTo>
                  <a:pt x="434672" y="113502"/>
                  <a:pt x="445011" y="111057"/>
                  <a:pt x="456182" y="106956"/>
                </a:cubicBezTo>
                <a:cubicBezTo>
                  <a:pt x="467353" y="102855"/>
                  <a:pt x="475907" y="104181"/>
                  <a:pt x="481844" y="110936"/>
                </a:cubicBezTo>
                <a:cubicBezTo>
                  <a:pt x="487781" y="117690"/>
                  <a:pt x="483396" y="122662"/>
                  <a:pt x="468690" y="125853"/>
                </a:cubicBezTo>
                <a:cubicBezTo>
                  <a:pt x="453985" y="129044"/>
                  <a:pt x="440193" y="131005"/>
                  <a:pt x="427315" y="131736"/>
                </a:cubicBezTo>
                <a:cubicBezTo>
                  <a:pt x="428219" y="135464"/>
                  <a:pt x="428670" y="138648"/>
                  <a:pt x="428670" y="141287"/>
                </a:cubicBezTo>
                <a:cubicBezTo>
                  <a:pt x="439454" y="138920"/>
                  <a:pt x="449984" y="136307"/>
                  <a:pt x="460258" y="133446"/>
                </a:cubicBezTo>
                <a:cubicBezTo>
                  <a:pt x="470533" y="130585"/>
                  <a:pt x="478635" y="132267"/>
                  <a:pt x="484565" y="138490"/>
                </a:cubicBezTo>
                <a:cubicBezTo>
                  <a:pt x="490495" y="144714"/>
                  <a:pt x="487050" y="149461"/>
                  <a:pt x="474229" y="152730"/>
                </a:cubicBezTo>
                <a:cubicBezTo>
                  <a:pt x="461409" y="156000"/>
                  <a:pt x="446667" y="158022"/>
                  <a:pt x="430004" y="158796"/>
                </a:cubicBezTo>
                <a:lnTo>
                  <a:pt x="431015" y="172347"/>
                </a:lnTo>
                <a:cubicBezTo>
                  <a:pt x="432033" y="171573"/>
                  <a:pt x="440817" y="169809"/>
                  <a:pt x="457365" y="167056"/>
                </a:cubicBezTo>
                <a:cubicBezTo>
                  <a:pt x="473914" y="164303"/>
                  <a:pt x="484117" y="162926"/>
                  <a:pt x="487974" y="162926"/>
                </a:cubicBezTo>
                <a:cubicBezTo>
                  <a:pt x="492735" y="162926"/>
                  <a:pt x="496414" y="162912"/>
                  <a:pt x="499009" y="162883"/>
                </a:cubicBezTo>
                <a:cubicBezTo>
                  <a:pt x="501490" y="138576"/>
                  <a:pt x="502526" y="121486"/>
                  <a:pt x="502117" y="111613"/>
                </a:cubicBezTo>
                <a:cubicBezTo>
                  <a:pt x="501709" y="101740"/>
                  <a:pt x="500257" y="96147"/>
                  <a:pt x="497762" y="94835"/>
                </a:cubicBezTo>
                <a:cubicBezTo>
                  <a:pt x="496514" y="94179"/>
                  <a:pt x="493773" y="93968"/>
                  <a:pt x="489539" y="94203"/>
                </a:cubicBezTo>
                <a:close/>
                <a:moveTo>
                  <a:pt x="167913" y="69878"/>
                </a:moveTo>
                <a:cubicBezTo>
                  <a:pt x="171658" y="69906"/>
                  <a:pt x="175434" y="70876"/>
                  <a:pt x="179241" y="72787"/>
                </a:cubicBezTo>
                <a:cubicBezTo>
                  <a:pt x="186856" y="76609"/>
                  <a:pt x="196324" y="82739"/>
                  <a:pt x="207646" y="91178"/>
                </a:cubicBezTo>
                <a:cubicBezTo>
                  <a:pt x="218967" y="99617"/>
                  <a:pt x="220286" y="107985"/>
                  <a:pt x="211603" y="116281"/>
                </a:cubicBezTo>
                <a:cubicBezTo>
                  <a:pt x="202920" y="124577"/>
                  <a:pt x="192420" y="153440"/>
                  <a:pt x="180101" y="202871"/>
                </a:cubicBezTo>
                <a:cubicBezTo>
                  <a:pt x="195388" y="218616"/>
                  <a:pt x="194012" y="226489"/>
                  <a:pt x="175971" y="226489"/>
                </a:cubicBezTo>
                <a:cubicBezTo>
                  <a:pt x="160842" y="226489"/>
                  <a:pt x="140691" y="227389"/>
                  <a:pt x="115517" y="229188"/>
                </a:cubicBezTo>
                <a:cubicBezTo>
                  <a:pt x="90342" y="230988"/>
                  <a:pt x="67896" y="232713"/>
                  <a:pt x="48179" y="234362"/>
                </a:cubicBezTo>
                <a:cubicBezTo>
                  <a:pt x="41970" y="249806"/>
                  <a:pt x="36742" y="253642"/>
                  <a:pt x="32498" y="245870"/>
                </a:cubicBezTo>
                <a:cubicBezTo>
                  <a:pt x="28253" y="238097"/>
                  <a:pt x="24786" y="223004"/>
                  <a:pt x="22097" y="200591"/>
                </a:cubicBezTo>
                <a:cubicBezTo>
                  <a:pt x="19409" y="178177"/>
                  <a:pt x="16720" y="158212"/>
                  <a:pt x="14031" y="140695"/>
                </a:cubicBezTo>
                <a:cubicBezTo>
                  <a:pt x="11342" y="123178"/>
                  <a:pt x="7499" y="109000"/>
                  <a:pt x="2501" y="98158"/>
                </a:cubicBezTo>
                <a:cubicBezTo>
                  <a:pt x="-2496" y="87317"/>
                  <a:pt x="-4" y="83065"/>
                  <a:pt x="9976" y="85403"/>
                </a:cubicBezTo>
                <a:cubicBezTo>
                  <a:pt x="19957" y="87740"/>
                  <a:pt x="27278" y="89540"/>
                  <a:pt x="31938" y="90802"/>
                </a:cubicBezTo>
                <a:cubicBezTo>
                  <a:pt x="36599" y="92064"/>
                  <a:pt x="50380" y="91591"/>
                  <a:pt x="73281" y="89382"/>
                </a:cubicBezTo>
                <a:cubicBezTo>
                  <a:pt x="96182" y="87174"/>
                  <a:pt x="113982" y="84754"/>
                  <a:pt x="126680" y="82122"/>
                </a:cubicBezTo>
                <a:cubicBezTo>
                  <a:pt x="139379" y="79491"/>
                  <a:pt x="149410" y="76322"/>
                  <a:pt x="156773" y="72615"/>
                </a:cubicBezTo>
                <a:cubicBezTo>
                  <a:pt x="160455" y="70761"/>
                  <a:pt x="164168" y="69849"/>
                  <a:pt x="167913" y="69878"/>
                </a:cubicBezTo>
                <a:close/>
                <a:moveTo>
                  <a:pt x="423245" y="60142"/>
                </a:moveTo>
                <a:cubicBezTo>
                  <a:pt x="426632" y="60251"/>
                  <a:pt x="430764" y="61204"/>
                  <a:pt x="435640" y="63000"/>
                </a:cubicBezTo>
                <a:cubicBezTo>
                  <a:pt x="445391" y="66592"/>
                  <a:pt x="448801" y="73142"/>
                  <a:pt x="445868" y="82649"/>
                </a:cubicBezTo>
                <a:lnTo>
                  <a:pt x="444618" y="84844"/>
                </a:lnTo>
                <a:lnTo>
                  <a:pt x="454719" y="83392"/>
                </a:lnTo>
                <a:lnTo>
                  <a:pt x="476508" y="78377"/>
                </a:lnTo>
                <a:lnTo>
                  <a:pt x="476491" y="78433"/>
                </a:lnTo>
                <a:lnTo>
                  <a:pt x="476846" y="78299"/>
                </a:lnTo>
                <a:lnTo>
                  <a:pt x="495750" y="73949"/>
                </a:lnTo>
                <a:cubicBezTo>
                  <a:pt x="501192" y="71159"/>
                  <a:pt x="507284" y="71217"/>
                  <a:pt x="514023" y="74121"/>
                </a:cubicBezTo>
                <a:cubicBezTo>
                  <a:pt x="520763" y="77025"/>
                  <a:pt x="527342" y="80567"/>
                  <a:pt x="533759" y="84747"/>
                </a:cubicBezTo>
                <a:cubicBezTo>
                  <a:pt x="540176" y="88927"/>
                  <a:pt x="541553" y="94043"/>
                  <a:pt x="537889" y="100094"/>
                </a:cubicBezTo>
                <a:cubicBezTo>
                  <a:pt x="534225" y="106146"/>
                  <a:pt x="531056" y="118310"/>
                  <a:pt x="528382" y="136587"/>
                </a:cubicBezTo>
                <a:cubicBezTo>
                  <a:pt x="525707" y="154863"/>
                  <a:pt x="522025" y="169017"/>
                  <a:pt x="517336" y="179048"/>
                </a:cubicBezTo>
                <a:cubicBezTo>
                  <a:pt x="516164" y="181556"/>
                  <a:pt x="514909" y="183469"/>
                  <a:pt x="513571" y="184788"/>
                </a:cubicBezTo>
                <a:lnTo>
                  <a:pt x="511226" y="185983"/>
                </a:lnTo>
                <a:lnTo>
                  <a:pt x="513776" y="186749"/>
                </a:lnTo>
                <a:cubicBezTo>
                  <a:pt x="519118" y="188964"/>
                  <a:pt x="521534" y="191147"/>
                  <a:pt x="521025" y="193299"/>
                </a:cubicBezTo>
                <a:cubicBezTo>
                  <a:pt x="520516" y="195450"/>
                  <a:pt x="519422" y="197909"/>
                  <a:pt x="517745" y="200677"/>
                </a:cubicBezTo>
                <a:cubicBezTo>
                  <a:pt x="545550" y="198095"/>
                  <a:pt x="566172" y="195650"/>
                  <a:pt x="579608" y="193342"/>
                </a:cubicBezTo>
                <a:cubicBezTo>
                  <a:pt x="593045" y="191033"/>
                  <a:pt x="603865" y="192703"/>
                  <a:pt x="612068" y="198353"/>
                </a:cubicBezTo>
                <a:cubicBezTo>
                  <a:pt x="620270" y="204004"/>
                  <a:pt x="623450" y="209205"/>
                  <a:pt x="621607" y="213959"/>
                </a:cubicBezTo>
                <a:cubicBezTo>
                  <a:pt x="619765" y="218713"/>
                  <a:pt x="612777" y="220864"/>
                  <a:pt x="600645" y="220412"/>
                </a:cubicBezTo>
                <a:cubicBezTo>
                  <a:pt x="588514" y="219961"/>
                  <a:pt x="577952" y="219735"/>
                  <a:pt x="568961" y="219735"/>
                </a:cubicBezTo>
                <a:cubicBezTo>
                  <a:pt x="561031" y="219735"/>
                  <a:pt x="543959" y="220559"/>
                  <a:pt x="517745" y="222208"/>
                </a:cubicBezTo>
                <a:cubicBezTo>
                  <a:pt x="517745" y="261902"/>
                  <a:pt x="517501" y="283696"/>
                  <a:pt x="517014" y="287589"/>
                </a:cubicBezTo>
                <a:cubicBezTo>
                  <a:pt x="516526" y="291482"/>
                  <a:pt x="514791" y="298021"/>
                  <a:pt x="511808" y="307206"/>
                </a:cubicBezTo>
                <a:cubicBezTo>
                  <a:pt x="508825" y="316391"/>
                  <a:pt x="505469" y="319446"/>
                  <a:pt x="501741" y="316370"/>
                </a:cubicBezTo>
                <a:cubicBezTo>
                  <a:pt x="498013" y="313294"/>
                  <a:pt x="495675" y="308680"/>
                  <a:pt x="494729" y="302528"/>
                </a:cubicBezTo>
                <a:cubicBezTo>
                  <a:pt x="493782" y="296376"/>
                  <a:pt x="493080" y="287327"/>
                  <a:pt x="492621" y="275382"/>
                </a:cubicBezTo>
                <a:cubicBezTo>
                  <a:pt x="492162" y="263437"/>
                  <a:pt x="491932" y="246243"/>
                  <a:pt x="491932" y="223800"/>
                </a:cubicBezTo>
                <a:lnTo>
                  <a:pt x="434693" y="231501"/>
                </a:lnTo>
                <a:cubicBezTo>
                  <a:pt x="431323" y="248322"/>
                  <a:pt x="423286" y="263558"/>
                  <a:pt x="410580" y="277210"/>
                </a:cubicBezTo>
                <a:cubicBezTo>
                  <a:pt x="397875" y="290862"/>
                  <a:pt x="382162" y="299771"/>
                  <a:pt x="363441" y="303937"/>
                </a:cubicBezTo>
                <a:cubicBezTo>
                  <a:pt x="344719" y="308103"/>
                  <a:pt x="342034" y="305611"/>
                  <a:pt x="355385" y="296462"/>
                </a:cubicBezTo>
                <a:cubicBezTo>
                  <a:pt x="368736" y="287313"/>
                  <a:pt x="380007" y="277486"/>
                  <a:pt x="389199" y="266982"/>
                </a:cubicBezTo>
                <a:cubicBezTo>
                  <a:pt x="398391" y="256478"/>
                  <a:pt x="404744" y="245232"/>
                  <a:pt x="408257" y="233243"/>
                </a:cubicBezTo>
                <a:cubicBezTo>
                  <a:pt x="377483" y="238635"/>
                  <a:pt x="357471" y="242231"/>
                  <a:pt x="348222" y="244031"/>
                </a:cubicBezTo>
                <a:cubicBezTo>
                  <a:pt x="338972" y="245830"/>
                  <a:pt x="329795" y="242206"/>
                  <a:pt x="320689" y="233157"/>
                </a:cubicBezTo>
                <a:cubicBezTo>
                  <a:pt x="311583" y="224108"/>
                  <a:pt x="314422" y="220262"/>
                  <a:pt x="329207" y="221617"/>
                </a:cubicBezTo>
                <a:cubicBezTo>
                  <a:pt x="343992" y="222972"/>
                  <a:pt x="370794" y="221119"/>
                  <a:pt x="409612" y="216056"/>
                </a:cubicBezTo>
                <a:cubicBezTo>
                  <a:pt x="409612" y="209403"/>
                  <a:pt x="408487" y="203376"/>
                  <a:pt x="406235" y="197977"/>
                </a:cubicBezTo>
                <a:cubicBezTo>
                  <a:pt x="403984" y="192578"/>
                  <a:pt x="406221" y="190352"/>
                  <a:pt x="412947" y="191298"/>
                </a:cubicBezTo>
                <a:lnTo>
                  <a:pt x="416257" y="192144"/>
                </a:lnTo>
                <a:lnTo>
                  <a:pt x="411903" y="183283"/>
                </a:lnTo>
                <a:cubicBezTo>
                  <a:pt x="410645" y="179725"/>
                  <a:pt x="409670" y="175746"/>
                  <a:pt x="408978" y="171347"/>
                </a:cubicBezTo>
                <a:cubicBezTo>
                  <a:pt x="407594" y="162550"/>
                  <a:pt x="405798" y="149988"/>
                  <a:pt x="403589" y="133661"/>
                </a:cubicBezTo>
                <a:cubicBezTo>
                  <a:pt x="401381" y="117335"/>
                  <a:pt x="398233" y="105533"/>
                  <a:pt x="394147" y="98255"/>
                </a:cubicBezTo>
                <a:cubicBezTo>
                  <a:pt x="390059" y="90978"/>
                  <a:pt x="392089" y="87339"/>
                  <a:pt x="400234" y="87339"/>
                </a:cubicBezTo>
                <a:cubicBezTo>
                  <a:pt x="405870" y="87339"/>
                  <a:pt x="410882" y="87557"/>
                  <a:pt x="415270" y="87995"/>
                </a:cubicBezTo>
                <a:cubicBezTo>
                  <a:pt x="417464" y="88213"/>
                  <a:pt x="421848" y="87939"/>
                  <a:pt x="428423" y="87172"/>
                </a:cubicBezTo>
                <a:lnTo>
                  <a:pt x="428895" y="87104"/>
                </a:lnTo>
                <a:lnTo>
                  <a:pt x="422970" y="83617"/>
                </a:lnTo>
                <a:cubicBezTo>
                  <a:pt x="414065" y="72590"/>
                  <a:pt x="411512" y="65499"/>
                  <a:pt x="415313" y="62344"/>
                </a:cubicBezTo>
                <a:cubicBezTo>
                  <a:pt x="417213" y="60766"/>
                  <a:pt x="419857" y="60032"/>
                  <a:pt x="423245" y="60142"/>
                </a:cubicBezTo>
                <a:close/>
                <a:moveTo>
                  <a:pt x="517245" y="47867"/>
                </a:moveTo>
                <a:cubicBezTo>
                  <a:pt x="519973" y="47157"/>
                  <a:pt x="525288" y="48147"/>
                  <a:pt x="533189" y="50836"/>
                </a:cubicBezTo>
                <a:cubicBezTo>
                  <a:pt x="548992" y="56213"/>
                  <a:pt x="555711" y="64111"/>
                  <a:pt x="553344" y="74529"/>
                </a:cubicBezTo>
                <a:cubicBezTo>
                  <a:pt x="550978" y="84947"/>
                  <a:pt x="544331" y="86105"/>
                  <a:pt x="533404" y="78003"/>
                </a:cubicBezTo>
                <a:cubicBezTo>
                  <a:pt x="527238" y="70948"/>
                  <a:pt x="521710" y="63312"/>
                  <a:pt x="516820" y="55095"/>
                </a:cubicBezTo>
                <a:cubicBezTo>
                  <a:pt x="514375" y="50986"/>
                  <a:pt x="514516" y="48577"/>
                  <a:pt x="517245" y="47867"/>
                </a:cubicBezTo>
                <a:close/>
                <a:moveTo>
                  <a:pt x="403563" y="11023"/>
                </a:moveTo>
                <a:cubicBezTo>
                  <a:pt x="405388" y="10394"/>
                  <a:pt x="408351" y="10432"/>
                  <a:pt x="412452" y="11138"/>
                </a:cubicBezTo>
                <a:cubicBezTo>
                  <a:pt x="420654" y="12551"/>
                  <a:pt x="427430" y="14734"/>
                  <a:pt x="432779" y="17688"/>
                </a:cubicBezTo>
                <a:cubicBezTo>
                  <a:pt x="438128" y="20642"/>
                  <a:pt x="439573" y="23926"/>
                  <a:pt x="437113" y="27540"/>
                </a:cubicBezTo>
                <a:cubicBezTo>
                  <a:pt x="434654" y="31154"/>
                  <a:pt x="431840" y="34889"/>
                  <a:pt x="428670" y="38747"/>
                </a:cubicBezTo>
                <a:cubicBezTo>
                  <a:pt x="431596" y="38747"/>
                  <a:pt x="438605" y="36718"/>
                  <a:pt x="449697" y="32659"/>
                </a:cubicBezTo>
                <a:cubicBezTo>
                  <a:pt x="460789" y="28601"/>
                  <a:pt x="469056" y="29885"/>
                  <a:pt x="474498" y="36510"/>
                </a:cubicBezTo>
                <a:cubicBezTo>
                  <a:pt x="479940" y="43135"/>
                  <a:pt x="478306" y="47874"/>
                  <a:pt x="469594" y="50728"/>
                </a:cubicBezTo>
                <a:cubicBezTo>
                  <a:pt x="460882" y="53582"/>
                  <a:pt x="451798" y="55468"/>
                  <a:pt x="442340" y="56385"/>
                </a:cubicBezTo>
                <a:cubicBezTo>
                  <a:pt x="432883" y="57303"/>
                  <a:pt x="425731" y="56866"/>
                  <a:pt x="420884" y="55073"/>
                </a:cubicBezTo>
                <a:cubicBezTo>
                  <a:pt x="410903" y="70503"/>
                  <a:pt x="397305" y="83133"/>
                  <a:pt x="380089" y="92964"/>
                </a:cubicBezTo>
                <a:cubicBezTo>
                  <a:pt x="362874" y="102794"/>
                  <a:pt x="358163" y="102783"/>
                  <a:pt x="365957" y="92931"/>
                </a:cubicBezTo>
                <a:cubicBezTo>
                  <a:pt x="373751" y="83080"/>
                  <a:pt x="380089" y="74601"/>
                  <a:pt x="384972" y="67495"/>
                </a:cubicBezTo>
                <a:cubicBezTo>
                  <a:pt x="389855" y="60390"/>
                  <a:pt x="394057" y="53101"/>
                  <a:pt x="397577" y="45630"/>
                </a:cubicBezTo>
                <a:cubicBezTo>
                  <a:pt x="401098" y="38159"/>
                  <a:pt x="402858" y="32279"/>
                  <a:pt x="402858" y="27992"/>
                </a:cubicBezTo>
                <a:cubicBezTo>
                  <a:pt x="402858" y="23202"/>
                  <a:pt x="402407" y="18843"/>
                  <a:pt x="401503" y="14913"/>
                </a:cubicBezTo>
                <a:cubicBezTo>
                  <a:pt x="401051" y="12949"/>
                  <a:pt x="401738" y="11652"/>
                  <a:pt x="403563" y="11023"/>
                </a:cubicBezTo>
                <a:close/>
                <a:moveTo>
                  <a:pt x="502532" y="1"/>
                </a:moveTo>
                <a:cubicBezTo>
                  <a:pt x="505919" y="-16"/>
                  <a:pt x="510840" y="1011"/>
                  <a:pt x="517293" y="3083"/>
                </a:cubicBezTo>
                <a:cubicBezTo>
                  <a:pt x="530199" y="7227"/>
                  <a:pt x="534853" y="12540"/>
                  <a:pt x="531253" y="19022"/>
                </a:cubicBezTo>
                <a:lnTo>
                  <a:pt x="523144" y="25217"/>
                </a:lnTo>
                <a:cubicBezTo>
                  <a:pt x="529683" y="25289"/>
                  <a:pt x="539449" y="23733"/>
                  <a:pt x="552441" y="20549"/>
                </a:cubicBezTo>
                <a:cubicBezTo>
                  <a:pt x="565433" y="17366"/>
                  <a:pt x="574822" y="19434"/>
                  <a:pt x="580609" y="26755"/>
                </a:cubicBezTo>
                <a:cubicBezTo>
                  <a:pt x="586395" y="34076"/>
                  <a:pt x="580046" y="39274"/>
                  <a:pt x="561561" y="42350"/>
                </a:cubicBezTo>
                <a:cubicBezTo>
                  <a:pt x="543077" y="45426"/>
                  <a:pt x="528650" y="46068"/>
                  <a:pt x="518282" y="44275"/>
                </a:cubicBezTo>
                <a:cubicBezTo>
                  <a:pt x="510840" y="56106"/>
                  <a:pt x="500766" y="66036"/>
                  <a:pt x="488060" y="74067"/>
                </a:cubicBezTo>
                <a:lnTo>
                  <a:pt x="476846" y="78299"/>
                </a:lnTo>
                <a:lnTo>
                  <a:pt x="476508" y="78377"/>
                </a:lnTo>
                <a:lnTo>
                  <a:pt x="479897" y="67442"/>
                </a:lnTo>
                <a:cubicBezTo>
                  <a:pt x="487161" y="54994"/>
                  <a:pt x="492334" y="44017"/>
                  <a:pt x="495417" y="34509"/>
                </a:cubicBezTo>
                <a:cubicBezTo>
                  <a:pt x="498500" y="25002"/>
                  <a:pt x="499368" y="18459"/>
                  <a:pt x="498020" y="14881"/>
                </a:cubicBezTo>
                <a:cubicBezTo>
                  <a:pt x="496672" y="11303"/>
                  <a:pt x="496320" y="7406"/>
                  <a:pt x="496966" y="3190"/>
                </a:cubicBezTo>
                <a:cubicBezTo>
                  <a:pt x="497289" y="1082"/>
                  <a:pt x="499144" y="19"/>
                  <a:pt x="502532" y="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11624" y="2276872"/>
            <a:ext cx="6768752" cy="1317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11×3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＝         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14×4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</a:p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110×3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＝        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140×4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</a:p>
        </p:txBody>
      </p:sp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175986" y="2401564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7248128" y="2377034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56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4175986" y="3049476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330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7248128" y="3049476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560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87955" y="1478928"/>
            <a:ext cx="3264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你发现了什么？</a:t>
            </a:r>
          </a:p>
        </p:txBody>
      </p:sp>
      <p:sp>
        <p:nvSpPr>
          <p:cNvPr id="11" name="圆角矩形 4"/>
          <p:cNvSpPr/>
          <p:nvPr/>
        </p:nvSpPr>
        <p:spPr>
          <a:xfrm>
            <a:off x="2974279" y="4147180"/>
            <a:ext cx="6840760" cy="9702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978176" y="4149082"/>
            <a:ext cx="7147616" cy="94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计算规律：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口算几百几十乘一位数时，先不看零，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   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口算出结果再在结果后面添上零。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TextBox 12_1_1"/>
          <p:cNvSpPr txBox="1"/>
          <p:nvPr/>
        </p:nvSpPr>
        <p:spPr>
          <a:xfrm>
            <a:off x="828096" y="315134"/>
            <a:ext cx="2367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新知探究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65" t="14461" b="11465"/>
          <a:stretch>
            <a:fillRect/>
          </a:stretch>
        </p:blipFill>
        <p:spPr>
          <a:xfrm flipH="1">
            <a:off x="870886" y="3555752"/>
            <a:ext cx="2216104" cy="2833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420" y="1964507"/>
            <a:ext cx="309245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945" y="1964507"/>
            <a:ext cx="309245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377582" y="294558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TextBox 23"/>
          <p:cNvSpPr txBox="1">
            <a:spLocks noChangeArrowheads="1"/>
          </p:cNvSpPr>
          <p:nvPr/>
        </p:nvSpPr>
        <p:spPr bwMode="auto">
          <a:xfrm>
            <a:off x="3141977" y="3896496"/>
            <a:ext cx="543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60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5023165" y="3896496"/>
            <a:ext cx="543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21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TextBox 25"/>
          <p:cNvSpPr txBox="1">
            <a:spLocks noChangeArrowheads="1"/>
          </p:cNvSpPr>
          <p:nvPr/>
        </p:nvSpPr>
        <p:spPr bwMode="auto">
          <a:xfrm>
            <a:off x="4105590" y="4869632"/>
            <a:ext cx="543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81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TextBox 26"/>
          <p:cNvSpPr txBox="1">
            <a:spLocks noChangeArrowheads="1"/>
          </p:cNvSpPr>
          <p:nvPr/>
        </p:nvSpPr>
        <p:spPr bwMode="auto">
          <a:xfrm>
            <a:off x="6587570" y="2945582"/>
            <a:ext cx="723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100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TextBox 27"/>
          <p:cNvSpPr txBox="1">
            <a:spLocks noChangeArrowheads="1"/>
          </p:cNvSpPr>
          <p:nvPr/>
        </p:nvSpPr>
        <p:spPr bwMode="auto">
          <a:xfrm>
            <a:off x="8580752" y="2912246"/>
            <a:ext cx="543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80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" name="TextBox 28"/>
          <p:cNvSpPr txBox="1">
            <a:spLocks noChangeArrowheads="1"/>
          </p:cNvSpPr>
          <p:nvPr/>
        </p:nvSpPr>
        <p:spPr bwMode="auto">
          <a:xfrm>
            <a:off x="9159009" y="2902721"/>
            <a:ext cx="447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TextBox 29"/>
          <p:cNvSpPr txBox="1">
            <a:spLocks noChangeArrowheads="1"/>
          </p:cNvSpPr>
          <p:nvPr/>
        </p:nvSpPr>
        <p:spPr bwMode="auto">
          <a:xfrm>
            <a:off x="6872528" y="3874271"/>
            <a:ext cx="723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500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1" name="TextBox 30"/>
          <p:cNvSpPr txBox="1">
            <a:spLocks noChangeArrowheads="1"/>
          </p:cNvSpPr>
          <p:nvPr/>
        </p:nvSpPr>
        <p:spPr bwMode="auto">
          <a:xfrm>
            <a:off x="8754508" y="3894907"/>
            <a:ext cx="723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400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TextBox 31"/>
          <p:cNvSpPr txBox="1">
            <a:spLocks noChangeArrowheads="1"/>
          </p:cNvSpPr>
          <p:nvPr/>
        </p:nvSpPr>
        <p:spPr bwMode="auto">
          <a:xfrm>
            <a:off x="7821058" y="4901382"/>
            <a:ext cx="723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900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" name="矩形 2"/>
          <p:cNvSpPr>
            <a:spLocks noChangeArrowheads="1"/>
          </p:cNvSpPr>
          <p:nvPr/>
        </p:nvSpPr>
        <p:spPr bwMode="auto">
          <a:xfrm>
            <a:off x="3748807" y="2001021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27×3</a:t>
            </a:r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2796307" y="2924946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20×3</a:t>
            </a:r>
          </a:p>
        </p:txBody>
      </p:sp>
      <p:sp>
        <p:nvSpPr>
          <p:cNvPr id="45" name="矩形 57"/>
          <p:cNvSpPr>
            <a:spLocks noChangeArrowheads="1"/>
          </p:cNvSpPr>
          <p:nvPr/>
        </p:nvSpPr>
        <p:spPr bwMode="auto">
          <a:xfrm>
            <a:off x="4583832" y="2924946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7×</a:t>
            </a:r>
          </a:p>
        </p:txBody>
      </p:sp>
      <p:sp>
        <p:nvSpPr>
          <p:cNvPr id="46" name="矩形 31"/>
          <p:cNvSpPr>
            <a:spLocks noChangeArrowheads="1"/>
          </p:cNvSpPr>
          <p:nvPr/>
        </p:nvSpPr>
        <p:spPr bwMode="auto">
          <a:xfrm>
            <a:off x="4098059" y="4342584"/>
            <a:ext cx="5111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＋</a:t>
            </a:r>
          </a:p>
        </p:txBody>
      </p:sp>
      <p:sp>
        <p:nvSpPr>
          <p:cNvPr id="47" name="矩形 4"/>
          <p:cNvSpPr>
            <a:spLocks noChangeArrowheads="1"/>
          </p:cNvSpPr>
          <p:nvPr/>
        </p:nvSpPr>
        <p:spPr bwMode="auto">
          <a:xfrm>
            <a:off x="7504834" y="2001021"/>
            <a:ext cx="1292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180×5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矩形 60"/>
          <p:cNvSpPr>
            <a:spLocks noChangeArrowheads="1"/>
          </p:cNvSpPr>
          <p:nvPr/>
        </p:nvSpPr>
        <p:spPr bwMode="auto">
          <a:xfrm>
            <a:off x="6666634" y="2931296"/>
            <a:ext cx="1292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×5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9" name="矩形 31"/>
          <p:cNvSpPr>
            <a:spLocks noChangeArrowheads="1"/>
          </p:cNvSpPr>
          <p:nvPr/>
        </p:nvSpPr>
        <p:spPr bwMode="auto">
          <a:xfrm>
            <a:off x="7927109" y="4342584"/>
            <a:ext cx="5111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＋</a:t>
            </a:r>
          </a:p>
        </p:txBody>
      </p:sp>
      <p:sp>
        <p:nvSpPr>
          <p:cNvPr id="50" name="矩形 64"/>
          <p:cNvSpPr>
            <a:spLocks noChangeArrowheads="1"/>
          </p:cNvSpPr>
          <p:nvPr/>
        </p:nvSpPr>
        <p:spPr bwMode="auto">
          <a:xfrm>
            <a:off x="8504959" y="2924946"/>
            <a:ext cx="1292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×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任意多边形: 形状 24"/>
          <p:cNvSpPr>
            <a:spLocks noChangeArrowheads="1"/>
          </p:cNvSpPr>
          <p:nvPr/>
        </p:nvSpPr>
        <p:spPr bwMode="auto">
          <a:xfrm>
            <a:off x="2699631" y="1554619"/>
            <a:ext cx="1187057" cy="310843"/>
          </a:xfrm>
          <a:custGeom>
            <a:avLst/>
            <a:gdLst/>
            <a:ahLst/>
            <a:cxnLst/>
            <a:rect l="l" t="t" r="r" b="b"/>
            <a:pathLst>
              <a:path w="1187057" h="310843">
                <a:moveTo>
                  <a:pt x="925750" y="235567"/>
                </a:moveTo>
                <a:cubicBezTo>
                  <a:pt x="929118" y="235341"/>
                  <a:pt x="935121" y="237107"/>
                  <a:pt x="943757" y="240864"/>
                </a:cubicBezTo>
                <a:cubicBezTo>
                  <a:pt x="961030" y="248378"/>
                  <a:pt x="972531" y="255982"/>
                  <a:pt x="978260" y="263676"/>
                </a:cubicBezTo>
                <a:cubicBezTo>
                  <a:pt x="983989" y="271369"/>
                  <a:pt x="985412" y="281135"/>
                  <a:pt x="982529" y="292973"/>
                </a:cubicBezTo>
                <a:cubicBezTo>
                  <a:pt x="979647" y="304811"/>
                  <a:pt x="973585" y="306115"/>
                  <a:pt x="964342" y="296888"/>
                </a:cubicBezTo>
                <a:cubicBezTo>
                  <a:pt x="955100" y="287660"/>
                  <a:pt x="946485" y="278055"/>
                  <a:pt x="938498" y="268075"/>
                </a:cubicBezTo>
                <a:cubicBezTo>
                  <a:pt x="932332" y="259255"/>
                  <a:pt x="927348" y="250637"/>
                  <a:pt x="923548" y="242219"/>
                </a:cubicBezTo>
                <a:cubicBezTo>
                  <a:pt x="921648" y="238010"/>
                  <a:pt x="922382" y="235793"/>
                  <a:pt x="925750" y="235567"/>
                </a:cubicBezTo>
                <a:close/>
                <a:moveTo>
                  <a:pt x="211375" y="235567"/>
                </a:moveTo>
                <a:cubicBezTo>
                  <a:pt x="214743" y="235341"/>
                  <a:pt x="220746" y="237107"/>
                  <a:pt x="229382" y="240864"/>
                </a:cubicBezTo>
                <a:cubicBezTo>
                  <a:pt x="246655" y="248378"/>
                  <a:pt x="258156" y="255982"/>
                  <a:pt x="263885" y="263676"/>
                </a:cubicBezTo>
                <a:cubicBezTo>
                  <a:pt x="269614" y="271369"/>
                  <a:pt x="271037" y="281135"/>
                  <a:pt x="268154" y="292973"/>
                </a:cubicBezTo>
                <a:cubicBezTo>
                  <a:pt x="265272" y="304811"/>
                  <a:pt x="259210" y="306115"/>
                  <a:pt x="249967" y="296888"/>
                </a:cubicBezTo>
                <a:cubicBezTo>
                  <a:pt x="240725" y="287660"/>
                  <a:pt x="232110" y="278055"/>
                  <a:pt x="224123" y="268075"/>
                </a:cubicBezTo>
                <a:cubicBezTo>
                  <a:pt x="217957" y="259255"/>
                  <a:pt x="212973" y="250637"/>
                  <a:pt x="209173" y="242219"/>
                </a:cubicBezTo>
                <a:cubicBezTo>
                  <a:pt x="207273" y="238010"/>
                  <a:pt x="208007" y="235793"/>
                  <a:pt x="211375" y="235567"/>
                </a:cubicBezTo>
                <a:close/>
                <a:moveTo>
                  <a:pt x="1141441" y="218171"/>
                </a:moveTo>
                <a:cubicBezTo>
                  <a:pt x="1138069" y="218361"/>
                  <a:pt x="1134790" y="219640"/>
                  <a:pt x="1131603" y="222010"/>
                </a:cubicBezTo>
                <a:cubicBezTo>
                  <a:pt x="1125228" y="226750"/>
                  <a:pt x="1122041" y="233066"/>
                  <a:pt x="1122041" y="240961"/>
                </a:cubicBezTo>
                <a:cubicBezTo>
                  <a:pt x="1122041" y="248855"/>
                  <a:pt x="1125591" y="254781"/>
                  <a:pt x="1132689" y="258739"/>
                </a:cubicBezTo>
                <a:cubicBezTo>
                  <a:pt x="1139787" y="262697"/>
                  <a:pt x="1146735" y="262496"/>
                  <a:pt x="1153532" y="258137"/>
                </a:cubicBezTo>
                <a:cubicBezTo>
                  <a:pt x="1160330" y="253763"/>
                  <a:pt x="1163524" y="247453"/>
                  <a:pt x="1163115" y="239208"/>
                </a:cubicBezTo>
                <a:cubicBezTo>
                  <a:pt x="1162707" y="230962"/>
                  <a:pt x="1158946" y="224850"/>
                  <a:pt x="1151833" y="220870"/>
                </a:cubicBezTo>
                <a:cubicBezTo>
                  <a:pt x="1148277" y="218880"/>
                  <a:pt x="1144813" y="217981"/>
                  <a:pt x="1141441" y="218171"/>
                </a:cubicBezTo>
                <a:close/>
                <a:moveTo>
                  <a:pt x="1143923" y="195251"/>
                </a:moveTo>
                <a:cubicBezTo>
                  <a:pt x="1149444" y="195373"/>
                  <a:pt x="1155088" y="196646"/>
                  <a:pt x="1160857" y="199069"/>
                </a:cubicBezTo>
                <a:cubicBezTo>
                  <a:pt x="1172393" y="203916"/>
                  <a:pt x="1180055" y="211596"/>
                  <a:pt x="1183840" y="222107"/>
                </a:cubicBezTo>
                <a:cubicBezTo>
                  <a:pt x="1187626" y="232618"/>
                  <a:pt x="1188071" y="243015"/>
                  <a:pt x="1185174" y="253297"/>
                </a:cubicBezTo>
                <a:cubicBezTo>
                  <a:pt x="1182277" y="263579"/>
                  <a:pt x="1176857" y="271448"/>
                  <a:pt x="1168912" y="276904"/>
                </a:cubicBezTo>
                <a:cubicBezTo>
                  <a:pt x="1160968" y="282361"/>
                  <a:pt x="1151528" y="285089"/>
                  <a:pt x="1140594" y="285089"/>
                </a:cubicBezTo>
                <a:cubicBezTo>
                  <a:pt x="1129660" y="285089"/>
                  <a:pt x="1119758" y="280651"/>
                  <a:pt x="1110888" y="271774"/>
                </a:cubicBezTo>
                <a:cubicBezTo>
                  <a:pt x="1102019" y="262898"/>
                  <a:pt x="1097584" y="253354"/>
                  <a:pt x="1097584" y="243144"/>
                </a:cubicBezTo>
                <a:cubicBezTo>
                  <a:pt x="1097584" y="232934"/>
                  <a:pt x="1099972" y="224003"/>
                  <a:pt x="1104747" y="216353"/>
                </a:cubicBezTo>
                <a:cubicBezTo>
                  <a:pt x="1109522" y="208702"/>
                  <a:pt x="1117184" y="202697"/>
                  <a:pt x="1127731" y="198338"/>
                </a:cubicBezTo>
                <a:cubicBezTo>
                  <a:pt x="1133004" y="196158"/>
                  <a:pt x="1138402" y="195129"/>
                  <a:pt x="1143923" y="195251"/>
                </a:cubicBezTo>
                <a:close/>
                <a:moveTo>
                  <a:pt x="610930" y="120752"/>
                </a:moveTo>
                <a:cubicBezTo>
                  <a:pt x="627110" y="119668"/>
                  <a:pt x="640682" y="122041"/>
                  <a:pt x="651647" y="127870"/>
                </a:cubicBezTo>
                <a:cubicBezTo>
                  <a:pt x="666267" y="135643"/>
                  <a:pt x="672706" y="142641"/>
                  <a:pt x="670963" y="148864"/>
                </a:cubicBezTo>
                <a:cubicBezTo>
                  <a:pt x="669221" y="155088"/>
                  <a:pt x="662187" y="157752"/>
                  <a:pt x="649862" y="156855"/>
                </a:cubicBezTo>
                <a:cubicBezTo>
                  <a:pt x="637536" y="155959"/>
                  <a:pt x="620217" y="155511"/>
                  <a:pt x="597903" y="155511"/>
                </a:cubicBezTo>
                <a:cubicBezTo>
                  <a:pt x="575619" y="155511"/>
                  <a:pt x="551678" y="156633"/>
                  <a:pt x="526081" y="158877"/>
                </a:cubicBezTo>
                <a:cubicBezTo>
                  <a:pt x="500483" y="161122"/>
                  <a:pt x="479059" y="163792"/>
                  <a:pt x="461808" y="166890"/>
                </a:cubicBezTo>
                <a:cubicBezTo>
                  <a:pt x="444556" y="169987"/>
                  <a:pt x="429499" y="172913"/>
                  <a:pt x="416636" y="175666"/>
                </a:cubicBezTo>
                <a:cubicBezTo>
                  <a:pt x="403773" y="178420"/>
                  <a:pt x="390386" y="175430"/>
                  <a:pt x="376476" y="166696"/>
                </a:cubicBezTo>
                <a:cubicBezTo>
                  <a:pt x="363871" y="152829"/>
                  <a:pt x="362975" y="146581"/>
                  <a:pt x="373788" y="147950"/>
                </a:cubicBezTo>
                <a:cubicBezTo>
                  <a:pt x="384600" y="149320"/>
                  <a:pt x="403124" y="148889"/>
                  <a:pt x="429359" y="146660"/>
                </a:cubicBezTo>
                <a:cubicBezTo>
                  <a:pt x="455595" y="144430"/>
                  <a:pt x="483601" y="141056"/>
                  <a:pt x="513379" y="136539"/>
                </a:cubicBezTo>
                <a:cubicBezTo>
                  <a:pt x="543156" y="132022"/>
                  <a:pt x="569990" y="127505"/>
                  <a:pt x="593881" y="122987"/>
                </a:cubicBezTo>
                <a:cubicBezTo>
                  <a:pt x="599854" y="121858"/>
                  <a:pt x="605537" y="121113"/>
                  <a:pt x="610930" y="120752"/>
                </a:cubicBezTo>
                <a:close/>
                <a:moveTo>
                  <a:pt x="922612" y="104886"/>
                </a:moveTo>
                <a:cubicBezTo>
                  <a:pt x="913671" y="106227"/>
                  <a:pt x="899091" y="109321"/>
                  <a:pt x="878871" y="114168"/>
                </a:cubicBezTo>
                <a:lnTo>
                  <a:pt x="878871" y="127010"/>
                </a:lnTo>
                <a:cubicBezTo>
                  <a:pt x="888723" y="126207"/>
                  <a:pt x="897105" y="124429"/>
                  <a:pt x="904017" y="121675"/>
                </a:cubicBezTo>
                <a:cubicBezTo>
                  <a:pt x="910929" y="118922"/>
                  <a:pt x="917238" y="119668"/>
                  <a:pt x="922946" y="123912"/>
                </a:cubicBezTo>
                <a:cubicBezTo>
                  <a:pt x="928653" y="128157"/>
                  <a:pt x="929044" y="132212"/>
                  <a:pt x="924118" y="136076"/>
                </a:cubicBezTo>
                <a:cubicBezTo>
                  <a:pt x="919192" y="139941"/>
                  <a:pt x="912004" y="142573"/>
                  <a:pt x="902554" y="143971"/>
                </a:cubicBezTo>
                <a:cubicBezTo>
                  <a:pt x="893104" y="145369"/>
                  <a:pt x="885210" y="145616"/>
                  <a:pt x="878871" y="144713"/>
                </a:cubicBezTo>
                <a:lnTo>
                  <a:pt x="878871" y="155339"/>
                </a:lnTo>
                <a:cubicBezTo>
                  <a:pt x="885152" y="155454"/>
                  <a:pt x="892917" y="153909"/>
                  <a:pt x="902167" y="150703"/>
                </a:cubicBezTo>
                <a:cubicBezTo>
                  <a:pt x="911416" y="147498"/>
                  <a:pt x="918845" y="148405"/>
                  <a:pt x="924452" y="153425"/>
                </a:cubicBezTo>
                <a:cubicBezTo>
                  <a:pt x="930059" y="158444"/>
                  <a:pt x="929385" y="162516"/>
                  <a:pt x="922430" y="165642"/>
                </a:cubicBezTo>
                <a:cubicBezTo>
                  <a:pt x="915475" y="168769"/>
                  <a:pt x="907996" y="171009"/>
                  <a:pt x="899994" y="172364"/>
                </a:cubicBezTo>
                <a:cubicBezTo>
                  <a:pt x="891992" y="173720"/>
                  <a:pt x="884951" y="173049"/>
                  <a:pt x="878871" y="170353"/>
                </a:cubicBezTo>
                <a:lnTo>
                  <a:pt x="878871" y="185045"/>
                </a:lnTo>
                <a:cubicBezTo>
                  <a:pt x="887016" y="185131"/>
                  <a:pt x="895699" y="183578"/>
                  <a:pt x="904920" y="180388"/>
                </a:cubicBezTo>
                <a:cubicBezTo>
                  <a:pt x="914141" y="177197"/>
                  <a:pt x="921551" y="178097"/>
                  <a:pt x="927151" y="183087"/>
                </a:cubicBezTo>
                <a:cubicBezTo>
                  <a:pt x="932751" y="188078"/>
                  <a:pt x="932349" y="192143"/>
                  <a:pt x="925947" y="195284"/>
                </a:cubicBezTo>
                <a:cubicBezTo>
                  <a:pt x="919544" y="198424"/>
                  <a:pt x="911416" y="200453"/>
                  <a:pt x="901565" y="201371"/>
                </a:cubicBezTo>
                <a:cubicBezTo>
                  <a:pt x="891713" y="202289"/>
                  <a:pt x="884034" y="202296"/>
                  <a:pt x="878527" y="201393"/>
                </a:cubicBezTo>
                <a:cubicBezTo>
                  <a:pt x="877824" y="212262"/>
                  <a:pt x="877487" y="217160"/>
                  <a:pt x="877516" y="216084"/>
                </a:cubicBezTo>
                <a:cubicBezTo>
                  <a:pt x="902224" y="213431"/>
                  <a:pt x="921992" y="210943"/>
                  <a:pt x="936820" y="208620"/>
                </a:cubicBezTo>
                <a:cubicBezTo>
                  <a:pt x="937666" y="179452"/>
                  <a:pt x="938089" y="156773"/>
                  <a:pt x="938089" y="140583"/>
                </a:cubicBezTo>
                <a:cubicBezTo>
                  <a:pt x="938089" y="124809"/>
                  <a:pt x="937745" y="114580"/>
                  <a:pt x="937057" y="109898"/>
                </a:cubicBezTo>
                <a:cubicBezTo>
                  <a:pt x="936368" y="105216"/>
                  <a:pt x="931554" y="103546"/>
                  <a:pt x="922612" y="104886"/>
                </a:cubicBezTo>
                <a:close/>
                <a:moveTo>
                  <a:pt x="208237" y="104886"/>
                </a:moveTo>
                <a:cubicBezTo>
                  <a:pt x="199296" y="106227"/>
                  <a:pt x="184716" y="109321"/>
                  <a:pt x="164496" y="114168"/>
                </a:cubicBezTo>
                <a:lnTo>
                  <a:pt x="164496" y="127010"/>
                </a:lnTo>
                <a:cubicBezTo>
                  <a:pt x="174348" y="126207"/>
                  <a:pt x="182730" y="124429"/>
                  <a:pt x="189642" y="121675"/>
                </a:cubicBezTo>
                <a:cubicBezTo>
                  <a:pt x="196554" y="118922"/>
                  <a:pt x="202863" y="119668"/>
                  <a:pt x="208571" y="123912"/>
                </a:cubicBezTo>
                <a:cubicBezTo>
                  <a:pt x="214278" y="128157"/>
                  <a:pt x="214669" y="132212"/>
                  <a:pt x="209743" y="136076"/>
                </a:cubicBezTo>
                <a:cubicBezTo>
                  <a:pt x="204817" y="139941"/>
                  <a:pt x="197629" y="142573"/>
                  <a:pt x="188179" y="143971"/>
                </a:cubicBezTo>
                <a:cubicBezTo>
                  <a:pt x="178729" y="145369"/>
                  <a:pt x="170835" y="145616"/>
                  <a:pt x="164496" y="144713"/>
                </a:cubicBezTo>
                <a:lnTo>
                  <a:pt x="164496" y="155339"/>
                </a:lnTo>
                <a:cubicBezTo>
                  <a:pt x="170777" y="155454"/>
                  <a:pt x="178542" y="153909"/>
                  <a:pt x="187792" y="150703"/>
                </a:cubicBezTo>
                <a:cubicBezTo>
                  <a:pt x="197041" y="147498"/>
                  <a:pt x="204470" y="148405"/>
                  <a:pt x="210077" y="153425"/>
                </a:cubicBezTo>
                <a:cubicBezTo>
                  <a:pt x="215684" y="158444"/>
                  <a:pt x="215010" y="162516"/>
                  <a:pt x="208055" y="165642"/>
                </a:cubicBezTo>
                <a:cubicBezTo>
                  <a:pt x="201100" y="168769"/>
                  <a:pt x="193621" y="171009"/>
                  <a:pt x="185619" y="172364"/>
                </a:cubicBezTo>
                <a:cubicBezTo>
                  <a:pt x="177618" y="173720"/>
                  <a:pt x="170576" y="173049"/>
                  <a:pt x="164496" y="170353"/>
                </a:cubicBezTo>
                <a:lnTo>
                  <a:pt x="164496" y="185045"/>
                </a:lnTo>
                <a:cubicBezTo>
                  <a:pt x="172641" y="185131"/>
                  <a:pt x="181324" y="183578"/>
                  <a:pt x="190545" y="180388"/>
                </a:cubicBezTo>
                <a:cubicBezTo>
                  <a:pt x="199766" y="177197"/>
                  <a:pt x="207176" y="178097"/>
                  <a:pt x="212776" y="183087"/>
                </a:cubicBezTo>
                <a:cubicBezTo>
                  <a:pt x="218376" y="188078"/>
                  <a:pt x="217974" y="192143"/>
                  <a:pt x="211572" y="195284"/>
                </a:cubicBezTo>
                <a:cubicBezTo>
                  <a:pt x="205169" y="198424"/>
                  <a:pt x="197041" y="200453"/>
                  <a:pt x="187190" y="201371"/>
                </a:cubicBezTo>
                <a:cubicBezTo>
                  <a:pt x="177338" y="202289"/>
                  <a:pt x="169659" y="202296"/>
                  <a:pt x="164152" y="201393"/>
                </a:cubicBezTo>
                <a:cubicBezTo>
                  <a:pt x="163449" y="212262"/>
                  <a:pt x="163112" y="217160"/>
                  <a:pt x="163141" y="216084"/>
                </a:cubicBezTo>
                <a:cubicBezTo>
                  <a:pt x="187849" y="213431"/>
                  <a:pt x="207617" y="210943"/>
                  <a:pt x="222445" y="208620"/>
                </a:cubicBezTo>
                <a:cubicBezTo>
                  <a:pt x="223291" y="179452"/>
                  <a:pt x="223714" y="156773"/>
                  <a:pt x="223714" y="140583"/>
                </a:cubicBezTo>
                <a:cubicBezTo>
                  <a:pt x="223714" y="124809"/>
                  <a:pt x="223370" y="114580"/>
                  <a:pt x="222682" y="109898"/>
                </a:cubicBezTo>
                <a:cubicBezTo>
                  <a:pt x="221993" y="105216"/>
                  <a:pt x="217179" y="103546"/>
                  <a:pt x="208237" y="104886"/>
                </a:cubicBezTo>
                <a:close/>
                <a:moveTo>
                  <a:pt x="763413" y="18791"/>
                </a:moveTo>
                <a:cubicBezTo>
                  <a:pt x="765013" y="18551"/>
                  <a:pt x="767068" y="18666"/>
                  <a:pt x="769577" y="19136"/>
                </a:cubicBezTo>
                <a:cubicBezTo>
                  <a:pt x="779615" y="21014"/>
                  <a:pt x="788191" y="24065"/>
                  <a:pt x="795304" y="28288"/>
                </a:cubicBezTo>
                <a:cubicBezTo>
                  <a:pt x="802416" y="32511"/>
                  <a:pt x="804399" y="38043"/>
                  <a:pt x="801251" y="44883"/>
                </a:cubicBezTo>
                <a:cubicBezTo>
                  <a:pt x="798104" y="51724"/>
                  <a:pt x="796530" y="74596"/>
                  <a:pt x="796530" y="113501"/>
                </a:cubicBezTo>
                <a:cubicBezTo>
                  <a:pt x="798222" y="113630"/>
                  <a:pt x="803137" y="112315"/>
                  <a:pt x="811275" y="109554"/>
                </a:cubicBezTo>
                <a:cubicBezTo>
                  <a:pt x="819413" y="106794"/>
                  <a:pt x="825963" y="108500"/>
                  <a:pt x="830925" y="114674"/>
                </a:cubicBezTo>
                <a:cubicBezTo>
                  <a:pt x="835886" y="120847"/>
                  <a:pt x="834040" y="125350"/>
                  <a:pt x="825386" y="128182"/>
                </a:cubicBezTo>
                <a:cubicBezTo>
                  <a:pt x="816731" y="131014"/>
                  <a:pt x="807048" y="133578"/>
                  <a:pt x="796336" y="135872"/>
                </a:cubicBezTo>
                <a:cubicBezTo>
                  <a:pt x="795562" y="155905"/>
                  <a:pt x="795175" y="173193"/>
                  <a:pt x="795175" y="187733"/>
                </a:cubicBezTo>
                <a:cubicBezTo>
                  <a:pt x="807020" y="181438"/>
                  <a:pt x="818531" y="175817"/>
                  <a:pt x="829709" y="170869"/>
                </a:cubicBezTo>
                <a:cubicBezTo>
                  <a:pt x="840888" y="165922"/>
                  <a:pt x="845433" y="166868"/>
                  <a:pt x="843347" y="173709"/>
                </a:cubicBezTo>
                <a:cubicBezTo>
                  <a:pt x="841260" y="180549"/>
                  <a:pt x="826390" y="192129"/>
                  <a:pt x="798735" y="208448"/>
                </a:cubicBezTo>
                <a:cubicBezTo>
                  <a:pt x="771079" y="224767"/>
                  <a:pt x="754366" y="235770"/>
                  <a:pt x="748594" y="241455"/>
                </a:cubicBezTo>
                <a:cubicBezTo>
                  <a:pt x="742822" y="247141"/>
                  <a:pt x="734946" y="245094"/>
                  <a:pt x="724965" y="235314"/>
                </a:cubicBezTo>
                <a:cubicBezTo>
                  <a:pt x="714984" y="225534"/>
                  <a:pt x="712059" y="219909"/>
                  <a:pt x="716189" y="218439"/>
                </a:cubicBezTo>
                <a:cubicBezTo>
                  <a:pt x="720319" y="216970"/>
                  <a:pt x="724137" y="216020"/>
                  <a:pt x="727643" y="215589"/>
                </a:cubicBezTo>
                <a:cubicBezTo>
                  <a:pt x="731149" y="215159"/>
                  <a:pt x="737860" y="212786"/>
                  <a:pt x="747777" y="208469"/>
                </a:cubicBezTo>
                <a:cubicBezTo>
                  <a:pt x="757693" y="204153"/>
                  <a:pt x="765340" y="200073"/>
                  <a:pt x="770717" y="196230"/>
                </a:cubicBezTo>
                <a:lnTo>
                  <a:pt x="770717" y="142003"/>
                </a:lnTo>
                <a:cubicBezTo>
                  <a:pt x="768724" y="142863"/>
                  <a:pt x="764938" y="143978"/>
                  <a:pt x="759360" y="145347"/>
                </a:cubicBezTo>
                <a:cubicBezTo>
                  <a:pt x="753782" y="146717"/>
                  <a:pt x="748153" y="147158"/>
                  <a:pt x="742474" y="146670"/>
                </a:cubicBezTo>
                <a:cubicBezTo>
                  <a:pt x="736796" y="146183"/>
                  <a:pt x="731310" y="142877"/>
                  <a:pt x="726019" y="136754"/>
                </a:cubicBezTo>
                <a:cubicBezTo>
                  <a:pt x="720727" y="130631"/>
                  <a:pt x="722434" y="127268"/>
                  <a:pt x="731138" y="126666"/>
                </a:cubicBezTo>
                <a:cubicBezTo>
                  <a:pt x="739843" y="126063"/>
                  <a:pt x="753036" y="123747"/>
                  <a:pt x="770717" y="119718"/>
                </a:cubicBezTo>
                <a:cubicBezTo>
                  <a:pt x="770717" y="109465"/>
                  <a:pt x="770276" y="94404"/>
                  <a:pt x="769394" y="74535"/>
                </a:cubicBezTo>
                <a:cubicBezTo>
                  <a:pt x="768513" y="54667"/>
                  <a:pt x="765813" y="39997"/>
                  <a:pt x="761296" y="30525"/>
                </a:cubicBezTo>
                <a:cubicBezTo>
                  <a:pt x="757908" y="23422"/>
                  <a:pt x="758614" y="19510"/>
                  <a:pt x="763413" y="18791"/>
                </a:cubicBezTo>
                <a:close/>
                <a:moveTo>
                  <a:pt x="49038" y="18791"/>
                </a:moveTo>
                <a:cubicBezTo>
                  <a:pt x="50638" y="18551"/>
                  <a:pt x="52693" y="18666"/>
                  <a:pt x="55202" y="19136"/>
                </a:cubicBezTo>
                <a:cubicBezTo>
                  <a:pt x="65240" y="21014"/>
                  <a:pt x="73816" y="24065"/>
                  <a:pt x="80929" y="28288"/>
                </a:cubicBezTo>
                <a:cubicBezTo>
                  <a:pt x="88041" y="32511"/>
                  <a:pt x="90024" y="38043"/>
                  <a:pt x="86876" y="44883"/>
                </a:cubicBezTo>
                <a:cubicBezTo>
                  <a:pt x="83729" y="51724"/>
                  <a:pt x="82155" y="74596"/>
                  <a:pt x="82155" y="113501"/>
                </a:cubicBezTo>
                <a:cubicBezTo>
                  <a:pt x="83847" y="113630"/>
                  <a:pt x="88762" y="112315"/>
                  <a:pt x="96900" y="109554"/>
                </a:cubicBezTo>
                <a:cubicBezTo>
                  <a:pt x="105038" y="106794"/>
                  <a:pt x="111588" y="108500"/>
                  <a:pt x="116550" y="114674"/>
                </a:cubicBezTo>
                <a:cubicBezTo>
                  <a:pt x="121511" y="120847"/>
                  <a:pt x="119665" y="125350"/>
                  <a:pt x="111011" y="128182"/>
                </a:cubicBezTo>
                <a:cubicBezTo>
                  <a:pt x="102356" y="131014"/>
                  <a:pt x="92673" y="133578"/>
                  <a:pt x="81961" y="135872"/>
                </a:cubicBezTo>
                <a:cubicBezTo>
                  <a:pt x="81187" y="155905"/>
                  <a:pt x="80800" y="173193"/>
                  <a:pt x="80800" y="187733"/>
                </a:cubicBezTo>
                <a:cubicBezTo>
                  <a:pt x="92645" y="181438"/>
                  <a:pt x="104156" y="175817"/>
                  <a:pt x="115334" y="170869"/>
                </a:cubicBezTo>
                <a:cubicBezTo>
                  <a:pt x="126513" y="165922"/>
                  <a:pt x="131058" y="166868"/>
                  <a:pt x="128972" y="173709"/>
                </a:cubicBezTo>
                <a:cubicBezTo>
                  <a:pt x="126885" y="180549"/>
                  <a:pt x="112015" y="192129"/>
                  <a:pt x="84360" y="208448"/>
                </a:cubicBezTo>
                <a:cubicBezTo>
                  <a:pt x="56704" y="224767"/>
                  <a:pt x="39991" y="235770"/>
                  <a:pt x="34219" y="241455"/>
                </a:cubicBezTo>
                <a:cubicBezTo>
                  <a:pt x="28447" y="247141"/>
                  <a:pt x="20571" y="245094"/>
                  <a:pt x="10590" y="235314"/>
                </a:cubicBezTo>
                <a:cubicBezTo>
                  <a:pt x="609" y="225534"/>
                  <a:pt x="-2316" y="219909"/>
                  <a:pt x="1814" y="218439"/>
                </a:cubicBezTo>
                <a:cubicBezTo>
                  <a:pt x="5944" y="216970"/>
                  <a:pt x="9762" y="216020"/>
                  <a:pt x="13268" y="215589"/>
                </a:cubicBezTo>
                <a:cubicBezTo>
                  <a:pt x="16774" y="215159"/>
                  <a:pt x="23485" y="212786"/>
                  <a:pt x="33402" y="208469"/>
                </a:cubicBezTo>
                <a:cubicBezTo>
                  <a:pt x="43318" y="204153"/>
                  <a:pt x="50965" y="200073"/>
                  <a:pt x="56342" y="196230"/>
                </a:cubicBezTo>
                <a:lnTo>
                  <a:pt x="56342" y="142003"/>
                </a:lnTo>
                <a:cubicBezTo>
                  <a:pt x="54349" y="142863"/>
                  <a:pt x="50563" y="143978"/>
                  <a:pt x="44985" y="145347"/>
                </a:cubicBezTo>
                <a:cubicBezTo>
                  <a:pt x="39407" y="146717"/>
                  <a:pt x="33778" y="147158"/>
                  <a:pt x="28099" y="146670"/>
                </a:cubicBezTo>
                <a:cubicBezTo>
                  <a:pt x="22421" y="146183"/>
                  <a:pt x="16935" y="142877"/>
                  <a:pt x="11644" y="136754"/>
                </a:cubicBezTo>
                <a:cubicBezTo>
                  <a:pt x="6352" y="130631"/>
                  <a:pt x="8059" y="127268"/>
                  <a:pt x="16763" y="126666"/>
                </a:cubicBezTo>
                <a:cubicBezTo>
                  <a:pt x="25468" y="126063"/>
                  <a:pt x="38661" y="123747"/>
                  <a:pt x="56342" y="119718"/>
                </a:cubicBezTo>
                <a:cubicBezTo>
                  <a:pt x="56342" y="109465"/>
                  <a:pt x="55901" y="94404"/>
                  <a:pt x="55019" y="74535"/>
                </a:cubicBezTo>
                <a:cubicBezTo>
                  <a:pt x="54138" y="54667"/>
                  <a:pt x="51438" y="39997"/>
                  <a:pt x="46921" y="30525"/>
                </a:cubicBezTo>
                <a:cubicBezTo>
                  <a:pt x="43533" y="23422"/>
                  <a:pt x="44239" y="19510"/>
                  <a:pt x="49038" y="18791"/>
                </a:cubicBezTo>
                <a:close/>
                <a:moveTo>
                  <a:pt x="903049" y="207"/>
                </a:moveTo>
                <a:cubicBezTo>
                  <a:pt x="909373" y="1167"/>
                  <a:pt x="917048" y="3770"/>
                  <a:pt x="926076" y="8015"/>
                </a:cubicBezTo>
                <a:cubicBezTo>
                  <a:pt x="935103" y="12259"/>
                  <a:pt x="937949" y="16870"/>
                  <a:pt x="934615" y="21846"/>
                </a:cubicBezTo>
                <a:cubicBezTo>
                  <a:pt x="931281" y="26822"/>
                  <a:pt x="926646" y="35326"/>
                  <a:pt x="920709" y="47357"/>
                </a:cubicBezTo>
                <a:cubicBezTo>
                  <a:pt x="930331" y="45751"/>
                  <a:pt x="939197" y="43550"/>
                  <a:pt x="947306" y="40753"/>
                </a:cubicBezTo>
                <a:cubicBezTo>
                  <a:pt x="955416" y="37957"/>
                  <a:pt x="962460" y="39542"/>
                  <a:pt x="968440" y="45507"/>
                </a:cubicBezTo>
                <a:cubicBezTo>
                  <a:pt x="974420" y="51473"/>
                  <a:pt x="974671" y="55750"/>
                  <a:pt x="969193" y="58338"/>
                </a:cubicBezTo>
                <a:cubicBezTo>
                  <a:pt x="963715" y="60927"/>
                  <a:pt x="956337" y="63153"/>
                  <a:pt x="947059" y="65017"/>
                </a:cubicBezTo>
                <a:lnTo>
                  <a:pt x="915611" y="71277"/>
                </a:lnTo>
                <a:cubicBezTo>
                  <a:pt x="912384" y="80168"/>
                  <a:pt x="909588" y="86592"/>
                  <a:pt x="907222" y="90550"/>
                </a:cubicBezTo>
                <a:cubicBezTo>
                  <a:pt x="919124" y="88141"/>
                  <a:pt x="927108" y="85291"/>
                  <a:pt x="931174" y="82000"/>
                </a:cubicBezTo>
                <a:cubicBezTo>
                  <a:pt x="935239" y="78708"/>
                  <a:pt x="941495" y="78766"/>
                  <a:pt x="949941" y="82172"/>
                </a:cubicBezTo>
                <a:cubicBezTo>
                  <a:pt x="958388" y="85577"/>
                  <a:pt x="965300" y="90152"/>
                  <a:pt x="970677" y="95895"/>
                </a:cubicBezTo>
                <a:cubicBezTo>
                  <a:pt x="976055" y="101638"/>
                  <a:pt x="976697" y="106984"/>
                  <a:pt x="972602" y="111931"/>
                </a:cubicBezTo>
                <a:cubicBezTo>
                  <a:pt x="968508" y="116878"/>
                  <a:pt x="966024" y="126737"/>
                  <a:pt x="965149" y="141508"/>
                </a:cubicBezTo>
                <a:cubicBezTo>
                  <a:pt x="964274" y="156278"/>
                  <a:pt x="963407" y="177538"/>
                  <a:pt x="962546" y="205286"/>
                </a:cubicBezTo>
                <a:cubicBezTo>
                  <a:pt x="976270" y="202662"/>
                  <a:pt x="987624" y="200658"/>
                  <a:pt x="996608" y="199274"/>
                </a:cubicBezTo>
                <a:cubicBezTo>
                  <a:pt x="1005592" y="197890"/>
                  <a:pt x="1013859" y="201550"/>
                  <a:pt x="1021409" y="210255"/>
                </a:cubicBezTo>
                <a:cubicBezTo>
                  <a:pt x="1028959" y="218959"/>
                  <a:pt x="1028726" y="223935"/>
                  <a:pt x="1020710" y="225183"/>
                </a:cubicBezTo>
                <a:cubicBezTo>
                  <a:pt x="1012694" y="226431"/>
                  <a:pt x="1002147" y="226828"/>
                  <a:pt x="989069" y="226377"/>
                </a:cubicBezTo>
                <a:cubicBezTo>
                  <a:pt x="975990" y="225925"/>
                  <a:pt x="958796" y="226814"/>
                  <a:pt x="937487" y="229044"/>
                </a:cubicBezTo>
                <a:cubicBezTo>
                  <a:pt x="916177" y="231274"/>
                  <a:pt x="896280" y="233737"/>
                  <a:pt x="877796" y="236433"/>
                </a:cubicBezTo>
                <a:lnTo>
                  <a:pt x="876334" y="236662"/>
                </a:lnTo>
                <a:lnTo>
                  <a:pt x="876752" y="236799"/>
                </a:lnTo>
                <a:cubicBezTo>
                  <a:pt x="884604" y="240713"/>
                  <a:pt x="890903" y="245037"/>
                  <a:pt x="895649" y="249769"/>
                </a:cubicBezTo>
                <a:cubicBezTo>
                  <a:pt x="900654" y="254975"/>
                  <a:pt x="899987" y="259761"/>
                  <a:pt x="893649" y="264127"/>
                </a:cubicBezTo>
                <a:cubicBezTo>
                  <a:pt x="887310" y="268494"/>
                  <a:pt x="878441" y="275463"/>
                  <a:pt x="867041" y="285035"/>
                </a:cubicBezTo>
                <a:cubicBezTo>
                  <a:pt x="855640" y="294607"/>
                  <a:pt x="841913" y="302183"/>
                  <a:pt x="825859" y="307761"/>
                </a:cubicBezTo>
                <a:cubicBezTo>
                  <a:pt x="809805" y="313339"/>
                  <a:pt x="807088" y="311346"/>
                  <a:pt x="817707" y="301781"/>
                </a:cubicBezTo>
                <a:cubicBezTo>
                  <a:pt x="828326" y="292216"/>
                  <a:pt x="837790" y="282404"/>
                  <a:pt x="846100" y="272344"/>
                </a:cubicBezTo>
                <a:cubicBezTo>
                  <a:pt x="854410" y="262285"/>
                  <a:pt x="859634" y="252867"/>
                  <a:pt x="861770" y="244090"/>
                </a:cubicBezTo>
                <a:cubicBezTo>
                  <a:pt x="862305" y="241896"/>
                  <a:pt x="863017" y="240099"/>
                  <a:pt x="863909" y="238698"/>
                </a:cubicBezTo>
                <a:lnTo>
                  <a:pt x="864023" y="238591"/>
                </a:lnTo>
                <a:lnTo>
                  <a:pt x="854081" y="240149"/>
                </a:lnTo>
                <a:cubicBezTo>
                  <a:pt x="847513" y="241278"/>
                  <a:pt x="842282" y="242298"/>
                  <a:pt x="838389" y="243209"/>
                </a:cubicBezTo>
                <a:cubicBezTo>
                  <a:pt x="830602" y="245030"/>
                  <a:pt x="822102" y="242094"/>
                  <a:pt x="812888" y="234400"/>
                </a:cubicBezTo>
                <a:cubicBezTo>
                  <a:pt x="803675" y="226707"/>
                  <a:pt x="806295" y="222860"/>
                  <a:pt x="820750" y="222860"/>
                </a:cubicBezTo>
                <a:cubicBezTo>
                  <a:pt x="832337" y="222860"/>
                  <a:pt x="844046" y="222121"/>
                  <a:pt x="855877" y="220644"/>
                </a:cubicBezTo>
                <a:cubicBezTo>
                  <a:pt x="856694" y="205960"/>
                  <a:pt x="857103" y="185124"/>
                  <a:pt x="857103" y="158135"/>
                </a:cubicBezTo>
                <a:cubicBezTo>
                  <a:pt x="857103" y="132108"/>
                  <a:pt x="854855" y="115014"/>
                  <a:pt x="850359" y="106855"/>
                </a:cubicBezTo>
                <a:cubicBezTo>
                  <a:pt x="845864" y="98695"/>
                  <a:pt x="847427" y="95318"/>
                  <a:pt x="855049" y="96723"/>
                </a:cubicBezTo>
                <a:cubicBezTo>
                  <a:pt x="862670" y="98129"/>
                  <a:pt x="867202" y="98803"/>
                  <a:pt x="868643" y="98745"/>
                </a:cubicBezTo>
                <a:cubicBezTo>
                  <a:pt x="870084" y="98688"/>
                  <a:pt x="875888" y="97985"/>
                  <a:pt x="886056" y="96637"/>
                </a:cubicBezTo>
                <a:cubicBezTo>
                  <a:pt x="887490" y="92393"/>
                  <a:pt x="889540" y="85022"/>
                  <a:pt x="892208" y="74525"/>
                </a:cubicBezTo>
                <a:cubicBezTo>
                  <a:pt x="883862" y="76317"/>
                  <a:pt x="877391" y="77665"/>
                  <a:pt x="872795" y="78569"/>
                </a:cubicBezTo>
                <a:cubicBezTo>
                  <a:pt x="868199" y="79472"/>
                  <a:pt x="861735" y="77016"/>
                  <a:pt x="853403" y="71201"/>
                </a:cubicBezTo>
                <a:cubicBezTo>
                  <a:pt x="845071" y="65386"/>
                  <a:pt x="845853" y="61310"/>
                  <a:pt x="855748" y="58973"/>
                </a:cubicBezTo>
                <a:cubicBezTo>
                  <a:pt x="865642" y="56635"/>
                  <a:pt x="878871" y="54334"/>
                  <a:pt x="895434" y="52068"/>
                </a:cubicBezTo>
                <a:cubicBezTo>
                  <a:pt x="896883" y="46977"/>
                  <a:pt x="898055" y="39689"/>
                  <a:pt x="898951" y="30203"/>
                </a:cubicBezTo>
                <a:cubicBezTo>
                  <a:pt x="899847" y="20717"/>
                  <a:pt x="899173" y="13106"/>
                  <a:pt x="896929" y="7369"/>
                </a:cubicBezTo>
                <a:cubicBezTo>
                  <a:pt x="894685" y="1633"/>
                  <a:pt x="896725" y="-754"/>
                  <a:pt x="903049" y="207"/>
                </a:cubicBezTo>
                <a:close/>
                <a:moveTo>
                  <a:pt x="188674" y="207"/>
                </a:moveTo>
                <a:cubicBezTo>
                  <a:pt x="194998" y="1167"/>
                  <a:pt x="202673" y="3770"/>
                  <a:pt x="211701" y="8015"/>
                </a:cubicBezTo>
                <a:cubicBezTo>
                  <a:pt x="220728" y="12259"/>
                  <a:pt x="223574" y="16870"/>
                  <a:pt x="220240" y="21846"/>
                </a:cubicBezTo>
                <a:cubicBezTo>
                  <a:pt x="216906" y="26822"/>
                  <a:pt x="212271" y="35326"/>
                  <a:pt x="206334" y="47357"/>
                </a:cubicBezTo>
                <a:cubicBezTo>
                  <a:pt x="215956" y="45751"/>
                  <a:pt x="224822" y="43550"/>
                  <a:pt x="232931" y="40753"/>
                </a:cubicBezTo>
                <a:cubicBezTo>
                  <a:pt x="241041" y="37957"/>
                  <a:pt x="248085" y="39542"/>
                  <a:pt x="254065" y="45507"/>
                </a:cubicBezTo>
                <a:cubicBezTo>
                  <a:pt x="260045" y="51473"/>
                  <a:pt x="260296" y="55750"/>
                  <a:pt x="254818" y="58338"/>
                </a:cubicBezTo>
                <a:cubicBezTo>
                  <a:pt x="249340" y="60927"/>
                  <a:pt x="241962" y="63153"/>
                  <a:pt x="232684" y="65017"/>
                </a:cubicBezTo>
                <a:lnTo>
                  <a:pt x="201236" y="71277"/>
                </a:lnTo>
                <a:cubicBezTo>
                  <a:pt x="198009" y="80168"/>
                  <a:pt x="195213" y="86592"/>
                  <a:pt x="192847" y="90550"/>
                </a:cubicBezTo>
                <a:cubicBezTo>
                  <a:pt x="204749" y="88141"/>
                  <a:pt x="212733" y="85291"/>
                  <a:pt x="216799" y="82000"/>
                </a:cubicBezTo>
                <a:cubicBezTo>
                  <a:pt x="220864" y="78708"/>
                  <a:pt x="227120" y="78766"/>
                  <a:pt x="235566" y="82172"/>
                </a:cubicBezTo>
                <a:cubicBezTo>
                  <a:pt x="244013" y="85577"/>
                  <a:pt x="250925" y="90152"/>
                  <a:pt x="256302" y="95895"/>
                </a:cubicBezTo>
                <a:cubicBezTo>
                  <a:pt x="261680" y="101638"/>
                  <a:pt x="262322" y="106984"/>
                  <a:pt x="258227" y="111931"/>
                </a:cubicBezTo>
                <a:cubicBezTo>
                  <a:pt x="254133" y="116878"/>
                  <a:pt x="251649" y="126737"/>
                  <a:pt x="250774" y="141508"/>
                </a:cubicBezTo>
                <a:cubicBezTo>
                  <a:pt x="249899" y="156278"/>
                  <a:pt x="249032" y="177538"/>
                  <a:pt x="248171" y="205286"/>
                </a:cubicBezTo>
                <a:cubicBezTo>
                  <a:pt x="261895" y="202662"/>
                  <a:pt x="273249" y="200658"/>
                  <a:pt x="282233" y="199274"/>
                </a:cubicBezTo>
                <a:cubicBezTo>
                  <a:pt x="291217" y="197890"/>
                  <a:pt x="299484" y="201550"/>
                  <a:pt x="307034" y="210255"/>
                </a:cubicBezTo>
                <a:cubicBezTo>
                  <a:pt x="314584" y="218959"/>
                  <a:pt x="314351" y="223935"/>
                  <a:pt x="306335" y="225183"/>
                </a:cubicBezTo>
                <a:cubicBezTo>
                  <a:pt x="298319" y="226431"/>
                  <a:pt x="287772" y="226828"/>
                  <a:pt x="274694" y="226377"/>
                </a:cubicBezTo>
                <a:cubicBezTo>
                  <a:pt x="261615" y="225925"/>
                  <a:pt x="244421" y="226814"/>
                  <a:pt x="223112" y="229044"/>
                </a:cubicBezTo>
                <a:cubicBezTo>
                  <a:pt x="201802" y="231274"/>
                  <a:pt x="181905" y="233737"/>
                  <a:pt x="163421" y="236433"/>
                </a:cubicBezTo>
                <a:lnTo>
                  <a:pt x="161959" y="236662"/>
                </a:lnTo>
                <a:lnTo>
                  <a:pt x="162377" y="236799"/>
                </a:lnTo>
                <a:cubicBezTo>
                  <a:pt x="170229" y="240713"/>
                  <a:pt x="176528" y="245037"/>
                  <a:pt x="181274" y="249769"/>
                </a:cubicBezTo>
                <a:cubicBezTo>
                  <a:pt x="186279" y="254975"/>
                  <a:pt x="185612" y="259761"/>
                  <a:pt x="179274" y="264127"/>
                </a:cubicBezTo>
                <a:cubicBezTo>
                  <a:pt x="172935" y="268494"/>
                  <a:pt x="164066" y="275463"/>
                  <a:pt x="152666" y="285035"/>
                </a:cubicBezTo>
                <a:cubicBezTo>
                  <a:pt x="141265" y="294607"/>
                  <a:pt x="127538" y="302183"/>
                  <a:pt x="111484" y="307761"/>
                </a:cubicBezTo>
                <a:cubicBezTo>
                  <a:pt x="95430" y="313339"/>
                  <a:pt x="92713" y="311346"/>
                  <a:pt x="103332" y="301781"/>
                </a:cubicBezTo>
                <a:cubicBezTo>
                  <a:pt x="113951" y="292216"/>
                  <a:pt x="123415" y="282404"/>
                  <a:pt x="131725" y="272344"/>
                </a:cubicBezTo>
                <a:cubicBezTo>
                  <a:pt x="140035" y="262285"/>
                  <a:pt x="145259" y="252867"/>
                  <a:pt x="147396" y="244090"/>
                </a:cubicBezTo>
                <a:cubicBezTo>
                  <a:pt x="147930" y="241896"/>
                  <a:pt x="148642" y="240099"/>
                  <a:pt x="149534" y="238698"/>
                </a:cubicBezTo>
                <a:lnTo>
                  <a:pt x="149648" y="238591"/>
                </a:lnTo>
                <a:lnTo>
                  <a:pt x="139706" y="240149"/>
                </a:lnTo>
                <a:cubicBezTo>
                  <a:pt x="133138" y="241278"/>
                  <a:pt x="127907" y="242298"/>
                  <a:pt x="124014" y="243209"/>
                </a:cubicBezTo>
                <a:cubicBezTo>
                  <a:pt x="116227" y="245030"/>
                  <a:pt x="107727" y="242094"/>
                  <a:pt x="98513" y="234400"/>
                </a:cubicBezTo>
                <a:cubicBezTo>
                  <a:pt x="89300" y="226707"/>
                  <a:pt x="91920" y="222860"/>
                  <a:pt x="106375" y="222860"/>
                </a:cubicBezTo>
                <a:cubicBezTo>
                  <a:pt x="117962" y="222860"/>
                  <a:pt x="129671" y="222121"/>
                  <a:pt x="141502" y="220644"/>
                </a:cubicBezTo>
                <a:cubicBezTo>
                  <a:pt x="142319" y="205960"/>
                  <a:pt x="142728" y="185124"/>
                  <a:pt x="142728" y="158135"/>
                </a:cubicBezTo>
                <a:cubicBezTo>
                  <a:pt x="142728" y="132108"/>
                  <a:pt x="140480" y="115014"/>
                  <a:pt x="135984" y="106855"/>
                </a:cubicBezTo>
                <a:cubicBezTo>
                  <a:pt x="131489" y="98695"/>
                  <a:pt x="133052" y="95318"/>
                  <a:pt x="140674" y="96723"/>
                </a:cubicBezTo>
                <a:cubicBezTo>
                  <a:pt x="148295" y="98129"/>
                  <a:pt x="152827" y="98803"/>
                  <a:pt x="154268" y="98745"/>
                </a:cubicBezTo>
                <a:cubicBezTo>
                  <a:pt x="155709" y="98688"/>
                  <a:pt x="161513" y="97985"/>
                  <a:pt x="171681" y="96637"/>
                </a:cubicBezTo>
                <a:cubicBezTo>
                  <a:pt x="173115" y="92393"/>
                  <a:pt x="175165" y="85022"/>
                  <a:pt x="177833" y="74525"/>
                </a:cubicBezTo>
                <a:cubicBezTo>
                  <a:pt x="169487" y="76317"/>
                  <a:pt x="163016" y="77665"/>
                  <a:pt x="158420" y="78569"/>
                </a:cubicBezTo>
                <a:cubicBezTo>
                  <a:pt x="153823" y="79472"/>
                  <a:pt x="147360" y="77016"/>
                  <a:pt x="139028" y="71201"/>
                </a:cubicBezTo>
                <a:cubicBezTo>
                  <a:pt x="130696" y="65386"/>
                  <a:pt x="131478" y="61310"/>
                  <a:pt x="141373" y="58973"/>
                </a:cubicBezTo>
                <a:cubicBezTo>
                  <a:pt x="151267" y="56635"/>
                  <a:pt x="164496" y="54334"/>
                  <a:pt x="181059" y="52068"/>
                </a:cubicBezTo>
                <a:cubicBezTo>
                  <a:pt x="182508" y="46977"/>
                  <a:pt x="183680" y="39689"/>
                  <a:pt x="184576" y="30203"/>
                </a:cubicBezTo>
                <a:cubicBezTo>
                  <a:pt x="185472" y="20717"/>
                  <a:pt x="184798" y="13106"/>
                  <a:pt x="182554" y="7369"/>
                </a:cubicBezTo>
                <a:cubicBezTo>
                  <a:pt x="180310" y="1633"/>
                  <a:pt x="182350" y="-754"/>
                  <a:pt x="188674" y="20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TextBox 12_1_1"/>
          <p:cNvSpPr txBox="1"/>
          <p:nvPr/>
        </p:nvSpPr>
        <p:spPr>
          <a:xfrm>
            <a:off x="828096" y="315134"/>
            <a:ext cx="2367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新知探究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65" t="14461" b="11465"/>
          <a:stretch>
            <a:fillRect/>
          </a:stretch>
        </p:blipFill>
        <p:spPr>
          <a:xfrm flipH="1">
            <a:off x="870886" y="3555752"/>
            <a:ext cx="2216104" cy="2833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2315774" y="2399249"/>
            <a:ext cx="12186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16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×4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=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220234" y="2387018"/>
            <a:ext cx="12186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24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×4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=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024034" y="2371778"/>
            <a:ext cx="12186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15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×4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=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2315774" y="3109773"/>
            <a:ext cx="1398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160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×4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=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4220234" y="3097542"/>
            <a:ext cx="1398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240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×4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=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6024034" y="3082302"/>
            <a:ext cx="1398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150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×4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=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3310395" y="2403712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64</a:t>
            </a: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7105908" y="2368221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60</a:t>
            </a: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5185618" y="2403712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96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470274" y="3101773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640</a:t>
            </a: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5279360" y="3106682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960</a:t>
            </a:r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7252441" y="3073757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600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8040216" y="2383605"/>
            <a:ext cx="12186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12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×7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=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8040216" y="3094129"/>
            <a:ext cx="1398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120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×7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=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9122090" y="2380048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84</a:t>
            </a:r>
          </a:p>
        </p:txBody>
      </p:sp>
      <p:sp>
        <p:nvSpPr>
          <p:cNvPr id="51" name="Text Box 22"/>
          <p:cNvSpPr txBox="1">
            <a:spLocks noChangeArrowheads="1"/>
          </p:cNvSpPr>
          <p:nvPr/>
        </p:nvSpPr>
        <p:spPr bwMode="auto">
          <a:xfrm>
            <a:off x="9268623" y="3085584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840</a:t>
            </a:r>
          </a:p>
        </p:txBody>
      </p:sp>
      <p:sp>
        <p:nvSpPr>
          <p:cNvPr id="25" name="圆角矩形 24"/>
          <p:cNvSpPr/>
          <p:nvPr/>
        </p:nvSpPr>
        <p:spPr>
          <a:xfrm>
            <a:off x="2829436" y="4186553"/>
            <a:ext cx="7749663" cy="9702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3029914" y="4248901"/>
            <a:ext cx="7386379" cy="946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计算规律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第二行的每个算式的第一个因数是第一行第一个因数的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倍，积也是第一个因数的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倍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矩形 4"/>
          <p:cNvSpPr>
            <a:spLocks noChangeArrowheads="1"/>
          </p:cNvSpPr>
          <p:nvPr/>
        </p:nvSpPr>
        <p:spPr bwMode="auto">
          <a:xfrm>
            <a:off x="2558544" y="1434927"/>
            <a:ext cx="15131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做一做。</a:t>
            </a:r>
          </a:p>
        </p:txBody>
      </p:sp>
      <p:sp>
        <p:nvSpPr>
          <p:cNvPr id="22" name="TextBox 12_1_1"/>
          <p:cNvSpPr txBox="1"/>
          <p:nvPr/>
        </p:nvSpPr>
        <p:spPr>
          <a:xfrm>
            <a:off x="828096" y="315134"/>
            <a:ext cx="2367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新知探究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65" t="14461" b="11465"/>
          <a:stretch>
            <a:fillRect/>
          </a:stretch>
        </p:blipFill>
        <p:spPr>
          <a:xfrm flipH="1">
            <a:off x="613333" y="3709442"/>
            <a:ext cx="2216104" cy="2833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8" grpId="0"/>
      <p:bldP spid="30" grpId="0"/>
      <p:bldP spid="32" grpId="0"/>
      <p:bldP spid="36" grpId="0" autoUpdateAnimBg="0"/>
      <p:bldP spid="37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8" grpId="0"/>
      <p:bldP spid="49" grpId="0"/>
      <p:bldP spid="50" grpId="0" autoUpdateAnimBg="0"/>
      <p:bldP spid="51" grpId="0" autoUpdateAnimBg="0"/>
      <p:bldP spid="25" grpId="0" animBg="1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-1" y="878864"/>
            <a:ext cx="11816863" cy="251436"/>
            <a:chOff x="-1" y="878864"/>
            <a:chExt cx="11816863" cy="251436"/>
          </a:xfrm>
        </p:grpSpPr>
        <p:sp>
          <p:nvSpPr>
            <p:cNvPr id="3" name="矩形: 圆角 2"/>
            <p:cNvSpPr/>
            <p:nvPr/>
          </p:nvSpPr>
          <p:spPr>
            <a:xfrm>
              <a:off x="-1" y="878864"/>
              <a:ext cx="5087815" cy="25143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6" name="直接连接符 5"/>
            <p:cNvCxnSpPr>
              <a:stCxn id="3" idx="3"/>
            </p:cNvCxnSpPr>
            <p:nvPr/>
          </p:nvCxnSpPr>
          <p:spPr>
            <a:xfrm>
              <a:off x="5087814" y="1004582"/>
              <a:ext cx="672904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75137" y="6008382"/>
            <a:ext cx="11816863" cy="251436"/>
            <a:chOff x="375137" y="6008382"/>
            <a:chExt cx="11816863" cy="251436"/>
          </a:xfrm>
        </p:grpSpPr>
        <p:sp>
          <p:nvSpPr>
            <p:cNvPr id="4" name="矩形: 圆角 3"/>
            <p:cNvSpPr/>
            <p:nvPr/>
          </p:nvSpPr>
          <p:spPr>
            <a:xfrm>
              <a:off x="7104185" y="6008382"/>
              <a:ext cx="5087815" cy="25143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375137" y="6134100"/>
              <a:ext cx="672904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2080824" y="2674205"/>
            <a:ext cx="7381120" cy="1790272"/>
            <a:chOff x="3408053" y="2810542"/>
            <a:chExt cx="4705872" cy="1141399"/>
          </a:xfrm>
        </p:grpSpPr>
        <p:grpSp>
          <p:nvGrpSpPr>
            <p:cNvPr id="9" name="组合 8"/>
            <p:cNvGrpSpPr/>
            <p:nvPr/>
          </p:nvGrpSpPr>
          <p:grpSpPr>
            <a:xfrm>
              <a:off x="3408053" y="2810542"/>
              <a:ext cx="1238239" cy="1127177"/>
              <a:chOff x="6054104" y="2314460"/>
              <a:chExt cx="1238239" cy="1127177"/>
            </a:xfrm>
          </p:grpSpPr>
          <p:sp>
            <p:nvSpPr>
              <p:cNvPr id="16" name="矩形: 圆角 15"/>
              <p:cNvSpPr/>
              <p:nvPr/>
            </p:nvSpPr>
            <p:spPr>
              <a:xfrm>
                <a:off x="6054104" y="2314460"/>
                <a:ext cx="1006494" cy="1006217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" name="矩形: 圆角 12"/>
              <p:cNvSpPr/>
              <p:nvPr/>
            </p:nvSpPr>
            <p:spPr>
              <a:xfrm>
                <a:off x="6377492" y="2527037"/>
                <a:ext cx="914851" cy="91460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矩形: 圆角 13"/>
              <p:cNvSpPr/>
              <p:nvPr/>
            </p:nvSpPr>
            <p:spPr>
              <a:xfrm>
                <a:off x="6233447" y="2375893"/>
                <a:ext cx="1004586" cy="10043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文本框 9"/>
              <p:cNvSpPr txBox="1"/>
              <p:nvPr/>
            </p:nvSpPr>
            <p:spPr>
              <a:xfrm>
                <a:off x="6356340" y="2585660"/>
                <a:ext cx="793930" cy="647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03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735964" y="2890096"/>
              <a:ext cx="3377961" cy="1061845"/>
              <a:chOff x="7287988" y="2280935"/>
              <a:chExt cx="3377961" cy="1061845"/>
            </a:xfrm>
          </p:grpSpPr>
          <p:sp>
            <p:nvSpPr>
              <p:cNvPr id="11" name="TextBox 49"/>
              <p:cNvSpPr txBox="1"/>
              <p:nvPr/>
            </p:nvSpPr>
            <p:spPr>
              <a:xfrm>
                <a:off x="7425687" y="2280935"/>
                <a:ext cx="3102561" cy="765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zh-CN" altLang="en-US" sz="7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+mn-ea"/>
                    <a:sym typeface="+mn-lt"/>
                  </a:rPr>
                  <a:t>课堂练习</a:t>
                </a: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7287988" y="3009198"/>
                <a:ext cx="3377961" cy="33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65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ENTER  TITLE HERE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: 形状 10"/>
          <p:cNvSpPr>
            <a:spLocks noChangeArrowheads="1"/>
          </p:cNvSpPr>
          <p:nvPr/>
        </p:nvSpPr>
        <p:spPr bwMode="auto">
          <a:xfrm>
            <a:off x="2677622" y="1517029"/>
            <a:ext cx="7282189" cy="825990"/>
          </a:xfrm>
          <a:custGeom>
            <a:avLst/>
            <a:gdLst/>
            <a:ahLst/>
            <a:cxnLst/>
            <a:rect l="l" t="t" r="r" b="b"/>
            <a:pathLst>
              <a:path w="7282189" h="825990">
                <a:moveTo>
                  <a:pt x="1131030" y="750736"/>
                </a:moveTo>
                <a:lnTo>
                  <a:pt x="1177084" y="750736"/>
                </a:lnTo>
                <a:lnTo>
                  <a:pt x="1177084" y="796768"/>
                </a:lnTo>
                <a:lnTo>
                  <a:pt x="1131030" y="796768"/>
                </a:lnTo>
                <a:close/>
                <a:moveTo>
                  <a:pt x="554285" y="620989"/>
                </a:moveTo>
                <a:cubicBezTo>
                  <a:pt x="556187" y="621209"/>
                  <a:pt x="558501" y="621789"/>
                  <a:pt x="561226" y="622728"/>
                </a:cubicBezTo>
                <a:cubicBezTo>
                  <a:pt x="569414" y="625797"/>
                  <a:pt x="576186" y="630501"/>
                  <a:pt x="581542" y="636839"/>
                </a:cubicBezTo>
                <a:cubicBezTo>
                  <a:pt x="586898" y="643177"/>
                  <a:pt x="586956" y="648680"/>
                  <a:pt x="581714" y="653348"/>
                </a:cubicBezTo>
                <a:cubicBezTo>
                  <a:pt x="576473" y="658016"/>
                  <a:pt x="568468" y="670442"/>
                  <a:pt x="557698" y="690626"/>
                </a:cubicBezTo>
                <a:cubicBezTo>
                  <a:pt x="546929" y="710809"/>
                  <a:pt x="533797" y="729337"/>
                  <a:pt x="518302" y="746208"/>
                </a:cubicBezTo>
                <a:cubicBezTo>
                  <a:pt x="502807" y="763079"/>
                  <a:pt x="484284" y="778162"/>
                  <a:pt x="462730" y="791455"/>
                </a:cubicBezTo>
                <a:cubicBezTo>
                  <a:pt x="441177" y="804749"/>
                  <a:pt x="417985" y="814131"/>
                  <a:pt x="393155" y="819601"/>
                </a:cubicBezTo>
                <a:cubicBezTo>
                  <a:pt x="368325" y="825072"/>
                  <a:pt x="366719" y="822276"/>
                  <a:pt x="388337" y="811212"/>
                </a:cubicBezTo>
                <a:cubicBezTo>
                  <a:pt x="409954" y="800149"/>
                  <a:pt x="431016" y="786597"/>
                  <a:pt x="451523" y="770558"/>
                </a:cubicBezTo>
                <a:cubicBezTo>
                  <a:pt x="472030" y="754518"/>
                  <a:pt x="489611" y="738285"/>
                  <a:pt x="504266" y="721859"/>
                </a:cubicBezTo>
                <a:cubicBezTo>
                  <a:pt x="518922" y="705432"/>
                  <a:pt x="530480" y="687736"/>
                  <a:pt x="538941" y="668771"/>
                </a:cubicBezTo>
                <a:cubicBezTo>
                  <a:pt x="547402" y="649806"/>
                  <a:pt x="550506" y="636452"/>
                  <a:pt x="548255" y="628708"/>
                </a:cubicBezTo>
                <a:cubicBezTo>
                  <a:pt x="546566" y="622900"/>
                  <a:pt x="548576" y="620327"/>
                  <a:pt x="554285" y="620989"/>
                </a:cubicBezTo>
                <a:close/>
                <a:moveTo>
                  <a:pt x="933827" y="600917"/>
                </a:moveTo>
                <a:cubicBezTo>
                  <a:pt x="942259" y="600917"/>
                  <a:pt x="950007" y="604577"/>
                  <a:pt x="957069" y="611898"/>
                </a:cubicBezTo>
                <a:cubicBezTo>
                  <a:pt x="964132" y="619218"/>
                  <a:pt x="960683" y="623944"/>
                  <a:pt x="946723" y="626073"/>
                </a:cubicBezTo>
                <a:cubicBezTo>
                  <a:pt x="932763" y="628203"/>
                  <a:pt x="907792" y="631813"/>
                  <a:pt x="871813" y="636904"/>
                </a:cubicBezTo>
                <a:cubicBezTo>
                  <a:pt x="886210" y="641263"/>
                  <a:pt x="891137" y="646741"/>
                  <a:pt x="886591" y="653337"/>
                </a:cubicBezTo>
                <a:cubicBezTo>
                  <a:pt x="882045" y="659934"/>
                  <a:pt x="878893" y="675525"/>
                  <a:pt x="877137" y="700112"/>
                </a:cubicBezTo>
                <a:cubicBezTo>
                  <a:pt x="875380" y="724698"/>
                  <a:pt x="877022" y="742447"/>
                  <a:pt x="882063" y="753360"/>
                </a:cubicBezTo>
                <a:cubicBezTo>
                  <a:pt x="887103" y="764273"/>
                  <a:pt x="901971" y="769941"/>
                  <a:pt x="926665" y="770364"/>
                </a:cubicBezTo>
                <a:cubicBezTo>
                  <a:pt x="951358" y="770787"/>
                  <a:pt x="968434" y="768948"/>
                  <a:pt x="977891" y="764847"/>
                </a:cubicBezTo>
                <a:cubicBezTo>
                  <a:pt x="987348" y="760746"/>
                  <a:pt x="994709" y="749492"/>
                  <a:pt x="999971" y="731086"/>
                </a:cubicBezTo>
                <a:cubicBezTo>
                  <a:pt x="1005234" y="712681"/>
                  <a:pt x="1008798" y="704994"/>
                  <a:pt x="1010662" y="708027"/>
                </a:cubicBezTo>
                <a:cubicBezTo>
                  <a:pt x="1012526" y="711060"/>
                  <a:pt x="1013685" y="720213"/>
                  <a:pt x="1014136" y="735485"/>
                </a:cubicBezTo>
                <a:cubicBezTo>
                  <a:pt x="1014588" y="750758"/>
                  <a:pt x="1016402" y="761610"/>
                  <a:pt x="1019579" y="768041"/>
                </a:cubicBezTo>
                <a:cubicBezTo>
                  <a:pt x="1022754" y="774473"/>
                  <a:pt x="1020532" y="780854"/>
                  <a:pt x="1012910" y="787185"/>
                </a:cubicBezTo>
                <a:cubicBezTo>
                  <a:pt x="1005288" y="793516"/>
                  <a:pt x="986484" y="797822"/>
                  <a:pt x="956499" y="800102"/>
                </a:cubicBezTo>
                <a:cubicBezTo>
                  <a:pt x="926514" y="802382"/>
                  <a:pt x="904129" y="800672"/>
                  <a:pt x="889344" y="794972"/>
                </a:cubicBezTo>
                <a:cubicBezTo>
                  <a:pt x="874559" y="789272"/>
                  <a:pt x="864991" y="780603"/>
                  <a:pt x="860638" y="768966"/>
                </a:cubicBezTo>
                <a:cubicBezTo>
                  <a:pt x="856287" y="757329"/>
                  <a:pt x="854336" y="745079"/>
                  <a:pt x="854788" y="732216"/>
                </a:cubicBezTo>
                <a:cubicBezTo>
                  <a:pt x="855239" y="719353"/>
                  <a:pt x="855913" y="702922"/>
                  <a:pt x="856810" y="682925"/>
                </a:cubicBezTo>
                <a:cubicBezTo>
                  <a:pt x="857706" y="662927"/>
                  <a:pt x="857165" y="648684"/>
                  <a:pt x="855186" y="640195"/>
                </a:cubicBezTo>
                <a:cubicBezTo>
                  <a:pt x="851142" y="641829"/>
                  <a:pt x="845441" y="643149"/>
                  <a:pt x="838085" y="644153"/>
                </a:cubicBezTo>
                <a:lnTo>
                  <a:pt x="844947" y="647616"/>
                </a:lnTo>
                <a:cubicBezTo>
                  <a:pt x="849364" y="652563"/>
                  <a:pt x="849023" y="658941"/>
                  <a:pt x="843925" y="666749"/>
                </a:cubicBezTo>
                <a:cubicBezTo>
                  <a:pt x="838827" y="674557"/>
                  <a:pt x="831037" y="687352"/>
                  <a:pt x="820554" y="705134"/>
                </a:cubicBezTo>
                <a:cubicBezTo>
                  <a:pt x="810071" y="722916"/>
                  <a:pt x="797897" y="738041"/>
                  <a:pt x="784030" y="750510"/>
                </a:cubicBezTo>
                <a:cubicBezTo>
                  <a:pt x="770163" y="762979"/>
                  <a:pt x="756156" y="772232"/>
                  <a:pt x="742009" y="778269"/>
                </a:cubicBezTo>
                <a:cubicBezTo>
                  <a:pt x="727862" y="784307"/>
                  <a:pt x="720287" y="785862"/>
                  <a:pt x="719283" y="782937"/>
                </a:cubicBezTo>
                <a:cubicBezTo>
                  <a:pt x="718279" y="780012"/>
                  <a:pt x="723524" y="774125"/>
                  <a:pt x="735018" y="765277"/>
                </a:cubicBezTo>
                <a:cubicBezTo>
                  <a:pt x="746512" y="756429"/>
                  <a:pt x="757597" y="746004"/>
                  <a:pt x="768273" y="734001"/>
                </a:cubicBezTo>
                <a:cubicBezTo>
                  <a:pt x="778949" y="721998"/>
                  <a:pt x="789400" y="707099"/>
                  <a:pt x="799624" y="689303"/>
                </a:cubicBezTo>
                <a:cubicBezTo>
                  <a:pt x="809849" y="671506"/>
                  <a:pt x="814961" y="657833"/>
                  <a:pt x="814961" y="648282"/>
                </a:cubicBezTo>
                <a:cubicBezTo>
                  <a:pt x="803030" y="651839"/>
                  <a:pt x="792064" y="654753"/>
                  <a:pt x="782061" y="657026"/>
                </a:cubicBezTo>
                <a:cubicBezTo>
                  <a:pt x="772059" y="659299"/>
                  <a:pt x="761996" y="656507"/>
                  <a:pt x="751872" y="648648"/>
                </a:cubicBezTo>
                <a:cubicBezTo>
                  <a:pt x="741748" y="640790"/>
                  <a:pt x="742905" y="636276"/>
                  <a:pt x="755345" y="635107"/>
                </a:cubicBezTo>
                <a:cubicBezTo>
                  <a:pt x="767786" y="633939"/>
                  <a:pt x="782319" y="631823"/>
                  <a:pt x="798947" y="628762"/>
                </a:cubicBezTo>
                <a:cubicBezTo>
                  <a:pt x="815574" y="625700"/>
                  <a:pt x="833679" y="621947"/>
                  <a:pt x="853260" y="617501"/>
                </a:cubicBezTo>
                <a:cubicBezTo>
                  <a:pt x="872842" y="613056"/>
                  <a:pt x="889473" y="609180"/>
                  <a:pt x="903154" y="605875"/>
                </a:cubicBezTo>
                <a:cubicBezTo>
                  <a:pt x="916834" y="602569"/>
                  <a:pt x="927059" y="600917"/>
                  <a:pt x="933827" y="600917"/>
                </a:cubicBezTo>
                <a:close/>
                <a:moveTo>
                  <a:pt x="418695" y="592356"/>
                </a:moveTo>
                <a:cubicBezTo>
                  <a:pt x="420619" y="592130"/>
                  <a:pt x="423000" y="593560"/>
                  <a:pt x="425840" y="596647"/>
                </a:cubicBezTo>
                <a:cubicBezTo>
                  <a:pt x="431518" y="602820"/>
                  <a:pt x="434358" y="611909"/>
                  <a:pt x="434358" y="623911"/>
                </a:cubicBezTo>
                <a:cubicBezTo>
                  <a:pt x="434358" y="635326"/>
                  <a:pt x="429826" y="648992"/>
                  <a:pt x="420763" y="664910"/>
                </a:cubicBezTo>
                <a:cubicBezTo>
                  <a:pt x="411700" y="680828"/>
                  <a:pt x="404250" y="683645"/>
                  <a:pt x="398414" y="673364"/>
                </a:cubicBezTo>
                <a:cubicBezTo>
                  <a:pt x="392578" y="663082"/>
                  <a:pt x="391466" y="654660"/>
                  <a:pt x="395080" y="648100"/>
                </a:cubicBezTo>
                <a:cubicBezTo>
                  <a:pt x="398694" y="641539"/>
                  <a:pt x="402351" y="633175"/>
                  <a:pt x="406050" y="623008"/>
                </a:cubicBezTo>
                <a:cubicBezTo>
                  <a:pt x="409535" y="613414"/>
                  <a:pt x="412285" y="605079"/>
                  <a:pt x="414299" y="598002"/>
                </a:cubicBezTo>
                <a:cubicBezTo>
                  <a:pt x="415307" y="594464"/>
                  <a:pt x="416772" y="592582"/>
                  <a:pt x="418695" y="592356"/>
                </a:cubicBezTo>
                <a:close/>
                <a:moveTo>
                  <a:pt x="589275" y="576642"/>
                </a:moveTo>
                <a:cubicBezTo>
                  <a:pt x="593305" y="575703"/>
                  <a:pt x="601909" y="577557"/>
                  <a:pt x="615087" y="582203"/>
                </a:cubicBezTo>
                <a:cubicBezTo>
                  <a:pt x="630374" y="585272"/>
                  <a:pt x="638268" y="593453"/>
                  <a:pt x="638770" y="606746"/>
                </a:cubicBezTo>
                <a:cubicBezTo>
                  <a:pt x="639273" y="620039"/>
                  <a:pt x="633554" y="624134"/>
                  <a:pt x="621616" y="619028"/>
                </a:cubicBezTo>
                <a:cubicBezTo>
                  <a:pt x="609678" y="613923"/>
                  <a:pt x="596377" y="606158"/>
                  <a:pt x="581714" y="595733"/>
                </a:cubicBezTo>
                <a:cubicBezTo>
                  <a:pt x="567051" y="585307"/>
                  <a:pt x="563638" y="579754"/>
                  <a:pt x="571476" y="579073"/>
                </a:cubicBezTo>
                <a:cubicBezTo>
                  <a:pt x="579312" y="578392"/>
                  <a:pt x="585246" y="577582"/>
                  <a:pt x="589275" y="576642"/>
                </a:cubicBezTo>
                <a:close/>
                <a:moveTo>
                  <a:pt x="148404" y="553809"/>
                </a:moveTo>
                <a:cubicBezTo>
                  <a:pt x="144510" y="557638"/>
                  <a:pt x="139716" y="561928"/>
                  <a:pt x="134021" y="566680"/>
                </a:cubicBezTo>
                <a:lnTo>
                  <a:pt x="117440" y="579787"/>
                </a:lnTo>
                <a:lnTo>
                  <a:pt x="127485" y="579460"/>
                </a:lnTo>
                <a:cubicBezTo>
                  <a:pt x="138218" y="581375"/>
                  <a:pt x="146120" y="584895"/>
                  <a:pt x="151189" y="590022"/>
                </a:cubicBezTo>
                <a:cubicBezTo>
                  <a:pt x="156258" y="595148"/>
                  <a:pt x="158341" y="599217"/>
                  <a:pt x="157438" y="602229"/>
                </a:cubicBezTo>
                <a:cubicBezTo>
                  <a:pt x="159661" y="598543"/>
                  <a:pt x="165178" y="591850"/>
                  <a:pt x="173991" y="582149"/>
                </a:cubicBezTo>
                <a:cubicBezTo>
                  <a:pt x="182803" y="572448"/>
                  <a:pt x="188069" y="565747"/>
                  <a:pt x="189789" y="562048"/>
                </a:cubicBezTo>
                <a:cubicBezTo>
                  <a:pt x="191510" y="558348"/>
                  <a:pt x="190148" y="556498"/>
                  <a:pt x="185703" y="556498"/>
                </a:cubicBezTo>
                <a:cubicBezTo>
                  <a:pt x="179795" y="556498"/>
                  <a:pt x="173463" y="556950"/>
                  <a:pt x="166709" y="557853"/>
                </a:cubicBezTo>
                <a:cubicBezTo>
                  <a:pt x="159955" y="558756"/>
                  <a:pt x="153853" y="557408"/>
                  <a:pt x="148404" y="553809"/>
                </a:cubicBezTo>
                <a:close/>
                <a:moveTo>
                  <a:pt x="1159596" y="541656"/>
                </a:moveTo>
                <a:cubicBezTo>
                  <a:pt x="1185580" y="537956"/>
                  <a:pt x="1206208" y="550776"/>
                  <a:pt x="1221481" y="580116"/>
                </a:cubicBezTo>
                <a:cubicBezTo>
                  <a:pt x="1230573" y="612081"/>
                  <a:pt x="1218132" y="643801"/>
                  <a:pt x="1184160" y="675278"/>
                </a:cubicBezTo>
                <a:cubicBezTo>
                  <a:pt x="1174036" y="690479"/>
                  <a:pt x="1168974" y="708475"/>
                  <a:pt x="1168974" y="729269"/>
                </a:cubicBezTo>
                <a:lnTo>
                  <a:pt x="1136537" y="729269"/>
                </a:lnTo>
                <a:cubicBezTo>
                  <a:pt x="1135561" y="692759"/>
                  <a:pt x="1150511" y="659511"/>
                  <a:pt x="1181386" y="629525"/>
                </a:cubicBezTo>
                <a:cubicBezTo>
                  <a:pt x="1188312" y="619172"/>
                  <a:pt x="1191338" y="608166"/>
                  <a:pt x="1190463" y="596507"/>
                </a:cubicBezTo>
                <a:cubicBezTo>
                  <a:pt x="1185745" y="580633"/>
                  <a:pt x="1176789" y="573147"/>
                  <a:pt x="1163597" y="574050"/>
                </a:cubicBezTo>
                <a:lnTo>
                  <a:pt x="1158305" y="574050"/>
                </a:lnTo>
                <a:cubicBezTo>
                  <a:pt x="1142029" y="574825"/>
                  <a:pt x="1134342" y="588771"/>
                  <a:pt x="1135246" y="615888"/>
                </a:cubicBezTo>
                <a:lnTo>
                  <a:pt x="1101432" y="615888"/>
                </a:lnTo>
                <a:cubicBezTo>
                  <a:pt x="1100471" y="578775"/>
                  <a:pt x="1112209" y="555989"/>
                  <a:pt x="1136644" y="547528"/>
                </a:cubicBezTo>
                <a:cubicBezTo>
                  <a:pt x="1140616" y="544545"/>
                  <a:pt x="1148267" y="542588"/>
                  <a:pt x="1159596" y="541656"/>
                </a:cubicBezTo>
                <a:close/>
                <a:moveTo>
                  <a:pt x="896059" y="537174"/>
                </a:moveTo>
                <a:cubicBezTo>
                  <a:pt x="905987" y="536407"/>
                  <a:pt x="914038" y="538650"/>
                  <a:pt x="920211" y="543904"/>
                </a:cubicBezTo>
                <a:cubicBezTo>
                  <a:pt x="928443" y="550909"/>
                  <a:pt x="925869" y="556337"/>
                  <a:pt x="912489" y="560187"/>
                </a:cubicBezTo>
                <a:cubicBezTo>
                  <a:pt x="899109" y="564037"/>
                  <a:pt x="887064" y="567081"/>
                  <a:pt x="876352" y="569318"/>
                </a:cubicBezTo>
                <a:cubicBezTo>
                  <a:pt x="865640" y="571555"/>
                  <a:pt x="854160" y="573355"/>
                  <a:pt x="841914" y="574717"/>
                </a:cubicBezTo>
                <a:cubicBezTo>
                  <a:pt x="829667" y="576079"/>
                  <a:pt x="818740" y="573391"/>
                  <a:pt x="809132" y="566651"/>
                </a:cubicBezTo>
                <a:cubicBezTo>
                  <a:pt x="799524" y="559911"/>
                  <a:pt x="799800" y="555620"/>
                  <a:pt x="809960" y="553777"/>
                </a:cubicBezTo>
                <a:cubicBezTo>
                  <a:pt x="820120" y="551934"/>
                  <a:pt x="831560" y="550109"/>
                  <a:pt x="844280" y="548302"/>
                </a:cubicBezTo>
                <a:cubicBezTo>
                  <a:pt x="856856" y="545764"/>
                  <a:pt x="870598" y="542645"/>
                  <a:pt x="885504" y="538945"/>
                </a:cubicBezTo>
                <a:cubicBezTo>
                  <a:pt x="889231" y="538021"/>
                  <a:pt x="892749" y="537430"/>
                  <a:pt x="896059" y="537174"/>
                </a:cubicBezTo>
                <a:close/>
                <a:moveTo>
                  <a:pt x="488325" y="514757"/>
                </a:moveTo>
                <a:cubicBezTo>
                  <a:pt x="492499" y="515087"/>
                  <a:pt x="498244" y="516403"/>
                  <a:pt x="505557" y="518704"/>
                </a:cubicBezTo>
                <a:cubicBezTo>
                  <a:pt x="520184" y="523078"/>
                  <a:pt x="525698" y="529477"/>
                  <a:pt x="522098" y="537902"/>
                </a:cubicBezTo>
                <a:cubicBezTo>
                  <a:pt x="518499" y="546327"/>
                  <a:pt x="516699" y="563747"/>
                  <a:pt x="516699" y="590162"/>
                </a:cubicBezTo>
                <a:cubicBezTo>
                  <a:pt x="516699" y="617021"/>
                  <a:pt x="515982" y="637886"/>
                  <a:pt x="514548" y="652757"/>
                </a:cubicBezTo>
                <a:cubicBezTo>
                  <a:pt x="513114" y="667627"/>
                  <a:pt x="509895" y="676224"/>
                  <a:pt x="504890" y="678547"/>
                </a:cubicBezTo>
                <a:cubicBezTo>
                  <a:pt x="499885" y="680871"/>
                  <a:pt x="494727" y="677160"/>
                  <a:pt x="489413" y="667416"/>
                </a:cubicBezTo>
                <a:cubicBezTo>
                  <a:pt x="484100" y="657672"/>
                  <a:pt x="483018" y="647942"/>
                  <a:pt x="486165" y="638226"/>
                </a:cubicBezTo>
                <a:cubicBezTo>
                  <a:pt x="489313" y="628511"/>
                  <a:pt x="490887" y="610245"/>
                  <a:pt x="490887" y="583429"/>
                </a:cubicBezTo>
                <a:cubicBezTo>
                  <a:pt x="490887" y="556426"/>
                  <a:pt x="488639" y="539379"/>
                  <a:pt x="484143" y="532288"/>
                </a:cubicBezTo>
                <a:cubicBezTo>
                  <a:pt x="479648" y="525197"/>
                  <a:pt x="478436" y="520009"/>
                  <a:pt x="480508" y="516725"/>
                </a:cubicBezTo>
                <a:cubicBezTo>
                  <a:pt x="481544" y="515083"/>
                  <a:pt x="484150" y="514427"/>
                  <a:pt x="488325" y="514757"/>
                </a:cubicBezTo>
                <a:close/>
                <a:moveTo>
                  <a:pt x="144633" y="506964"/>
                </a:moveTo>
                <a:cubicBezTo>
                  <a:pt x="146000" y="506995"/>
                  <a:pt x="147572" y="507377"/>
                  <a:pt x="149350" y="508110"/>
                </a:cubicBezTo>
                <a:cubicBezTo>
                  <a:pt x="156463" y="511043"/>
                  <a:pt x="162966" y="515252"/>
                  <a:pt x="168860" y="520737"/>
                </a:cubicBezTo>
                <a:cubicBezTo>
                  <a:pt x="174754" y="526222"/>
                  <a:pt x="176048" y="530291"/>
                  <a:pt x="172743" y="532944"/>
                </a:cubicBezTo>
                <a:cubicBezTo>
                  <a:pt x="169437" y="535597"/>
                  <a:pt x="164336" y="538006"/>
                  <a:pt x="157438" y="540172"/>
                </a:cubicBezTo>
                <a:cubicBezTo>
                  <a:pt x="177256" y="540172"/>
                  <a:pt x="190733" y="538368"/>
                  <a:pt x="197867" y="534762"/>
                </a:cubicBezTo>
                <a:cubicBezTo>
                  <a:pt x="205001" y="531155"/>
                  <a:pt x="211949" y="531044"/>
                  <a:pt x="218710" y="534428"/>
                </a:cubicBezTo>
                <a:cubicBezTo>
                  <a:pt x="225471" y="537813"/>
                  <a:pt x="231573" y="542151"/>
                  <a:pt x="237016" y="547442"/>
                </a:cubicBezTo>
                <a:cubicBezTo>
                  <a:pt x="242457" y="552734"/>
                  <a:pt x="241981" y="556806"/>
                  <a:pt x="235585" y="559660"/>
                </a:cubicBezTo>
                <a:cubicBezTo>
                  <a:pt x="229189" y="562514"/>
                  <a:pt x="223127" y="567468"/>
                  <a:pt x="217398" y="574524"/>
                </a:cubicBezTo>
                <a:cubicBezTo>
                  <a:pt x="211669" y="581579"/>
                  <a:pt x="203581" y="590097"/>
                  <a:pt x="193134" y="600078"/>
                </a:cubicBezTo>
                <a:cubicBezTo>
                  <a:pt x="182687" y="610059"/>
                  <a:pt x="171993" y="618924"/>
                  <a:pt x="161052" y="626675"/>
                </a:cubicBezTo>
                <a:lnTo>
                  <a:pt x="156503" y="629187"/>
                </a:lnTo>
                <a:lnTo>
                  <a:pt x="160534" y="628758"/>
                </a:lnTo>
                <a:cubicBezTo>
                  <a:pt x="162154" y="628949"/>
                  <a:pt x="164044" y="629473"/>
                  <a:pt x="166204" y="630332"/>
                </a:cubicBezTo>
                <a:cubicBezTo>
                  <a:pt x="174843" y="633767"/>
                  <a:pt x="181168" y="638040"/>
                  <a:pt x="185175" y="643152"/>
                </a:cubicBezTo>
                <a:cubicBezTo>
                  <a:pt x="189184" y="648265"/>
                  <a:pt x="189144" y="652269"/>
                  <a:pt x="185057" y="655166"/>
                </a:cubicBezTo>
                <a:cubicBezTo>
                  <a:pt x="180970" y="658062"/>
                  <a:pt x="176718" y="660228"/>
                  <a:pt x="172302" y="661662"/>
                </a:cubicBezTo>
                <a:cubicBezTo>
                  <a:pt x="180891" y="661662"/>
                  <a:pt x="190126" y="660586"/>
                  <a:pt x="200007" y="658435"/>
                </a:cubicBezTo>
                <a:cubicBezTo>
                  <a:pt x="209887" y="656284"/>
                  <a:pt x="217574" y="653578"/>
                  <a:pt x="223066" y="650315"/>
                </a:cubicBezTo>
                <a:cubicBezTo>
                  <a:pt x="228558" y="647053"/>
                  <a:pt x="235402" y="647350"/>
                  <a:pt x="243597" y="651208"/>
                </a:cubicBezTo>
                <a:cubicBezTo>
                  <a:pt x="251793" y="655065"/>
                  <a:pt x="259278" y="660253"/>
                  <a:pt x="266054" y="666771"/>
                </a:cubicBezTo>
                <a:cubicBezTo>
                  <a:pt x="272830" y="673288"/>
                  <a:pt x="272805" y="678461"/>
                  <a:pt x="265979" y="682290"/>
                </a:cubicBezTo>
                <a:cubicBezTo>
                  <a:pt x="259153" y="686119"/>
                  <a:pt x="250829" y="693834"/>
                  <a:pt x="241006" y="705435"/>
                </a:cubicBezTo>
                <a:cubicBezTo>
                  <a:pt x="231183" y="717037"/>
                  <a:pt x="215641" y="732563"/>
                  <a:pt x="194382" y="752016"/>
                </a:cubicBezTo>
                <a:cubicBezTo>
                  <a:pt x="173123" y="771468"/>
                  <a:pt x="148769" y="787823"/>
                  <a:pt x="121322" y="801081"/>
                </a:cubicBezTo>
                <a:cubicBezTo>
                  <a:pt x="93875" y="814338"/>
                  <a:pt x="66912" y="822333"/>
                  <a:pt x="40433" y="825065"/>
                </a:cubicBezTo>
                <a:cubicBezTo>
                  <a:pt x="13954" y="827797"/>
                  <a:pt x="12756" y="824481"/>
                  <a:pt x="36841" y="815116"/>
                </a:cubicBezTo>
                <a:cubicBezTo>
                  <a:pt x="60925" y="805752"/>
                  <a:pt x="84938" y="794416"/>
                  <a:pt x="108879" y="781109"/>
                </a:cubicBezTo>
                <a:cubicBezTo>
                  <a:pt x="132820" y="767801"/>
                  <a:pt x="149852" y="756644"/>
                  <a:pt x="159976" y="747639"/>
                </a:cubicBezTo>
                <a:cubicBezTo>
                  <a:pt x="153652" y="743738"/>
                  <a:pt x="145324" y="735858"/>
                  <a:pt x="134992" y="723999"/>
                </a:cubicBezTo>
                <a:cubicBezTo>
                  <a:pt x="124660" y="712139"/>
                  <a:pt x="122502" y="705303"/>
                  <a:pt x="128518" y="703489"/>
                </a:cubicBezTo>
                <a:cubicBezTo>
                  <a:pt x="134533" y="701675"/>
                  <a:pt x="143758" y="703209"/>
                  <a:pt x="156191" y="708092"/>
                </a:cubicBezTo>
                <a:cubicBezTo>
                  <a:pt x="168623" y="712975"/>
                  <a:pt x="175191" y="722679"/>
                  <a:pt x="175894" y="737206"/>
                </a:cubicBezTo>
                <a:cubicBezTo>
                  <a:pt x="185531" y="727311"/>
                  <a:pt x="195637" y="715531"/>
                  <a:pt x="206213" y="701865"/>
                </a:cubicBezTo>
                <a:cubicBezTo>
                  <a:pt x="216788" y="688198"/>
                  <a:pt x="222077" y="679315"/>
                  <a:pt x="222077" y="675213"/>
                </a:cubicBezTo>
                <a:cubicBezTo>
                  <a:pt x="222077" y="673464"/>
                  <a:pt x="217918" y="673489"/>
                  <a:pt x="209600" y="675289"/>
                </a:cubicBezTo>
                <a:cubicBezTo>
                  <a:pt x="201283" y="677088"/>
                  <a:pt x="192787" y="678662"/>
                  <a:pt x="184111" y="680010"/>
                </a:cubicBezTo>
                <a:cubicBezTo>
                  <a:pt x="175435" y="681358"/>
                  <a:pt x="167993" y="679336"/>
                  <a:pt x="161783" y="673944"/>
                </a:cubicBezTo>
                <a:cubicBezTo>
                  <a:pt x="148848" y="687797"/>
                  <a:pt x="133211" y="699534"/>
                  <a:pt x="114869" y="709157"/>
                </a:cubicBezTo>
                <a:cubicBezTo>
                  <a:pt x="96528" y="718779"/>
                  <a:pt x="79442" y="725436"/>
                  <a:pt x="63610" y="729129"/>
                </a:cubicBezTo>
                <a:cubicBezTo>
                  <a:pt x="47779" y="732822"/>
                  <a:pt x="47736" y="729606"/>
                  <a:pt x="63481" y="719482"/>
                </a:cubicBezTo>
                <a:cubicBezTo>
                  <a:pt x="79226" y="709357"/>
                  <a:pt x="95291" y="698319"/>
                  <a:pt x="111675" y="686366"/>
                </a:cubicBezTo>
                <a:cubicBezTo>
                  <a:pt x="128059" y="674414"/>
                  <a:pt x="139082" y="663860"/>
                  <a:pt x="144747" y="654703"/>
                </a:cubicBezTo>
                <a:cubicBezTo>
                  <a:pt x="150411" y="645547"/>
                  <a:pt x="153244" y="639334"/>
                  <a:pt x="153244" y="636065"/>
                </a:cubicBezTo>
                <a:cubicBezTo>
                  <a:pt x="153244" y="634251"/>
                  <a:pt x="153514" y="632771"/>
                  <a:pt x="154054" y="631625"/>
                </a:cubicBezTo>
                <a:lnTo>
                  <a:pt x="156465" y="629208"/>
                </a:lnTo>
                <a:lnTo>
                  <a:pt x="115106" y="652047"/>
                </a:lnTo>
                <a:cubicBezTo>
                  <a:pt x="95417" y="661210"/>
                  <a:pt x="76828" y="666251"/>
                  <a:pt x="59340" y="667169"/>
                </a:cubicBezTo>
                <a:cubicBezTo>
                  <a:pt x="41852" y="668086"/>
                  <a:pt x="40243" y="664971"/>
                  <a:pt x="54511" y="657822"/>
                </a:cubicBezTo>
                <a:cubicBezTo>
                  <a:pt x="68780" y="650674"/>
                  <a:pt x="82726" y="643808"/>
                  <a:pt x="96349" y="637226"/>
                </a:cubicBezTo>
                <a:cubicBezTo>
                  <a:pt x="109972" y="630644"/>
                  <a:pt x="124434" y="622707"/>
                  <a:pt x="139735" y="613414"/>
                </a:cubicBezTo>
                <a:cubicBezTo>
                  <a:pt x="124864" y="602315"/>
                  <a:pt x="116421" y="593402"/>
                  <a:pt x="114407" y="586677"/>
                </a:cubicBezTo>
                <a:lnTo>
                  <a:pt x="115854" y="581041"/>
                </a:lnTo>
                <a:lnTo>
                  <a:pt x="114235" y="582321"/>
                </a:lnTo>
                <a:cubicBezTo>
                  <a:pt x="99242" y="593671"/>
                  <a:pt x="82421" y="601881"/>
                  <a:pt x="63771" y="606950"/>
                </a:cubicBezTo>
                <a:cubicBezTo>
                  <a:pt x="45122" y="612020"/>
                  <a:pt x="44064" y="608843"/>
                  <a:pt x="60599" y="597421"/>
                </a:cubicBezTo>
                <a:cubicBezTo>
                  <a:pt x="77133" y="585999"/>
                  <a:pt x="94015" y="571677"/>
                  <a:pt x="111245" y="554454"/>
                </a:cubicBezTo>
                <a:cubicBezTo>
                  <a:pt x="128474" y="537232"/>
                  <a:pt x="137355" y="524469"/>
                  <a:pt x="137885" y="516166"/>
                </a:cubicBezTo>
                <a:cubicBezTo>
                  <a:pt x="138283" y="509939"/>
                  <a:pt x="140532" y="506872"/>
                  <a:pt x="144633" y="506964"/>
                </a:cubicBezTo>
                <a:close/>
                <a:moveTo>
                  <a:pt x="5012947" y="233677"/>
                </a:moveTo>
                <a:cubicBezTo>
                  <a:pt x="5016084" y="234056"/>
                  <a:pt x="5020069" y="235060"/>
                  <a:pt x="5024902" y="236687"/>
                </a:cubicBezTo>
                <a:cubicBezTo>
                  <a:pt x="5044232" y="243198"/>
                  <a:pt x="5058658" y="250511"/>
                  <a:pt x="5068180" y="258628"/>
                </a:cubicBezTo>
                <a:cubicBezTo>
                  <a:pt x="5077702" y="266744"/>
                  <a:pt x="5081628" y="277464"/>
                  <a:pt x="5079957" y="290786"/>
                </a:cubicBezTo>
                <a:cubicBezTo>
                  <a:pt x="5078286" y="304108"/>
                  <a:pt x="5071694" y="306739"/>
                  <a:pt x="5060179" y="298680"/>
                </a:cubicBezTo>
                <a:cubicBezTo>
                  <a:pt x="5048663" y="290621"/>
                  <a:pt x="5038919" y="282386"/>
                  <a:pt x="5030946" y="273975"/>
                </a:cubicBezTo>
                <a:cubicBezTo>
                  <a:pt x="5022973" y="265565"/>
                  <a:pt x="5015193" y="256613"/>
                  <a:pt x="5007607" y="247120"/>
                </a:cubicBezTo>
                <a:cubicBezTo>
                  <a:pt x="5001757" y="237021"/>
                  <a:pt x="5003536" y="232540"/>
                  <a:pt x="5012947" y="233677"/>
                </a:cubicBezTo>
                <a:close/>
                <a:moveTo>
                  <a:pt x="1260097" y="233677"/>
                </a:moveTo>
                <a:cubicBezTo>
                  <a:pt x="1263234" y="234056"/>
                  <a:pt x="1267219" y="235060"/>
                  <a:pt x="1272051" y="236687"/>
                </a:cubicBezTo>
                <a:cubicBezTo>
                  <a:pt x="1291382" y="243198"/>
                  <a:pt x="1305808" y="250511"/>
                  <a:pt x="1315330" y="258628"/>
                </a:cubicBezTo>
                <a:cubicBezTo>
                  <a:pt x="1324853" y="266744"/>
                  <a:pt x="1328778" y="277464"/>
                  <a:pt x="1327107" y="290786"/>
                </a:cubicBezTo>
                <a:cubicBezTo>
                  <a:pt x="1325436" y="304108"/>
                  <a:pt x="1318844" y="306739"/>
                  <a:pt x="1307329" y="298680"/>
                </a:cubicBezTo>
                <a:cubicBezTo>
                  <a:pt x="1295813" y="290621"/>
                  <a:pt x="1286069" y="282386"/>
                  <a:pt x="1278096" y="273975"/>
                </a:cubicBezTo>
                <a:cubicBezTo>
                  <a:pt x="1270123" y="265565"/>
                  <a:pt x="1262343" y="256613"/>
                  <a:pt x="1254757" y="247120"/>
                </a:cubicBezTo>
                <a:cubicBezTo>
                  <a:pt x="1248906" y="237021"/>
                  <a:pt x="1250686" y="232540"/>
                  <a:pt x="1260097" y="233677"/>
                </a:cubicBezTo>
                <a:close/>
                <a:moveTo>
                  <a:pt x="6300551" y="231081"/>
                </a:moveTo>
                <a:cubicBezTo>
                  <a:pt x="6304535" y="230438"/>
                  <a:pt x="6308937" y="230736"/>
                  <a:pt x="6313759" y="231976"/>
                </a:cubicBezTo>
                <a:cubicBezTo>
                  <a:pt x="6323403" y="234457"/>
                  <a:pt x="6329701" y="239673"/>
                  <a:pt x="6332655" y="247625"/>
                </a:cubicBezTo>
                <a:cubicBezTo>
                  <a:pt x="6335610" y="255577"/>
                  <a:pt x="6335193" y="265525"/>
                  <a:pt x="6331408" y="277471"/>
                </a:cubicBezTo>
                <a:cubicBezTo>
                  <a:pt x="6327622" y="289416"/>
                  <a:pt x="6320746" y="300842"/>
                  <a:pt x="6310779" y="311747"/>
                </a:cubicBezTo>
                <a:cubicBezTo>
                  <a:pt x="6300813" y="322653"/>
                  <a:pt x="6291205" y="328590"/>
                  <a:pt x="6281955" y="329558"/>
                </a:cubicBezTo>
                <a:cubicBezTo>
                  <a:pt x="6272706" y="330526"/>
                  <a:pt x="6270899" y="328041"/>
                  <a:pt x="6276535" y="322105"/>
                </a:cubicBezTo>
                <a:cubicBezTo>
                  <a:pt x="6282171" y="316168"/>
                  <a:pt x="6287365" y="310177"/>
                  <a:pt x="6292119" y="304133"/>
                </a:cubicBezTo>
                <a:cubicBezTo>
                  <a:pt x="6296873" y="298088"/>
                  <a:pt x="6301007" y="290850"/>
                  <a:pt x="6304520" y="282418"/>
                </a:cubicBezTo>
                <a:cubicBezTo>
                  <a:pt x="6298196" y="282418"/>
                  <a:pt x="6292879" y="280801"/>
                  <a:pt x="6288571" y="277567"/>
                </a:cubicBezTo>
                <a:cubicBezTo>
                  <a:pt x="6284261" y="274334"/>
                  <a:pt x="6281343" y="270103"/>
                  <a:pt x="6279815" y="264876"/>
                </a:cubicBezTo>
                <a:cubicBezTo>
                  <a:pt x="6278289" y="259649"/>
                  <a:pt x="6278009" y="254767"/>
                  <a:pt x="6278977" y="250228"/>
                </a:cubicBezTo>
                <a:cubicBezTo>
                  <a:pt x="6279945" y="245689"/>
                  <a:pt x="6283573" y="240892"/>
                  <a:pt x="6289861" y="235837"/>
                </a:cubicBezTo>
                <a:cubicBezTo>
                  <a:pt x="6293005" y="233310"/>
                  <a:pt x="6296569" y="231725"/>
                  <a:pt x="6300551" y="231081"/>
                </a:cubicBezTo>
                <a:close/>
                <a:moveTo>
                  <a:pt x="3262077" y="231081"/>
                </a:moveTo>
                <a:cubicBezTo>
                  <a:pt x="3266060" y="230438"/>
                  <a:pt x="3270462" y="230736"/>
                  <a:pt x="3275284" y="231976"/>
                </a:cubicBezTo>
                <a:cubicBezTo>
                  <a:pt x="3284928" y="234457"/>
                  <a:pt x="3291227" y="239674"/>
                  <a:pt x="3294181" y="247625"/>
                </a:cubicBezTo>
                <a:cubicBezTo>
                  <a:pt x="3297135" y="255577"/>
                  <a:pt x="3296719" y="265525"/>
                  <a:pt x="3292933" y="277471"/>
                </a:cubicBezTo>
                <a:cubicBezTo>
                  <a:pt x="3289147" y="289416"/>
                  <a:pt x="3282271" y="300842"/>
                  <a:pt x="3272305" y="311747"/>
                </a:cubicBezTo>
                <a:cubicBezTo>
                  <a:pt x="3262338" y="322653"/>
                  <a:pt x="3252730" y="328590"/>
                  <a:pt x="3243481" y="329558"/>
                </a:cubicBezTo>
                <a:cubicBezTo>
                  <a:pt x="3234232" y="330526"/>
                  <a:pt x="3232425" y="328041"/>
                  <a:pt x="3238060" y="322105"/>
                </a:cubicBezTo>
                <a:cubicBezTo>
                  <a:pt x="3243696" y="316168"/>
                  <a:pt x="3248891" y="310177"/>
                  <a:pt x="3253645" y="304133"/>
                </a:cubicBezTo>
                <a:cubicBezTo>
                  <a:pt x="3258398" y="298088"/>
                  <a:pt x="3262532" y="290850"/>
                  <a:pt x="3266045" y="282418"/>
                </a:cubicBezTo>
                <a:cubicBezTo>
                  <a:pt x="3259721" y="282418"/>
                  <a:pt x="3254405" y="280801"/>
                  <a:pt x="3250095" y="277567"/>
                </a:cubicBezTo>
                <a:cubicBezTo>
                  <a:pt x="3245786" y="274334"/>
                  <a:pt x="3242868" y="270103"/>
                  <a:pt x="3241341" y="264876"/>
                </a:cubicBezTo>
                <a:cubicBezTo>
                  <a:pt x="3239813" y="259649"/>
                  <a:pt x="3239534" y="254767"/>
                  <a:pt x="3240502" y="250228"/>
                </a:cubicBezTo>
                <a:cubicBezTo>
                  <a:pt x="3241470" y="245689"/>
                  <a:pt x="3245098" y="240892"/>
                  <a:pt x="3251386" y="235837"/>
                </a:cubicBezTo>
                <a:cubicBezTo>
                  <a:pt x="3254530" y="233310"/>
                  <a:pt x="3258094" y="231725"/>
                  <a:pt x="3262077" y="231081"/>
                </a:cubicBezTo>
                <a:close/>
                <a:moveTo>
                  <a:pt x="3744646" y="218280"/>
                </a:moveTo>
                <a:cubicBezTo>
                  <a:pt x="3746623" y="217805"/>
                  <a:pt x="3749652" y="218029"/>
                  <a:pt x="3753734" y="218952"/>
                </a:cubicBezTo>
                <a:cubicBezTo>
                  <a:pt x="3770060" y="222645"/>
                  <a:pt x="3785447" y="227990"/>
                  <a:pt x="3799895" y="234988"/>
                </a:cubicBezTo>
                <a:cubicBezTo>
                  <a:pt x="3814343" y="241986"/>
                  <a:pt x="3825775" y="251407"/>
                  <a:pt x="3834193" y="263252"/>
                </a:cubicBezTo>
                <a:cubicBezTo>
                  <a:pt x="3842611" y="275097"/>
                  <a:pt x="3844805" y="285300"/>
                  <a:pt x="3840775" y="293862"/>
                </a:cubicBezTo>
                <a:cubicBezTo>
                  <a:pt x="3836746" y="302423"/>
                  <a:pt x="3826098" y="299512"/>
                  <a:pt x="3808832" y="285128"/>
                </a:cubicBezTo>
                <a:cubicBezTo>
                  <a:pt x="3791567" y="270745"/>
                  <a:pt x="3773713" y="256183"/>
                  <a:pt x="3755272" y="241441"/>
                </a:cubicBezTo>
                <a:cubicBezTo>
                  <a:pt x="3742258" y="227427"/>
                  <a:pt x="3738716" y="219707"/>
                  <a:pt x="3744646" y="218280"/>
                </a:cubicBezTo>
                <a:close/>
                <a:moveTo>
                  <a:pt x="7130942" y="193322"/>
                </a:moveTo>
                <a:lnTo>
                  <a:pt x="7094353" y="197194"/>
                </a:lnTo>
                <a:cubicBezTo>
                  <a:pt x="7091657" y="201912"/>
                  <a:pt x="7089459" y="205547"/>
                  <a:pt x="7087761" y="208100"/>
                </a:cubicBezTo>
                <a:cubicBezTo>
                  <a:pt x="7086061" y="210653"/>
                  <a:pt x="7086517" y="212201"/>
                  <a:pt x="7089126" y="212746"/>
                </a:cubicBezTo>
                <a:cubicBezTo>
                  <a:pt x="7091737" y="213291"/>
                  <a:pt x="7101015" y="215765"/>
                  <a:pt x="7116961" y="220167"/>
                </a:cubicBezTo>
                <a:cubicBezTo>
                  <a:pt x="7121005" y="215148"/>
                  <a:pt x="7125665" y="206200"/>
                  <a:pt x="7130942" y="193322"/>
                </a:cubicBezTo>
                <a:close/>
                <a:moveTo>
                  <a:pt x="5623704" y="153399"/>
                </a:moveTo>
                <a:cubicBezTo>
                  <a:pt x="5626144" y="152471"/>
                  <a:pt x="5626218" y="156733"/>
                  <a:pt x="5623927" y="166187"/>
                </a:cubicBezTo>
                <a:cubicBezTo>
                  <a:pt x="5619346" y="185095"/>
                  <a:pt x="5613090" y="204859"/>
                  <a:pt x="5605159" y="225480"/>
                </a:cubicBezTo>
                <a:cubicBezTo>
                  <a:pt x="5597903" y="246919"/>
                  <a:pt x="5593985" y="264468"/>
                  <a:pt x="5593404" y="278127"/>
                </a:cubicBezTo>
                <a:cubicBezTo>
                  <a:pt x="5592823" y="291786"/>
                  <a:pt x="5585614" y="290413"/>
                  <a:pt x="5571775" y="274008"/>
                </a:cubicBezTo>
                <a:cubicBezTo>
                  <a:pt x="5557937" y="257602"/>
                  <a:pt x="5553384" y="248084"/>
                  <a:pt x="5558116" y="245453"/>
                </a:cubicBezTo>
                <a:cubicBezTo>
                  <a:pt x="5562849" y="242821"/>
                  <a:pt x="5568975" y="235536"/>
                  <a:pt x="5576497" y="223598"/>
                </a:cubicBezTo>
                <a:cubicBezTo>
                  <a:pt x="5584019" y="211660"/>
                  <a:pt x="5594949" y="194380"/>
                  <a:pt x="5609289" y="171758"/>
                </a:cubicBezTo>
                <a:cubicBezTo>
                  <a:pt x="5616460" y="160447"/>
                  <a:pt x="5621265" y="154328"/>
                  <a:pt x="5623704" y="153399"/>
                </a:cubicBezTo>
                <a:close/>
                <a:moveTo>
                  <a:pt x="1870854" y="153399"/>
                </a:moveTo>
                <a:cubicBezTo>
                  <a:pt x="1873294" y="152471"/>
                  <a:pt x="1873368" y="156733"/>
                  <a:pt x="1871077" y="166187"/>
                </a:cubicBezTo>
                <a:cubicBezTo>
                  <a:pt x="1866496" y="185095"/>
                  <a:pt x="1860240" y="204859"/>
                  <a:pt x="1852310" y="225480"/>
                </a:cubicBezTo>
                <a:cubicBezTo>
                  <a:pt x="1845053" y="246919"/>
                  <a:pt x="1841135" y="264468"/>
                  <a:pt x="1840554" y="278127"/>
                </a:cubicBezTo>
                <a:cubicBezTo>
                  <a:pt x="1839973" y="291786"/>
                  <a:pt x="1832764" y="290413"/>
                  <a:pt x="1818926" y="274008"/>
                </a:cubicBezTo>
                <a:cubicBezTo>
                  <a:pt x="1805087" y="257602"/>
                  <a:pt x="1800534" y="248084"/>
                  <a:pt x="1805266" y="245453"/>
                </a:cubicBezTo>
                <a:cubicBezTo>
                  <a:pt x="1809999" y="242821"/>
                  <a:pt x="1816126" y="235536"/>
                  <a:pt x="1823647" y="223598"/>
                </a:cubicBezTo>
                <a:cubicBezTo>
                  <a:pt x="1831169" y="211660"/>
                  <a:pt x="1842099" y="194380"/>
                  <a:pt x="1856440" y="171758"/>
                </a:cubicBezTo>
                <a:cubicBezTo>
                  <a:pt x="1863610" y="160447"/>
                  <a:pt x="1868415" y="154328"/>
                  <a:pt x="1870854" y="153399"/>
                </a:cubicBezTo>
                <a:close/>
                <a:moveTo>
                  <a:pt x="6796273" y="151641"/>
                </a:moveTo>
                <a:cubicBezTo>
                  <a:pt x="6801579" y="152039"/>
                  <a:pt x="6805581" y="153894"/>
                  <a:pt x="6808281" y="157207"/>
                </a:cubicBezTo>
                <a:cubicBezTo>
                  <a:pt x="6813680" y="163832"/>
                  <a:pt x="6811353" y="168797"/>
                  <a:pt x="6801301" y="172102"/>
                </a:cubicBezTo>
                <a:cubicBezTo>
                  <a:pt x="6791249" y="175408"/>
                  <a:pt x="6773696" y="180086"/>
                  <a:pt x="6748643" y="186138"/>
                </a:cubicBezTo>
                <a:cubicBezTo>
                  <a:pt x="6745733" y="190497"/>
                  <a:pt x="6743145" y="194939"/>
                  <a:pt x="6740878" y="199464"/>
                </a:cubicBezTo>
                <a:cubicBezTo>
                  <a:pt x="6738613" y="203988"/>
                  <a:pt x="6734985" y="208186"/>
                  <a:pt x="6729994" y="212058"/>
                </a:cubicBezTo>
                <a:cubicBezTo>
                  <a:pt x="6754014" y="209376"/>
                  <a:pt x="6774337" y="206505"/>
                  <a:pt x="6790965" y="203443"/>
                </a:cubicBezTo>
                <a:cubicBezTo>
                  <a:pt x="6807593" y="200381"/>
                  <a:pt x="6818703" y="197452"/>
                  <a:pt x="6824295" y="194656"/>
                </a:cubicBezTo>
                <a:cubicBezTo>
                  <a:pt x="6829888" y="191860"/>
                  <a:pt x="6837739" y="193373"/>
                  <a:pt x="6847849" y="199195"/>
                </a:cubicBezTo>
                <a:cubicBezTo>
                  <a:pt x="6857959" y="205017"/>
                  <a:pt x="6863792" y="209602"/>
                  <a:pt x="6865348" y="212951"/>
                </a:cubicBezTo>
                <a:cubicBezTo>
                  <a:pt x="6866903" y="216299"/>
                  <a:pt x="6865635" y="221490"/>
                  <a:pt x="6861541" y="228524"/>
                </a:cubicBezTo>
                <a:cubicBezTo>
                  <a:pt x="6857447" y="235558"/>
                  <a:pt x="6854719" y="247722"/>
                  <a:pt x="6853355" y="265016"/>
                </a:cubicBezTo>
                <a:cubicBezTo>
                  <a:pt x="6851993" y="282311"/>
                  <a:pt x="6845408" y="296507"/>
                  <a:pt x="6833599" y="307607"/>
                </a:cubicBezTo>
                <a:cubicBezTo>
                  <a:pt x="6821789" y="318706"/>
                  <a:pt x="6814221" y="319882"/>
                  <a:pt x="6810894" y="311134"/>
                </a:cubicBezTo>
                <a:cubicBezTo>
                  <a:pt x="6807567" y="302387"/>
                  <a:pt x="6802000" y="292912"/>
                  <a:pt x="6794191" y="282708"/>
                </a:cubicBezTo>
                <a:cubicBezTo>
                  <a:pt x="6786383" y="272505"/>
                  <a:pt x="6785419" y="268340"/>
                  <a:pt x="6791299" y="270211"/>
                </a:cubicBezTo>
                <a:cubicBezTo>
                  <a:pt x="6797178" y="272082"/>
                  <a:pt x="6803588" y="273656"/>
                  <a:pt x="6810529" y="274932"/>
                </a:cubicBezTo>
                <a:cubicBezTo>
                  <a:pt x="6817469" y="276209"/>
                  <a:pt x="6821955" y="271878"/>
                  <a:pt x="6823983" y="261940"/>
                </a:cubicBezTo>
                <a:cubicBezTo>
                  <a:pt x="6826013" y="252002"/>
                  <a:pt x="6827027" y="241706"/>
                  <a:pt x="6827027" y="231051"/>
                </a:cubicBezTo>
                <a:cubicBezTo>
                  <a:pt x="6827027" y="222777"/>
                  <a:pt x="6825281" y="218472"/>
                  <a:pt x="6821789" y="218134"/>
                </a:cubicBezTo>
                <a:cubicBezTo>
                  <a:pt x="6818298" y="217797"/>
                  <a:pt x="6803451" y="219644"/>
                  <a:pt x="6777252" y="223673"/>
                </a:cubicBezTo>
                <a:cubicBezTo>
                  <a:pt x="6778141" y="224892"/>
                  <a:pt x="6777657" y="234070"/>
                  <a:pt x="6775801" y="251207"/>
                </a:cubicBezTo>
                <a:cubicBezTo>
                  <a:pt x="6773943" y="268343"/>
                  <a:pt x="6770753" y="280755"/>
                  <a:pt x="6766229" y="288441"/>
                </a:cubicBezTo>
                <a:cubicBezTo>
                  <a:pt x="6761704" y="296127"/>
                  <a:pt x="6758112" y="297866"/>
                  <a:pt x="6755451" y="293657"/>
                </a:cubicBezTo>
                <a:cubicBezTo>
                  <a:pt x="6752791" y="289448"/>
                  <a:pt x="6751031" y="267253"/>
                  <a:pt x="6750171" y="227072"/>
                </a:cubicBezTo>
                <a:cubicBezTo>
                  <a:pt x="6742456" y="227961"/>
                  <a:pt x="6735193" y="229080"/>
                  <a:pt x="6728381" y="230428"/>
                </a:cubicBezTo>
                <a:cubicBezTo>
                  <a:pt x="6727593" y="241341"/>
                  <a:pt x="6726229" y="253100"/>
                  <a:pt x="6724293" y="265705"/>
                </a:cubicBezTo>
                <a:cubicBezTo>
                  <a:pt x="6722357" y="278310"/>
                  <a:pt x="6718805" y="284920"/>
                  <a:pt x="6713635" y="285537"/>
                </a:cubicBezTo>
                <a:cubicBezTo>
                  <a:pt x="6708466" y="286154"/>
                  <a:pt x="6705383" y="280081"/>
                  <a:pt x="6704386" y="267318"/>
                </a:cubicBezTo>
                <a:cubicBezTo>
                  <a:pt x="6703389" y="254555"/>
                  <a:pt x="6702167" y="243391"/>
                  <a:pt x="6700719" y="233826"/>
                </a:cubicBezTo>
                <a:cubicBezTo>
                  <a:pt x="6690121" y="234701"/>
                  <a:pt x="6683805" y="235275"/>
                  <a:pt x="6681768" y="235547"/>
                </a:cubicBezTo>
                <a:cubicBezTo>
                  <a:pt x="6679732" y="235820"/>
                  <a:pt x="6679613" y="243789"/>
                  <a:pt x="6681413" y="259456"/>
                </a:cubicBezTo>
                <a:cubicBezTo>
                  <a:pt x="6683213" y="275123"/>
                  <a:pt x="6682288" y="287365"/>
                  <a:pt x="6678639" y="296185"/>
                </a:cubicBezTo>
                <a:cubicBezTo>
                  <a:pt x="6674989" y="305004"/>
                  <a:pt x="6670238" y="306273"/>
                  <a:pt x="6664387" y="299992"/>
                </a:cubicBezTo>
                <a:cubicBezTo>
                  <a:pt x="6658537" y="293711"/>
                  <a:pt x="6655611" y="282877"/>
                  <a:pt x="6655611" y="267490"/>
                </a:cubicBezTo>
                <a:cubicBezTo>
                  <a:pt x="6655611" y="252806"/>
                  <a:pt x="6653586" y="239896"/>
                  <a:pt x="6649535" y="228761"/>
                </a:cubicBezTo>
                <a:cubicBezTo>
                  <a:pt x="6645484" y="217625"/>
                  <a:pt x="6648273" y="213635"/>
                  <a:pt x="6657903" y="216790"/>
                </a:cubicBezTo>
                <a:cubicBezTo>
                  <a:pt x="6667532" y="219945"/>
                  <a:pt x="6684822" y="219429"/>
                  <a:pt x="6709774" y="215241"/>
                </a:cubicBezTo>
                <a:cubicBezTo>
                  <a:pt x="6712456" y="212560"/>
                  <a:pt x="6714457" y="207903"/>
                  <a:pt x="6715775" y="201270"/>
                </a:cubicBezTo>
                <a:cubicBezTo>
                  <a:pt x="6717095" y="194638"/>
                  <a:pt x="6718185" y="191092"/>
                  <a:pt x="6719045" y="190634"/>
                </a:cubicBezTo>
                <a:cubicBezTo>
                  <a:pt x="6717052" y="191508"/>
                  <a:pt x="6711937" y="192175"/>
                  <a:pt x="6703698" y="192634"/>
                </a:cubicBezTo>
                <a:cubicBezTo>
                  <a:pt x="6695459" y="193093"/>
                  <a:pt x="6687633" y="191100"/>
                  <a:pt x="6680219" y="186654"/>
                </a:cubicBezTo>
                <a:cubicBezTo>
                  <a:pt x="6672805" y="182209"/>
                  <a:pt x="6673189" y="179283"/>
                  <a:pt x="6681370" y="177878"/>
                </a:cubicBezTo>
                <a:cubicBezTo>
                  <a:pt x="6689551" y="176473"/>
                  <a:pt x="6703486" y="173536"/>
                  <a:pt x="6723175" y="169069"/>
                </a:cubicBezTo>
                <a:cubicBezTo>
                  <a:pt x="6742865" y="164603"/>
                  <a:pt x="6760621" y="159852"/>
                  <a:pt x="6776445" y="154819"/>
                </a:cubicBezTo>
                <a:cubicBezTo>
                  <a:pt x="6784358" y="152302"/>
                  <a:pt x="6790967" y="151243"/>
                  <a:pt x="6796273" y="151641"/>
                </a:cubicBezTo>
                <a:close/>
                <a:moveTo>
                  <a:pt x="4286930" y="147441"/>
                </a:moveTo>
                <a:lnTo>
                  <a:pt x="4268194" y="150947"/>
                </a:lnTo>
                <a:cubicBezTo>
                  <a:pt x="4268194" y="166979"/>
                  <a:pt x="4267958" y="183062"/>
                  <a:pt x="4267484" y="199195"/>
                </a:cubicBezTo>
                <a:lnTo>
                  <a:pt x="4266935" y="212750"/>
                </a:lnTo>
                <a:lnTo>
                  <a:pt x="4268076" y="208530"/>
                </a:lnTo>
                <a:cubicBezTo>
                  <a:pt x="4271697" y="199768"/>
                  <a:pt x="4275070" y="191584"/>
                  <a:pt x="4278196" y="183976"/>
                </a:cubicBezTo>
                <a:cubicBezTo>
                  <a:pt x="4281323" y="176369"/>
                  <a:pt x="4284234" y="164190"/>
                  <a:pt x="4286930" y="147441"/>
                </a:cubicBezTo>
                <a:close/>
                <a:moveTo>
                  <a:pt x="534080" y="147441"/>
                </a:moveTo>
                <a:lnTo>
                  <a:pt x="515344" y="150947"/>
                </a:lnTo>
                <a:cubicBezTo>
                  <a:pt x="515344" y="166979"/>
                  <a:pt x="515108" y="183062"/>
                  <a:pt x="514635" y="199195"/>
                </a:cubicBezTo>
                <a:lnTo>
                  <a:pt x="514086" y="212750"/>
                </a:lnTo>
                <a:lnTo>
                  <a:pt x="515226" y="208530"/>
                </a:lnTo>
                <a:cubicBezTo>
                  <a:pt x="518847" y="199768"/>
                  <a:pt x="522220" y="191584"/>
                  <a:pt x="525346" y="183976"/>
                </a:cubicBezTo>
                <a:cubicBezTo>
                  <a:pt x="528473" y="176369"/>
                  <a:pt x="531384" y="164190"/>
                  <a:pt x="534080" y="147441"/>
                </a:cubicBezTo>
                <a:close/>
                <a:moveTo>
                  <a:pt x="4330122" y="139331"/>
                </a:moveTo>
                <a:lnTo>
                  <a:pt x="4310849" y="144107"/>
                </a:lnTo>
                <a:lnTo>
                  <a:pt x="4307343" y="162154"/>
                </a:lnTo>
                <a:cubicBezTo>
                  <a:pt x="4313681" y="164448"/>
                  <a:pt x="4319091" y="167886"/>
                  <a:pt x="4323572" y="172468"/>
                </a:cubicBezTo>
                <a:lnTo>
                  <a:pt x="4324761" y="174784"/>
                </a:lnTo>
                <a:close/>
                <a:moveTo>
                  <a:pt x="577272" y="139331"/>
                </a:moveTo>
                <a:lnTo>
                  <a:pt x="557999" y="144107"/>
                </a:lnTo>
                <a:lnTo>
                  <a:pt x="554493" y="162154"/>
                </a:lnTo>
                <a:cubicBezTo>
                  <a:pt x="560831" y="164448"/>
                  <a:pt x="566241" y="167886"/>
                  <a:pt x="570723" y="172468"/>
                </a:cubicBezTo>
                <a:lnTo>
                  <a:pt x="571911" y="174784"/>
                </a:lnTo>
                <a:close/>
                <a:moveTo>
                  <a:pt x="6691205" y="131405"/>
                </a:moveTo>
                <a:cubicBezTo>
                  <a:pt x="6695017" y="131308"/>
                  <a:pt x="6699062" y="131767"/>
                  <a:pt x="6703343" y="132782"/>
                </a:cubicBezTo>
                <a:cubicBezTo>
                  <a:pt x="6711903" y="134811"/>
                  <a:pt x="6716687" y="139787"/>
                  <a:pt x="6717690" y="147710"/>
                </a:cubicBezTo>
                <a:cubicBezTo>
                  <a:pt x="6718694" y="155633"/>
                  <a:pt x="6712485" y="158196"/>
                  <a:pt x="6699062" y="155400"/>
                </a:cubicBezTo>
                <a:cubicBezTo>
                  <a:pt x="6689541" y="152560"/>
                  <a:pt x="6682391" y="148782"/>
                  <a:pt x="6677617" y="144064"/>
                </a:cubicBezTo>
                <a:cubicBezTo>
                  <a:pt x="6672841" y="139346"/>
                  <a:pt x="6673795" y="135779"/>
                  <a:pt x="6680477" y="133362"/>
                </a:cubicBezTo>
                <a:cubicBezTo>
                  <a:pt x="6683819" y="132154"/>
                  <a:pt x="6687395" y="131502"/>
                  <a:pt x="6691205" y="131405"/>
                </a:cubicBezTo>
                <a:close/>
                <a:moveTo>
                  <a:pt x="244633" y="123480"/>
                </a:moveTo>
                <a:cubicBezTo>
                  <a:pt x="260812" y="122396"/>
                  <a:pt x="274385" y="124769"/>
                  <a:pt x="285349" y="130598"/>
                </a:cubicBezTo>
                <a:cubicBezTo>
                  <a:pt x="299969" y="138371"/>
                  <a:pt x="306408" y="145369"/>
                  <a:pt x="304665" y="151592"/>
                </a:cubicBezTo>
                <a:cubicBezTo>
                  <a:pt x="302923" y="157816"/>
                  <a:pt x="295890" y="160480"/>
                  <a:pt x="283564" y="159583"/>
                </a:cubicBezTo>
                <a:cubicBezTo>
                  <a:pt x="271239" y="158687"/>
                  <a:pt x="253919" y="158239"/>
                  <a:pt x="231606" y="158239"/>
                </a:cubicBezTo>
                <a:cubicBezTo>
                  <a:pt x="209321" y="158239"/>
                  <a:pt x="185380" y="159361"/>
                  <a:pt x="159783" y="161605"/>
                </a:cubicBezTo>
                <a:cubicBezTo>
                  <a:pt x="134186" y="163850"/>
                  <a:pt x="112761" y="166520"/>
                  <a:pt x="95510" y="169618"/>
                </a:cubicBezTo>
                <a:cubicBezTo>
                  <a:pt x="78259" y="172715"/>
                  <a:pt x="63202" y="175641"/>
                  <a:pt x="50338" y="178394"/>
                </a:cubicBezTo>
                <a:cubicBezTo>
                  <a:pt x="37475" y="181148"/>
                  <a:pt x="24089" y="178158"/>
                  <a:pt x="10179" y="169424"/>
                </a:cubicBezTo>
                <a:cubicBezTo>
                  <a:pt x="-2427" y="155557"/>
                  <a:pt x="-3323" y="149309"/>
                  <a:pt x="7490" y="150678"/>
                </a:cubicBezTo>
                <a:cubicBezTo>
                  <a:pt x="18302" y="152048"/>
                  <a:pt x="36826" y="151617"/>
                  <a:pt x="63062" y="149388"/>
                </a:cubicBezTo>
                <a:cubicBezTo>
                  <a:pt x="89297" y="147158"/>
                  <a:pt x="117303" y="143784"/>
                  <a:pt x="147081" y="139267"/>
                </a:cubicBezTo>
                <a:cubicBezTo>
                  <a:pt x="176859" y="134750"/>
                  <a:pt x="203693" y="130233"/>
                  <a:pt x="227583" y="125715"/>
                </a:cubicBezTo>
                <a:cubicBezTo>
                  <a:pt x="233556" y="124586"/>
                  <a:pt x="239239" y="123841"/>
                  <a:pt x="244633" y="123480"/>
                </a:cubicBezTo>
                <a:close/>
                <a:moveTo>
                  <a:pt x="5242390" y="120757"/>
                </a:moveTo>
                <a:cubicBezTo>
                  <a:pt x="5246032" y="118282"/>
                  <a:pt x="5248539" y="124613"/>
                  <a:pt x="5249910" y="139751"/>
                </a:cubicBezTo>
                <a:cubicBezTo>
                  <a:pt x="5251738" y="159935"/>
                  <a:pt x="5246282" y="180208"/>
                  <a:pt x="5233541" y="200571"/>
                </a:cubicBezTo>
                <a:cubicBezTo>
                  <a:pt x="5220800" y="220934"/>
                  <a:pt x="5211324" y="225265"/>
                  <a:pt x="5205115" y="213564"/>
                </a:cubicBezTo>
                <a:cubicBezTo>
                  <a:pt x="5198906" y="201862"/>
                  <a:pt x="5198977" y="191602"/>
                  <a:pt x="5205330" y="182782"/>
                </a:cubicBezTo>
                <a:cubicBezTo>
                  <a:pt x="5211683" y="173963"/>
                  <a:pt x="5217060" y="165208"/>
                  <a:pt x="5221462" y="156518"/>
                </a:cubicBezTo>
                <a:cubicBezTo>
                  <a:pt x="5226869" y="147412"/>
                  <a:pt x="5232505" y="137295"/>
                  <a:pt x="5238370" y="126167"/>
                </a:cubicBezTo>
                <a:cubicBezTo>
                  <a:pt x="5239836" y="123385"/>
                  <a:pt x="5241176" y="121582"/>
                  <a:pt x="5242390" y="120757"/>
                </a:cubicBezTo>
                <a:close/>
                <a:moveTo>
                  <a:pt x="1489541" y="120757"/>
                </a:moveTo>
                <a:cubicBezTo>
                  <a:pt x="1493182" y="118282"/>
                  <a:pt x="1495689" y="124613"/>
                  <a:pt x="1497060" y="139751"/>
                </a:cubicBezTo>
                <a:cubicBezTo>
                  <a:pt x="1498889" y="159935"/>
                  <a:pt x="1493432" y="180208"/>
                  <a:pt x="1480691" y="200571"/>
                </a:cubicBezTo>
                <a:cubicBezTo>
                  <a:pt x="1467950" y="220934"/>
                  <a:pt x="1458474" y="225265"/>
                  <a:pt x="1452265" y="213564"/>
                </a:cubicBezTo>
                <a:cubicBezTo>
                  <a:pt x="1446056" y="201862"/>
                  <a:pt x="1446127" y="191602"/>
                  <a:pt x="1452480" y="182782"/>
                </a:cubicBezTo>
                <a:cubicBezTo>
                  <a:pt x="1458833" y="173963"/>
                  <a:pt x="1464210" y="165208"/>
                  <a:pt x="1468613" y="156518"/>
                </a:cubicBezTo>
                <a:cubicBezTo>
                  <a:pt x="1474019" y="147412"/>
                  <a:pt x="1479655" y="137295"/>
                  <a:pt x="1485520" y="126167"/>
                </a:cubicBezTo>
                <a:cubicBezTo>
                  <a:pt x="1486986" y="123385"/>
                  <a:pt x="1488326" y="121582"/>
                  <a:pt x="1489541" y="120757"/>
                </a:cubicBezTo>
                <a:close/>
                <a:moveTo>
                  <a:pt x="3644185" y="117327"/>
                </a:moveTo>
                <a:cubicBezTo>
                  <a:pt x="3646540" y="117282"/>
                  <a:pt x="3649457" y="117672"/>
                  <a:pt x="3652936" y="118499"/>
                </a:cubicBezTo>
                <a:cubicBezTo>
                  <a:pt x="3666854" y="121804"/>
                  <a:pt x="3676777" y="126432"/>
                  <a:pt x="3682707" y="132384"/>
                </a:cubicBezTo>
                <a:cubicBezTo>
                  <a:pt x="3688636" y="138335"/>
                  <a:pt x="3691024" y="145932"/>
                  <a:pt x="3689870" y="155174"/>
                </a:cubicBezTo>
                <a:cubicBezTo>
                  <a:pt x="3688715" y="164416"/>
                  <a:pt x="3684234" y="167341"/>
                  <a:pt x="3676426" y="163950"/>
                </a:cubicBezTo>
                <a:cubicBezTo>
                  <a:pt x="3668618" y="160559"/>
                  <a:pt x="3661415" y="155324"/>
                  <a:pt x="3654819" y="148247"/>
                </a:cubicBezTo>
                <a:cubicBezTo>
                  <a:pt x="3648222" y="141171"/>
                  <a:pt x="3642673" y="134922"/>
                  <a:pt x="3638170" y="129501"/>
                </a:cubicBezTo>
                <a:cubicBezTo>
                  <a:pt x="3635115" y="121521"/>
                  <a:pt x="3637120" y="117463"/>
                  <a:pt x="3644185" y="117327"/>
                </a:cubicBezTo>
                <a:close/>
                <a:moveTo>
                  <a:pt x="5761187" y="115587"/>
                </a:moveTo>
                <a:cubicBezTo>
                  <a:pt x="5764702" y="115047"/>
                  <a:pt x="5768373" y="115641"/>
                  <a:pt x="5772197" y="117369"/>
                </a:cubicBezTo>
                <a:cubicBezTo>
                  <a:pt x="5779849" y="120825"/>
                  <a:pt x="5785129" y="124489"/>
                  <a:pt x="5788040" y="128361"/>
                </a:cubicBezTo>
                <a:cubicBezTo>
                  <a:pt x="5792098" y="132678"/>
                  <a:pt x="5790840" y="136955"/>
                  <a:pt x="5784265" y="141192"/>
                </a:cubicBezTo>
                <a:cubicBezTo>
                  <a:pt x="5777690" y="145430"/>
                  <a:pt x="5772517" y="152571"/>
                  <a:pt x="5768745" y="162616"/>
                </a:cubicBezTo>
                <a:cubicBezTo>
                  <a:pt x="5764973" y="172662"/>
                  <a:pt x="5763088" y="188719"/>
                  <a:pt x="5763088" y="210789"/>
                </a:cubicBezTo>
                <a:cubicBezTo>
                  <a:pt x="5763088" y="232758"/>
                  <a:pt x="5767734" y="247969"/>
                  <a:pt x="5777027" y="256423"/>
                </a:cubicBezTo>
                <a:cubicBezTo>
                  <a:pt x="5786319" y="264876"/>
                  <a:pt x="5796304" y="269946"/>
                  <a:pt x="5806980" y="271631"/>
                </a:cubicBezTo>
                <a:cubicBezTo>
                  <a:pt x="5817656" y="273316"/>
                  <a:pt x="5823586" y="271509"/>
                  <a:pt x="5824769" y="266210"/>
                </a:cubicBezTo>
                <a:cubicBezTo>
                  <a:pt x="5825952" y="260911"/>
                  <a:pt x="5828945" y="250339"/>
                  <a:pt x="5833749" y="234493"/>
                </a:cubicBezTo>
                <a:cubicBezTo>
                  <a:pt x="5838553" y="218647"/>
                  <a:pt x="5841687" y="220773"/>
                  <a:pt x="5843149" y="240871"/>
                </a:cubicBezTo>
                <a:cubicBezTo>
                  <a:pt x="5844612" y="260969"/>
                  <a:pt x="5848057" y="276707"/>
                  <a:pt x="5853485" y="288086"/>
                </a:cubicBezTo>
                <a:cubicBezTo>
                  <a:pt x="5858913" y="299465"/>
                  <a:pt x="5854295" y="305413"/>
                  <a:pt x="5839633" y="305929"/>
                </a:cubicBezTo>
                <a:cubicBezTo>
                  <a:pt x="5824969" y="306445"/>
                  <a:pt x="5808959" y="304129"/>
                  <a:pt x="5791600" y="298981"/>
                </a:cubicBezTo>
                <a:cubicBezTo>
                  <a:pt x="5774241" y="293833"/>
                  <a:pt x="5760621" y="282289"/>
                  <a:pt x="5750741" y="264349"/>
                </a:cubicBezTo>
                <a:cubicBezTo>
                  <a:pt x="5740861" y="246410"/>
                  <a:pt x="5736820" y="226889"/>
                  <a:pt x="5738620" y="205788"/>
                </a:cubicBezTo>
                <a:cubicBezTo>
                  <a:pt x="5740420" y="184686"/>
                  <a:pt x="5742897" y="169012"/>
                  <a:pt x="5746051" y="158766"/>
                </a:cubicBezTo>
                <a:cubicBezTo>
                  <a:pt x="5749207" y="148520"/>
                  <a:pt x="5747794" y="144659"/>
                  <a:pt x="5741814" y="147183"/>
                </a:cubicBezTo>
                <a:cubicBezTo>
                  <a:pt x="5735834" y="149707"/>
                  <a:pt x="5726431" y="153263"/>
                  <a:pt x="5713603" y="157852"/>
                </a:cubicBezTo>
                <a:cubicBezTo>
                  <a:pt x="5700777" y="162441"/>
                  <a:pt x="5690233" y="166352"/>
                  <a:pt x="5681973" y="169586"/>
                </a:cubicBezTo>
                <a:cubicBezTo>
                  <a:pt x="5673713" y="172819"/>
                  <a:pt x="5664442" y="170973"/>
                  <a:pt x="5654160" y="164047"/>
                </a:cubicBezTo>
                <a:cubicBezTo>
                  <a:pt x="5643878" y="157121"/>
                  <a:pt x="5645104" y="153062"/>
                  <a:pt x="5657838" y="151872"/>
                </a:cubicBezTo>
                <a:cubicBezTo>
                  <a:pt x="5670572" y="150682"/>
                  <a:pt x="5687698" y="146577"/>
                  <a:pt x="5709216" y="139557"/>
                </a:cubicBezTo>
                <a:cubicBezTo>
                  <a:pt x="5730733" y="132538"/>
                  <a:pt x="5744697" y="126221"/>
                  <a:pt x="5751107" y="120607"/>
                </a:cubicBezTo>
                <a:cubicBezTo>
                  <a:pt x="5754311" y="117800"/>
                  <a:pt x="5757672" y="116126"/>
                  <a:pt x="5761187" y="115587"/>
                </a:cubicBezTo>
                <a:close/>
                <a:moveTo>
                  <a:pt x="2008337" y="115587"/>
                </a:moveTo>
                <a:cubicBezTo>
                  <a:pt x="2011852" y="115047"/>
                  <a:pt x="2015522" y="115641"/>
                  <a:pt x="2019348" y="117369"/>
                </a:cubicBezTo>
                <a:cubicBezTo>
                  <a:pt x="2026998" y="120825"/>
                  <a:pt x="2032279" y="124489"/>
                  <a:pt x="2035190" y="128361"/>
                </a:cubicBezTo>
                <a:cubicBezTo>
                  <a:pt x="2039249" y="132678"/>
                  <a:pt x="2037990" y="136955"/>
                  <a:pt x="2031415" y="141192"/>
                </a:cubicBezTo>
                <a:cubicBezTo>
                  <a:pt x="2024840" y="145430"/>
                  <a:pt x="2019667" y="152571"/>
                  <a:pt x="2015895" y="162616"/>
                </a:cubicBezTo>
                <a:cubicBezTo>
                  <a:pt x="2012124" y="172662"/>
                  <a:pt x="2010238" y="188719"/>
                  <a:pt x="2010238" y="210789"/>
                </a:cubicBezTo>
                <a:cubicBezTo>
                  <a:pt x="2010238" y="232758"/>
                  <a:pt x="2014884" y="247969"/>
                  <a:pt x="2024177" y="256423"/>
                </a:cubicBezTo>
                <a:cubicBezTo>
                  <a:pt x="2033469" y="264876"/>
                  <a:pt x="2043454" y="269946"/>
                  <a:pt x="2054130" y="271631"/>
                </a:cubicBezTo>
                <a:cubicBezTo>
                  <a:pt x="2064806" y="273316"/>
                  <a:pt x="2070736" y="271509"/>
                  <a:pt x="2071919" y="266210"/>
                </a:cubicBezTo>
                <a:cubicBezTo>
                  <a:pt x="2073102" y="260911"/>
                  <a:pt x="2076096" y="250339"/>
                  <a:pt x="2080900" y="234493"/>
                </a:cubicBezTo>
                <a:cubicBezTo>
                  <a:pt x="2085704" y="218647"/>
                  <a:pt x="2088837" y="220773"/>
                  <a:pt x="2090300" y="240871"/>
                </a:cubicBezTo>
                <a:cubicBezTo>
                  <a:pt x="2091762" y="260969"/>
                  <a:pt x="2095208" y="276707"/>
                  <a:pt x="2100635" y="288086"/>
                </a:cubicBezTo>
                <a:cubicBezTo>
                  <a:pt x="2106063" y="299465"/>
                  <a:pt x="2101446" y="305413"/>
                  <a:pt x="2086783" y="305929"/>
                </a:cubicBezTo>
                <a:cubicBezTo>
                  <a:pt x="2072120" y="306445"/>
                  <a:pt x="2056109" y="304129"/>
                  <a:pt x="2038750" y="298981"/>
                </a:cubicBezTo>
                <a:cubicBezTo>
                  <a:pt x="2021391" y="293833"/>
                  <a:pt x="2007772" y="282289"/>
                  <a:pt x="1997891" y="264349"/>
                </a:cubicBezTo>
                <a:cubicBezTo>
                  <a:pt x="1988011" y="246410"/>
                  <a:pt x="1983970" y="226889"/>
                  <a:pt x="1985770" y="205788"/>
                </a:cubicBezTo>
                <a:cubicBezTo>
                  <a:pt x="1987570" y="184686"/>
                  <a:pt x="1990047" y="169012"/>
                  <a:pt x="1993202" y="158766"/>
                </a:cubicBezTo>
                <a:cubicBezTo>
                  <a:pt x="1996357" y="148520"/>
                  <a:pt x="1994944" y="144659"/>
                  <a:pt x="1988965" y="147183"/>
                </a:cubicBezTo>
                <a:cubicBezTo>
                  <a:pt x="1982985" y="149707"/>
                  <a:pt x="1973581" y="153263"/>
                  <a:pt x="1960754" y="157852"/>
                </a:cubicBezTo>
                <a:cubicBezTo>
                  <a:pt x="1947927" y="162441"/>
                  <a:pt x="1937383" y="166352"/>
                  <a:pt x="1929123" y="169586"/>
                </a:cubicBezTo>
                <a:cubicBezTo>
                  <a:pt x="1920863" y="172819"/>
                  <a:pt x="1911592" y="170973"/>
                  <a:pt x="1901310" y="164047"/>
                </a:cubicBezTo>
                <a:cubicBezTo>
                  <a:pt x="1891028" y="157121"/>
                  <a:pt x="1892254" y="153062"/>
                  <a:pt x="1904988" y="151872"/>
                </a:cubicBezTo>
                <a:cubicBezTo>
                  <a:pt x="1917722" y="150682"/>
                  <a:pt x="1934848" y="146577"/>
                  <a:pt x="1956366" y="139557"/>
                </a:cubicBezTo>
                <a:cubicBezTo>
                  <a:pt x="1977883" y="132538"/>
                  <a:pt x="1991847" y="126221"/>
                  <a:pt x="1998257" y="120607"/>
                </a:cubicBezTo>
                <a:cubicBezTo>
                  <a:pt x="2001462" y="117800"/>
                  <a:pt x="2004822" y="116126"/>
                  <a:pt x="2008337" y="115587"/>
                </a:cubicBezTo>
                <a:close/>
                <a:moveTo>
                  <a:pt x="6795203" y="113713"/>
                </a:moveTo>
                <a:cubicBezTo>
                  <a:pt x="6811787" y="112695"/>
                  <a:pt x="6820589" y="117387"/>
                  <a:pt x="6821607" y="127791"/>
                </a:cubicBezTo>
                <a:cubicBezTo>
                  <a:pt x="6822625" y="138195"/>
                  <a:pt x="6815906" y="141533"/>
                  <a:pt x="6801451" y="137804"/>
                </a:cubicBezTo>
                <a:cubicBezTo>
                  <a:pt x="6790151" y="134033"/>
                  <a:pt x="6782139" y="129329"/>
                  <a:pt x="6777413" y="123693"/>
                </a:cubicBezTo>
                <a:cubicBezTo>
                  <a:pt x="6772689" y="118058"/>
                  <a:pt x="6778619" y="114731"/>
                  <a:pt x="6795203" y="113713"/>
                </a:cubicBezTo>
                <a:close/>
                <a:moveTo>
                  <a:pt x="5398449" y="112971"/>
                </a:moveTo>
                <a:cubicBezTo>
                  <a:pt x="5405763" y="114397"/>
                  <a:pt x="5415909" y="118366"/>
                  <a:pt x="5428886" y="124877"/>
                </a:cubicBezTo>
                <a:cubicBezTo>
                  <a:pt x="5442194" y="130555"/>
                  <a:pt x="5452820" y="140009"/>
                  <a:pt x="5460765" y="153238"/>
                </a:cubicBezTo>
                <a:cubicBezTo>
                  <a:pt x="5468710" y="166467"/>
                  <a:pt x="5469882" y="179832"/>
                  <a:pt x="5464282" y="193333"/>
                </a:cubicBezTo>
                <a:cubicBezTo>
                  <a:pt x="5458682" y="206834"/>
                  <a:pt x="5449974" y="204493"/>
                  <a:pt x="5438157" y="186310"/>
                </a:cubicBezTo>
                <a:cubicBezTo>
                  <a:pt x="5426341" y="168127"/>
                  <a:pt x="5414941" y="151001"/>
                  <a:pt x="5403956" y="134933"/>
                </a:cubicBezTo>
                <a:cubicBezTo>
                  <a:pt x="5392972" y="118864"/>
                  <a:pt x="5391136" y="111544"/>
                  <a:pt x="5398449" y="112971"/>
                </a:cubicBezTo>
                <a:close/>
                <a:moveTo>
                  <a:pt x="1645599" y="112971"/>
                </a:moveTo>
                <a:cubicBezTo>
                  <a:pt x="1652913" y="114397"/>
                  <a:pt x="1663059" y="118366"/>
                  <a:pt x="1676037" y="124877"/>
                </a:cubicBezTo>
                <a:cubicBezTo>
                  <a:pt x="1689344" y="130555"/>
                  <a:pt x="1699970" y="140009"/>
                  <a:pt x="1707915" y="153238"/>
                </a:cubicBezTo>
                <a:cubicBezTo>
                  <a:pt x="1715859" y="166467"/>
                  <a:pt x="1717032" y="179832"/>
                  <a:pt x="1711432" y="193333"/>
                </a:cubicBezTo>
                <a:cubicBezTo>
                  <a:pt x="1705832" y="206834"/>
                  <a:pt x="1697124" y="204493"/>
                  <a:pt x="1685308" y="186310"/>
                </a:cubicBezTo>
                <a:cubicBezTo>
                  <a:pt x="1673491" y="168127"/>
                  <a:pt x="1662091" y="151001"/>
                  <a:pt x="1651106" y="134933"/>
                </a:cubicBezTo>
                <a:cubicBezTo>
                  <a:pt x="1640121" y="118864"/>
                  <a:pt x="1638286" y="111544"/>
                  <a:pt x="1645599" y="112971"/>
                </a:cubicBezTo>
                <a:close/>
                <a:moveTo>
                  <a:pt x="4181539" y="109796"/>
                </a:moveTo>
                <a:lnTo>
                  <a:pt x="4164256" y="147269"/>
                </a:lnTo>
                <a:lnTo>
                  <a:pt x="4187057" y="143892"/>
                </a:lnTo>
                <a:cubicBezTo>
                  <a:pt x="4187057" y="129035"/>
                  <a:pt x="4185258" y="117785"/>
                  <a:pt x="4181658" y="110142"/>
                </a:cubicBezTo>
                <a:close/>
                <a:moveTo>
                  <a:pt x="428689" y="109796"/>
                </a:moveTo>
                <a:lnTo>
                  <a:pt x="411406" y="147269"/>
                </a:lnTo>
                <a:lnTo>
                  <a:pt x="434207" y="143892"/>
                </a:lnTo>
                <a:cubicBezTo>
                  <a:pt x="434207" y="129035"/>
                  <a:pt x="432408" y="117785"/>
                  <a:pt x="428808" y="110142"/>
                </a:cubicBezTo>
                <a:close/>
                <a:moveTo>
                  <a:pt x="7078435" y="108292"/>
                </a:moveTo>
                <a:lnTo>
                  <a:pt x="7055505" y="112895"/>
                </a:lnTo>
                <a:cubicBezTo>
                  <a:pt x="7057183" y="115620"/>
                  <a:pt x="7058947" y="120445"/>
                  <a:pt x="7060797" y="127372"/>
                </a:cubicBezTo>
                <a:cubicBezTo>
                  <a:pt x="7062647" y="134298"/>
                  <a:pt x="7063887" y="140034"/>
                  <a:pt x="7064518" y="144580"/>
                </a:cubicBezTo>
                <a:lnTo>
                  <a:pt x="7079640" y="143720"/>
                </a:lnTo>
                <a:close/>
                <a:moveTo>
                  <a:pt x="5568277" y="104475"/>
                </a:moveTo>
                <a:cubicBezTo>
                  <a:pt x="5570593" y="104385"/>
                  <a:pt x="5573455" y="104818"/>
                  <a:pt x="5576863" y="105775"/>
                </a:cubicBezTo>
                <a:cubicBezTo>
                  <a:pt x="5590493" y="109604"/>
                  <a:pt x="5599291" y="114541"/>
                  <a:pt x="5603256" y="120585"/>
                </a:cubicBezTo>
                <a:cubicBezTo>
                  <a:pt x="5607221" y="126630"/>
                  <a:pt x="5607755" y="134191"/>
                  <a:pt x="5604858" y="143268"/>
                </a:cubicBezTo>
                <a:cubicBezTo>
                  <a:pt x="5601962" y="152345"/>
                  <a:pt x="5595312" y="153030"/>
                  <a:pt x="5584908" y="145322"/>
                </a:cubicBezTo>
                <a:cubicBezTo>
                  <a:pt x="5574504" y="137614"/>
                  <a:pt x="5566922" y="128985"/>
                  <a:pt x="5562160" y="119434"/>
                </a:cubicBezTo>
                <a:cubicBezTo>
                  <a:pt x="5559289" y="109733"/>
                  <a:pt x="5561328" y="104747"/>
                  <a:pt x="5568277" y="104475"/>
                </a:cubicBezTo>
                <a:close/>
                <a:moveTo>
                  <a:pt x="1815427" y="104475"/>
                </a:moveTo>
                <a:cubicBezTo>
                  <a:pt x="1817743" y="104385"/>
                  <a:pt x="1820605" y="104818"/>
                  <a:pt x="1824013" y="105775"/>
                </a:cubicBezTo>
                <a:cubicBezTo>
                  <a:pt x="1837643" y="109604"/>
                  <a:pt x="1846441" y="114541"/>
                  <a:pt x="1850406" y="120585"/>
                </a:cubicBezTo>
                <a:cubicBezTo>
                  <a:pt x="1854371" y="126630"/>
                  <a:pt x="1854905" y="134190"/>
                  <a:pt x="1852008" y="143268"/>
                </a:cubicBezTo>
                <a:cubicBezTo>
                  <a:pt x="1849112" y="152345"/>
                  <a:pt x="1842461" y="153030"/>
                  <a:pt x="1832058" y="145322"/>
                </a:cubicBezTo>
                <a:cubicBezTo>
                  <a:pt x="1821654" y="137614"/>
                  <a:pt x="1814071" y="128985"/>
                  <a:pt x="1809310" y="119434"/>
                </a:cubicBezTo>
                <a:cubicBezTo>
                  <a:pt x="1806439" y="109733"/>
                  <a:pt x="1808477" y="104747"/>
                  <a:pt x="1815427" y="104475"/>
                </a:cubicBezTo>
                <a:close/>
                <a:moveTo>
                  <a:pt x="7122833" y="100204"/>
                </a:moveTo>
                <a:lnTo>
                  <a:pt x="7099731" y="105044"/>
                </a:lnTo>
                <a:cubicBezTo>
                  <a:pt x="7099043" y="113290"/>
                  <a:pt x="7098698" y="124669"/>
                  <a:pt x="7098698" y="139181"/>
                </a:cubicBezTo>
                <a:lnTo>
                  <a:pt x="7113906" y="135868"/>
                </a:lnTo>
                <a:cubicBezTo>
                  <a:pt x="7119857" y="115433"/>
                  <a:pt x="7122833" y="103545"/>
                  <a:pt x="7122833" y="100204"/>
                </a:cubicBezTo>
                <a:close/>
                <a:moveTo>
                  <a:pt x="6695559" y="98610"/>
                </a:moveTo>
                <a:cubicBezTo>
                  <a:pt x="6699264" y="98522"/>
                  <a:pt x="6703249" y="98856"/>
                  <a:pt x="6707515" y="99613"/>
                </a:cubicBezTo>
                <a:cubicBezTo>
                  <a:pt x="6716048" y="101126"/>
                  <a:pt x="6720580" y="105650"/>
                  <a:pt x="6721110" y="113186"/>
                </a:cubicBezTo>
                <a:cubicBezTo>
                  <a:pt x="6721641" y="120721"/>
                  <a:pt x="6716156" y="123572"/>
                  <a:pt x="6704655" y="121736"/>
                </a:cubicBezTo>
                <a:cubicBezTo>
                  <a:pt x="6696954" y="119800"/>
                  <a:pt x="6690229" y="116183"/>
                  <a:pt x="6684478" y="110884"/>
                </a:cubicBezTo>
                <a:cubicBezTo>
                  <a:pt x="6678728" y="105585"/>
                  <a:pt x="6678997" y="102004"/>
                  <a:pt x="6685285" y="100140"/>
                </a:cubicBezTo>
                <a:cubicBezTo>
                  <a:pt x="6688429" y="99208"/>
                  <a:pt x="6691854" y="98698"/>
                  <a:pt x="6695559" y="98610"/>
                </a:cubicBezTo>
                <a:close/>
                <a:moveTo>
                  <a:pt x="4705979" y="94545"/>
                </a:moveTo>
                <a:cubicBezTo>
                  <a:pt x="4713064" y="94035"/>
                  <a:pt x="4720056" y="96972"/>
                  <a:pt x="4726955" y="103355"/>
                </a:cubicBezTo>
                <a:cubicBezTo>
                  <a:pt x="4736155" y="111866"/>
                  <a:pt x="4733244" y="117742"/>
                  <a:pt x="4718222" y="120983"/>
                </a:cubicBezTo>
                <a:cubicBezTo>
                  <a:pt x="4703201" y="124224"/>
                  <a:pt x="4685967" y="126949"/>
                  <a:pt x="4666522" y="129157"/>
                </a:cubicBezTo>
                <a:cubicBezTo>
                  <a:pt x="4680920" y="132427"/>
                  <a:pt x="4686742" y="137162"/>
                  <a:pt x="4683989" y="143365"/>
                </a:cubicBezTo>
                <a:cubicBezTo>
                  <a:pt x="4681235" y="149567"/>
                  <a:pt x="4678758" y="163466"/>
                  <a:pt x="4676557" y="185062"/>
                </a:cubicBezTo>
                <a:cubicBezTo>
                  <a:pt x="4674355" y="206659"/>
                  <a:pt x="4674725" y="222487"/>
                  <a:pt x="4677664" y="232546"/>
                </a:cubicBezTo>
                <a:cubicBezTo>
                  <a:pt x="4680604" y="242606"/>
                  <a:pt x="4687911" y="248231"/>
                  <a:pt x="4699583" y="249421"/>
                </a:cubicBezTo>
                <a:cubicBezTo>
                  <a:pt x="4711257" y="250612"/>
                  <a:pt x="4721739" y="249805"/>
                  <a:pt x="4731032" y="247001"/>
                </a:cubicBezTo>
                <a:cubicBezTo>
                  <a:pt x="4740324" y="244198"/>
                  <a:pt x="4746275" y="237142"/>
                  <a:pt x="4748885" y="225835"/>
                </a:cubicBezTo>
                <a:cubicBezTo>
                  <a:pt x="4751495" y="214528"/>
                  <a:pt x="4754421" y="205132"/>
                  <a:pt x="4757661" y="197646"/>
                </a:cubicBezTo>
                <a:cubicBezTo>
                  <a:pt x="4760902" y="190160"/>
                  <a:pt x="4763602" y="194419"/>
                  <a:pt x="4765760" y="210423"/>
                </a:cubicBezTo>
                <a:cubicBezTo>
                  <a:pt x="4767918" y="226427"/>
                  <a:pt x="4771489" y="237938"/>
                  <a:pt x="4776472" y="244958"/>
                </a:cubicBezTo>
                <a:cubicBezTo>
                  <a:pt x="4781456" y="251977"/>
                  <a:pt x="4778275" y="258846"/>
                  <a:pt x="4766933" y="265565"/>
                </a:cubicBezTo>
                <a:cubicBezTo>
                  <a:pt x="4755589" y="272283"/>
                  <a:pt x="4738678" y="275872"/>
                  <a:pt x="4716200" y="276331"/>
                </a:cubicBezTo>
                <a:cubicBezTo>
                  <a:pt x="4693722" y="276790"/>
                  <a:pt x="4678256" y="273542"/>
                  <a:pt x="4669802" y="266586"/>
                </a:cubicBezTo>
                <a:cubicBezTo>
                  <a:pt x="4661349" y="259631"/>
                  <a:pt x="4656412" y="250429"/>
                  <a:pt x="4654993" y="238978"/>
                </a:cubicBezTo>
                <a:cubicBezTo>
                  <a:pt x="4653573" y="227527"/>
                  <a:pt x="4653537" y="213255"/>
                  <a:pt x="4654885" y="196162"/>
                </a:cubicBezTo>
                <a:cubicBezTo>
                  <a:pt x="4656233" y="179068"/>
                  <a:pt x="4656470" y="166424"/>
                  <a:pt x="4655595" y="158228"/>
                </a:cubicBezTo>
                <a:cubicBezTo>
                  <a:pt x="4654720" y="150033"/>
                  <a:pt x="4652548" y="142386"/>
                  <a:pt x="4649077" y="135288"/>
                </a:cubicBezTo>
                <a:cubicBezTo>
                  <a:pt x="4638709" y="136162"/>
                  <a:pt x="4631023" y="136886"/>
                  <a:pt x="4626018" y="137460"/>
                </a:cubicBezTo>
                <a:cubicBezTo>
                  <a:pt x="4637720" y="144645"/>
                  <a:pt x="4642671" y="150388"/>
                  <a:pt x="4640871" y="154690"/>
                </a:cubicBezTo>
                <a:cubicBezTo>
                  <a:pt x="4639071" y="158992"/>
                  <a:pt x="4634931" y="169098"/>
                  <a:pt x="4628449" y="185009"/>
                </a:cubicBezTo>
                <a:cubicBezTo>
                  <a:pt x="4621967" y="200919"/>
                  <a:pt x="4611531" y="217002"/>
                  <a:pt x="4597141" y="233256"/>
                </a:cubicBezTo>
                <a:cubicBezTo>
                  <a:pt x="4582750" y="249511"/>
                  <a:pt x="4563692" y="260868"/>
                  <a:pt x="4539966" y="267329"/>
                </a:cubicBezTo>
                <a:cubicBezTo>
                  <a:pt x="4516240" y="273789"/>
                  <a:pt x="4511989" y="272197"/>
                  <a:pt x="4527211" y="262553"/>
                </a:cubicBezTo>
                <a:cubicBezTo>
                  <a:pt x="4542433" y="252910"/>
                  <a:pt x="4557329" y="240584"/>
                  <a:pt x="4571898" y="225577"/>
                </a:cubicBezTo>
                <a:cubicBezTo>
                  <a:pt x="4586468" y="210570"/>
                  <a:pt x="4595954" y="197352"/>
                  <a:pt x="4600356" y="185923"/>
                </a:cubicBezTo>
                <a:cubicBezTo>
                  <a:pt x="4604759" y="174494"/>
                  <a:pt x="4607860" y="165026"/>
                  <a:pt x="4609660" y="157518"/>
                </a:cubicBezTo>
                <a:cubicBezTo>
                  <a:pt x="4611459" y="150011"/>
                  <a:pt x="4611843" y="144401"/>
                  <a:pt x="4610810" y="140687"/>
                </a:cubicBezTo>
                <a:cubicBezTo>
                  <a:pt x="4602378" y="142493"/>
                  <a:pt x="4594004" y="140464"/>
                  <a:pt x="4585686" y="134599"/>
                </a:cubicBezTo>
                <a:cubicBezTo>
                  <a:pt x="4577369" y="128734"/>
                  <a:pt x="4578785" y="124891"/>
                  <a:pt x="4589935" y="123070"/>
                </a:cubicBezTo>
                <a:cubicBezTo>
                  <a:pt x="4601084" y="121248"/>
                  <a:pt x="4611216" y="119470"/>
                  <a:pt x="4620329" y="117735"/>
                </a:cubicBezTo>
                <a:cubicBezTo>
                  <a:pt x="4629442" y="116000"/>
                  <a:pt x="4642427" y="112913"/>
                  <a:pt x="4659284" y="108475"/>
                </a:cubicBezTo>
                <a:cubicBezTo>
                  <a:pt x="4676141" y="104037"/>
                  <a:pt x="4689334" y="99946"/>
                  <a:pt x="4698863" y="96203"/>
                </a:cubicBezTo>
                <a:cubicBezTo>
                  <a:pt x="4701245" y="95268"/>
                  <a:pt x="4703617" y="94715"/>
                  <a:pt x="4705979" y="94545"/>
                </a:cubicBezTo>
                <a:close/>
                <a:moveTo>
                  <a:pt x="953129" y="94545"/>
                </a:moveTo>
                <a:cubicBezTo>
                  <a:pt x="960214" y="94035"/>
                  <a:pt x="967206" y="96972"/>
                  <a:pt x="974105" y="103355"/>
                </a:cubicBezTo>
                <a:cubicBezTo>
                  <a:pt x="983305" y="111866"/>
                  <a:pt x="980394" y="117742"/>
                  <a:pt x="965372" y="120983"/>
                </a:cubicBezTo>
                <a:cubicBezTo>
                  <a:pt x="950351" y="124224"/>
                  <a:pt x="933117" y="126949"/>
                  <a:pt x="913672" y="129157"/>
                </a:cubicBezTo>
                <a:cubicBezTo>
                  <a:pt x="928070" y="132427"/>
                  <a:pt x="933892" y="137163"/>
                  <a:pt x="931139" y="143365"/>
                </a:cubicBezTo>
                <a:cubicBezTo>
                  <a:pt x="928385" y="149567"/>
                  <a:pt x="925908" y="163466"/>
                  <a:pt x="923707" y="185062"/>
                </a:cubicBezTo>
                <a:cubicBezTo>
                  <a:pt x="921506" y="206659"/>
                  <a:pt x="921875" y="222487"/>
                  <a:pt x="924815" y="232546"/>
                </a:cubicBezTo>
                <a:cubicBezTo>
                  <a:pt x="927755" y="242606"/>
                  <a:pt x="935061" y="248231"/>
                  <a:pt x="946733" y="249421"/>
                </a:cubicBezTo>
                <a:cubicBezTo>
                  <a:pt x="958406" y="250612"/>
                  <a:pt x="968889" y="249805"/>
                  <a:pt x="978182" y="247001"/>
                </a:cubicBezTo>
                <a:cubicBezTo>
                  <a:pt x="987474" y="244198"/>
                  <a:pt x="993425" y="237142"/>
                  <a:pt x="996036" y="225835"/>
                </a:cubicBezTo>
                <a:cubicBezTo>
                  <a:pt x="998646" y="214528"/>
                  <a:pt x="1001571" y="205132"/>
                  <a:pt x="1004811" y="197646"/>
                </a:cubicBezTo>
                <a:cubicBezTo>
                  <a:pt x="1008052" y="190160"/>
                  <a:pt x="1010752" y="194419"/>
                  <a:pt x="1012910" y="210423"/>
                </a:cubicBezTo>
                <a:cubicBezTo>
                  <a:pt x="1015069" y="226427"/>
                  <a:pt x="1018639" y="237938"/>
                  <a:pt x="1023622" y="244958"/>
                </a:cubicBezTo>
                <a:cubicBezTo>
                  <a:pt x="1028606" y="251977"/>
                  <a:pt x="1025425" y="258846"/>
                  <a:pt x="1014082" y="265565"/>
                </a:cubicBezTo>
                <a:cubicBezTo>
                  <a:pt x="1002739" y="272283"/>
                  <a:pt x="985828" y="275872"/>
                  <a:pt x="963350" y="276331"/>
                </a:cubicBezTo>
                <a:cubicBezTo>
                  <a:pt x="940872" y="276790"/>
                  <a:pt x="925406" y="273542"/>
                  <a:pt x="916952" y="266586"/>
                </a:cubicBezTo>
                <a:cubicBezTo>
                  <a:pt x="908499" y="259631"/>
                  <a:pt x="903563" y="250429"/>
                  <a:pt x="902143" y="238978"/>
                </a:cubicBezTo>
                <a:cubicBezTo>
                  <a:pt x="900723" y="227527"/>
                  <a:pt x="900687" y="213255"/>
                  <a:pt x="902035" y="196162"/>
                </a:cubicBezTo>
                <a:cubicBezTo>
                  <a:pt x="903383" y="179068"/>
                  <a:pt x="903620" y="166424"/>
                  <a:pt x="902745" y="158228"/>
                </a:cubicBezTo>
                <a:cubicBezTo>
                  <a:pt x="901871" y="150033"/>
                  <a:pt x="899698" y="142386"/>
                  <a:pt x="896227" y="135288"/>
                </a:cubicBezTo>
                <a:cubicBezTo>
                  <a:pt x="885859" y="136162"/>
                  <a:pt x="878173" y="136886"/>
                  <a:pt x="873168" y="137460"/>
                </a:cubicBezTo>
                <a:cubicBezTo>
                  <a:pt x="884870" y="144645"/>
                  <a:pt x="889821" y="150388"/>
                  <a:pt x="888021" y="154690"/>
                </a:cubicBezTo>
                <a:cubicBezTo>
                  <a:pt x="886221" y="158992"/>
                  <a:pt x="882081" y="169098"/>
                  <a:pt x="875599" y="185009"/>
                </a:cubicBezTo>
                <a:cubicBezTo>
                  <a:pt x="869117" y="200919"/>
                  <a:pt x="858681" y="217002"/>
                  <a:pt x="844291" y="233256"/>
                </a:cubicBezTo>
                <a:cubicBezTo>
                  <a:pt x="829900" y="249511"/>
                  <a:pt x="810842" y="260868"/>
                  <a:pt x="787116" y="267329"/>
                </a:cubicBezTo>
                <a:cubicBezTo>
                  <a:pt x="763390" y="273789"/>
                  <a:pt x="759138" y="272197"/>
                  <a:pt x="774361" y="262553"/>
                </a:cubicBezTo>
                <a:cubicBezTo>
                  <a:pt x="789583" y="252910"/>
                  <a:pt x="804479" y="240584"/>
                  <a:pt x="819048" y="225577"/>
                </a:cubicBezTo>
                <a:cubicBezTo>
                  <a:pt x="833618" y="210570"/>
                  <a:pt x="843104" y="197352"/>
                  <a:pt x="847507" y="185923"/>
                </a:cubicBezTo>
                <a:cubicBezTo>
                  <a:pt x="851909" y="174494"/>
                  <a:pt x="855010" y="165026"/>
                  <a:pt x="856810" y="157518"/>
                </a:cubicBezTo>
                <a:cubicBezTo>
                  <a:pt x="858609" y="150011"/>
                  <a:pt x="858993" y="144401"/>
                  <a:pt x="857960" y="140687"/>
                </a:cubicBezTo>
                <a:cubicBezTo>
                  <a:pt x="849528" y="142493"/>
                  <a:pt x="841154" y="140464"/>
                  <a:pt x="832836" y="134599"/>
                </a:cubicBezTo>
                <a:cubicBezTo>
                  <a:pt x="824519" y="128734"/>
                  <a:pt x="825935" y="124891"/>
                  <a:pt x="837085" y="123070"/>
                </a:cubicBezTo>
                <a:cubicBezTo>
                  <a:pt x="848235" y="121248"/>
                  <a:pt x="858366" y="119470"/>
                  <a:pt x="867479" y="117735"/>
                </a:cubicBezTo>
                <a:cubicBezTo>
                  <a:pt x="876592" y="116000"/>
                  <a:pt x="889577" y="112913"/>
                  <a:pt x="906434" y="108475"/>
                </a:cubicBezTo>
                <a:cubicBezTo>
                  <a:pt x="923291" y="104037"/>
                  <a:pt x="936484" y="99946"/>
                  <a:pt x="946013" y="96203"/>
                </a:cubicBezTo>
                <a:cubicBezTo>
                  <a:pt x="948395" y="95268"/>
                  <a:pt x="950767" y="94715"/>
                  <a:pt x="953129" y="94545"/>
                </a:cubicBezTo>
                <a:close/>
                <a:moveTo>
                  <a:pt x="7170887" y="94128"/>
                </a:moveTo>
                <a:cubicBezTo>
                  <a:pt x="7163444" y="94579"/>
                  <a:pt x="7155687" y="95536"/>
                  <a:pt x="7147613" y="96999"/>
                </a:cubicBezTo>
                <a:lnTo>
                  <a:pt x="7133803" y="132427"/>
                </a:lnTo>
                <a:lnTo>
                  <a:pt x="7171360" y="130017"/>
                </a:lnTo>
                <a:cubicBezTo>
                  <a:pt x="7176853" y="121413"/>
                  <a:pt x="7180262" y="113899"/>
                  <a:pt x="7181589" y="107475"/>
                </a:cubicBezTo>
                <a:cubicBezTo>
                  <a:pt x="7182915" y="101050"/>
                  <a:pt x="7183323" y="97107"/>
                  <a:pt x="7182815" y="95644"/>
                </a:cubicBezTo>
                <a:cubicBezTo>
                  <a:pt x="7182305" y="94181"/>
                  <a:pt x="7178329" y="93676"/>
                  <a:pt x="7170887" y="94128"/>
                </a:cubicBezTo>
                <a:close/>
                <a:moveTo>
                  <a:pt x="3086477" y="86567"/>
                </a:moveTo>
                <a:cubicBezTo>
                  <a:pt x="3094909" y="86567"/>
                  <a:pt x="3102656" y="90227"/>
                  <a:pt x="3109719" y="97548"/>
                </a:cubicBezTo>
                <a:cubicBezTo>
                  <a:pt x="3116781" y="104868"/>
                  <a:pt x="3113333" y="109593"/>
                  <a:pt x="3099373" y="111723"/>
                </a:cubicBezTo>
                <a:cubicBezTo>
                  <a:pt x="3085412" y="113852"/>
                  <a:pt x="3060442" y="117463"/>
                  <a:pt x="3024463" y="122553"/>
                </a:cubicBezTo>
                <a:cubicBezTo>
                  <a:pt x="3038860" y="126913"/>
                  <a:pt x="3043786" y="132391"/>
                  <a:pt x="3039241" y="138987"/>
                </a:cubicBezTo>
                <a:cubicBezTo>
                  <a:pt x="3034695" y="145584"/>
                  <a:pt x="3031543" y="161175"/>
                  <a:pt x="3029787" y="185761"/>
                </a:cubicBezTo>
                <a:cubicBezTo>
                  <a:pt x="3028030" y="210348"/>
                  <a:pt x="3029672" y="228097"/>
                  <a:pt x="3034713" y="239010"/>
                </a:cubicBezTo>
                <a:cubicBezTo>
                  <a:pt x="3039753" y="249923"/>
                  <a:pt x="3054620" y="255591"/>
                  <a:pt x="3079314" y="256014"/>
                </a:cubicBezTo>
                <a:cubicBezTo>
                  <a:pt x="3104008" y="256437"/>
                  <a:pt x="3121083" y="254598"/>
                  <a:pt x="3130541" y="250497"/>
                </a:cubicBezTo>
                <a:cubicBezTo>
                  <a:pt x="3139998" y="246395"/>
                  <a:pt x="3147358" y="235142"/>
                  <a:pt x="3152621" y="216736"/>
                </a:cubicBezTo>
                <a:cubicBezTo>
                  <a:pt x="3157884" y="198331"/>
                  <a:pt x="3161448" y="190644"/>
                  <a:pt x="3163312" y="193677"/>
                </a:cubicBezTo>
                <a:cubicBezTo>
                  <a:pt x="3165176" y="196710"/>
                  <a:pt x="3166334" y="205863"/>
                  <a:pt x="3166786" y="221135"/>
                </a:cubicBezTo>
                <a:cubicBezTo>
                  <a:pt x="3167238" y="236408"/>
                  <a:pt x="3169051" y="247259"/>
                  <a:pt x="3172228" y="253691"/>
                </a:cubicBezTo>
                <a:cubicBezTo>
                  <a:pt x="3175404" y="260123"/>
                  <a:pt x="3173181" y="266504"/>
                  <a:pt x="3165560" y="272835"/>
                </a:cubicBezTo>
                <a:cubicBezTo>
                  <a:pt x="3157938" y="279166"/>
                  <a:pt x="3139134" y="283472"/>
                  <a:pt x="3109149" y="285752"/>
                </a:cubicBezTo>
                <a:cubicBezTo>
                  <a:pt x="3079164" y="288032"/>
                  <a:pt x="3056778" y="286322"/>
                  <a:pt x="3041994" y="280622"/>
                </a:cubicBezTo>
                <a:cubicBezTo>
                  <a:pt x="3027209" y="274922"/>
                  <a:pt x="3017640" y="266253"/>
                  <a:pt x="3013288" y="254616"/>
                </a:cubicBezTo>
                <a:cubicBezTo>
                  <a:pt x="3008936" y="242979"/>
                  <a:pt x="3006986" y="230729"/>
                  <a:pt x="3007438" y="217866"/>
                </a:cubicBezTo>
                <a:cubicBezTo>
                  <a:pt x="3007889" y="205002"/>
                  <a:pt x="3008563" y="188572"/>
                  <a:pt x="3009459" y="168575"/>
                </a:cubicBezTo>
                <a:cubicBezTo>
                  <a:pt x="3010356" y="148577"/>
                  <a:pt x="3009814" y="134334"/>
                  <a:pt x="3007835" y="125844"/>
                </a:cubicBezTo>
                <a:cubicBezTo>
                  <a:pt x="3003792" y="127479"/>
                  <a:pt x="2998091" y="128799"/>
                  <a:pt x="2990735" y="129802"/>
                </a:cubicBezTo>
                <a:lnTo>
                  <a:pt x="2997597" y="133266"/>
                </a:lnTo>
                <a:cubicBezTo>
                  <a:pt x="3002013" y="138213"/>
                  <a:pt x="3001673" y="144591"/>
                  <a:pt x="2996575" y="152399"/>
                </a:cubicBezTo>
                <a:cubicBezTo>
                  <a:pt x="2991477" y="160207"/>
                  <a:pt x="2983687" y="173002"/>
                  <a:pt x="2973204" y="190784"/>
                </a:cubicBezTo>
                <a:cubicBezTo>
                  <a:pt x="2962721" y="208566"/>
                  <a:pt x="2950546" y="223691"/>
                  <a:pt x="2936679" y="236160"/>
                </a:cubicBezTo>
                <a:cubicBezTo>
                  <a:pt x="2922812" y="248629"/>
                  <a:pt x="2908805" y="257882"/>
                  <a:pt x="2894659" y="263919"/>
                </a:cubicBezTo>
                <a:cubicBezTo>
                  <a:pt x="2880512" y="269956"/>
                  <a:pt x="2872937" y="271512"/>
                  <a:pt x="2871933" y="268587"/>
                </a:cubicBezTo>
                <a:cubicBezTo>
                  <a:pt x="2870930" y="265662"/>
                  <a:pt x="2876174" y="259775"/>
                  <a:pt x="2887668" y="250927"/>
                </a:cubicBezTo>
                <a:cubicBezTo>
                  <a:pt x="2899162" y="242079"/>
                  <a:pt x="2910247" y="231654"/>
                  <a:pt x="2920923" y="219651"/>
                </a:cubicBezTo>
                <a:cubicBezTo>
                  <a:pt x="2931599" y="207648"/>
                  <a:pt x="2942050" y="192749"/>
                  <a:pt x="2952274" y="174953"/>
                </a:cubicBezTo>
                <a:cubicBezTo>
                  <a:pt x="2962499" y="157156"/>
                  <a:pt x="2967611" y="143483"/>
                  <a:pt x="2967611" y="133932"/>
                </a:cubicBezTo>
                <a:cubicBezTo>
                  <a:pt x="2955680" y="137489"/>
                  <a:pt x="2944713" y="140403"/>
                  <a:pt x="2934711" y="142676"/>
                </a:cubicBezTo>
                <a:cubicBezTo>
                  <a:pt x="2924709" y="144949"/>
                  <a:pt x="2914646" y="142157"/>
                  <a:pt x="2904521" y="134298"/>
                </a:cubicBezTo>
                <a:cubicBezTo>
                  <a:pt x="2894397" y="126440"/>
                  <a:pt x="2895555" y="121926"/>
                  <a:pt x="2907995" y="120757"/>
                </a:cubicBezTo>
                <a:cubicBezTo>
                  <a:pt x="2920436" y="119589"/>
                  <a:pt x="2934969" y="117473"/>
                  <a:pt x="2951597" y="114412"/>
                </a:cubicBezTo>
                <a:cubicBezTo>
                  <a:pt x="2968224" y="111350"/>
                  <a:pt x="2986329" y="107597"/>
                  <a:pt x="3005910" y="103151"/>
                </a:cubicBezTo>
                <a:cubicBezTo>
                  <a:pt x="3025492" y="98706"/>
                  <a:pt x="3042123" y="94830"/>
                  <a:pt x="3055803" y="91525"/>
                </a:cubicBezTo>
                <a:cubicBezTo>
                  <a:pt x="3069484" y="88219"/>
                  <a:pt x="3079708" y="86567"/>
                  <a:pt x="3086477" y="86567"/>
                </a:cubicBezTo>
                <a:close/>
                <a:moveTo>
                  <a:pt x="4327713" y="85341"/>
                </a:moveTo>
                <a:lnTo>
                  <a:pt x="4307343" y="88374"/>
                </a:lnTo>
                <a:cubicBezTo>
                  <a:pt x="4313638" y="93264"/>
                  <a:pt x="4315886" y="98992"/>
                  <a:pt x="4314086" y="105560"/>
                </a:cubicBezTo>
                <a:cubicBezTo>
                  <a:pt x="4312287" y="112128"/>
                  <a:pt x="4311387" y="119284"/>
                  <a:pt x="4311387" y="127028"/>
                </a:cubicBezTo>
                <a:lnTo>
                  <a:pt x="4330208" y="124898"/>
                </a:lnTo>
                <a:cubicBezTo>
                  <a:pt x="4331055" y="104463"/>
                  <a:pt x="4330223" y="91277"/>
                  <a:pt x="4327713" y="85341"/>
                </a:cubicBezTo>
                <a:close/>
                <a:moveTo>
                  <a:pt x="574864" y="85341"/>
                </a:moveTo>
                <a:lnTo>
                  <a:pt x="554493" y="88374"/>
                </a:lnTo>
                <a:cubicBezTo>
                  <a:pt x="560789" y="93264"/>
                  <a:pt x="563036" y="98992"/>
                  <a:pt x="561236" y="105560"/>
                </a:cubicBezTo>
                <a:cubicBezTo>
                  <a:pt x="559437" y="112128"/>
                  <a:pt x="558537" y="119284"/>
                  <a:pt x="558537" y="127028"/>
                </a:cubicBezTo>
                <a:lnTo>
                  <a:pt x="577358" y="124898"/>
                </a:lnTo>
                <a:cubicBezTo>
                  <a:pt x="578205" y="104463"/>
                  <a:pt x="577373" y="91277"/>
                  <a:pt x="574864" y="85341"/>
                </a:cubicBezTo>
                <a:close/>
                <a:moveTo>
                  <a:pt x="5749165" y="83388"/>
                </a:moveTo>
                <a:cubicBezTo>
                  <a:pt x="5753600" y="83937"/>
                  <a:pt x="5757675" y="85685"/>
                  <a:pt x="5761389" y="88632"/>
                </a:cubicBezTo>
                <a:cubicBezTo>
                  <a:pt x="5768817" y="94525"/>
                  <a:pt x="5767257" y="99720"/>
                  <a:pt x="5756711" y="104216"/>
                </a:cubicBezTo>
                <a:cubicBezTo>
                  <a:pt x="5746163" y="108712"/>
                  <a:pt x="5733949" y="112089"/>
                  <a:pt x="5720067" y="114347"/>
                </a:cubicBezTo>
                <a:cubicBezTo>
                  <a:pt x="5706186" y="116606"/>
                  <a:pt x="5694560" y="115785"/>
                  <a:pt x="5685189" y="111884"/>
                </a:cubicBezTo>
                <a:cubicBezTo>
                  <a:pt x="5675817" y="107984"/>
                  <a:pt x="5676075" y="104169"/>
                  <a:pt x="5685963" y="100441"/>
                </a:cubicBezTo>
                <a:cubicBezTo>
                  <a:pt x="5695851" y="96712"/>
                  <a:pt x="5704412" y="93945"/>
                  <a:pt x="5711646" y="92138"/>
                </a:cubicBezTo>
                <a:cubicBezTo>
                  <a:pt x="5718881" y="90331"/>
                  <a:pt x="5726593" y="88065"/>
                  <a:pt x="5734780" y="85341"/>
                </a:cubicBezTo>
                <a:cubicBezTo>
                  <a:pt x="5739935" y="83491"/>
                  <a:pt x="5744731" y="82840"/>
                  <a:pt x="5749165" y="83388"/>
                </a:cubicBezTo>
                <a:close/>
                <a:moveTo>
                  <a:pt x="1996316" y="83388"/>
                </a:moveTo>
                <a:cubicBezTo>
                  <a:pt x="2000750" y="83937"/>
                  <a:pt x="2004825" y="85685"/>
                  <a:pt x="2008539" y="88632"/>
                </a:cubicBezTo>
                <a:cubicBezTo>
                  <a:pt x="2015967" y="94525"/>
                  <a:pt x="2014408" y="99720"/>
                  <a:pt x="2003860" y="104216"/>
                </a:cubicBezTo>
                <a:cubicBezTo>
                  <a:pt x="1993313" y="108712"/>
                  <a:pt x="1981099" y="112089"/>
                  <a:pt x="1967218" y="114347"/>
                </a:cubicBezTo>
                <a:cubicBezTo>
                  <a:pt x="1953336" y="116606"/>
                  <a:pt x="1941710" y="115785"/>
                  <a:pt x="1932339" y="111884"/>
                </a:cubicBezTo>
                <a:cubicBezTo>
                  <a:pt x="1922967" y="107984"/>
                  <a:pt x="1923225" y="104169"/>
                  <a:pt x="1933113" y="100441"/>
                </a:cubicBezTo>
                <a:cubicBezTo>
                  <a:pt x="1943001" y="96712"/>
                  <a:pt x="1951562" y="93945"/>
                  <a:pt x="1958796" y="92138"/>
                </a:cubicBezTo>
                <a:cubicBezTo>
                  <a:pt x="1966031" y="90331"/>
                  <a:pt x="1973742" y="88065"/>
                  <a:pt x="1981931" y="85341"/>
                </a:cubicBezTo>
                <a:cubicBezTo>
                  <a:pt x="1987086" y="83491"/>
                  <a:pt x="1991881" y="82840"/>
                  <a:pt x="1996316" y="83388"/>
                </a:cubicBezTo>
                <a:close/>
                <a:moveTo>
                  <a:pt x="6802090" y="82037"/>
                </a:moveTo>
                <a:cubicBezTo>
                  <a:pt x="6810713" y="82915"/>
                  <a:pt x="6815799" y="86916"/>
                  <a:pt x="6817347" y="94041"/>
                </a:cubicBezTo>
                <a:cubicBezTo>
                  <a:pt x="6819413" y="103542"/>
                  <a:pt x="6814085" y="107331"/>
                  <a:pt x="6801365" y="105410"/>
                </a:cubicBezTo>
                <a:cubicBezTo>
                  <a:pt x="6792145" y="102628"/>
                  <a:pt x="6784666" y="98465"/>
                  <a:pt x="6778930" y="92923"/>
                </a:cubicBezTo>
                <a:cubicBezTo>
                  <a:pt x="6773194" y="87380"/>
                  <a:pt x="6777647" y="83806"/>
                  <a:pt x="6792288" y="82200"/>
                </a:cubicBezTo>
                <a:cubicBezTo>
                  <a:pt x="6795948" y="81799"/>
                  <a:pt x="6799216" y="81744"/>
                  <a:pt x="6802090" y="82037"/>
                </a:cubicBezTo>
                <a:close/>
                <a:moveTo>
                  <a:pt x="3660078" y="75092"/>
                </a:moveTo>
                <a:cubicBezTo>
                  <a:pt x="3662292" y="74959"/>
                  <a:pt x="3665081" y="75249"/>
                  <a:pt x="3668445" y="75962"/>
                </a:cubicBezTo>
                <a:cubicBezTo>
                  <a:pt x="3681904" y="78816"/>
                  <a:pt x="3691601" y="83222"/>
                  <a:pt x="3697538" y="89180"/>
                </a:cubicBezTo>
                <a:cubicBezTo>
                  <a:pt x="3703475" y="95139"/>
                  <a:pt x="3705866" y="102965"/>
                  <a:pt x="3704712" y="112659"/>
                </a:cubicBezTo>
                <a:cubicBezTo>
                  <a:pt x="3703558" y="122353"/>
                  <a:pt x="3699295" y="125493"/>
                  <a:pt x="3691924" y="122080"/>
                </a:cubicBezTo>
                <a:cubicBezTo>
                  <a:pt x="3684553" y="118667"/>
                  <a:pt x="3677788" y="113645"/>
                  <a:pt x="3671629" y="107012"/>
                </a:cubicBezTo>
                <a:cubicBezTo>
                  <a:pt x="3665470" y="100380"/>
                  <a:pt x="3660160" y="93952"/>
                  <a:pt x="3655701" y="87728"/>
                </a:cubicBezTo>
                <a:cubicBezTo>
                  <a:pt x="3651979" y="79705"/>
                  <a:pt x="3653438" y="75493"/>
                  <a:pt x="3660078" y="75092"/>
                </a:cubicBezTo>
                <a:close/>
                <a:moveTo>
                  <a:pt x="3730136" y="59612"/>
                </a:moveTo>
                <a:cubicBezTo>
                  <a:pt x="3731874" y="59721"/>
                  <a:pt x="3734032" y="60252"/>
                  <a:pt x="3736612" y="61206"/>
                </a:cubicBezTo>
                <a:cubicBezTo>
                  <a:pt x="3746929" y="65020"/>
                  <a:pt x="3755505" y="69513"/>
                  <a:pt x="3762338" y="74682"/>
                </a:cubicBezTo>
                <a:cubicBezTo>
                  <a:pt x="3769171" y="79852"/>
                  <a:pt x="3770738" y="85004"/>
                  <a:pt x="3767038" y="90137"/>
                </a:cubicBezTo>
                <a:cubicBezTo>
                  <a:pt x="3763338" y="95271"/>
                  <a:pt x="3760359" y="103911"/>
                  <a:pt x="3758100" y="116057"/>
                </a:cubicBezTo>
                <a:cubicBezTo>
                  <a:pt x="3755842" y="128203"/>
                  <a:pt x="3752124" y="143562"/>
                  <a:pt x="3746947" y="162132"/>
                </a:cubicBezTo>
                <a:cubicBezTo>
                  <a:pt x="3784174" y="159508"/>
                  <a:pt x="3807628" y="157052"/>
                  <a:pt x="3817308" y="154765"/>
                </a:cubicBezTo>
                <a:cubicBezTo>
                  <a:pt x="3826987" y="152478"/>
                  <a:pt x="3835390" y="152062"/>
                  <a:pt x="3842518" y="153518"/>
                </a:cubicBezTo>
                <a:cubicBezTo>
                  <a:pt x="3849645" y="154973"/>
                  <a:pt x="3856643" y="160171"/>
                  <a:pt x="3863512" y="169112"/>
                </a:cubicBezTo>
                <a:cubicBezTo>
                  <a:pt x="3870381" y="178054"/>
                  <a:pt x="3863049" y="182302"/>
                  <a:pt x="3841517" y="181857"/>
                </a:cubicBezTo>
                <a:cubicBezTo>
                  <a:pt x="3819986" y="181413"/>
                  <a:pt x="3786806" y="182919"/>
                  <a:pt x="3741978" y="186375"/>
                </a:cubicBezTo>
                <a:cubicBezTo>
                  <a:pt x="3734120" y="216890"/>
                  <a:pt x="3718891" y="241602"/>
                  <a:pt x="3696291" y="260510"/>
                </a:cubicBezTo>
                <a:cubicBezTo>
                  <a:pt x="3673690" y="279417"/>
                  <a:pt x="3649011" y="291395"/>
                  <a:pt x="3622252" y="296443"/>
                </a:cubicBezTo>
                <a:cubicBezTo>
                  <a:pt x="3595493" y="301491"/>
                  <a:pt x="3593374" y="298031"/>
                  <a:pt x="3615896" y="286064"/>
                </a:cubicBezTo>
                <a:cubicBezTo>
                  <a:pt x="3638417" y="274097"/>
                  <a:pt x="3657816" y="261076"/>
                  <a:pt x="3674092" y="247001"/>
                </a:cubicBezTo>
                <a:cubicBezTo>
                  <a:pt x="3690368" y="232926"/>
                  <a:pt x="3703798" y="213234"/>
                  <a:pt x="3714381" y="187923"/>
                </a:cubicBezTo>
                <a:cubicBezTo>
                  <a:pt x="3668306" y="194190"/>
                  <a:pt x="3640955" y="198908"/>
                  <a:pt x="3632330" y="202077"/>
                </a:cubicBezTo>
                <a:cubicBezTo>
                  <a:pt x="3623704" y="205246"/>
                  <a:pt x="3613404" y="201629"/>
                  <a:pt x="3601430" y="191225"/>
                </a:cubicBezTo>
                <a:cubicBezTo>
                  <a:pt x="3589456" y="180821"/>
                  <a:pt x="3590406" y="176078"/>
                  <a:pt x="3604280" y="176996"/>
                </a:cubicBezTo>
                <a:cubicBezTo>
                  <a:pt x="3618154" y="177914"/>
                  <a:pt x="3633968" y="177487"/>
                  <a:pt x="3651721" y="175716"/>
                </a:cubicBezTo>
                <a:cubicBezTo>
                  <a:pt x="3669474" y="173945"/>
                  <a:pt x="3691867" y="170944"/>
                  <a:pt x="3718898" y="166714"/>
                </a:cubicBezTo>
                <a:cubicBezTo>
                  <a:pt x="3722210" y="153535"/>
                  <a:pt x="3724985" y="136549"/>
                  <a:pt x="3727222" y="115756"/>
                </a:cubicBezTo>
                <a:cubicBezTo>
                  <a:pt x="3729459" y="94963"/>
                  <a:pt x="3729004" y="79719"/>
                  <a:pt x="3725856" y="70025"/>
                </a:cubicBezTo>
                <a:cubicBezTo>
                  <a:pt x="3723496" y="62755"/>
                  <a:pt x="3724922" y="59283"/>
                  <a:pt x="3730136" y="59612"/>
                </a:cubicBezTo>
                <a:close/>
                <a:moveTo>
                  <a:pt x="4376087" y="52156"/>
                </a:moveTo>
                <a:cubicBezTo>
                  <a:pt x="4380689" y="52826"/>
                  <a:pt x="4385081" y="54631"/>
                  <a:pt x="4389265" y="57571"/>
                </a:cubicBezTo>
                <a:cubicBezTo>
                  <a:pt x="4397632" y="63450"/>
                  <a:pt x="4396797" y="68416"/>
                  <a:pt x="4386759" y="72467"/>
                </a:cubicBezTo>
                <a:cubicBezTo>
                  <a:pt x="4376721" y="76518"/>
                  <a:pt x="4363743" y="79318"/>
                  <a:pt x="4347825" y="80866"/>
                </a:cubicBezTo>
                <a:cubicBezTo>
                  <a:pt x="4357734" y="83233"/>
                  <a:pt x="4361320" y="87015"/>
                  <a:pt x="4358580" y="92213"/>
                </a:cubicBezTo>
                <a:cubicBezTo>
                  <a:pt x="4355841" y="97411"/>
                  <a:pt x="4354056" y="106765"/>
                  <a:pt x="4353224" y="120273"/>
                </a:cubicBezTo>
                <a:cubicBezTo>
                  <a:pt x="4359778" y="119585"/>
                  <a:pt x="4364822" y="117613"/>
                  <a:pt x="4368357" y="114358"/>
                </a:cubicBezTo>
                <a:cubicBezTo>
                  <a:pt x="4371892" y="111103"/>
                  <a:pt x="4377366" y="110913"/>
                  <a:pt x="4384780" y="113788"/>
                </a:cubicBezTo>
                <a:cubicBezTo>
                  <a:pt x="4392194" y="116663"/>
                  <a:pt x="4398912" y="119922"/>
                  <a:pt x="4404935" y="123564"/>
                </a:cubicBezTo>
                <a:cubicBezTo>
                  <a:pt x="4410958" y="127207"/>
                  <a:pt x="4412163" y="133362"/>
                  <a:pt x="4408549" y="142031"/>
                </a:cubicBezTo>
                <a:cubicBezTo>
                  <a:pt x="4404935" y="150700"/>
                  <a:pt x="4403351" y="167779"/>
                  <a:pt x="4403795" y="193269"/>
                </a:cubicBezTo>
                <a:cubicBezTo>
                  <a:pt x="4404240" y="218758"/>
                  <a:pt x="4403766" y="238014"/>
                  <a:pt x="4402375" y="251035"/>
                </a:cubicBezTo>
                <a:cubicBezTo>
                  <a:pt x="4400985" y="264055"/>
                  <a:pt x="4395101" y="276141"/>
                  <a:pt x="4384726" y="287290"/>
                </a:cubicBezTo>
                <a:cubicBezTo>
                  <a:pt x="4374351" y="298440"/>
                  <a:pt x="4367249" y="299246"/>
                  <a:pt x="4363420" y="289710"/>
                </a:cubicBezTo>
                <a:cubicBezTo>
                  <a:pt x="4359591" y="280174"/>
                  <a:pt x="4353310" y="270924"/>
                  <a:pt x="4344577" y="261962"/>
                </a:cubicBezTo>
                <a:cubicBezTo>
                  <a:pt x="4335844" y="252999"/>
                  <a:pt x="4337196" y="250092"/>
                  <a:pt x="4348632" y="253239"/>
                </a:cubicBezTo>
                <a:cubicBezTo>
                  <a:pt x="4360068" y="256387"/>
                  <a:pt x="4367271" y="255638"/>
                  <a:pt x="4370239" y="250992"/>
                </a:cubicBezTo>
                <a:cubicBezTo>
                  <a:pt x="4373207" y="246345"/>
                  <a:pt x="4375136" y="235310"/>
                  <a:pt x="4376025" y="217887"/>
                </a:cubicBezTo>
                <a:cubicBezTo>
                  <a:pt x="4376915" y="200464"/>
                  <a:pt x="4377144" y="183915"/>
                  <a:pt x="4376714" y="168241"/>
                </a:cubicBezTo>
                <a:cubicBezTo>
                  <a:pt x="4376283" y="152567"/>
                  <a:pt x="4374860" y="142931"/>
                  <a:pt x="4372444" y="139331"/>
                </a:cubicBezTo>
                <a:cubicBezTo>
                  <a:pt x="4370027" y="135732"/>
                  <a:pt x="4363176" y="135087"/>
                  <a:pt x="4351891" y="137396"/>
                </a:cubicBezTo>
                <a:cubicBezTo>
                  <a:pt x="4351891" y="144178"/>
                  <a:pt x="4350536" y="155894"/>
                  <a:pt x="4347825" y="172543"/>
                </a:cubicBezTo>
                <a:cubicBezTo>
                  <a:pt x="4357519" y="174924"/>
                  <a:pt x="4365120" y="178667"/>
                  <a:pt x="4370626" y="183772"/>
                </a:cubicBezTo>
                <a:cubicBezTo>
                  <a:pt x="4376133" y="188877"/>
                  <a:pt x="4377359" y="195796"/>
                  <a:pt x="4374305" y="204529"/>
                </a:cubicBezTo>
                <a:cubicBezTo>
                  <a:pt x="4371250" y="213262"/>
                  <a:pt x="4365758" y="213800"/>
                  <a:pt x="4357828" y="206142"/>
                </a:cubicBezTo>
                <a:cubicBezTo>
                  <a:pt x="4349898" y="198485"/>
                  <a:pt x="4344914" y="191967"/>
                  <a:pt x="4342878" y="186590"/>
                </a:cubicBezTo>
                <a:cubicBezTo>
                  <a:pt x="4339537" y="201575"/>
                  <a:pt x="4331402" y="214094"/>
                  <a:pt x="4318474" y="224147"/>
                </a:cubicBezTo>
                <a:cubicBezTo>
                  <a:pt x="4305547" y="234199"/>
                  <a:pt x="4302464" y="232830"/>
                  <a:pt x="4309225" y="220038"/>
                </a:cubicBezTo>
                <a:lnTo>
                  <a:pt x="4318601" y="194350"/>
                </a:lnTo>
                <a:lnTo>
                  <a:pt x="4317694" y="193905"/>
                </a:lnTo>
                <a:cubicBezTo>
                  <a:pt x="4316416" y="192846"/>
                  <a:pt x="4315035" y="191304"/>
                  <a:pt x="4313549" y="189278"/>
                </a:cubicBezTo>
                <a:cubicBezTo>
                  <a:pt x="4307605" y="181176"/>
                  <a:pt x="4304633" y="176437"/>
                  <a:pt x="4304633" y="175060"/>
                </a:cubicBezTo>
                <a:cubicBezTo>
                  <a:pt x="4297864" y="192526"/>
                  <a:pt x="4289174" y="204662"/>
                  <a:pt x="4278562" y="211466"/>
                </a:cubicBezTo>
                <a:cubicBezTo>
                  <a:pt x="4273256" y="214869"/>
                  <a:pt x="4269729" y="216325"/>
                  <a:pt x="4267982" y="215836"/>
                </a:cubicBezTo>
                <a:lnTo>
                  <a:pt x="4266886" y="213969"/>
                </a:lnTo>
                <a:lnTo>
                  <a:pt x="4266610" y="220780"/>
                </a:lnTo>
                <a:cubicBezTo>
                  <a:pt x="4266265" y="227104"/>
                  <a:pt x="4265864" y="232557"/>
                  <a:pt x="4265409" y="237139"/>
                </a:cubicBezTo>
                <a:cubicBezTo>
                  <a:pt x="4264498" y="246302"/>
                  <a:pt x="4262121" y="255014"/>
                  <a:pt x="4258278" y="263274"/>
                </a:cubicBezTo>
                <a:cubicBezTo>
                  <a:pt x="4254435" y="271534"/>
                  <a:pt x="4249703" y="271243"/>
                  <a:pt x="4244081" y="262403"/>
                </a:cubicBezTo>
                <a:cubicBezTo>
                  <a:pt x="4238460" y="253562"/>
                  <a:pt x="4236549" y="246306"/>
                  <a:pt x="4238349" y="240634"/>
                </a:cubicBezTo>
                <a:cubicBezTo>
                  <a:pt x="4240148" y="234963"/>
                  <a:pt x="4242396" y="219941"/>
                  <a:pt x="4245092" y="195570"/>
                </a:cubicBezTo>
                <a:cubicBezTo>
                  <a:pt x="4247788" y="171199"/>
                  <a:pt x="4246888" y="153908"/>
                  <a:pt x="4242392" y="143698"/>
                </a:cubicBezTo>
                <a:cubicBezTo>
                  <a:pt x="4237897" y="133488"/>
                  <a:pt x="4239542" y="129096"/>
                  <a:pt x="4247329" y="130523"/>
                </a:cubicBezTo>
                <a:cubicBezTo>
                  <a:pt x="4255116" y="131950"/>
                  <a:pt x="4260422" y="133298"/>
                  <a:pt x="4263247" y="134567"/>
                </a:cubicBezTo>
                <a:cubicBezTo>
                  <a:pt x="4266072" y="135836"/>
                  <a:pt x="4274418" y="134994"/>
                  <a:pt x="4288285" y="132039"/>
                </a:cubicBezTo>
                <a:cubicBezTo>
                  <a:pt x="4288285" y="108966"/>
                  <a:pt x="4287209" y="95651"/>
                  <a:pt x="4285058" y="92095"/>
                </a:cubicBezTo>
                <a:cubicBezTo>
                  <a:pt x="4277644" y="93902"/>
                  <a:pt x="4271994" y="94805"/>
                  <a:pt x="4268108" y="94805"/>
                </a:cubicBezTo>
                <a:cubicBezTo>
                  <a:pt x="4263476" y="94805"/>
                  <a:pt x="4258256" y="91751"/>
                  <a:pt x="4252449" y="85642"/>
                </a:cubicBezTo>
                <a:cubicBezTo>
                  <a:pt x="4246641" y="79533"/>
                  <a:pt x="4250115" y="75923"/>
                  <a:pt x="4262870" y="74811"/>
                </a:cubicBezTo>
                <a:cubicBezTo>
                  <a:pt x="4275626" y="73700"/>
                  <a:pt x="4292770" y="70678"/>
                  <a:pt x="4314301" y="65745"/>
                </a:cubicBezTo>
                <a:cubicBezTo>
                  <a:pt x="4335833" y="60812"/>
                  <a:pt x="4351618" y="56746"/>
                  <a:pt x="4361656" y="53548"/>
                </a:cubicBezTo>
                <a:cubicBezTo>
                  <a:pt x="4366676" y="51949"/>
                  <a:pt x="4371486" y="51485"/>
                  <a:pt x="4376087" y="52156"/>
                </a:cubicBezTo>
                <a:close/>
                <a:moveTo>
                  <a:pt x="623237" y="52156"/>
                </a:moveTo>
                <a:cubicBezTo>
                  <a:pt x="627839" y="52826"/>
                  <a:pt x="632231" y="54631"/>
                  <a:pt x="636415" y="57571"/>
                </a:cubicBezTo>
                <a:cubicBezTo>
                  <a:pt x="644782" y="63450"/>
                  <a:pt x="643948" y="68416"/>
                  <a:pt x="633909" y="72467"/>
                </a:cubicBezTo>
                <a:cubicBezTo>
                  <a:pt x="623871" y="76518"/>
                  <a:pt x="610893" y="79318"/>
                  <a:pt x="594975" y="80866"/>
                </a:cubicBezTo>
                <a:cubicBezTo>
                  <a:pt x="604884" y="83233"/>
                  <a:pt x="608469" y="87015"/>
                  <a:pt x="605730" y="92213"/>
                </a:cubicBezTo>
                <a:cubicBezTo>
                  <a:pt x="602992" y="97411"/>
                  <a:pt x="601206" y="106765"/>
                  <a:pt x="600374" y="120273"/>
                </a:cubicBezTo>
                <a:cubicBezTo>
                  <a:pt x="606928" y="119585"/>
                  <a:pt x="611972" y="117613"/>
                  <a:pt x="615507" y="114358"/>
                </a:cubicBezTo>
                <a:cubicBezTo>
                  <a:pt x="619042" y="111103"/>
                  <a:pt x="624516" y="110913"/>
                  <a:pt x="631930" y="113788"/>
                </a:cubicBezTo>
                <a:cubicBezTo>
                  <a:pt x="639344" y="116663"/>
                  <a:pt x="646063" y="119922"/>
                  <a:pt x="652085" y="123564"/>
                </a:cubicBezTo>
                <a:cubicBezTo>
                  <a:pt x="658108" y="127207"/>
                  <a:pt x="659313" y="133362"/>
                  <a:pt x="655699" y="142031"/>
                </a:cubicBezTo>
                <a:cubicBezTo>
                  <a:pt x="652085" y="150700"/>
                  <a:pt x="650501" y="167779"/>
                  <a:pt x="650945" y="193269"/>
                </a:cubicBezTo>
                <a:cubicBezTo>
                  <a:pt x="651390" y="218758"/>
                  <a:pt x="650917" y="238014"/>
                  <a:pt x="649525" y="251035"/>
                </a:cubicBezTo>
                <a:cubicBezTo>
                  <a:pt x="648135" y="264055"/>
                  <a:pt x="642252" y="276141"/>
                  <a:pt x="631877" y="287290"/>
                </a:cubicBezTo>
                <a:cubicBezTo>
                  <a:pt x="621501" y="298440"/>
                  <a:pt x="614399" y="299246"/>
                  <a:pt x="610570" y="289710"/>
                </a:cubicBezTo>
                <a:cubicBezTo>
                  <a:pt x="606741" y="280174"/>
                  <a:pt x="600461" y="270924"/>
                  <a:pt x="591728" y="261962"/>
                </a:cubicBezTo>
                <a:cubicBezTo>
                  <a:pt x="582994" y="252999"/>
                  <a:pt x="584345" y="250092"/>
                  <a:pt x="595782" y="253239"/>
                </a:cubicBezTo>
                <a:cubicBezTo>
                  <a:pt x="607218" y="256387"/>
                  <a:pt x="614421" y="255638"/>
                  <a:pt x="617389" y="250992"/>
                </a:cubicBezTo>
                <a:cubicBezTo>
                  <a:pt x="620358" y="246345"/>
                  <a:pt x="622286" y="235310"/>
                  <a:pt x="623176" y="217887"/>
                </a:cubicBezTo>
                <a:cubicBezTo>
                  <a:pt x="624065" y="200464"/>
                  <a:pt x="624294" y="183915"/>
                  <a:pt x="623864" y="168241"/>
                </a:cubicBezTo>
                <a:cubicBezTo>
                  <a:pt x="623434" y="152567"/>
                  <a:pt x="622010" y="142931"/>
                  <a:pt x="619594" y="139331"/>
                </a:cubicBezTo>
                <a:cubicBezTo>
                  <a:pt x="617178" y="135732"/>
                  <a:pt x="610327" y="135087"/>
                  <a:pt x="599041" y="137396"/>
                </a:cubicBezTo>
                <a:cubicBezTo>
                  <a:pt x="599041" y="144178"/>
                  <a:pt x="597686" y="155894"/>
                  <a:pt x="594975" y="172543"/>
                </a:cubicBezTo>
                <a:cubicBezTo>
                  <a:pt x="604669" y="174924"/>
                  <a:pt x="612269" y="178667"/>
                  <a:pt x="617776" y="183772"/>
                </a:cubicBezTo>
                <a:cubicBezTo>
                  <a:pt x="623283" y="188877"/>
                  <a:pt x="624509" y="195796"/>
                  <a:pt x="621454" y="204529"/>
                </a:cubicBezTo>
                <a:cubicBezTo>
                  <a:pt x="618400" y="213262"/>
                  <a:pt x="612908" y="213800"/>
                  <a:pt x="604978" y="206142"/>
                </a:cubicBezTo>
                <a:cubicBezTo>
                  <a:pt x="597047" y="198485"/>
                  <a:pt x="592064" y="191967"/>
                  <a:pt x="590028" y="186590"/>
                </a:cubicBezTo>
                <a:cubicBezTo>
                  <a:pt x="586687" y="201575"/>
                  <a:pt x="578552" y="214094"/>
                  <a:pt x="565624" y="224147"/>
                </a:cubicBezTo>
                <a:cubicBezTo>
                  <a:pt x="552697" y="234199"/>
                  <a:pt x="549614" y="232830"/>
                  <a:pt x="556375" y="220038"/>
                </a:cubicBezTo>
                <a:lnTo>
                  <a:pt x="565751" y="194350"/>
                </a:lnTo>
                <a:lnTo>
                  <a:pt x="564844" y="193905"/>
                </a:lnTo>
                <a:cubicBezTo>
                  <a:pt x="563567" y="192846"/>
                  <a:pt x="562185" y="191304"/>
                  <a:pt x="560699" y="189278"/>
                </a:cubicBezTo>
                <a:cubicBezTo>
                  <a:pt x="554755" y="181176"/>
                  <a:pt x="551783" y="176437"/>
                  <a:pt x="551783" y="175060"/>
                </a:cubicBezTo>
                <a:cubicBezTo>
                  <a:pt x="545014" y="192526"/>
                  <a:pt x="536324" y="204662"/>
                  <a:pt x="525712" y="211466"/>
                </a:cubicBezTo>
                <a:cubicBezTo>
                  <a:pt x="520406" y="214869"/>
                  <a:pt x="516880" y="216325"/>
                  <a:pt x="515132" y="215836"/>
                </a:cubicBezTo>
                <a:lnTo>
                  <a:pt x="514036" y="213969"/>
                </a:lnTo>
                <a:lnTo>
                  <a:pt x="513761" y="220780"/>
                </a:lnTo>
                <a:cubicBezTo>
                  <a:pt x="513415" y="227104"/>
                  <a:pt x="513014" y="232557"/>
                  <a:pt x="512559" y="237139"/>
                </a:cubicBezTo>
                <a:cubicBezTo>
                  <a:pt x="511648" y="246302"/>
                  <a:pt x="509271" y="255014"/>
                  <a:pt x="505428" y="263274"/>
                </a:cubicBezTo>
                <a:cubicBezTo>
                  <a:pt x="501585" y="271534"/>
                  <a:pt x="496852" y="271243"/>
                  <a:pt x="491231" y="262403"/>
                </a:cubicBezTo>
                <a:cubicBezTo>
                  <a:pt x="485610" y="253562"/>
                  <a:pt x="483699" y="246306"/>
                  <a:pt x="485499" y="240634"/>
                </a:cubicBezTo>
                <a:cubicBezTo>
                  <a:pt x="487298" y="234963"/>
                  <a:pt x="489546" y="219941"/>
                  <a:pt x="492242" y="195570"/>
                </a:cubicBezTo>
                <a:cubicBezTo>
                  <a:pt x="494938" y="171199"/>
                  <a:pt x="494039" y="153908"/>
                  <a:pt x="489543" y="143698"/>
                </a:cubicBezTo>
                <a:cubicBezTo>
                  <a:pt x="485047" y="133488"/>
                  <a:pt x="486693" y="129096"/>
                  <a:pt x="494480" y="130523"/>
                </a:cubicBezTo>
                <a:cubicBezTo>
                  <a:pt x="502266" y="131950"/>
                  <a:pt x="507572" y="133298"/>
                  <a:pt x="510397" y="134567"/>
                </a:cubicBezTo>
                <a:cubicBezTo>
                  <a:pt x="513222" y="135836"/>
                  <a:pt x="521568" y="134994"/>
                  <a:pt x="535435" y="132039"/>
                </a:cubicBezTo>
                <a:cubicBezTo>
                  <a:pt x="535435" y="108966"/>
                  <a:pt x="534359" y="95651"/>
                  <a:pt x="532208" y="92095"/>
                </a:cubicBezTo>
                <a:cubicBezTo>
                  <a:pt x="524794" y="93902"/>
                  <a:pt x="519144" y="94805"/>
                  <a:pt x="515258" y="94805"/>
                </a:cubicBezTo>
                <a:cubicBezTo>
                  <a:pt x="510627" y="94805"/>
                  <a:pt x="505406" y="91751"/>
                  <a:pt x="499599" y="85642"/>
                </a:cubicBezTo>
                <a:cubicBezTo>
                  <a:pt x="493791" y="79533"/>
                  <a:pt x="497265" y="75923"/>
                  <a:pt x="510020" y="74811"/>
                </a:cubicBezTo>
                <a:cubicBezTo>
                  <a:pt x="522776" y="73700"/>
                  <a:pt x="539920" y="70678"/>
                  <a:pt x="561452" y="65745"/>
                </a:cubicBezTo>
                <a:cubicBezTo>
                  <a:pt x="582983" y="60812"/>
                  <a:pt x="598769" y="56746"/>
                  <a:pt x="608807" y="53548"/>
                </a:cubicBezTo>
                <a:cubicBezTo>
                  <a:pt x="613826" y="51949"/>
                  <a:pt x="618636" y="51485"/>
                  <a:pt x="623237" y="52156"/>
                </a:cubicBezTo>
                <a:close/>
                <a:moveTo>
                  <a:pt x="7126016" y="51612"/>
                </a:moveTo>
                <a:cubicBezTo>
                  <a:pt x="7115405" y="54294"/>
                  <a:pt x="7104047" y="56094"/>
                  <a:pt x="7091944" y="57011"/>
                </a:cubicBezTo>
                <a:cubicBezTo>
                  <a:pt x="7100047" y="59005"/>
                  <a:pt x="7103423" y="62701"/>
                  <a:pt x="7102075" y="68100"/>
                </a:cubicBezTo>
                <a:cubicBezTo>
                  <a:pt x="7100727" y="73499"/>
                  <a:pt x="7100053" y="80092"/>
                  <a:pt x="7100053" y="87879"/>
                </a:cubicBezTo>
                <a:lnTo>
                  <a:pt x="7125758" y="84394"/>
                </a:lnTo>
                <a:cubicBezTo>
                  <a:pt x="7126504" y="77654"/>
                  <a:pt x="7126877" y="70749"/>
                  <a:pt x="7126877" y="63680"/>
                </a:cubicBezTo>
                <a:cubicBezTo>
                  <a:pt x="7126877" y="57212"/>
                  <a:pt x="7126590" y="53190"/>
                  <a:pt x="7126016" y="51612"/>
                </a:cubicBezTo>
                <a:close/>
                <a:moveTo>
                  <a:pt x="4566919" y="46603"/>
                </a:moveTo>
                <a:cubicBezTo>
                  <a:pt x="4570188" y="47390"/>
                  <a:pt x="4573196" y="49261"/>
                  <a:pt x="4575942" y="52215"/>
                </a:cubicBezTo>
                <a:cubicBezTo>
                  <a:pt x="4581435" y="58123"/>
                  <a:pt x="4579413" y="63529"/>
                  <a:pt x="4569876" y="68433"/>
                </a:cubicBezTo>
                <a:cubicBezTo>
                  <a:pt x="4560340" y="73338"/>
                  <a:pt x="4549363" y="77038"/>
                  <a:pt x="4536944" y="79533"/>
                </a:cubicBezTo>
                <a:cubicBezTo>
                  <a:pt x="4543239" y="82831"/>
                  <a:pt x="4546387" y="86545"/>
                  <a:pt x="4546387" y="90675"/>
                </a:cubicBezTo>
                <a:cubicBezTo>
                  <a:pt x="4546387" y="93758"/>
                  <a:pt x="4545713" y="97548"/>
                  <a:pt x="4544365" y="102043"/>
                </a:cubicBezTo>
                <a:cubicBezTo>
                  <a:pt x="4543017" y="106539"/>
                  <a:pt x="4542343" y="114415"/>
                  <a:pt x="4542343" y="125672"/>
                </a:cubicBezTo>
                <a:cubicBezTo>
                  <a:pt x="4546874" y="123980"/>
                  <a:pt x="4551568" y="122657"/>
                  <a:pt x="4556422" y="121704"/>
                </a:cubicBezTo>
                <a:cubicBezTo>
                  <a:pt x="4561276" y="120750"/>
                  <a:pt x="4565990" y="122148"/>
                  <a:pt x="4570565" y="125898"/>
                </a:cubicBezTo>
                <a:cubicBezTo>
                  <a:pt x="4575139" y="129648"/>
                  <a:pt x="4575272" y="133430"/>
                  <a:pt x="4570963" y="137245"/>
                </a:cubicBezTo>
                <a:cubicBezTo>
                  <a:pt x="4566653" y="141059"/>
                  <a:pt x="4557042" y="145448"/>
                  <a:pt x="4542128" y="150409"/>
                </a:cubicBezTo>
                <a:cubicBezTo>
                  <a:pt x="4541368" y="165796"/>
                  <a:pt x="4540988" y="181398"/>
                  <a:pt x="4540988" y="197216"/>
                </a:cubicBezTo>
                <a:cubicBezTo>
                  <a:pt x="4547570" y="193057"/>
                  <a:pt x="4557540" y="188418"/>
                  <a:pt x="4570898" y="183299"/>
                </a:cubicBezTo>
                <a:cubicBezTo>
                  <a:pt x="4584256" y="178179"/>
                  <a:pt x="4584794" y="181373"/>
                  <a:pt x="4572511" y="192881"/>
                </a:cubicBezTo>
                <a:cubicBezTo>
                  <a:pt x="4560229" y="204389"/>
                  <a:pt x="4545580" y="215292"/>
                  <a:pt x="4528566" y="225588"/>
                </a:cubicBezTo>
                <a:cubicBezTo>
                  <a:pt x="4511551" y="235884"/>
                  <a:pt x="4500226" y="243656"/>
                  <a:pt x="4494590" y="248905"/>
                </a:cubicBezTo>
                <a:cubicBezTo>
                  <a:pt x="4488954" y="254154"/>
                  <a:pt x="4483785" y="255498"/>
                  <a:pt x="4479081" y="252938"/>
                </a:cubicBezTo>
                <a:cubicBezTo>
                  <a:pt x="4474378" y="250378"/>
                  <a:pt x="4469319" y="245861"/>
                  <a:pt x="4463906" y="239387"/>
                </a:cubicBezTo>
                <a:cubicBezTo>
                  <a:pt x="4458492" y="232912"/>
                  <a:pt x="4458446" y="229037"/>
                  <a:pt x="4463766" y="227760"/>
                </a:cubicBezTo>
                <a:cubicBezTo>
                  <a:pt x="4469086" y="226484"/>
                  <a:pt x="4475270" y="224742"/>
                  <a:pt x="4482319" y="222533"/>
                </a:cubicBezTo>
                <a:cubicBezTo>
                  <a:pt x="4489367" y="220325"/>
                  <a:pt x="4500771" y="214661"/>
                  <a:pt x="4516531" y="205540"/>
                </a:cubicBezTo>
                <a:lnTo>
                  <a:pt x="4516531" y="156884"/>
                </a:lnTo>
                <a:cubicBezTo>
                  <a:pt x="4503797" y="160483"/>
                  <a:pt x="4492963" y="160329"/>
                  <a:pt x="4484029" y="156421"/>
                </a:cubicBezTo>
                <a:cubicBezTo>
                  <a:pt x="4475095" y="152514"/>
                  <a:pt x="4475335" y="148703"/>
                  <a:pt x="4484749" y="144989"/>
                </a:cubicBezTo>
                <a:cubicBezTo>
                  <a:pt x="4494163" y="141275"/>
                  <a:pt x="4504757" y="137066"/>
                  <a:pt x="4516531" y="132362"/>
                </a:cubicBezTo>
                <a:cubicBezTo>
                  <a:pt x="4516531" y="111985"/>
                  <a:pt x="4516172" y="95866"/>
                  <a:pt x="4515455" y="84007"/>
                </a:cubicBezTo>
                <a:cubicBezTo>
                  <a:pt x="4507869" y="85799"/>
                  <a:pt x="4499401" y="84681"/>
                  <a:pt x="4490052" y="80651"/>
                </a:cubicBezTo>
                <a:cubicBezTo>
                  <a:pt x="4480702" y="76622"/>
                  <a:pt x="4480315" y="73255"/>
                  <a:pt x="4488890" y="70552"/>
                </a:cubicBezTo>
                <a:cubicBezTo>
                  <a:pt x="4497465" y="67849"/>
                  <a:pt x="4508952" y="64020"/>
                  <a:pt x="4523349" y="59066"/>
                </a:cubicBezTo>
                <a:cubicBezTo>
                  <a:pt x="4537747" y="54111"/>
                  <a:pt x="4548739" y="50254"/>
                  <a:pt x="4556325" y="47493"/>
                </a:cubicBezTo>
                <a:cubicBezTo>
                  <a:pt x="4560118" y="46113"/>
                  <a:pt x="4563649" y="45816"/>
                  <a:pt x="4566919" y="46603"/>
                </a:cubicBezTo>
                <a:close/>
                <a:moveTo>
                  <a:pt x="814069" y="46603"/>
                </a:moveTo>
                <a:cubicBezTo>
                  <a:pt x="817338" y="47390"/>
                  <a:pt x="820346" y="49261"/>
                  <a:pt x="823093" y="52215"/>
                </a:cubicBezTo>
                <a:cubicBezTo>
                  <a:pt x="828585" y="58123"/>
                  <a:pt x="826563" y="63529"/>
                  <a:pt x="817026" y="68433"/>
                </a:cubicBezTo>
                <a:cubicBezTo>
                  <a:pt x="807490" y="73338"/>
                  <a:pt x="796513" y="77038"/>
                  <a:pt x="784094" y="79533"/>
                </a:cubicBezTo>
                <a:cubicBezTo>
                  <a:pt x="790389" y="82831"/>
                  <a:pt x="793537" y="86545"/>
                  <a:pt x="793537" y="90675"/>
                </a:cubicBezTo>
                <a:cubicBezTo>
                  <a:pt x="793537" y="93758"/>
                  <a:pt x="792863" y="97548"/>
                  <a:pt x="791515" y="102043"/>
                </a:cubicBezTo>
                <a:cubicBezTo>
                  <a:pt x="790167" y="106539"/>
                  <a:pt x="789493" y="114415"/>
                  <a:pt x="789493" y="125672"/>
                </a:cubicBezTo>
                <a:cubicBezTo>
                  <a:pt x="794025" y="123980"/>
                  <a:pt x="798718" y="122657"/>
                  <a:pt x="803572" y="121704"/>
                </a:cubicBezTo>
                <a:cubicBezTo>
                  <a:pt x="808426" y="120750"/>
                  <a:pt x="813140" y="122148"/>
                  <a:pt x="817714" y="125898"/>
                </a:cubicBezTo>
                <a:cubicBezTo>
                  <a:pt x="822289" y="129648"/>
                  <a:pt x="822422" y="133430"/>
                  <a:pt x="818113" y="137245"/>
                </a:cubicBezTo>
                <a:cubicBezTo>
                  <a:pt x="813803" y="141059"/>
                  <a:pt x="804192" y="145448"/>
                  <a:pt x="789278" y="150409"/>
                </a:cubicBezTo>
                <a:cubicBezTo>
                  <a:pt x="788518" y="165796"/>
                  <a:pt x="788138" y="181398"/>
                  <a:pt x="788138" y="197216"/>
                </a:cubicBezTo>
                <a:cubicBezTo>
                  <a:pt x="794720" y="193057"/>
                  <a:pt x="804690" y="188418"/>
                  <a:pt x="818048" y="183299"/>
                </a:cubicBezTo>
                <a:cubicBezTo>
                  <a:pt x="831406" y="178179"/>
                  <a:pt x="831944" y="181373"/>
                  <a:pt x="819662" y="192881"/>
                </a:cubicBezTo>
                <a:cubicBezTo>
                  <a:pt x="807379" y="204389"/>
                  <a:pt x="792731" y="215292"/>
                  <a:pt x="775716" y="225588"/>
                </a:cubicBezTo>
                <a:cubicBezTo>
                  <a:pt x="758701" y="235884"/>
                  <a:pt x="747376" y="243656"/>
                  <a:pt x="741740" y="248905"/>
                </a:cubicBezTo>
                <a:cubicBezTo>
                  <a:pt x="736104" y="254154"/>
                  <a:pt x="730935" y="255498"/>
                  <a:pt x="726231" y="252938"/>
                </a:cubicBezTo>
                <a:cubicBezTo>
                  <a:pt x="721528" y="250378"/>
                  <a:pt x="716469" y="245861"/>
                  <a:pt x="711056" y="239387"/>
                </a:cubicBezTo>
                <a:cubicBezTo>
                  <a:pt x="705643" y="232912"/>
                  <a:pt x="705596" y="229037"/>
                  <a:pt x="710916" y="227760"/>
                </a:cubicBezTo>
                <a:cubicBezTo>
                  <a:pt x="716236" y="226484"/>
                  <a:pt x="722420" y="224742"/>
                  <a:pt x="729469" y="222533"/>
                </a:cubicBezTo>
                <a:cubicBezTo>
                  <a:pt x="736517" y="220325"/>
                  <a:pt x="747921" y="214661"/>
                  <a:pt x="763681" y="205540"/>
                </a:cubicBezTo>
                <a:lnTo>
                  <a:pt x="763681" y="156884"/>
                </a:lnTo>
                <a:cubicBezTo>
                  <a:pt x="750947" y="160483"/>
                  <a:pt x="740113" y="160329"/>
                  <a:pt x="731179" y="156421"/>
                </a:cubicBezTo>
                <a:cubicBezTo>
                  <a:pt x="722245" y="152514"/>
                  <a:pt x="722485" y="148703"/>
                  <a:pt x="731899" y="144989"/>
                </a:cubicBezTo>
                <a:cubicBezTo>
                  <a:pt x="741314" y="141275"/>
                  <a:pt x="751907" y="137066"/>
                  <a:pt x="763681" y="132362"/>
                </a:cubicBezTo>
                <a:cubicBezTo>
                  <a:pt x="763681" y="111985"/>
                  <a:pt x="763323" y="95866"/>
                  <a:pt x="762605" y="84007"/>
                </a:cubicBezTo>
                <a:cubicBezTo>
                  <a:pt x="755019" y="85799"/>
                  <a:pt x="746551" y="84681"/>
                  <a:pt x="737202" y="80651"/>
                </a:cubicBezTo>
                <a:cubicBezTo>
                  <a:pt x="727852" y="76622"/>
                  <a:pt x="727465" y="73255"/>
                  <a:pt x="736040" y="70552"/>
                </a:cubicBezTo>
                <a:cubicBezTo>
                  <a:pt x="744616" y="67849"/>
                  <a:pt x="756102" y="64020"/>
                  <a:pt x="770500" y="59066"/>
                </a:cubicBezTo>
                <a:cubicBezTo>
                  <a:pt x="784897" y="54111"/>
                  <a:pt x="795889" y="50254"/>
                  <a:pt x="803475" y="47493"/>
                </a:cubicBezTo>
                <a:cubicBezTo>
                  <a:pt x="807268" y="46113"/>
                  <a:pt x="810799" y="45816"/>
                  <a:pt x="814069" y="46603"/>
                </a:cubicBezTo>
                <a:close/>
                <a:moveTo>
                  <a:pt x="5004724" y="43538"/>
                </a:moveTo>
                <a:cubicBezTo>
                  <a:pt x="5001451" y="43274"/>
                  <a:pt x="4997117" y="43474"/>
                  <a:pt x="4991722" y="44138"/>
                </a:cubicBezTo>
                <a:cubicBezTo>
                  <a:pt x="4980931" y="45464"/>
                  <a:pt x="4964830" y="47776"/>
                  <a:pt x="4943420" y="51075"/>
                </a:cubicBezTo>
                <a:lnTo>
                  <a:pt x="4943420" y="75747"/>
                </a:lnTo>
                <a:cubicBezTo>
                  <a:pt x="4954993" y="74958"/>
                  <a:pt x="4964977" y="72736"/>
                  <a:pt x="4973373" y="69079"/>
                </a:cubicBezTo>
                <a:cubicBezTo>
                  <a:pt x="4981769" y="65422"/>
                  <a:pt x="4989675" y="67182"/>
                  <a:pt x="4997088" y="74360"/>
                </a:cubicBezTo>
                <a:cubicBezTo>
                  <a:pt x="5004502" y="81537"/>
                  <a:pt x="5000624" y="86739"/>
                  <a:pt x="4985451" y="89965"/>
                </a:cubicBezTo>
                <a:cubicBezTo>
                  <a:pt x="4970279" y="93192"/>
                  <a:pt x="4956269" y="94805"/>
                  <a:pt x="4943420" y="94805"/>
                </a:cubicBezTo>
                <a:lnTo>
                  <a:pt x="4943420" y="113541"/>
                </a:lnTo>
                <a:cubicBezTo>
                  <a:pt x="4955151" y="112738"/>
                  <a:pt x="4965906" y="110737"/>
                  <a:pt x="4975686" y="107539"/>
                </a:cubicBezTo>
                <a:cubicBezTo>
                  <a:pt x="4985466" y="104341"/>
                  <a:pt x="4993557" y="106087"/>
                  <a:pt x="4999960" y="112777"/>
                </a:cubicBezTo>
                <a:cubicBezTo>
                  <a:pt x="5006363" y="119467"/>
                  <a:pt x="5001975" y="124665"/>
                  <a:pt x="4986796" y="128372"/>
                </a:cubicBezTo>
                <a:cubicBezTo>
                  <a:pt x="4971617" y="132079"/>
                  <a:pt x="4957158" y="133488"/>
                  <a:pt x="4943420" y="132599"/>
                </a:cubicBezTo>
                <a:lnTo>
                  <a:pt x="4943420" y="151334"/>
                </a:lnTo>
                <a:cubicBezTo>
                  <a:pt x="4955079" y="150531"/>
                  <a:pt x="4965802" y="148305"/>
                  <a:pt x="4975589" y="144655"/>
                </a:cubicBezTo>
                <a:cubicBezTo>
                  <a:pt x="4985376" y="141006"/>
                  <a:pt x="4993712" y="142780"/>
                  <a:pt x="5000595" y="149979"/>
                </a:cubicBezTo>
                <a:cubicBezTo>
                  <a:pt x="5007478" y="157178"/>
                  <a:pt x="5003334" y="162380"/>
                  <a:pt x="4988162" y="165585"/>
                </a:cubicBezTo>
                <a:cubicBezTo>
                  <a:pt x="4972990" y="168790"/>
                  <a:pt x="4958076" y="170392"/>
                  <a:pt x="4943420" y="170392"/>
                </a:cubicBezTo>
                <a:lnTo>
                  <a:pt x="4943420" y="195861"/>
                </a:lnTo>
                <a:cubicBezTo>
                  <a:pt x="4967369" y="194111"/>
                  <a:pt x="4990729" y="192017"/>
                  <a:pt x="5013501" y="189580"/>
                </a:cubicBezTo>
                <a:cubicBezTo>
                  <a:pt x="5014376" y="143433"/>
                  <a:pt x="5014813" y="108213"/>
                  <a:pt x="5014813" y="83921"/>
                </a:cubicBezTo>
                <a:cubicBezTo>
                  <a:pt x="5014813" y="60833"/>
                  <a:pt x="5013662" y="48099"/>
                  <a:pt x="5011361" y="45719"/>
                </a:cubicBezTo>
                <a:cubicBezTo>
                  <a:pt x="5010210" y="44528"/>
                  <a:pt x="5007998" y="43801"/>
                  <a:pt x="5004724" y="43538"/>
                </a:cubicBezTo>
                <a:close/>
                <a:moveTo>
                  <a:pt x="1251875" y="43538"/>
                </a:moveTo>
                <a:cubicBezTo>
                  <a:pt x="1248602" y="43274"/>
                  <a:pt x="1244267" y="43474"/>
                  <a:pt x="1238872" y="44138"/>
                </a:cubicBezTo>
                <a:cubicBezTo>
                  <a:pt x="1228081" y="45464"/>
                  <a:pt x="1211980" y="47776"/>
                  <a:pt x="1190570" y="51075"/>
                </a:cubicBezTo>
                <a:lnTo>
                  <a:pt x="1190570" y="75747"/>
                </a:lnTo>
                <a:cubicBezTo>
                  <a:pt x="1202143" y="74958"/>
                  <a:pt x="1212128" y="72736"/>
                  <a:pt x="1220524" y="69079"/>
                </a:cubicBezTo>
                <a:cubicBezTo>
                  <a:pt x="1228920" y="65422"/>
                  <a:pt x="1236825" y="67182"/>
                  <a:pt x="1244239" y="74360"/>
                </a:cubicBezTo>
                <a:cubicBezTo>
                  <a:pt x="1251653" y="81537"/>
                  <a:pt x="1247773" y="86739"/>
                  <a:pt x="1232602" y="89965"/>
                </a:cubicBezTo>
                <a:cubicBezTo>
                  <a:pt x="1217430" y="93192"/>
                  <a:pt x="1203419" y="94805"/>
                  <a:pt x="1190570" y="94805"/>
                </a:cubicBezTo>
                <a:lnTo>
                  <a:pt x="1190570" y="113541"/>
                </a:lnTo>
                <a:cubicBezTo>
                  <a:pt x="1202301" y="112738"/>
                  <a:pt x="1213056" y="110737"/>
                  <a:pt x="1222836" y="107539"/>
                </a:cubicBezTo>
                <a:cubicBezTo>
                  <a:pt x="1232616" y="104341"/>
                  <a:pt x="1240707" y="106087"/>
                  <a:pt x="1247110" y="112777"/>
                </a:cubicBezTo>
                <a:cubicBezTo>
                  <a:pt x="1253513" y="119467"/>
                  <a:pt x="1249125" y="124665"/>
                  <a:pt x="1233946" y="128372"/>
                </a:cubicBezTo>
                <a:cubicBezTo>
                  <a:pt x="1218767" y="132079"/>
                  <a:pt x="1204308" y="133488"/>
                  <a:pt x="1190570" y="132599"/>
                </a:cubicBezTo>
                <a:lnTo>
                  <a:pt x="1190570" y="151334"/>
                </a:lnTo>
                <a:cubicBezTo>
                  <a:pt x="1202229" y="150531"/>
                  <a:pt x="1212952" y="148305"/>
                  <a:pt x="1222739" y="144655"/>
                </a:cubicBezTo>
                <a:cubicBezTo>
                  <a:pt x="1232527" y="141006"/>
                  <a:pt x="1240862" y="142780"/>
                  <a:pt x="1247745" y="149979"/>
                </a:cubicBezTo>
                <a:cubicBezTo>
                  <a:pt x="1254628" y="157178"/>
                  <a:pt x="1250484" y="162380"/>
                  <a:pt x="1235312" y="165585"/>
                </a:cubicBezTo>
                <a:cubicBezTo>
                  <a:pt x="1220140" y="168790"/>
                  <a:pt x="1205226" y="170392"/>
                  <a:pt x="1190570" y="170392"/>
                </a:cubicBezTo>
                <a:lnTo>
                  <a:pt x="1190570" y="195861"/>
                </a:lnTo>
                <a:cubicBezTo>
                  <a:pt x="1214519" y="194111"/>
                  <a:pt x="1237879" y="192017"/>
                  <a:pt x="1260651" y="189580"/>
                </a:cubicBezTo>
                <a:cubicBezTo>
                  <a:pt x="1261526" y="143433"/>
                  <a:pt x="1261964" y="108213"/>
                  <a:pt x="1261964" y="83921"/>
                </a:cubicBezTo>
                <a:cubicBezTo>
                  <a:pt x="1261964" y="60833"/>
                  <a:pt x="1260813" y="48099"/>
                  <a:pt x="1258511" y="45719"/>
                </a:cubicBezTo>
                <a:cubicBezTo>
                  <a:pt x="1257360" y="44528"/>
                  <a:pt x="1255148" y="43801"/>
                  <a:pt x="1251875" y="43538"/>
                </a:cubicBezTo>
                <a:close/>
                <a:moveTo>
                  <a:pt x="2673255" y="39330"/>
                </a:moveTo>
                <a:lnTo>
                  <a:pt x="2825957" y="39330"/>
                </a:lnTo>
                <a:lnTo>
                  <a:pt x="2825957" y="66175"/>
                </a:lnTo>
                <a:cubicBezTo>
                  <a:pt x="2783467" y="134865"/>
                  <a:pt x="2755310" y="204242"/>
                  <a:pt x="2741486" y="274309"/>
                </a:cubicBezTo>
                <a:lnTo>
                  <a:pt x="2704316" y="274309"/>
                </a:lnTo>
                <a:cubicBezTo>
                  <a:pt x="2720535" y="202837"/>
                  <a:pt x="2748878" y="134900"/>
                  <a:pt x="2789346" y="70498"/>
                </a:cubicBezTo>
                <a:lnTo>
                  <a:pt x="2673255" y="70498"/>
                </a:lnTo>
                <a:close/>
                <a:moveTo>
                  <a:pt x="5589544" y="37217"/>
                </a:moveTo>
                <a:cubicBezTo>
                  <a:pt x="5591628" y="36783"/>
                  <a:pt x="5594299" y="36863"/>
                  <a:pt x="5597556" y="37459"/>
                </a:cubicBezTo>
                <a:cubicBezTo>
                  <a:pt x="5610584" y="39839"/>
                  <a:pt x="5619833" y="44299"/>
                  <a:pt x="5625304" y="50838"/>
                </a:cubicBezTo>
                <a:cubicBezTo>
                  <a:pt x="5630775" y="57377"/>
                  <a:pt x="5632352" y="65214"/>
                  <a:pt x="5630036" y="74349"/>
                </a:cubicBezTo>
                <a:cubicBezTo>
                  <a:pt x="5627720" y="83484"/>
                  <a:pt x="5621576" y="84928"/>
                  <a:pt x="5611602" y="78683"/>
                </a:cubicBezTo>
                <a:cubicBezTo>
                  <a:pt x="5601628" y="72438"/>
                  <a:pt x="5593300" y="64547"/>
                  <a:pt x="5586617" y="55011"/>
                </a:cubicBezTo>
                <a:cubicBezTo>
                  <a:pt x="5582315" y="44449"/>
                  <a:pt x="5583291" y="38518"/>
                  <a:pt x="5589544" y="37217"/>
                </a:cubicBezTo>
                <a:close/>
                <a:moveTo>
                  <a:pt x="1836694" y="37217"/>
                </a:moveTo>
                <a:cubicBezTo>
                  <a:pt x="1838778" y="36783"/>
                  <a:pt x="1841449" y="36863"/>
                  <a:pt x="1844706" y="37459"/>
                </a:cubicBezTo>
                <a:cubicBezTo>
                  <a:pt x="1857734" y="39839"/>
                  <a:pt x="1866983" y="44299"/>
                  <a:pt x="1872454" y="50838"/>
                </a:cubicBezTo>
                <a:cubicBezTo>
                  <a:pt x="1877925" y="57377"/>
                  <a:pt x="1879502" y="65214"/>
                  <a:pt x="1877186" y="74349"/>
                </a:cubicBezTo>
                <a:cubicBezTo>
                  <a:pt x="1874870" y="83484"/>
                  <a:pt x="1868726" y="84928"/>
                  <a:pt x="1858752" y="78683"/>
                </a:cubicBezTo>
                <a:cubicBezTo>
                  <a:pt x="1848778" y="72438"/>
                  <a:pt x="1840450" y="64547"/>
                  <a:pt x="1833768" y="55011"/>
                </a:cubicBezTo>
                <a:cubicBezTo>
                  <a:pt x="1829466" y="44449"/>
                  <a:pt x="1830441" y="38518"/>
                  <a:pt x="1836694" y="37217"/>
                </a:cubicBezTo>
                <a:close/>
                <a:moveTo>
                  <a:pt x="4689463" y="36762"/>
                </a:moveTo>
                <a:cubicBezTo>
                  <a:pt x="4693396" y="37528"/>
                  <a:pt x="4697705" y="39251"/>
                  <a:pt x="4702391" y="41933"/>
                </a:cubicBezTo>
                <a:cubicBezTo>
                  <a:pt x="4711762" y="47296"/>
                  <a:pt x="4709554" y="52498"/>
                  <a:pt x="4695765" y="57538"/>
                </a:cubicBezTo>
                <a:cubicBezTo>
                  <a:pt x="4681977" y="62579"/>
                  <a:pt x="4667748" y="67125"/>
                  <a:pt x="4653078" y="71176"/>
                </a:cubicBezTo>
                <a:cubicBezTo>
                  <a:pt x="4638408" y="75227"/>
                  <a:pt x="4625929" y="74754"/>
                  <a:pt x="4615639" y="69756"/>
                </a:cubicBezTo>
                <a:cubicBezTo>
                  <a:pt x="4605350" y="64759"/>
                  <a:pt x="4604221" y="60951"/>
                  <a:pt x="4612252" y="58334"/>
                </a:cubicBezTo>
                <a:cubicBezTo>
                  <a:pt x="4620282" y="55717"/>
                  <a:pt x="4631252" y="52236"/>
                  <a:pt x="4645162" y="47891"/>
                </a:cubicBezTo>
                <a:cubicBezTo>
                  <a:pt x="4661223" y="43159"/>
                  <a:pt x="4672434" y="39642"/>
                  <a:pt x="4678794" y="37340"/>
                </a:cubicBezTo>
                <a:cubicBezTo>
                  <a:pt x="4681974" y="36189"/>
                  <a:pt x="4685530" y="35997"/>
                  <a:pt x="4689463" y="36762"/>
                </a:cubicBezTo>
                <a:close/>
                <a:moveTo>
                  <a:pt x="936613" y="36762"/>
                </a:moveTo>
                <a:cubicBezTo>
                  <a:pt x="940546" y="37528"/>
                  <a:pt x="944855" y="39251"/>
                  <a:pt x="949541" y="41933"/>
                </a:cubicBezTo>
                <a:cubicBezTo>
                  <a:pt x="958912" y="47296"/>
                  <a:pt x="956704" y="52498"/>
                  <a:pt x="942915" y="57538"/>
                </a:cubicBezTo>
                <a:cubicBezTo>
                  <a:pt x="929127" y="62579"/>
                  <a:pt x="914898" y="67125"/>
                  <a:pt x="900228" y="71176"/>
                </a:cubicBezTo>
                <a:cubicBezTo>
                  <a:pt x="885558" y="75227"/>
                  <a:pt x="873079" y="74754"/>
                  <a:pt x="862790" y="69756"/>
                </a:cubicBezTo>
                <a:cubicBezTo>
                  <a:pt x="852500" y="64759"/>
                  <a:pt x="851371" y="60951"/>
                  <a:pt x="859402" y="58334"/>
                </a:cubicBezTo>
                <a:cubicBezTo>
                  <a:pt x="867432" y="55717"/>
                  <a:pt x="878402" y="52236"/>
                  <a:pt x="892312" y="47891"/>
                </a:cubicBezTo>
                <a:cubicBezTo>
                  <a:pt x="908373" y="43159"/>
                  <a:pt x="919584" y="39642"/>
                  <a:pt x="925944" y="37340"/>
                </a:cubicBezTo>
                <a:cubicBezTo>
                  <a:pt x="929124" y="36189"/>
                  <a:pt x="932680" y="35997"/>
                  <a:pt x="936613" y="36762"/>
                </a:cubicBezTo>
                <a:close/>
                <a:moveTo>
                  <a:pt x="4010804" y="34595"/>
                </a:moveTo>
                <a:cubicBezTo>
                  <a:pt x="4018404" y="35683"/>
                  <a:pt x="4025470" y="37903"/>
                  <a:pt x="4032002" y="41255"/>
                </a:cubicBezTo>
                <a:cubicBezTo>
                  <a:pt x="4045066" y="47959"/>
                  <a:pt x="4054161" y="57653"/>
                  <a:pt x="4059288" y="70337"/>
                </a:cubicBezTo>
                <a:cubicBezTo>
                  <a:pt x="4064414" y="83021"/>
                  <a:pt x="4065088" y="96999"/>
                  <a:pt x="4061310" y="112271"/>
                </a:cubicBezTo>
                <a:cubicBezTo>
                  <a:pt x="4057531" y="127544"/>
                  <a:pt x="4047274" y="139719"/>
                  <a:pt x="4030539" y="148796"/>
                </a:cubicBezTo>
                <a:cubicBezTo>
                  <a:pt x="4042542" y="152926"/>
                  <a:pt x="4052064" y="160641"/>
                  <a:pt x="4059105" y="171941"/>
                </a:cubicBezTo>
                <a:cubicBezTo>
                  <a:pt x="4066146" y="183241"/>
                  <a:pt x="4068498" y="198076"/>
                  <a:pt x="4066160" y="216446"/>
                </a:cubicBezTo>
                <a:cubicBezTo>
                  <a:pt x="4063823" y="234816"/>
                  <a:pt x="4055484" y="249730"/>
                  <a:pt x="4041144" y="261187"/>
                </a:cubicBezTo>
                <a:cubicBezTo>
                  <a:pt x="4026803" y="272645"/>
                  <a:pt x="4010599" y="278141"/>
                  <a:pt x="3992531" y="277675"/>
                </a:cubicBezTo>
                <a:cubicBezTo>
                  <a:pt x="3974462" y="277209"/>
                  <a:pt x="3958763" y="271505"/>
                  <a:pt x="3945434" y="260564"/>
                </a:cubicBezTo>
                <a:cubicBezTo>
                  <a:pt x="3932104" y="249622"/>
                  <a:pt x="3923525" y="232794"/>
                  <a:pt x="3919697" y="210079"/>
                </a:cubicBezTo>
                <a:lnTo>
                  <a:pt x="3951252" y="203970"/>
                </a:lnTo>
                <a:cubicBezTo>
                  <a:pt x="3955353" y="217808"/>
                  <a:pt x="3961126" y="228015"/>
                  <a:pt x="3968568" y="234590"/>
                </a:cubicBezTo>
                <a:cubicBezTo>
                  <a:pt x="3976011" y="241165"/>
                  <a:pt x="3985063" y="244481"/>
                  <a:pt x="3995725" y="244538"/>
                </a:cubicBezTo>
                <a:cubicBezTo>
                  <a:pt x="4006387" y="244596"/>
                  <a:pt x="4015052" y="240261"/>
                  <a:pt x="4021720" y="231535"/>
                </a:cubicBezTo>
                <a:cubicBezTo>
                  <a:pt x="4028388" y="222809"/>
                  <a:pt x="4031292" y="212811"/>
                  <a:pt x="4030432" y="201539"/>
                </a:cubicBezTo>
                <a:cubicBezTo>
                  <a:pt x="4029571" y="190268"/>
                  <a:pt x="4025251" y="181556"/>
                  <a:pt x="4017472" y="175404"/>
                </a:cubicBezTo>
                <a:cubicBezTo>
                  <a:pt x="4009692" y="169252"/>
                  <a:pt x="3995542" y="164714"/>
                  <a:pt x="3975021" y="161788"/>
                </a:cubicBezTo>
                <a:lnTo>
                  <a:pt x="3975021" y="138234"/>
                </a:lnTo>
                <a:cubicBezTo>
                  <a:pt x="3995126" y="136327"/>
                  <a:pt x="4009151" y="131620"/>
                  <a:pt x="4017095" y="124113"/>
                </a:cubicBezTo>
                <a:cubicBezTo>
                  <a:pt x="4025040" y="116606"/>
                  <a:pt x="4028593" y="106890"/>
                  <a:pt x="4027754" y="94966"/>
                </a:cubicBezTo>
                <a:cubicBezTo>
                  <a:pt x="4026915" y="83043"/>
                  <a:pt x="4021702" y="74410"/>
                  <a:pt x="4012116" y="69068"/>
                </a:cubicBezTo>
                <a:cubicBezTo>
                  <a:pt x="4002529" y="63726"/>
                  <a:pt x="3992254" y="63160"/>
                  <a:pt x="3981291" y="67369"/>
                </a:cubicBezTo>
                <a:cubicBezTo>
                  <a:pt x="3970328" y="71578"/>
                  <a:pt x="3961083" y="84322"/>
                  <a:pt x="3953554" y="105603"/>
                </a:cubicBezTo>
                <a:lnTo>
                  <a:pt x="3922385" y="100763"/>
                </a:lnTo>
                <a:cubicBezTo>
                  <a:pt x="3927949" y="81691"/>
                  <a:pt x="3935675" y="66505"/>
                  <a:pt x="3945563" y="55205"/>
                </a:cubicBezTo>
                <a:cubicBezTo>
                  <a:pt x="3955450" y="43905"/>
                  <a:pt x="3969063" y="37079"/>
                  <a:pt x="3986400" y="34727"/>
                </a:cubicBezTo>
                <a:cubicBezTo>
                  <a:pt x="3995069" y="33551"/>
                  <a:pt x="4003203" y="33507"/>
                  <a:pt x="4010804" y="34595"/>
                </a:cubicBezTo>
                <a:close/>
                <a:moveTo>
                  <a:pt x="2572809" y="32621"/>
                </a:moveTo>
                <a:cubicBezTo>
                  <a:pt x="2577194" y="32630"/>
                  <a:pt x="2581333" y="33114"/>
                  <a:pt x="2585226" y="34071"/>
                </a:cubicBezTo>
                <a:cubicBezTo>
                  <a:pt x="2593013" y="35985"/>
                  <a:pt x="2601004" y="39595"/>
                  <a:pt x="2609200" y="44901"/>
                </a:cubicBezTo>
                <a:cubicBezTo>
                  <a:pt x="2617395" y="50207"/>
                  <a:pt x="2624056" y="57990"/>
                  <a:pt x="2629183" y="68251"/>
                </a:cubicBezTo>
                <a:cubicBezTo>
                  <a:pt x="2634309" y="78511"/>
                  <a:pt x="2636174" y="90894"/>
                  <a:pt x="2634775" y="105399"/>
                </a:cubicBezTo>
                <a:cubicBezTo>
                  <a:pt x="2633377" y="119904"/>
                  <a:pt x="2626247" y="137030"/>
                  <a:pt x="2613383" y="156776"/>
                </a:cubicBezTo>
                <a:cubicBezTo>
                  <a:pt x="2600520" y="176523"/>
                  <a:pt x="2576407" y="205311"/>
                  <a:pt x="2541044" y="243140"/>
                </a:cubicBezTo>
                <a:lnTo>
                  <a:pt x="2638228" y="243140"/>
                </a:lnTo>
                <a:lnTo>
                  <a:pt x="2638228" y="274309"/>
                </a:lnTo>
                <a:lnTo>
                  <a:pt x="2493635" y="274309"/>
                </a:lnTo>
                <a:lnTo>
                  <a:pt x="2493635" y="264608"/>
                </a:lnTo>
                <a:cubicBezTo>
                  <a:pt x="2494567" y="250640"/>
                  <a:pt x="2500981" y="238164"/>
                  <a:pt x="2512876" y="227180"/>
                </a:cubicBezTo>
                <a:cubicBezTo>
                  <a:pt x="2524772" y="216195"/>
                  <a:pt x="2539657" y="199313"/>
                  <a:pt x="2557532" y="176534"/>
                </a:cubicBezTo>
                <a:cubicBezTo>
                  <a:pt x="2575407" y="153754"/>
                  <a:pt x="2586997" y="136212"/>
                  <a:pt x="2592303" y="123909"/>
                </a:cubicBezTo>
                <a:cubicBezTo>
                  <a:pt x="2597609" y="111605"/>
                  <a:pt x="2599628" y="101333"/>
                  <a:pt x="2598358" y="93095"/>
                </a:cubicBezTo>
                <a:cubicBezTo>
                  <a:pt x="2597089" y="84857"/>
                  <a:pt x="2593282" y="78131"/>
                  <a:pt x="2586936" y="72918"/>
                </a:cubicBezTo>
                <a:cubicBezTo>
                  <a:pt x="2580591" y="67706"/>
                  <a:pt x="2573163" y="65533"/>
                  <a:pt x="2564652" y="66401"/>
                </a:cubicBezTo>
                <a:cubicBezTo>
                  <a:pt x="2556141" y="67268"/>
                  <a:pt x="2547942" y="70606"/>
                  <a:pt x="2540055" y="76414"/>
                </a:cubicBezTo>
                <a:cubicBezTo>
                  <a:pt x="2532167" y="82222"/>
                  <a:pt x="2525722" y="91951"/>
                  <a:pt x="2520717" y="105603"/>
                </a:cubicBezTo>
                <a:lnTo>
                  <a:pt x="2488236" y="100785"/>
                </a:lnTo>
                <a:cubicBezTo>
                  <a:pt x="2495607" y="77081"/>
                  <a:pt x="2505208" y="60260"/>
                  <a:pt x="2517039" y="50322"/>
                </a:cubicBezTo>
                <a:cubicBezTo>
                  <a:pt x="2528869" y="40384"/>
                  <a:pt x="2542830" y="34949"/>
                  <a:pt x="2558919" y="34017"/>
                </a:cubicBezTo>
                <a:cubicBezTo>
                  <a:pt x="2563795" y="33078"/>
                  <a:pt x="2568425" y="32613"/>
                  <a:pt x="2572809" y="32621"/>
                </a:cubicBezTo>
                <a:close/>
                <a:moveTo>
                  <a:pt x="3048708" y="22824"/>
                </a:moveTo>
                <a:cubicBezTo>
                  <a:pt x="3058637" y="22057"/>
                  <a:pt x="3066688" y="24300"/>
                  <a:pt x="3072861" y="29554"/>
                </a:cubicBezTo>
                <a:cubicBezTo>
                  <a:pt x="3081092" y="36559"/>
                  <a:pt x="3078518" y="41987"/>
                  <a:pt x="3065139" y="45837"/>
                </a:cubicBezTo>
                <a:cubicBezTo>
                  <a:pt x="3051760" y="49687"/>
                  <a:pt x="3039714" y="52731"/>
                  <a:pt x="3029002" y="54968"/>
                </a:cubicBezTo>
                <a:cubicBezTo>
                  <a:pt x="3018289" y="57205"/>
                  <a:pt x="3006810" y="59005"/>
                  <a:pt x="2994564" y="60367"/>
                </a:cubicBezTo>
                <a:cubicBezTo>
                  <a:pt x="2982317" y="61729"/>
                  <a:pt x="2971390" y="59041"/>
                  <a:pt x="2961782" y="52301"/>
                </a:cubicBezTo>
                <a:cubicBezTo>
                  <a:pt x="2952174" y="45561"/>
                  <a:pt x="2952450" y="41270"/>
                  <a:pt x="2962610" y="39427"/>
                </a:cubicBezTo>
                <a:cubicBezTo>
                  <a:pt x="2972770" y="37584"/>
                  <a:pt x="2984210" y="35759"/>
                  <a:pt x="2996930" y="33952"/>
                </a:cubicBezTo>
                <a:cubicBezTo>
                  <a:pt x="3009506" y="31414"/>
                  <a:pt x="3023248" y="28295"/>
                  <a:pt x="3038154" y="24595"/>
                </a:cubicBezTo>
                <a:cubicBezTo>
                  <a:pt x="3041881" y="23670"/>
                  <a:pt x="3045399" y="23080"/>
                  <a:pt x="3048708" y="22824"/>
                </a:cubicBezTo>
                <a:close/>
                <a:moveTo>
                  <a:pt x="7163014" y="21132"/>
                </a:moveTo>
                <a:cubicBezTo>
                  <a:pt x="7171461" y="19741"/>
                  <a:pt x="7179050" y="22387"/>
                  <a:pt x="7185783" y="29070"/>
                </a:cubicBezTo>
                <a:cubicBezTo>
                  <a:pt x="7192515" y="35752"/>
                  <a:pt x="7190135" y="40499"/>
                  <a:pt x="7178641" y="43309"/>
                </a:cubicBezTo>
                <a:cubicBezTo>
                  <a:pt x="7167147" y="46120"/>
                  <a:pt x="7155349" y="47999"/>
                  <a:pt x="7143246" y="48945"/>
                </a:cubicBezTo>
                <a:cubicBezTo>
                  <a:pt x="7154044" y="52674"/>
                  <a:pt x="7158956" y="57176"/>
                  <a:pt x="7157981" y="62454"/>
                </a:cubicBezTo>
                <a:cubicBezTo>
                  <a:pt x="7157005" y="67731"/>
                  <a:pt x="7154790" y="73510"/>
                  <a:pt x="7151334" y="79791"/>
                </a:cubicBezTo>
                <a:cubicBezTo>
                  <a:pt x="7169546" y="78070"/>
                  <a:pt x="7181431" y="76288"/>
                  <a:pt x="7186987" y="74446"/>
                </a:cubicBezTo>
                <a:cubicBezTo>
                  <a:pt x="7192544" y="72603"/>
                  <a:pt x="7200069" y="74840"/>
                  <a:pt x="7209563" y="81157"/>
                </a:cubicBezTo>
                <a:cubicBezTo>
                  <a:pt x="7219056" y="87474"/>
                  <a:pt x="7224322" y="92532"/>
                  <a:pt x="7225362" y="96332"/>
                </a:cubicBezTo>
                <a:cubicBezTo>
                  <a:pt x="7226401" y="100132"/>
                  <a:pt x="7224465" y="103571"/>
                  <a:pt x="7219554" y="106647"/>
                </a:cubicBezTo>
                <a:cubicBezTo>
                  <a:pt x="7214642" y="109722"/>
                  <a:pt x="7209695" y="114774"/>
                  <a:pt x="7204712" y="121801"/>
                </a:cubicBezTo>
                <a:cubicBezTo>
                  <a:pt x="7199729" y="128827"/>
                  <a:pt x="7193132" y="136883"/>
                  <a:pt x="7184923" y="145967"/>
                </a:cubicBezTo>
                <a:cubicBezTo>
                  <a:pt x="7176713" y="155052"/>
                  <a:pt x="7171913" y="155543"/>
                  <a:pt x="7170521" y="147441"/>
                </a:cubicBezTo>
                <a:cubicBezTo>
                  <a:pt x="7149885" y="150137"/>
                  <a:pt x="7128648" y="152474"/>
                  <a:pt x="7106807" y="154453"/>
                </a:cubicBezTo>
                <a:cubicBezTo>
                  <a:pt x="7112199" y="155658"/>
                  <a:pt x="7114135" y="158035"/>
                  <a:pt x="7112615" y="161584"/>
                </a:cubicBezTo>
                <a:cubicBezTo>
                  <a:pt x="7111095" y="165133"/>
                  <a:pt x="7107360" y="170715"/>
                  <a:pt x="7101409" y="178330"/>
                </a:cubicBezTo>
                <a:lnTo>
                  <a:pt x="7130942" y="177319"/>
                </a:lnTo>
                <a:cubicBezTo>
                  <a:pt x="7130942" y="173031"/>
                  <a:pt x="7131907" y="169876"/>
                  <a:pt x="7133835" y="167854"/>
                </a:cubicBezTo>
                <a:cubicBezTo>
                  <a:pt x="7135764" y="165832"/>
                  <a:pt x="7142809" y="167524"/>
                  <a:pt x="7154969" y="172931"/>
                </a:cubicBezTo>
                <a:cubicBezTo>
                  <a:pt x="7188153" y="170278"/>
                  <a:pt x="7210778" y="168037"/>
                  <a:pt x="7222845" y="166209"/>
                </a:cubicBezTo>
                <a:cubicBezTo>
                  <a:pt x="7234913" y="164380"/>
                  <a:pt x="7246531" y="165624"/>
                  <a:pt x="7257703" y="169941"/>
                </a:cubicBezTo>
                <a:cubicBezTo>
                  <a:pt x="7268874" y="174257"/>
                  <a:pt x="7276661" y="180585"/>
                  <a:pt x="7281063" y="188923"/>
                </a:cubicBezTo>
                <a:cubicBezTo>
                  <a:pt x="7285465" y="197262"/>
                  <a:pt x="7276969" y="199858"/>
                  <a:pt x="7255573" y="196710"/>
                </a:cubicBezTo>
                <a:cubicBezTo>
                  <a:pt x="7234177" y="193563"/>
                  <a:pt x="7216503" y="191989"/>
                  <a:pt x="7202550" y="191989"/>
                </a:cubicBezTo>
                <a:lnTo>
                  <a:pt x="7159615" y="191989"/>
                </a:lnTo>
                <a:cubicBezTo>
                  <a:pt x="7154740" y="206601"/>
                  <a:pt x="7148380" y="219343"/>
                  <a:pt x="7140535" y="230213"/>
                </a:cubicBezTo>
                <a:cubicBezTo>
                  <a:pt x="7183183" y="248482"/>
                  <a:pt x="7207795" y="263514"/>
                  <a:pt x="7214370" y="275309"/>
                </a:cubicBezTo>
                <a:cubicBezTo>
                  <a:pt x="7220945" y="287104"/>
                  <a:pt x="7223297" y="296862"/>
                  <a:pt x="7221425" y="304584"/>
                </a:cubicBezTo>
                <a:cubicBezTo>
                  <a:pt x="7219554" y="312307"/>
                  <a:pt x="7212022" y="311213"/>
                  <a:pt x="7198829" y="301304"/>
                </a:cubicBezTo>
                <a:cubicBezTo>
                  <a:pt x="7185636" y="291395"/>
                  <a:pt x="7175207" y="283458"/>
                  <a:pt x="7167542" y="277492"/>
                </a:cubicBezTo>
                <a:cubicBezTo>
                  <a:pt x="7159877" y="271527"/>
                  <a:pt x="7146523" y="261023"/>
                  <a:pt x="7127479" y="245980"/>
                </a:cubicBezTo>
                <a:cubicBezTo>
                  <a:pt x="7118975" y="256219"/>
                  <a:pt x="7109361" y="264138"/>
                  <a:pt x="7098633" y="269738"/>
                </a:cubicBezTo>
                <a:cubicBezTo>
                  <a:pt x="7087907" y="275338"/>
                  <a:pt x="7076865" y="279726"/>
                  <a:pt x="7065507" y="282902"/>
                </a:cubicBezTo>
                <a:cubicBezTo>
                  <a:pt x="7054151" y="286078"/>
                  <a:pt x="7043345" y="288592"/>
                  <a:pt x="7033091" y="290441"/>
                </a:cubicBezTo>
                <a:cubicBezTo>
                  <a:pt x="7022839" y="292291"/>
                  <a:pt x="7012062" y="292431"/>
                  <a:pt x="7000761" y="290861"/>
                </a:cubicBezTo>
                <a:cubicBezTo>
                  <a:pt x="6989462" y="289291"/>
                  <a:pt x="6993208" y="285713"/>
                  <a:pt x="7012001" y="280127"/>
                </a:cubicBezTo>
                <a:cubicBezTo>
                  <a:pt x="7030793" y="274542"/>
                  <a:pt x="7048533" y="268017"/>
                  <a:pt x="7065217" y="260553"/>
                </a:cubicBezTo>
                <a:cubicBezTo>
                  <a:pt x="7081902" y="253089"/>
                  <a:pt x="7095708" y="244811"/>
                  <a:pt x="7106635" y="235719"/>
                </a:cubicBezTo>
                <a:cubicBezTo>
                  <a:pt x="7086201" y="229008"/>
                  <a:pt x="7072767" y="225046"/>
                  <a:pt x="7066336" y="223835"/>
                </a:cubicBezTo>
                <a:cubicBezTo>
                  <a:pt x="7059905" y="222623"/>
                  <a:pt x="7057868" y="219751"/>
                  <a:pt x="7060227" y="215220"/>
                </a:cubicBezTo>
                <a:cubicBezTo>
                  <a:pt x="7062586" y="210688"/>
                  <a:pt x="7066361" y="205189"/>
                  <a:pt x="7071552" y="198721"/>
                </a:cubicBezTo>
                <a:cubicBezTo>
                  <a:pt x="7034985" y="205031"/>
                  <a:pt x="7012219" y="209308"/>
                  <a:pt x="7003257" y="211552"/>
                </a:cubicBezTo>
                <a:cubicBezTo>
                  <a:pt x="6994295" y="213797"/>
                  <a:pt x="6984987" y="211015"/>
                  <a:pt x="6975337" y="203206"/>
                </a:cubicBezTo>
                <a:cubicBezTo>
                  <a:pt x="6965686" y="195398"/>
                  <a:pt x="6963639" y="191118"/>
                  <a:pt x="6969195" y="190365"/>
                </a:cubicBezTo>
                <a:cubicBezTo>
                  <a:pt x="6974752" y="189612"/>
                  <a:pt x="6981001" y="189002"/>
                  <a:pt x="6987941" y="188536"/>
                </a:cubicBezTo>
                <a:cubicBezTo>
                  <a:pt x="6994883" y="188070"/>
                  <a:pt x="7006083" y="187178"/>
                  <a:pt x="7021541" y="185858"/>
                </a:cubicBezTo>
                <a:cubicBezTo>
                  <a:pt x="7036999" y="184539"/>
                  <a:pt x="7055735" y="182610"/>
                  <a:pt x="7077747" y="180072"/>
                </a:cubicBezTo>
                <a:cubicBezTo>
                  <a:pt x="7079913" y="174594"/>
                  <a:pt x="7081895" y="169586"/>
                  <a:pt x="7083695" y="165047"/>
                </a:cubicBezTo>
                <a:cubicBezTo>
                  <a:pt x="7085495" y="160508"/>
                  <a:pt x="7087448" y="158239"/>
                  <a:pt x="7089556" y="158239"/>
                </a:cubicBezTo>
                <a:lnTo>
                  <a:pt x="7064109" y="160648"/>
                </a:lnTo>
                <a:cubicBezTo>
                  <a:pt x="7059765" y="171633"/>
                  <a:pt x="7053255" y="167356"/>
                  <a:pt x="7044578" y="147817"/>
                </a:cubicBezTo>
                <a:cubicBezTo>
                  <a:pt x="7035903" y="128279"/>
                  <a:pt x="7029231" y="114304"/>
                  <a:pt x="7024563" y="105894"/>
                </a:cubicBezTo>
                <a:cubicBezTo>
                  <a:pt x="7019895" y="97483"/>
                  <a:pt x="7022272" y="93730"/>
                  <a:pt x="7031693" y="94633"/>
                </a:cubicBezTo>
                <a:cubicBezTo>
                  <a:pt x="7041115" y="95536"/>
                  <a:pt x="7048625" y="95780"/>
                  <a:pt x="7054226" y="95364"/>
                </a:cubicBezTo>
                <a:cubicBezTo>
                  <a:pt x="7059825" y="94949"/>
                  <a:pt x="7067845" y="93636"/>
                  <a:pt x="7078285" y="91428"/>
                </a:cubicBezTo>
                <a:cubicBezTo>
                  <a:pt x="7076607" y="71122"/>
                  <a:pt x="7075030" y="60546"/>
                  <a:pt x="7073553" y="59700"/>
                </a:cubicBezTo>
                <a:cubicBezTo>
                  <a:pt x="7066053" y="60604"/>
                  <a:pt x="7059119" y="58058"/>
                  <a:pt x="7052752" y="52064"/>
                </a:cubicBezTo>
                <a:cubicBezTo>
                  <a:pt x="7046385" y="46070"/>
                  <a:pt x="7049587" y="42237"/>
                  <a:pt x="7062357" y="40567"/>
                </a:cubicBezTo>
                <a:cubicBezTo>
                  <a:pt x="7075127" y="38896"/>
                  <a:pt x="7086911" y="36935"/>
                  <a:pt x="7097709" y="34684"/>
                </a:cubicBezTo>
                <a:cubicBezTo>
                  <a:pt x="7108507" y="32432"/>
                  <a:pt x="7119979" y="29959"/>
                  <a:pt x="7132125" y="27263"/>
                </a:cubicBezTo>
                <a:cubicBezTo>
                  <a:pt x="7144271" y="24567"/>
                  <a:pt x="7154568" y="22523"/>
                  <a:pt x="7163014" y="21132"/>
                </a:cubicBezTo>
                <a:close/>
                <a:moveTo>
                  <a:pt x="5310634" y="18476"/>
                </a:moveTo>
                <a:cubicBezTo>
                  <a:pt x="5318801" y="19888"/>
                  <a:pt x="5327903" y="22875"/>
                  <a:pt x="5337941" y="27435"/>
                </a:cubicBezTo>
                <a:cubicBezTo>
                  <a:pt x="5349470" y="32898"/>
                  <a:pt x="5353866" y="39355"/>
                  <a:pt x="5351127" y="46805"/>
                </a:cubicBezTo>
                <a:cubicBezTo>
                  <a:pt x="5348388" y="54255"/>
                  <a:pt x="5346588" y="63780"/>
                  <a:pt x="5345727" y="75381"/>
                </a:cubicBezTo>
                <a:cubicBezTo>
                  <a:pt x="5344867" y="86982"/>
                  <a:pt x="5344437" y="104227"/>
                  <a:pt x="5344437" y="127114"/>
                </a:cubicBezTo>
                <a:cubicBezTo>
                  <a:pt x="5344437" y="148982"/>
                  <a:pt x="5345330" y="169303"/>
                  <a:pt x="5347115" y="188074"/>
                </a:cubicBezTo>
                <a:cubicBezTo>
                  <a:pt x="5348901" y="206845"/>
                  <a:pt x="5349101" y="224107"/>
                  <a:pt x="5347717" y="239860"/>
                </a:cubicBezTo>
                <a:cubicBezTo>
                  <a:pt x="5346334" y="255613"/>
                  <a:pt x="5341357" y="269569"/>
                  <a:pt x="5332789" y="281730"/>
                </a:cubicBezTo>
                <a:cubicBezTo>
                  <a:pt x="5324221" y="293890"/>
                  <a:pt x="5316918" y="295636"/>
                  <a:pt x="5310881" y="286968"/>
                </a:cubicBezTo>
                <a:cubicBezTo>
                  <a:pt x="5304844" y="278299"/>
                  <a:pt x="5299427" y="271129"/>
                  <a:pt x="5294630" y="265457"/>
                </a:cubicBezTo>
                <a:cubicBezTo>
                  <a:pt x="5289833" y="259786"/>
                  <a:pt x="5284312" y="253519"/>
                  <a:pt x="5278067" y="246657"/>
                </a:cubicBezTo>
                <a:cubicBezTo>
                  <a:pt x="5271822" y="239795"/>
                  <a:pt x="5273288" y="237318"/>
                  <a:pt x="5282466" y="239225"/>
                </a:cubicBezTo>
                <a:cubicBezTo>
                  <a:pt x="5291644" y="241133"/>
                  <a:pt x="5299223" y="242706"/>
                  <a:pt x="5305203" y="243947"/>
                </a:cubicBezTo>
                <a:cubicBezTo>
                  <a:pt x="5311182" y="245187"/>
                  <a:pt x="5314692" y="243986"/>
                  <a:pt x="5315732" y="240344"/>
                </a:cubicBezTo>
                <a:cubicBezTo>
                  <a:pt x="5316771" y="236701"/>
                  <a:pt x="5317739" y="229262"/>
                  <a:pt x="5318636" y="218027"/>
                </a:cubicBezTo>
                <a:cubicBezTo>
                  <a:pt x="5319532" y="206791"/>
                  <a:pt x="5319761" y="176028"/>
                  <a:pt x="5319324" y="125737"/>
                </a:cubicBezTo>
                <a:cubicBezTo>
                  <a:pt x="5318887" y="75446"/>
                  <a:pt x="5315287" y="44643"/>
                  <a:pt x="5308526" y="33329"/>
                </a:cubicBezTo>
                <a:cubicBezTo>
                  <a:pt x="5301764" y="22014"/>
                  <a:pt x="5302467" y="17063"/>
                  <a:pt x="5310634" y="18476"/>
                </a:cubicBezTo>
                <a:close/>
                <a:moveTo>
                  <a:pt x="1557784" y="18476"/>
                </a:moveTo>
                <a:cubicBezTo>
                  <a:pt x="1565950" y="19888"/>
                  <a:pt x="1575053" y="22875"/>
                  <a:pt x="1585091" y="27435"/>
                </a:cubicBezTo>
                <a:cubicBezTo>
                  <a:pt x="1596620" y="32898"/>
                  <a:pt x="1601016" y="39355"/>
                  <a:pt x="1598277" y="46805"/>
                </a:cubicBezTo>
                <a:cubicBezTo>
                  <a:pt x="1595538" y="54255"/>
                  <a:pt x="1593738" y="63780"/>
                  <a:pt x="1592878" y="75381"/>
                </a:cubicBezTo>
                <a:cubicBezTo>
                  <a:pt x="1592017" y="86982"/>
                  <a:pt x="1591587" y="104227"/>
                  <a:pt x="1591587" y="127114"/>
                </a:cubicBezTo>
                <a:cubicBezTo>
                  <a:pt x="1591587" y="148982"/>
                  <a:pt x="1592480" y="169303"/>
                  <a:pt x="1594265" y="188074"/>
                </a:cubicBezTo>
                <a:cubicBezTo>
                  <a:pt x="1596050" y="206845"/>
                  <a:pt x="1596251" y="224107"/>
                  <a:pt x="1594867" y="239860"/>
                </a:cubicBezTo>
                <a:cubicBezTo>
                  <a:pt x="1593484" y="255613"/>
                  <a:pt x="1588507" y="269569"/>
                  <a:pt x="1579939" y="281730"/>
                </a:cubicBezTo>
                <a:cubicBezTo>
                  <a:pt x="1571371" y="293890"/>
                  <a:pt x="1564068" y="295636"/>
                  <a:pt x="1558031" y="286968"/>
                </a:cubicBezTo>
                <a:cubicBezTo>
                  <a:pt x="1551994" y="278299"/>
                  <a:pt x="1546577" y="271129"/>
                  <a:pt x="1541780" y="265457"/>
                </a:cubicBezTo>
                <a:cubicBezTo>
                  <a:pt x="1536983" y="259786"/>
                  <a:pt x="1531462" y="253519"/>
                  <a:pt x="1525217" y="246657"/>
                </a:cubicBezTo>
                <a:cubicBezTo>
                  <a:pt x="1518972" y="239795"/>
                  <a:pt x="1520438" y="237318"/>
                  <a:pt x="1529616" y="239225"/>
                </a:cubicBezTo>
                <a:cubicBezTo>
                  <a:pt x="1538794" y="241133"/>
                  <a:pt x="1546372" y="242706"/>
                  <a:pt x="1552352" y="243947"/>
                </a:cubicBezTo>
                <a:cubicBezTo>
                  <a:pt x="1558332" y="245187"/>
                  <a:pt x="1561842" y="243986"/>
                  <a:pt x="1562882" y="240344"/>
                </a:cubicBezTo>
                <a:cubicBezTo>
                  <a:pt x="1563921" y="236701"/>
                  <a:pt x="1564889" y="229262"/>
                  <a:pt x="1565785" y="218027"/>
                </a:cubicBezTo>
                <a:cubicBezTo>
                  <a:pt x="1566682" y="206791"/>
                  <a:pt x="1566911" y="176028"/>
                  <a:pt x="1566474" y="125737"/>
                </a:cubicBezTo>
                <a:cubicBezTo>
                  <a:pt x="1566036" y="75446"/>
                  <a:pt x="1562437" y="44643"/>
                  <a:pt x="1555676" y="33329"/>
                </a:cubicBezTo>
                <a:cubicBezTo>
                  <a:pt x="1548914" y="22014"/>
                  <a:pt x="1549617" y="17063"/>
                  <a:pt x="1557784" y="18476"/>
                </a:cubicBezTo>
                <a:close/>
                <a:moveTo>
                  <a:pt x="3807805" y="18029"/>
                </a:moveTo>
                <a:cubicBezTo>
                  <a:pt x="3811358" y="18642"/>
                  <a:pt x="3815400" y="20265"/>
                  <a:pt x="3819932" y="22896"/>
                </a:cubicBezTo>
                <a:cubicBezTo>
                  <a:pt x="3828995" y="28159"/>
                  <a:pt x="3837040" y="33866"/>
                  <a:pt x="3844066" y="40018"/>
                </a:cubicBezTo>
                <a:cubicBezTo>
                  <a:pt x="3852212" y="49555"/>
                  <a:pt x="3850677" y="55420"/>
                  <a:pt x="3839463" y="57614"/>
                </a:cubicBezTo>
                <a:cubicBezTo>
                  <a:pt x="3828249" y="59808"/>
                  <a:pt x="3814949" y="65877"/>
                  <a:pt x="3799562" y="75822"/>
                </a:cubicBezTo>
                <a:cubicBezTo>
                  <a:pt x="3784174" y="85767"/>
                  <a:pt x="3778990" y="85409"/>
                  <a:pt x="3784010" y="74747"/>
                </a:cubicBezTo>
                <a:cubicBezTo>
                  <a:pt x="3789029" y="64085"/>
                  <a:pt x="3792628" y="56664"/>
                  <a:pt x="3794808" y="52484"/>
                </a:cubicBezTo>
                <a:cubicBezTo>
                  <a:pt x="3796988" y="48303"/>
                  <a:pt x="3795403" y="46213"/>
                  <a:pt x="3790054" y="46213"/>
                </a:cubicBezTo>
                <a:cubicBezTo>
                  <a:pt x="3782339" y="46213"/>
                  <a:pt x="3760994" y="48906"/>
                  <a:pt x="3726018" y="54290"/>
                </a:cubicBezTo>
                <a:cubicBezTo>
                  <a:pt x="3691042" y="59675"/>
                  <a:pt x="3669238" y="63949"/>
                  <a:pt x="3660605" y="67111"/>
                </a:cubicBezTo>
                <a:cubicBezTo>
                  <a:pt x="3651972" y="70273"/>
                  <a:pt x="3642357" y="67107"/>
                  <a:pt x="3631760" y="57614"/>
                </a:cubicBezTo>
                <a:cubicBezTo>
                  <a:pt x="3621162" y="48121"/>
                  <a:pt x="3620388" y="43374"/>
                  <a:pt x="3629436" y="43374"/>
                </a:cubicBezTo>
                <a:cubicBezTo>
                  <a:pt x="3636234" y="43374"/>
                  <a:pt x="3644325" y="43162"/>
                  <a:pt x="3653711" y="42739"/>
                </a:cubicBezTo>
                <a:cubicBezTo>
                  <a:pt x="3663097" y="42316"/>
                  <a:pt x="3680602" y="40531"/>
                  <a:pt x="3706228" y="37383"/>
                </a:cubicBezTo>
                <a:cubicBezTo>
                  <a:pt x="3731854" y="34236"/>
                  <a:pt x="3752371" y="31124"/>
                  <a:pt x="3767780" y="28048"/>
                </a:cubicBezTo>
                <a:cubicBezTo>
                  <a:pt x="3783189" y="24972"/>
                  <a:pt x="3793467" y="22029"/>
                  <a:pt x="3798615" y="19218"/>
                </a:cubicBezTo>
                <a:cubicBezTo>
                  <a:pt x="3801189" y="17813"/>
                  <a:pt x="3804253" y="17416"/>
                  <a:pt x="3807805" y="18029"/>
                </a:cubicBezTo>
                <a:close/>
                <a:moveTo>
                  <a:pt x="5015951" y="17809"/>
                </a:moveTo>
                <a:cubicBezTo>
                  <a:pt x="5019781" y="17615"/>
                  <a:pt x="5023611" y="18357"/>
                  <a:pt x="5027440" y="20035"/>
                </a:cubicBezTo>
                <a:cubicBezTo>
                  <a:pt x="5035098" y="23391"/>
                  <a:pt x="5042583" y="27922"/>
                  <a:pt x="5049897" y="33630"/>
                </a:cubicBezTo>
                <a:cubicBezTo>
                  <a:pt x="5057210" y="39337"/>
                  <a:pt x="5058587" y="44951"/>
                  <a:pt x="5054026" y="50472"/>
                </a:cubicBezTo>
                <a:cubicBezTo>
                  <a:pt x="5049466" y="55993"/>
                  <a:pt x="5046304" y="70004"/>
                  <a:pt x="5044541" y="92503"/>
                </a:cubicBezTo>
                <a:cubicBezTo>
                  <a:pt x="5042777" y="115003"/>
                  <a:pt x="5041464" y="146308"/>
                  <a:pt x="5040604" y="186418"/>
                </a:cubicBezTo>
                <a:cubicBezTo>
                  <a:pt x="5059834" y="186475"/>
                  <a:pt x="5075117" y="185589"/>
                  <a:pt x="5086453" y="183761"/>
                </a:cubicBezTo>
                <a:cubicBezTo>
                  <a:pt x="5097789" y="181933"/>
                  <a:pt x="5108207" y="183478"/>
                  <a:pt x="5117708" y="188396"/>
                </a:cubicBezTo>
                <a:cubicBezTo>
                  <a:pt x="5127208" y="193315"/>
                  <a:pt x="5132707" y="199191"/>
                  <a:pt x="5134206" y="206024"/>
                </a:cubicBezTo>
                <a:cubicBezTo>
                  <a:pt x="5135705" y="212857"/>
                  <a:pt x="5124720" y="215148"/>
                  <a:pt x="5101252" y="212897"/>
                </a:cubicBezTo>
                <a:cubicBezTo>
                  <a:pt x="5077785" y="210645"/>
                  <a:pt x="5045745" y="210864"/>
                  <a:pt x="5005134" y="213553"/>
                </a:cubicBezTo>
                <a:lnTo>
                  <a:pt x="4936661" y="220616"/>
                </a:lnTo>
                <a:lnTo>
                  <a:pt x="4938839" y="221393"/>
                </a:lnTo>
                <a:cubicBezTo>
                  <a:pt x="4947586" y="225810"/>
                  <a:pt x="4954276" y="230800"/>
                  <a:pt x="4958908" y="236364"/>
                </a:cubicBezTo>
                <a:cubicBezTo>
                  <a:pt x="4963884" y="242990"/>
                  <a:pt x="4963335" y="247740"/>
                  <a:pt x="4957262" y="250615"/>
                </a:cubicBezTo>
                <a:cubicBezTo>
                  <a:pt x="4951189" y="253490"/>
                  <a:pt x="4940484" y="261693"/>
                  <a:pt x="4925147" y="275223"/>
                </a:cubicBezTo>
                <a:cubicBezTo>
                  <a:pt x="4909810" y="288753"/>
                  <a:pt x="4893025" y="298060"/>
                  <a:pt x="4874792" y="303143"/>
                </a:cubicBezTo>
                <a:cubicBezTo>
                  <a:pt x="4856558" y="308227"/>
                  <a:pt x="4854554" y="305090"/>
                  <a:pt x="4868779" y="293732"/>
                </a:cubicBezTo>
                <a:cubicBezTo>
                  <a:pt x="4883005" y="282375"/>
                  <a:pt x="4896051" y="270100"/>
                  <a:pt x="4907918" y="256907"/>
                </a:cubicBezTo>
                <a:cubicBezTo>
                  <a:pt x="4919784" y="243714"/>
                  <a:pt x="4925718" y="234192"/>
                  <a:pt x="4925718" y="228341"/>
                </a:cubicBezTo>
                <a:cubicBezTo>
                  <a:pt x="4925718" y="226079"/>
                  <a:pt x="4925991" y="224238"/>
                  <a:pt x="4926537" y="222817"/>
                </a:cubicBezTo>
                <a:lnTo>
                  <a:pt x="4927575" y="221553"/>
                </a:lnTo>
                <a:lnTo>
                  <a:pt x="4907122" y="223663"/>
                </a:lnTo>
                <a:cubicBezTo>
                  <a:pt x="4882392" y="227714"/>
                  <a:pt x="4866313" y="229969"/>
                  <a:pt x="4858885" y="230428"/>
                </a:cubicBezTo>
                <a:cubicBezTo>
                  <a:pt x="4851456" y="230887"/>
                  <a:pt x="4842741" y="227047"/>
                  <a:pt x="4832739" y="218909"/>
                </a:cubicBezTo>
                <a:cubicBezTo>
                  <a:pt x="4822737" y="210771"/>
                  <a:pt x="4825859" y="206702"/>
                  <a:pt x="4842107" y="206702"/>
                </a:cubicBezTo>
                <a:cubicBezTo>
                  <a:pt x="4856318" y="206702"/>
                  <a:pt x="4881514" y="204178"/>
                  <a:pt x="4917694" y="199130"/>
                </a:cubicBezTo>
                <a:cubicBezTo>
                  <a:pt x="4918540" y="168299"/>
                  <a:pt x="4918519" y="137510"/>
                  <a:pt x="4917629" y="106765"/>
                </a:cubicBezTo>
                <a:cubicBezTo>
                  <a:pt x="4916740" y="76019"/>
                  <a:pt x="4914267" y="55513"/>
                  <a:pt x="4910209" y="45245"/>
                </a:cubicBezTo>
                <a:cubicBezTo>
                  <a:pt x="4906150" y="34978"/>
                  <a:pt x="4907064" y="30296"/>
                  <a:pt x="4912951" y="31199"/>
                </a:cubicBezTo>
                <a:cubicBezTo>
                  <a:pt x="4918838" y="32103"/>
                  <a:pt x="4924466" y="33002"/>
                  <a:pt x="4929837" y="33899"/>
                </a:cubicBezTo>
                <a:cubicBezTo>
                  <a:pt x="4935207" y="34795"/>
                  <a:pt x="4947070" y="33935"/>
                  <a:pt x="4965425" y="31317"/>
                </a:cubicBezTo>
                <a:cubicBezTo>
                  <a:pt x="4983781" y="28700"/>
                  <a:pt x="4996791" y="25327"/>
                  <a:pt x="5004456" y="21197"/>
                </a:cubicBezTo>
                <a:cubicBezTo>
                  <a:pt x="5008288" y="19132"/>
                  <a:pt x="5012120" y="18003"/>
                  <a:pt x="5015951" y="17809"/>
                </a:cubicBezTo>
                <a:close/>
                <a:moveTo>
                  <a:pt x="1263101" y="17809"/>
                </a:moveTo>
                <a:cubicBezTo>
                  <a:pt x="1266931" y="17615"/>
                  <a:pt x="1270761" y="18357"/>
                  <a:pt x="1274590" y="20035"/>
                </a:cubicBezTo>
                <a:cubicBezTo>
                  <a:pt x="1282247" y="23391"/>
                  <a:pt x="1289733" y="27922"/>
                  <a:pt x="1297046" y="33630"/>
                </a:cubicBezTo>
                <a:cubicBezTo>
                  <a:pt x="1304360" y="39337"/>
                  <a:pt x="1305737" y="44951"/>
                  <a:pt x="1301176" y="50472"/>
                </a:cubicBezTo>
                <a:cubicBezTo>
                  <a:pt x="1296617" y="55993"/>
                  <a:pt x="1293454" y="70004"/>
                  <a:pt x="1291690" y="92503"/>
                </a:cubicBezTo>
                <a:cubicBezTo>
                  <a:pt x="1289927" y="115003"/>
                  <a:pt x="1288614" y="146308"/>
                  <a:pt x="1287754" y="186418"/>
                </a:cubicBezTo>
                <a:cubicBezTo>
                  <a:pt x="1306985" y="186475"/>
                  <a:pt x="1322268" y="185589"/>
                  <a:pt x="1333604" y="183761"/>
                </a:cubicBezTo>
                <a:cubicBezTo>
                  <a:pt x="1344939" y="181933"/>
                  <a:pt x="1355357" y="183478"/>
                  <a:pt x="1364858" y="188396"/>
                </a:cubicBezTo>
                <a:cubicBezTo>
                  <a:pt x="1374358" y="193315"/>
                  <a:pt x="1379858" y="199191"/>
                  <a:pt x="1381356" y="206024"/>
                </a:cubicBezTo>
                <a:cubicBezTo>
                  <a:pt x="1382855" y="212857"/>
                  <a:pt x="1371870" y="215148"/>
                  <a:pt x="1348402" y="212897"/>
                </a:cubicBezTo>
                <a:cubicBezTo>
                  <a:pt x="1324935" y="210645"/>
                  <a:pt x="1292895" y="210864"/>
                  <a:pt x="1252283" y="213553"/>
                </a:cubicBezTo>
                <a:lnTo>
                  <a:pt x="1183811" y="220616"/>
                </a:lnTo>
                <a:lnTo>
                  <a:pt x="1185989" y="221393"/>
                </a:lnTo>
                <a:cubicBezTo>
                  <a:pt x="1194736" y="225810"/>
                  <a:pt x="1201426" y="230800"/>
                  <a:pt x="1206058" y="236364"/>
                </a:cubicBezTo>
                <a:cubicBezTo>
                  <a:pt x="1211034" y="242990"/>
                  <a:pt x="1210485" y="247740"/>
                  <a:pt x="1204412" y="250615"/>
                </a:cubicBezTo>
                <a:cubicBezTo>
                  <a:pt x="1198339" y="253490"/>
                  <a:pt x="1187634" y="261693"/>
                  <a:pt x="1172298" y="275223"/>
                </a:cubicBezTo>
                <a:cubicBezTo>
                  <a:pt x="1156961" y="288753"/>
                  <a:pt x="1140175" y="298060"/>
                  <a:pt x="1121942" y="303143"/>
                </a:cubicBezTo>
                <a:cubicBezTo>
                  <a:pt x="1103708" y="308227"/>
                  <a:pt x="1101704" y="305090"/>
                  <a:pt x="1115930" y="293732"/>
                </a:cubicBezTo>
                <a:cubicBezTo>
                  <a:pt x="1130155" y="282375"/>
                  <a:pt x="1143201" y="270100"/>
                  <a:pt x="1155068" y="256907"/>
                </a:cubicBezTo>
                <a:cubicBezTo>
                  <a:pt x="1166935" y="243714"/>
                  <a:pt x="1172867" y="234192"/>
                  <a:pt x="1172867" y="228341"/>
                </a:cubicBezTo>
                <a:cubicBezTo>
                  <a:pt x="1172867" y="226079"/>
                  <a:pt x="1173141" y="224238"/>
                  <a:pt x="1173688" y="222817"/>
                </a:cubicBezTo>
                <a:lnTo>
                  <a:pt x="1174725" y="221553"/>
                </a:lnTo>
                <a:lnTo>
                  <a:pt x="1154272" y="223663"/>
                </a:lnTo>
                <a:cubicBezTo>
                  <a:pt x="1129542" y="227714"/>
                  <a:pt x="1113463" y="229969"/>
                  <a:pt x="1106035" y="230428"/>
                </a:cubicBezTo>
                <a:cubicBezTo>
                  <a:pt x="1098607" y="230887"/>
                  <a:pt x="1089891" y="227047"/>
                  <a:pt x="1079889" y="218909"/>
                </a:cubicBezTo>
                <a:cubicBezTo>
                  <a:pt x="1069887" y="210771"/>
                  <a:pt x="1073010" y="206702"/>
                  <a:pt x="1089257" y="206702"/>
                </a:cubicBezTo>
                <a:cubicBezTo>
                  <a:pt x="1103468" y="206702"/>
                  <a:pt x="1128664" y="204178"/>
                  <a:pt x="1164844" y="199130"/>
                </a:cubicBezTo>
                <a:cubicBezTo>
                  <a:pt x="1165690" y="168299"/>
                  <a:pt x="1165669" y="137510"/>
                  <a:pt x="1164780" y="106765"/>
                </a:cubicBezTo>
                <a:cubicBezTo>
                  <a:pt x="1163891" y="76019"/>
                  <a:pt x="1161417" y="55513"/>
                  <a:pt x="1157358" y="45245"/>
                </a:cubicBezTo>
                <a:cubicBezTo>
                  <a:pt x="1153300" y="34978"/>
                  <a:pt x="1154214" y="30296"/>
                  <a:pt x="1160101" y="31199"/>
                </a:cubicBezTo>
                <a:cubicBezTo>
                  <a:pt x="1165988" y="32103"/>
                  <a:pt x="1171616" y="33002"/>
                  <a:pt x="1176987" y="33899"/>
                </a:cubicBezTo>
                <a:cubicBezTo>
                  <a:pt x="1182357" y="34795"/>
                  <a:pt x="1194220" y="33935"/>
                  <a:pt x="1212575" y="31317"/>
                </a:cubicBezTo>
                <a:cubicBezTo>
                  <a:pt x="1230931" y="28700"/>
                  <a:pt x="1243941" y="25327"/>
                  <a:pt x="1251606" y="21197"/>
                </a:cubicBezTo>
                <a:cubicBezTo>
                  <a:pt x="1255438" y="19132"/>
                  <a:pt x="1259270" y="18003"/>
                  <a:pt x="1263101" y="17809"/>
                </a:cubicBezTo>
                <a:close/>
                <a:moveTo>
                  <a:pt x="6808657" y="10474"/>
                </a:moveTo>
                <a:cubicBezTo>
                  <a:pt x="6819211" y="11040"/>
                  <a:pt x="6822872" y="14593"/>
                  <a:pt x="6819639" y="21132"/>
                </a:cubicBezTo>
                <a:cubicBezTo>
                  <a:pt x="6816405" y="27671"/>
                  <a:pt x="6795077" y="34712"/>
                  <a:pt x="6755655" y="42255"/>
                </a:cubicBezTo>
                <a:cubicBezTo>
                  <a:pt x="6758280" y="43503"/>
                  <a:pt x="6759833" y="45794"/>
                  <a:pt x="6760313" y="49128"/>
                </a:cubicBezTo>
                <a:cubicBezTo>
                  <a:pt x="6760793" y="52462"/>
                  <a:pt x="6760589" y="57284"/>
                  <a:pt x="6759699" y="63594"/>
                </a:cubicBezTo>
                <a:cubicBezTo>
                  <a:pt x="6780249" y="59994"/>
                  <a:pt x="6797469" y="57115"/>
                  <a:pt x="6811357" y="54957"/>
                </a:cubicBezTo>
                <a:cubicBezTo>
                  <a:pt x="6825245" y="52799"/>
                  <a:pt x="6835864" y="50100"/>
                  <a:pt x="6843213" y="46859"/>
                </a:cubicBezTo>
                <a:cubicBezTo>
                  <a:pt x="6850563" y="43618"/>
                  <a:pt x="6857579" y="43693"/>
                  <a:pt x="6864261" y="47084"/>
                </a:cubicBezTo>
                <a:cubicBezTo>
                  <a:pt x="6870944" y="50476"/>
                  <a:pt x="6879932" y="57309"/>
                  <a:pt x="6891225" y="67584"/>
                </a:cubicBezTo>
                <a:cubicBezTo>
                  <a:pt x="6902517" y="77859"/>
                  <a:pt x="6901894" y="83817"/>
                  <a:pt x="6889353" y="85459"/>
                </a:cubicBezTo>
                <a:cubicBezTo>
                  <a:pt x="6876813" y="87101"/>
                  <a:pt x="6864416" y="91769"/>
                  <a:pt x="6852162" y="99462"/>
                </a:cubicBezTo>
                <a:cubicBezTo>
                  <a:pt x="6839908" y="107156"/>
                  <a:pt x="6835821" y="106618"/>
                  <a:pt x="6839901" y="97849"/>
                </a:cubicBezTo>
                <a:cubicBezTo>
                  <a:pt x="6843981" y="89080"/>
                  <a:pt x="6847354" y="82103"/>
                  <a:pt x="6850021" y="76919"/>
                </a:cubicBezTo>
                <a:cubicBezTo>
                  <a:pt x="6852689" y="71735"/>
                  <a:pt x="6848555" y="69588"/>
                  <a:pt x="6837621" y="70477"/>
                </a:cubicBezTo>
                <a:cubicBezTo>
                  <a:pt x="6826687" y="71366"/>
                  <a:pt x="6801165" y="75224"/>
                  <a:pt x="6761055" y="82049"/>
                </a:cubicBezTo>
                <a:cubicBezTo>
                  <a:pt x="6761055" y="100936"/>
                  <a:pt x="6760557" y="117075"/>
                  <a:pt x="6759560" y="130469"/>
                </a:cubicBezTo>
                <a:cubicBezTo>
                  <a:pt x="6758563" y="143863"/>
                  <a:pt x="6755308" y="151166"/>
                  <a:pt x="6749795" y="152377"/>
                </a:cubicBezTo>
                <a:cubicBezTo>
                  <a:pt x="6744281" y="153589"/>
                  <a:pt x="6740477" y="148635"/>
                  <a:pt x="6738383" y="137514"/>
                </a:cubicBezTo>
                <a:cubicBezTo>
                  <a:pt x="6736289" y="126393"/>
                  <a:pt x="6735243" y="109002"/>
                  <a:pt x="6735243" y="85341"/>
                </a:cubicBezTo>
                <a:cubicBezTo>
                  <a:pt x="6693111" y="92539"/>
                  <a:pt x="6669529" y="95694"/>
                  <a:pt x="6664495" y="94805"/>
                </a:cubicBezTo>
                <a:cubicBezTo>
                  <a:pt x="6662143" y="109217"/>
                  <a:pt x="6656999" y="122041"/>
                  <a:pt x="6649061" y="133276"/>
                </a:cubicBezTo>
                <a:cubicBezTo>
                  <a:pt x="6641125" y="144512"/>
                  <a:pt x="6634155" y="146864"/>
                  <a:pt x="6628153" y="140332"/>
                </a:cubicBezTo>
                <a:cubicBezTo>
                  <a:pt x="6622152" y="133800"/>
                  <a:pt x="6621865" y="125819"/>
                  <a:pt x="6627293" y="116391"/>
                </a:cubicBezTo>
                <a:cubicBezTo>
                  <a:pt x="6632721" y="106962"/>
                  <a:pt x="6637256" y="97698"/>
                  <a:pt x="6640898" y="88599"/>
                </a:cubicBezTo>
                <a:cubicBezTo>
                  <a:pt x="6644541" y="79501"/>
                  <a:pt x="6648093" y="73284"/>
                  <a:pt x="6651557" y="69950"/>
                </a:cubicBezTo>
                <a:cubicBezTo>
                  <a:pt x="6655020" y="66616"/>
                  <a:pt x="6659189" y="68993"/>
                  <a:pt x="6664065" y="77081"/>
                </a:cubicBezTo>
                <a:cubicBezTo>
                  <a:pt x="6686651" y="77152"/>
                  <a:pt x="6709925" y="74291"/>
                  <a:pt x="6733887" y="68498"/>
                </a:cubicBezTo>
                <a:cubicBezTo>
                  <a:pt x="6733887" y="63006"/>
                  <a:pt x="6733156" y="55126"/>
                  <a:pt x="6731693" y="44858"/>
                </a:cubicBezTo>
                <a:cubicBezTo>
                  <a:pt x="6716349" y="44858"/>
                  <a:pt x="6704332" y="42427"/>
                  <a:pt x="6695642" y="37566"/>
                </a:cubicBezTo>
                <a:cubicBezTo>
                  <a:pt x="6686952" y="32705"/>
                  <a:pt x="6688411" y="29306"/>
                  <a:pt x="6700019" y="27370"/>
                </a:cubicBezTo>
                <a:cubicBezTo>
                  <a:pt x="6711628" y="25434"/>
                  <a:pt x="6724663" y="23154"/>
                  <a:pt x="6739125" y="20530"/>
                </a:cubicBezTo>
                <a:cubicBezTo>
                  <a:pt x="6753587" y="17906"/>
                  <a:pt x="6766153" y="15432"/>
                  <a:pt x="6776822" y="13109"/>
                </a:cubicBezTo>
                <a:cubicBezTo>
                  <a:pt x="6787491" y="10786"/>
                  <a:pt x="6798103" y="9907"/>
                  <a:pt x="6808657" y="10474"/>
                </a:cubicBezTo>
                <a:close/>
                <a:moveTo>
                  <a:pt x="5695285" y="4701"/>
                </a:moveTo>
                <a:cubicBezTo>
                  <a:pt x="5698560" y="4559"/>
                  <a:pt x="5704035" y="6383"/>
                  <a:pt x="5711711" y="10173"/>
                </a:cubicBezTo>
                <a:cubicBezTo>
                  <a:pt x="5727062" y="17752"/>
                  <a:pt x="5732081" y="24538"/>
                  <a:pt x="5726768" y="30532"/>
                </a:cubicBezTo>
                <a:cubicBezTo>
                  <a:pt x="5721455" y="36526"/>
                  <a:pt x="5713765" y="44844"/>
                  <a:pt x="5703698" y="55484"/>
                </a:cubicBezTo>
                <a:cubicBezTo>
                  <a:pt x="5725137" y="51154"/>
                  <a:pt x="5741990" y="46249"/>
                  <a:pt x="5754258" y="40771"/>
                </a:cubicBezTo>
                <a:cubicBezTo>
                  <a:pt x="5766526" y="35293"/>
                  <a:pt x="5777590" y="35752"/>
                  <a:pt x="5787449" y="42148"/>
                </a:cubicBezTo>
                <a:cubicBezTo>
                  <a:pt x="5797307" y="48544"/>
                  <a:pt x="5792493" y="54850"/>
                  <a:pt x="5773004" y="61066"/>
                </a:cubicBezTo>
                <a:cubicBezTo>
                  <a:pt x="5753515" y="67283"/>
                  <a:pt x="5737929" y="71535"/>
                  <a:pt x="5726241" y="73822"/>
                </a:cubicBezTo>
                <a:cubicBezTo>
                  <a:pt x="5714553" y="76109"/>
                  <a:pt x="5703856" y="75453"/>
                  <a:pt x="5694147" y="71854"/>
                </a:cubicBezTo>
                <a:cubicBezTo>
                  <a:pt x="5681528" y="87456"/>
                  <a:pt x="5668017" y="98781"/>
                  <a:pt x="5653612" y="105829"/>
                </a:cubicBezTo>
                <a:cubicBezTo>
                  <a:pt x="5639207" y="112877"/>
                  <a:pt x="5638149" y="109213"/>
                  <a:pt x="5650439" y="94837"/>
                </a:cubicBezTo>
                <a:cubicBezTo>
                  <a:pt x="5662728" y="80461"/>
                  <a:pt x="5673301" y="64934"/>
                  <a:pt x="5682156" y="48257"/>
                </a:cubicBezTo>
                <a:cubicBezTo>
                  <a:pt x="5691011" y="31579"/>
                  <a:pt x="5694313" y="19168"/>
                  <a:pt x="5692061" y="11022"/>
                </a:cubicBezTo>
                <a:cubicBezTo>
                  <a:pt x="5690935" y="6950"/>
                  <a:pt x="5692010" y="4843"/>
                  <a:pt x="5695285" y="4701"/>
                </a:cubicBezTo>
                <a:close/>
                <a:moveTo>
                  <a:pt x="1942435" y="4701"/>
                </a:moveTo>
                <a:cubicBezTo>
                  <a:pt x="1945710" y="4559"/>
                  <a:pt x="1951185" y="6383"/>
                  <a:pt x="1958861" y="10173"/>
                </a:cubicBezTo>
                <a:cubicBezTo>
                  <a:pt x="1974212" y="17752"/>
                  <a:pt x="1979231" y="24538"/>
                  <a:pt x="1973918" y="30532"/>
                </a:cubicBezTo>
                <a:cubicBezTo>
                  <a:pt x="1968605" y="36526"/>
                  <a:pt x="1960915" y="44844"/>
                  <a:pt x="1950848" y="55484"/>
                </a:cubicBezTo>
                <a:cubicBezTo>
                  <a:pt x="1972287" y="51154"/>
                  <a:pt x="1989140" y="46249"/>
                  <a:pt x="2001408" y="40771"/>
                </a:cubicBezTo>
                <a:cubicBezTo>
                  <a:pt x="2013676" y="35293"/>
                  <a:pt x="2024740" y="35752"/>
                  <a:pt x="2034599" y="42148"/>
                </a:cubicBezTo>
                <a:cubicBezTo>
                  <a:pt x="2044457" y="48544"/>
                  <a:pt x="2039643" y="54850"/>
                  <a:pt x="2020154" y="61066"/>
                </a:cubicBezTo>
                <a:cubicBezTo>
                  <a:pt x="2000666" y="67283"/>
                  <a:pt x="1985078" y="71535"/>
                  <a:pt x="1973391" y="73822"/>
                </a:cubicBezTo>
                <a:cubicBezTo>
                  <a:pt x="1961704" y="76109"/>
                  <a:pt x="1951006" y="75453"/>
                  <a:pt x="1941298" y="71854"/>
                </a:cubicBezTo>
                <a:cubicBezTo>
                  <a:pt x="1928678" y="87456"/>
                  <a:pt x="1915166" y="98781"/>
                  <a:pt x="1900762" y="105829"/>
                </a:cubicBezTo>
                <a:cubicBezTo>
                  <a:pt x="1886357" y="112877"/>
                  <a:pt x="1885299" y="109213"/>
                  <a:pt x="1897589" y="94837"/>
                </a:cubicBezTo>
                <a:cubicBezTo>
                  <a:pt x="1909878" y="80461"/>
                  <a:pt x="1920451" y="64934"/>
                  <a:pt x="1929306" y="48257"/>
                </a:cubicBezTo>
                <a:cubicBezTo>
                  <a:pt x="1938161" y="31579"/>
                  <a:pt x="1941463" y="19168"/>
                  <a:pt x="1939211" y="11022"/>
                </a:cubicBezTo>
                <a:cubicBezTo>
                  <a:pt x="1938085" y="6950"/>
                  <a:pt x="1939160" y="4843"/>
                  <a:pt x="1942435" y="4701"/>
                </a:cubicBezTo>
                <a:close/>
                <a:moveTo>
                  <a:pt x="4186275" y="3015"/>
                </a:moveTo>
                <a:cubicBezTo>
                  <a:pt x="4189808" y="2180"/>
                  <a:pt x="4195783" y="4096"/>
                  <a:pt x="4204201" y="8764"/>
                </a:cubicBezTo>
                <a:cubicBezTo>
                  <a:pt x="4216275" y="14213"/>
                  <a:pt x="4220212" y="20322"/>
                  <a:pt x="4216010" y="27091"/>
                </a:cubicBezTo>
                <a:cubicBezTo>
                  <a:pt x="4211808" y="33859"/>
                  <a:pt x="4205355" y="48278"/>
                  <a:pt x="4196651" y="70348"/>
                </a:cubicBezTo>
                <a:cubicBezTo>
                  <a:pt x="4202803" y="69602"/>
                  <a:pt x="4209679" y="67838"/>
                  <a:pt x="4217279" y="65056"/>
                </a:cubicBezTo>
                <a:cubicBezTo>
                  <a:pt x="4224880" y="62274"/>
                  <a:pt x="4231892" y="64221"/>
                  <a:pt x="4238316" y="70896"/>
                </a:cubicBezTo>
                <a:cubicBezTo>
                  <a:pt x="4244741" y="77572"/>
                  <a:pt x="4242783" y="82293"/>
                  <a:pt x="4232444" y="85061"/>
                </a:cubicBezTo>
                <a:cubicBezTo>
                  <a:pt x="4222105" y="87829"/>
                  <a:pt x="4207514" y="90919"/>
                  <a:pt x="4188670" y="94332"/>
                </a:cubicBezTo>
                <a:lnTo>
                  <a:pt x="4185447" y="101320"/>
                </a:lnTo>
                <a:lnTo>
                  <a:pt x="4187358" y="101549"/>
                </a:lnTo>
                <a:cubicBezTo>
                  <a:pt x="4194758" y="103463"/>
                  <a:pt x="4201756" y="106370"/>
                  <a:pt x="4208352" y="110271"/>
                </a:cubicBezTo>
                <a:cubicBezTo>
                  <a:pt x="4214949" y="114172"/>
                  <a:pt x="4216673" y="118018"/>
                  <a:pt x="4213526" y="121811"/>
                </a:cubicBezTo>
                <a:cubicBezTo>
                  <a:pt x="4210378" y="125604"/>
                  <a:pt x="4208804" y="131394"/>
                  <a:pt x="4208804" y="139181"/>
                </a:cubicBezTo>
                <a:cubicBezTo>
                  <a:pt x="4213479" y="138363"/>
                  <a:pt x="4218322" y="137485"/>
                  <a:pt x="4223334" y="136546"/>
                </a:cubicBezTo>
                <a:cubicBezTo>
                  <a:pt x="4228346" y="135607"/>
                  <a:pt x="4232351" y="137327"/>
                  <a:pt x="4235348" y="141708"/>
                </a:cubicBezTo>
                <a:cubicBezTo>
                  <a:pt x="4238345" y="146089"/>
                  <a:pt x="4236147" y="149477"/>
                  <a:pt x="4228755" y="151872"/>
                </a:cubicBezTo>
                <a:cubicBezTo>
                  <a:pt x="4221363" y="154267"/>
                  <a:pt x="4214712" y="156124"/>
                  <a:pt x="4208804" y="157443"/>
                </a:cubicBezTo>
                <a:lnTo>
                  <a:pt x="4208804" y="185062"/>
                </a:lnTo>
                <a:cubicBezTo>
                  <a:pt x="4216706" y="183270"/>
                  <a:pt x="4223152" y="181922"/>
                  <a:pt x="4228142" y="181018"/>
                </a:cubicBezTo>
                <a:cubicBezTo>
                  <a:pt x="4233132" y="180115"/>
                  <a:pt x="4237008" y="181273"/>
                  <a:pt x="4239768" y="184492"/>
                </a:cubicBezTo>
                <a:cubicBezTo>
                  <a:pt x="4242529" y="187712"/>
                  <a:pt x="4240786" y="190842"/>
                  <a:pt x="4234541" y="193882"/>
                </a:cubicBezTo>
                <a:cubicBezTo>
                  <a:pt x="4228296" y="196922"/>
                  <a:pt x="4219660" y="200019"/>
                  <a:pt x="4208632" y="203174"/>
                </a:cubicBezTo>
                <a:cubicBezTo>
                  <a:pt x="4207800" y="227409"/>
                  <a:pt x="4206678" y="247514"/>
                  <a:pt x="4205266" y="263489"/>
                </a:cubicBezTo>
                <a:cubicBezTo>
                  <a:pt x="4203853" y="279464"/>
                  <a:pt x="4199992" y="289086"/>
                  <a:pt x="4193682" y="292356"/>
                </a:cubicBezTo>
                <a:cubicBezTo>
                  <a:pt x="4187373" y="295625"/>
                  <a:pt x="4182891" y="290696"/>
                  <a:pt x="4180238" y="277567"/>
                </a:cubicBezTo>
                <a:cubicBezTo>
                  <a:pt x="4177585" y="264439"/>
                  <a:pt x="4177611" y="255129"/>
                  <a:pt x="4180314" y="249636"/>
                </a:cubicBezTo>
                <a:cubicBezTo>
                  <a:pt x="4183017" y="244144"/>
                  <a:pt x="4184813" y="230772"/>
                  <a:pt x="4185702" y="209520"/>
                </a:cubicBezTo>
                <a:cubicBezTo>
                  <a:pt x="4163819" y="217321"/>
                  <a:pt x="4150063" y="223770"/>
                  <a:pt x="4144435" y="228868"/>
                </a:cubicBezTo>
                <a:cubicBezTo>
                  <a:pt x="4138806" y="233966"/>
                  <a:pt x="4129879" y="230417"/>
                  <a:pt x="4117654" y="218221"/>
                </a:cubicBezTo>
                <a:cubicBezTo>
                  <a:pt x="4105429" y="206024"/>
                  <a:pt x="4104217" y="200374"/>
                  <a:pt x="4114019" y="201270"/>
                </a:cubicBezTo>
                <a:cubicBezTo>
                  <a:pt x="4123820" y="202167"/>
                  <a:pt x="4148167" y="198843"/>
                  <a:pt x="4187057" y="191300"/>
                </a:cubicBezTo>
                <a:lnTo>
                  <a:pt x="4187057" y="160928"/>
                </a:lnTo>
                <a:cubicBezTo>
                  <a:pt x="4170394" y="166090"/>
                  <a:pt x="4158710" y="170980"/>
                  <a:pt x="4152006" y="175598"/>
                </a:cubicBezTo>
                <a:cubicBezTo>
                  <a:pt x="4145302" y="180215"/>
                  <a:pt x="4140018" y="177057"/>
                  <a:pt x="4136153" y="166123"/>
                </a:cubicBezTo>
                <a:cubicBezTo>
                  <a:pt x="4132288" y="155188"/>
                  <a:pt x="4133156" y="148986"/>
                  <a:pt x="4138756" y="147516"/>
                </a:cubicBezTo>
                <a:cubicBezTo>
                  <a:pt x="4144356" y="146046"/>
                  <a:pt x="4153702" y="128920"/>
                  <a:pt x="4166794" y="96139"/>
                </a:cubicBezTo>
                <a:cubicBezTo>
                  <a:pt x="4163855" y="97687"/>
                  <a:pt x="4159825" y="98975"/>
                  <a:pt x="4154706" y="100000"/>
                </a:cubicBezTo>
                <a:cubicBezTo>
                  <a:pt x="4149586" y="101025"/>
                  <a:pt x="4143574" y="98236"/>
                  <a:pt x="4136669" y="91632"/>
                </a:cubicBezTo>
                <a:cubicBezTo>
                  <a:pt x="4129764" y="85029"/>
                  <a:pt x="4130948" y="81419"/>
                  <a:pt x="4140218" y="80802"/>
                </a:cubicBezTo>
                <a:cubicBezTo>
                  <a:pt x="4149489" y="80185"/>
                  <a:pt x="4160356" y="78708"/>
                  <a:pt x="4172817" y="76371"/>
                </a:cubicBezTo>
                <a:cubicBezTo>
                  <a:pt x="4182311" y="47317"/>
                  <a:pt x="4185706" y="26452"/>
                  <a:pt x="4183003" y="13776"/>
                </a:cubicBezTo>
                <a:cubicBezTo>
                  <a:pt x="4181651" y="7437"/>
                  <a:pt x="4182742" y="3851"/>
                  <a:pt x="4186275" y="3015"/>
                </a:cubicBezTo>
                <a:close/>
                <a:moveTo>
                  <a:pt x="433425" y="3015"/>
                </a:moveTo>
                <a:cubicBezTo>
                  <a:pt x="436958" y="2180"/>
                  <a:pt x="442934" y="4096"/>
                  <a:pt x="451351" y="8764"/>
                </a:cubicBezTo>
                <a:cubicBezTo>
                  <a:pt x="463425" y="14213"/>
                  <a:pt x="467362" y="20322"/>
                  <a:pt x="463160" y="27091"/>
                </a:cubicBezTo>
                <a:cubicBezTo>
                  <a:pt x="458958" y="33859"/>
                  <a:pt x="452505" y="48278"/>
                  <a:pt x="443801" y="70348"/>
                </a:cubicBezTo>
                <a:cubicBezTo>
                  <a:pt x="449953" y="69602"/>
                  <a:pt x="456829" y="67838"/>
                  <a:pt x="464429" y="65056"/>
                </a:cubicBezTo>
                <a:cubicBezTo>
                  <a:pt x="472030" y="62274"/>
                  <a:pt x="479042" y="64221"/>
                  <a:pt x="485466" y="70896"/>
                </a:cubicBezTo>
                <a:cubicBezTo>
                  <a:pt x="491891" y="77572"/>
                  <a:pt x="489934" y="82293"/>
                  <a:pt x="479594" y="85061"/>
                </a:cubicBezTo>
                <a:cubicBezTo>
                  <a:pt x="469255" y="87829"/>
                  <a:pt x="454664" y="90919"/>
                  <a:pt x="435820" y="94332"/>
                </a:cubicBezTo>
                <a:lnTo>
                  <a:pt x="432598" y="101320"/>
                </a:lnTo>
                <a:lnTo>
                  <a:pt x="434508" y="101549"/>
                </a:lnTo>
                <a:cubicBezTo>
                  <a:pt x="441908" y="103463"/>
                  <a:pt x="448906" y="106370"/>
                  <a:pt x="455502" y="110271"/>
                </a:cubicBezTo>
                <a:cubicBezTo>
                  <a:pt x="462099" y="114172"/>
                  <a:pt x="463823" y="118018"/>
                  <a:pt x="460676" y="121811"/>
                </a:cubicBezTo>
                <a:cubicBezTo>
                  <a:pt x="457528" y="125604"/>
                  <a:pt x="455954" y="131394"/>
                  <a:pt x="455954" y="139181"/>
                </a:cubicBezTo>
                <a:cubicBezTo>
                  <a:pt x="460629" y="138364"/>
                  <a:pt x="465473" y="137485"/>
                  <a:pt x="470484" y="136546"/>
                </a:cubicBezTo>
                <a:cubicBezTo>
                  <a:pt x="475496" y="135607"/>
                  <a:pt x="479501" y="137327"/>
                  <a:pt x="482498" y="141708"/>
                </a:cubicBezTo>
                <a:cubicBezTo>
                  <a:pt x="485495" y="146089"/>
                  <a:pt x="483297" y="149477"/>
                  <a:pt x="475905" y="151872"/>
                </a:cubicBezTo>
                <a:cubicBezTo>
                  <a:pt x="468513" y="154267"/>
                  <a:pt x="461862" y="156124"/>
                  <a:pt x="455954" y="157443"/>
                </a:cubicBezTo>
                <a:lnTo>
                  <a:pt x="455954" y="185062"/>
                </a:lnTo>
                <a:cubicBezTo>
                  <a:pt x="463856" y="183270"/>
                  <a:pt x="470302" y="181922"/>
                  <a:pt x="475292" y="181018"/>
                </a:cubicBezTo>
                <a:cubicBezTo>
                  <a:pt x="480282" y="180115"/>
                  <a:pt x="484158" y="181273"/>
                  <a:pt x="486918" y="184492"/>
                </a:cubicBezTo>
                <a:cubicBezTo>
                  <a:pt x="489679" y="187712"/>
                  <a:pt x="487936" y="190842"/>
                  <a:pt x="481692" y="193882"/>
                </a:cubicBezTo>
                <a:cubicBezTo>
                  <a:pt x="475446" y="196922"/>
                  <a:pt x="466810" y="200019"/>
                  <a:pt x="455782" y="203174"/>
                </a:cubicBezTo>
                <a:cubicBezTo>
                  <a:pt x="454950" y="227409"/>
                  <a:pt x="453828" y="247514"/>
                  <a:pt x="452416" y="263489"/>
                </a:cubicBezTo>
                <a:cubicBezTo>
                  <a:pt x="451003" y="279464"/>
                  <a:pt x="447142" y="289086"/>
                  <a:pt x="440833" y="292356"/>
                </a:cubicBezTo>
                <a:cubicBezTo>
                  <a:pt x="434523" y="295625"/>
                  <a:pt x="430041" y="290696"/>
                  <a:pt x="427389" y="277567"/>
                </a:cubicBezTo>
                <a:cubicBezTo>
                  <a:pt x="424736" y="264439"/>
                  <a:pt x="424761" y="255129"/>
                  <a:pt x="427464" y="249636"/>
                </a:cubicBezTo>
                <a:cubicBezTo>
                  <a:pt x="430167" y="244144"/>
                  <a:pt x="431963" y="230772"/>
                  <a:pt x="432852" y="209520"/>
                </a:cubicBezTo>
                <a:cubicBezTo>
                  <a:pt x="410969" y="217321"/>
                  <a:pt x="397213" y="223770"/>
                  <a:pt x="391584" y="228868"/>
                </a:cubicBezTo>
                <a:cubicBezTo>
                  <a:pt x="385956" y="233966"/>
                  <a:pt x="377030" y="230417"/>
                  <a:pt x="364804" y="218221"/>
                </a:cubicBezTo>
                <a:cubicBezTo>
                  <a:pt x="352579" y="206024"/>
                  <a:pt x="351368" y="200374"/>
                  <a:pt x="361169" y="201270"/>
                </a:cubicBezTo>
                <a:cubicBezTo>
                  <a:pt x="370971" y="202167"/>
                  <a:pt x="395316" y="198843"/>
                  <a:pt x="434207" y="191300"/>
                </a:cubicBezTo>
                <a:lnTo>
                  <a:pt x="434207" y="160928"/>
                </a:lnTo>
                <a:cubicBezTo>
                  <a:pt x="417544" y="166090"/>
                  <a:pt x="405860" y="170980"/>
                  <a:pt x="399156" y="175598"/>
                </a:cubicBezTo>
                <a:cubicBezTo>
                  <a:pt x="392452" y="180215"/>
                  <a:pt x="387168" y="177057"/>
                  <a:pt x="383303" y="166123"/>
                </a:cubicBezTo>
                <a:cubicBezTo>
                  <a:pt x="379439" y="155188"/>
                  <a:pt x="380306" y="148986"/>
                  <a:pt x="385906" y="147516"/>
                </a:cubicBezTo>
                <a:cubicBezTo>
                  <a:pt x="391506" y="146046"/>
                  <a:pt x="400852" y="128920"/>
                  <a:pt x="413944" y="96139"/>
                </a:cubicBezTo>
                <a:cubicBezTo>
                  <a:pt x="411005" y="97687"/>
                  <a:pt x="406975" y="98975"/>
                  <a:pt x="401856" y="100000"/>
                </a:cubicBezTo>
                <a:cubicBezTo>
                  <a:pt x="396736" y="101025"/>
                  <a:pt x="390724" y="98236"/>
                  <a:pt x="383819" y="91632"/>
                </a:cubicBezTo>
                <a:cubicBezTo>
                  <a:pt x="376915" y="85029"/>
                  <a:pt x="378098" y="81419"/>
                  <a:pt x="387369" y="80802"/>
                </a:cubicBezTo>
                <a:cubicBezTo>
                  <a:pt x="396639" y="80185"/>
                  <a:pt x="407506" y="78708"/>
                  <a:pt x="419967" y="76371"/>
                </a:cubicBezTo>
                <a:cubicBezTo>
                  <a:pt x="429461" y="47317"/>
                  <a:pt x="432855" y="26452"/>
                  <a:pt x="430153" y="13776"/>
                </a:cubicBezTo>
                <a:cubicBezTo>
                  <a:pt x="428801" y="7437"/>
                  <a:pt x="429892" y="3851"/>
                  <a:pt x="433425" y="3015"/>
                </a:cubicBezTo>
                <a:close/>
                <a:moveTo>
                  <a:pt x="6035287" y="182"/>
                </a:moveTo>
                <a:cubicBezTo>
                  <a:pt x="6037141" y="526"/>
                  <a:pt x="6039379" y="1357"/>
                  <a:pt x="6042001" y="2676"/>
                </a:cubicBezTo>
                <a:cubicBezTo>
                  <a:pt x="6052491" y="7954"/>
                  <a:pt x="6060167" y="13317"/>
                  <a:pt x="6065028" y="18766"/>
                </a:cubicBezTo>
                <a:cubicBezTo>
                  <a:pt x="6069889" y="24215"/>
                  <a:pt x="6069442" y="29059"/>
                  <a:pt x="6063684" y="33296"/>
                </a:cubicBezTo>
                <a:cubicBezTo>
                  <a:pt x="6057926" y="37534"/>
                  <a:pt x="6049103" y="48529"/>
                  <a:pt x="6037215" y="66282"/>
                </a:cubicBezTo>
                <a:cubicBezTo>
                  <a:pt x="6061565" y="63687"/>
                  <a:pt x="6080609" y="61016"/>
                  <a:pt x="6094347" y="58270"/>
                </a:cubicBezTo>
                <a:cubicBezTo>
                  <a:pt x="6108085" y="55524"/>
                  <a:pt x="6119547" y="57427"/>
                  <a:pt x="6128731" y="63981"/>
                </a:cubicBezTo>
                <a:cubicBezTo>
                  <a:pt x="6137916" y="70534"/>
                  <a:pt x="6135855" y="75507"/>
                  <a:pt x="6122547" y="78898"/>
                </a:cubicBezTo>
                <a:cubicBezTo>
                  <a:pt x="6109239" y="82290"/>
                  <a:pt x="6095250" y="84649"/>
                  <a:pt x="6080580" y="85975"/>
                </a:cubicBezTo>
                <a:cubicBezTo>
                  <a:pt x="6065910" y="87302"/>
                  <a:pt x="6047770" y="89263"/>
                  <a:pt x="6026159" y="91858"/>
                </a:cubicBezTo>
                <a:cubicBezTo>
                  <a:pt x="6018573" y="105352"/>
                  <a:pt x="6010421" y="117739"/>
                  <a:pt x="6001701" y="129017"/>
                </a:cubicBezTo>
                <a:cubicBezTo>
                  <a:pt x="5992983" y="140296"/>
                  <a:pt x="5993005" y="145494"/>
                  <a:pt x="6001767" y="144612"/>
                </a:cubicBezTo>
                <a:cubicBezTo>
                  <a:pt x="6010529" y="143730"/>
                  <a:pt x="6022782" y="142106"/>
                  <a:pt x="6038527" y="139740"/>
                </a:cubicBezTo>
                <a:cubicBezTo>
                  <a:pt x="6039345" y="123937"/>
                  <a:pt x="6037731" y="111795"/>
                  <a:pt x="6033687" y="103312"/>
                </a:cubicBezTo>
                <a:cubicBezTo>
                  <a:pt x="6029643" y="94830"/>
                  <a:pt x="6032444" y="91769"/>
                  <a:pt x="6042087" y="94128"/>
                </a:cubicBezTo>
                <a:cubicBezTo>
                  <a:pt x="6051731" y="96486"/>
                  <a:pt x="6059855" y="99588"/>
                  <a:pt x="6066459" y="103431"/>
                </a:cubicBezTo>
                <a:cubicBezTo>
                  <a:pt x="6073063" y="107274"/>
                  <a:pt x="6074981" y="111124"/>
                  <a:pt x="6072213" y="114982"/>
                </a:cubicBezTo>
                <a:cubicBezTo>
                  <a:pt x="6069445" y="118839"/>
                  <a:pt x="6067229" y="125558"/>
                  <a:pt x="6065566" y="135137"/>
                </a:cubicBezTo>
                <a:cubicBezTo>
                  <a:pt x="6081053" y="134320"/>
                  <a:pt x="6093447" y="132989"/>
                  <a:pt x="6102747" y="131147"/>
                </a:cubicBezTo>
                <a:cubicBezTo>
                  <a:pt x="6112046" y="129304"/>
                  <a:pt x="6121224" y="132566"/>
                  <a:pt x="6130280" y="140934"/>
                </a:cubicBezTo>
                <a:cubicBezTo>
                  <a:pt x="6139336" y="149302"/>
                  <a:pt x="6136919" y="154052"/>
                  <a:pt x="6123031" y="155185"/>
                </a:cubicBezTo>
                <a:cubicBezTo>
                  <a:pt x="6109143" y="156317"/>
                  <a:pt x="6089987" y="157701"/>
                  <a:pt x="6065566" y="159336"/>
                </a:cubicBezTo>
                <a:lnTo>
                  <a:pt x="6065566" y="190461"/>
                </a:lnTo>
                <a:cubicBezTo>
                  <a:pt x="6093400" y="188769"/>
                  <a:pt x="6115921" y="186772"/>
                  <a:pt x="6133129" y="184471"/>
                </a:cubicBezTo>
                <a:cubicBezTo>
                  <a:pt x="6150338" y="182169"/>
                  <a:pt x="6164076" y="186669"/>
                  <a:pt x="6174343" y="197969"/>
                </a:cubicBezTo>
                <a:cubicBezTo>
                  <a:pt x="6184611" y="209269"/>
                  <a:pt x="6179352" y="214019"/>
                  <a:pt x="6158566" y="212219"/>
                </a:cubicBezTo>
                <a:cubicBezTo>
                  <a:pt x="6137780" y="210419"/>
                  <a:pt x="6106729" y="210373"/>
                  <a:pt x="6065415" y="212079"/>
                </a:cubicBezTo>
                <a:cubicBezTo>
                  <a:pt x="6064555" y="248661"/>
                  <a:pt x="6062931" y="275083"/>
                  <a:pt x="6060543" y="291345"/>
                </a:cubicBezTo>
                <a:cubicBezTo>
                  <a:pt x="6058156" y="307607"/>
                  <a:pt x="6054115" y="316032"/>
                  <a:pt x="6048422" y="316619"/>
                </a:cubicBezTo>
                <a:cubicBezTo>
                  <a:pt x="6042729" y="317207"/>
                  <a:pt x="6039639" y="308714"/>
                  <a:pt x="6039151" y="291141"/>
                </a:cubicBezTo>
                <a:cubicBezTo>
                  <a:pt x="6038664" y="273567"/>
                  <a:pt x="6038420" y="248159"/>
                  <a:pt x="6038420" y="214919"/>
                </a:cubicBezTo>
                <a:cubicBezTo>
                  <a:pt x="6022373" y="217543"/>
                  <a:pt x="6005875" y="220225"/>
                  <a:pt x="5988925" y="222964"/>
                </a:cubicBezTo>
                <a:cubicBezTo>
                  <a:pt x="5971975" y="225703"/>
                  <a:pt x="5958735" y="227746"/>
                  <a:pt x="5949206" y="229094"/>
                </a:cubicBezTo>
                <a:cubicBezTo>
                  <a:pt x="5939677" y="230442"/>
                  <a:pt x="5929441" y="226366"/>
                  <a:pt x="5918500" y="216865"/>
                </a:cubicBezTo>
                <a:cubicBezTo>
                  <a:pt x="5907559" y="207365"/>
                  <a:pt x="5909433" y="203074"/>
                  <a:pt x="5924125" y="203991"/>
                </a:cubicBezTo>
                <a:cubicBezTo>
                  <a:pt x="5938817" y="204909"/>
                  <a:pt x="5955107" y="204027"/>
                  <a:pt x="5972997" y="201346"/>
                </a:cubicBezTo>
                <a:cubicBezTo>
                  <a:pt x="5990886" y="198664"/>
                  <a:pt x="6012693" y="196083"/>
                  <a:pt x="6038420" y="193602"/>
                </a:cubicBezTo>
                <a:lnTo>
                  <a:pt x="6038420" y="162283"/>
                </a:lnTo>
                <a:cubicBezTo>
                  <a:pt x="6002369" y="165839"/>
                  <a:pt x="5980805" y="169202"/>
                  <a:pt x="5973728" y="172371"/>
                </a:cubicBezTo>
                <a:cubicBezTo>
                  <a:pt x="5966651" y="175541"/>
                  <a:pt x="5961596" y="175487"/>
                  <a:pt x="5958563" y="172210"/>
                </a:cubicBezTo>
                <a:cubicBezTo>
                  <a:pt x="5955530" y="168933"/>
                  <a:pt x="5953007" y="164757"/>
                  <a:pt x="5950991" y="159680"/>
                </a:cubicBezTo>
                <a:cubicBezTo>
                  <a:pt x="5948977" y="154604"/>
                  <a:pt x="5952558" y="149241"/>
                  <a:pt x="5961735" y="143590"/>
                </a:cubicBezTo>
                <a:cubicBezTo>
                  <a:pt x="5970913" y="137940"/>
                  <a:pt x="5983877" y="121227"/>
                  <a:pt x="6000626" y="93450"/>
                </a:cubicBezTo>
                <a:cubicBezTo>
                  <a:pt x="5989541" y="95214"/>
                  <a:pt x="5980987" y="96329"/>
                  <a:pt x="5974965" y="96795"/>
                </a:cubicBezTo>
                <a:cubicBezTo>
                  <a:pt x="5968941" y="97261"/>
                  <a:pt x="5961589" y="94181"/>
                  <a:pt x="5952906" y="87556"/>
                </a:cubicBezTo>
                <a:cubicBezTo>
                  <a:pt x="5944223" y="80931"/>
                  <a:pt x="5946269" y="77321"/>
                  <a:pt x="5959047" y="76726"/>
                </a:cubicBezTo>
                <a:cubicBezTo>
                  <a:pt x="5971824" y="76131"/>
                  <a:pt x="5988258" y="74162"/>
                  <a:pt x="6008349" y="70821"/>
                </a:cubicBezTo>
                <a:cubicBezTo>
                  <a:pt x="6023893" y="40778"/>
                  <a:pt x="6030766" y="20591"/>
                  <a:pt x="6028967" y="10259"/>
                </a:cubicBezTo>
                <a:cubicBezTo>
                  <a:pt x="6027617" y="2510"/>
                  <a:pt x="6029723" y="-849"/>
                  <a:pt x="6035287" y="182"/>
                </a:cubicBezTo>
                <a:close/>
                <a:moveTo>
                  <a:pt x="2282436" y="182"/>
                </a:moveTo>
                <a:cubicBezTo>
                  <a:pt x="2284291" y="526"/>
                  <a:pt x="2286529" y="1357"/>
                  <a:pt x="2289152" y="2676"/>
                </a:cubicBezTo>
                <a:cubicBezTo>
                  <a:pt x="2299642" y="7954"/>
                  <a:pt x="2307317" y="13317"/>
                  <a:pt x="2312179" y="18766"/>
                </a:cubicBezTo>
                <a:cubicBezTo>
                  <a:pt x="2317040" y="24215"/>
                  <a:pt x="2316592" y="29059"/>
                  <a:pt x="2310834" y="33296"/>
                </a:cubicBezTo>
                <a:cubicBezTo>
                  <a:pt x="2305076" y="37534"/>
                  <a:pt x="2296254" y="48529"/>
                  <a:pt x="2284366" y="66282"/>
                </a:cubicBezTo>
                <a:cubicBezTo>
                  <a:pt x="2308715" y="63687"/>
                  <a:pt x="2327759" y="61016"/>
                  <a:pt x="2341497" y="58270"/>
                </a:cubicBezTo>
                <a:cubicBezTo>
                  <a:pt x="2355235" y="55524"/>
                  <a:pt x="2366696" y="57427"/>
                  <a:pt x="2375881" y="63981"/>
                </a:cubicBezTo>
                <a:cubicBezTo>
                  <a:pt x="2385066" y="70534"/>
                  <a:pt x="2383005" y="75507"/>
                  <a:pt x="2369697" y="78898"/>
                </a:cubicBezTo>
                <a:cubicBezTo>
                  <a:pt x="2356389" y="82290"/>
                  <a:pt x="2342400" y="84649"/>
                  <a:pt x="2327730" y="85975"/>
                </a:cubicBezTo>
                <a:cubicBezTo>
                  <a:pt x="2313060" y="87302"/>
                  <a:pt x="2294920" y="89263"/>
                  <a:pt x="2273309" y="91858"/>
                </a:cubicBezTo>
                <a:cubicBezTo>
                  <a:pt x="2265723" y="105352"/>
                  <a:pt x="2257571" y="117739"/>
                  <a:pt x="2248852" y="129017"/>
                </a:cubicBezTo>
                <a:cubicBezTo>
                  <a:pt x="2240133" y="140296"/>
                  <a:pt x="2240155" y="145494"/>
                  <a:pt x="2248917" y="144612"/>
                </a:cubicBezTo>
                <a:cubicBezTo>
                  <a:pt x="2257678" y="143730"/>
                  <a:pt x="2269932" y="142106"/>
                  <a:pt x="2285678" y="139740"/>
                </a:cubicBezTo>
                <a:cubicBezTo>
                  <a:pt x="2286495" y="123937"/>
                  <a:pt x="2284882" y="111795"/>
                  <a:pt x="2280838" y="103312"/>
                </a:cubicBezTo>
                <a:cubicBezTo>
                  <a:pt x="2276794" y="94830"/>
                  <a:pt x="2279594" y="91769"/>
                  <a:pt x="2289238" y="94128"/>
                </a:cubicBezTo>
                <a:cubicBezTo>
                  <a:pt x="2298881" y="96486"/>
                  <a:pt x="2307005" y="99588"/>
                  <a:pt x="2313609" y="103431"/>
                </a:cubicBezTo>
                <a:cubicBezTo>
                  <a:pt x="2320213" y="107274"/>
                  <a:pt x="2322131" y="111124"/>
                  <a:pt x="2319363" y="114982"/>
                </a:cubicBezTo>
                <a:cubicBezTo>
                  <a:pt x="2316595" y="118839"/>
                  <a:pt x="2314380" y="125558"/>
                  <a:pt x="2312716" y="135137"/>
                </a:cubicBezTo>
                <a:cubicBezTo>
                  <a:pt x="2328204" y="134320"/>
                  <a:pt x="2340597" y="132989"/>
                  <a:pt x="2349897" y="131147"/>
                </a:cubicBezTo>
                <a:cubicBezTo>
                  <a:pt x="2359196" y="129304"/>
                  <a:pt x="2368374" y="132566"/>
                  <a:pt x="2377430" y="140934"/>
                </a:cubicBezTo>
                <a:cubicBezTo>
                  <a:pt x="2386486" y="149302"/>
                  <a:pt x="2384069" y="154052"/>
                  <a:pt x="2370181" y="155185"/>
                </a:cubicBezTo>
                <a:cubicBezTo>
                  <a:pt x="2356292" y="156317"/>
                  <a:pt x="2337137" y="157701"/>
                  <a:pt x="2312716" y="159336"/>
                </a:cubicBezTo>
                <a:lnTo>
                  <a:pt x="2312716" y="190461"/>
                </a:lnTo>
                <a:cubicBezTo>
                  <a:pt x="2340551" y="188769"/>
                  <a:pt x="2363072" y="186772"/>
                  <a:pt x="2380280" y="184471"/>
                </a:cubicBezTo>
                <a:cubicBezTo>
                  <a:pt x="2397488" y="182169"/>
                  <a:pt x="2411227" y="186669"/>
                  <a:pt x="2421494" y="197969"/>
                </a:cubicBezTo>
                <a:cubicBezTo>
                  <a:pt x="2431762" y="209269"/>
                  <a:pt x="2426502" y="214019"/>
                  <a:pt x="2405716" y="212219"/>
                </a:cubicBezTo>
                <a:cubicBezTo>
                  <a:pt x="2384930" y="210419"/>
                  <a:pt x="2353880" y="210373"/>
                  <a:pt x="2312566" y="212079"/>
                </a:cubicBezTo>
                <a:cubicBezTo>
                  <a:pt x="2311705" y="248661"/>
                  <a:pt x="2310081" y="275083"/>
                  <a:pt x="2307694" y="291345"/>
                </a:cubicBezTo>
                <a:cubicBezTo>
                  <a:pt x="2305306" y="307607"/>
                  <a:pt x="2301266" y="316032"/>
                  <a:pt x="2295573" y="316619"/>
                </a:cubicBezTo>
                <a:cubicBezTo>
                  <a:pt x="2289879" y="317207"/>
                  <a:pt x="2286789" y="308714"/>
                  <a:pt x="2286302" y="291141"/>
                </a:cubicBezTo>
                <a:cubicBezTo>
                  <a:pt x="2285814" y="273567"/>
                  <a:pt x="2285570" y="248159"/>
                  <a:pt x="2285570" y="214919"/>
                </a:cubicBezTo>
                <a:cubicBezTo>
                  <a:pt x="2269524" y="217543"/>
                  <a:pt x="2253025" y="220225"/>
                  <a:pt x="2236075" y="222964"/>
                </a:cubicBezTo>
                <a:cubicBezTo>
                  <a:pt x="2219125" y="225703"/>
                  <a:pt x="2205885" y="227746"/>
                  <a:pt x="2196356" y="229094"/>
                </a:cubicBezTo>
                <a:cubicBezTo>
                  <a:pt x="2186827" y="230442"/>
                  <a:pt x="2176592" y="226366"/>
                  <a:pt x="2165650" y="216865"/>
                </a:cubicBezTo>
                <a:cubicBezTo>
                  <a:pt x="2154709" y="207365"/>
                  <a:pt x="2156584" y="203074"/>
                  <a:pt x="2171275" y="203991"/>
                </a:cubicBezTo>
                <a:cubicBezTo>
                  <a:pt x="2185967" y="204909"/>
                  <a:pt x="2202257" y="204027"/>
                  <a:pt x="2220147" y="201346"/>
                </a:cubicBezTo>
                <a:cubicBezTo>
                  <a:pt x="2238036" y="198664"/>
                  <a:pt x="2259844" y="196083"/>
                  <a:pt x="2285570" y="193602"/>
                </a:cubicBezTo>
                <a:lnTo>
                  <a:pt x="2285570" y="162283"/>
                </a:lnTo>
                <a:cubicBezTo>
                  <a:pt x="2249519" y="165839"/>
                  <a:pt x="2227955" y="169202"/>
                  <a:pt x="2220878" y="172371"/>
                </a:cubicBezTo>
                <a:cubicBezTo>
                  <a:pt x="2213801" y="175541"/>
                  <a:pt x="2208746" y="175487"/>
                  <a:pt x="2205713" y="172210"/>
                </a:cubicBezTo>
                <a:cubicBezTo>
                  <a:pt x="2202680" y="168933"/>
                  <a:pt x="2200156" y="164757"/>
                  <a:pt x="2198142" y="159680"/>
                </a:cubicBezTo>
                <a:cubicBezTo>
                  <a:pt x="2196127" y="154604"/>
                  <a:pt x="2199708" y="149241"/>
                  <a:pt x="2208886" y="143590"/>
                </a:cubicBezTo>
                <a:cubicBezTo>
                  <a:pt x="2218064" y="137940"/>
                  <a:pt x="2231027" y="121227"/>
                  <a:pt x="2247777" y="93450"/>
                </a:cubicBezTo>
                <a:cubicBezTo>
                  <a:pt x="2236692" y="95214"/>
                  <a:pt x="2228138" y="96329"/>
                  <a:pt x="2222115" y="96795"/>
                </a:cubicBezTo>
                <a:cubicBezTo>
                  <a:pt x="2216092" y="97261"/>
                  <a:pt x="2208739" y="94181"/>
                  <a:pt x="2200056" y="87556"/>
                </a:cubicBezTo>
                <a:cubicBezTo>
                  <a:pt x="2191373" y="80931"/>
                  <a:pt x="2193420" y="77321"/>
                  <a:pt x="2206197" y="76726"/>
                </a:cubicBezTo>
                <a:cubicBezTo>
                  <a:pt x="2218974" y="76131"/>
                  <a:pt x="2235408" y="74162"/>
                  <a:pt x="2255499" y="70821"/>
                </a:cubicBezTo>
                <a:cubicBezTo>
                  <a:pt x="2271044" y="40778"/>
                  <a:pt x="2277916" y="20591"/>
                  <a:pt x="2276116" y="10259"/>
                </a:cubicBezTo>
                <a:cubicBezTo>
                  <a:pt x="2274767" y="2510"/>
                  <a:pt x="2276873" y="-849"/>
                  <a:pt x="2282436" y="18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7295559" y="3337828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81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（元）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143431" y="3342061"/>
            <a:ext cx="13869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27×3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=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6143433" y="4129916"/>
            <a:ext cx="29048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答：需要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81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元。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" name="组合 4"/>
          <p:cNvGrpSpPr/>
          <p:nvPr/>
        </p:nvGrpSpPr>
        <p:grpSpPr bwMode="auto">
          <a:xfrm rot="16551505" flipH="1">
            <a:off x="3615914" y="2250019"/>
            <a:ext cx="1253696" cy="2819953"/>
            <a:chOff x="2535844" y="1087111"/>
            <a:chExt cx="2655556" cy="68641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6" name="云形标注 82"/>
            <p:cNvSpPr>
              <a:spLocks noChangeArrowheads="1"/>
            </p:cNvSpPr>
            <p:nvPr/>
          </p:nvSpPr>
          <p:spPr bwMode="auto">
            <a:xfrm rot="299999">
              <a:off x="2535844" y="1087111"/>
              <a:ext cx="2655556" cy="667083"/>
            </a:xfrm>
            <a:prstGeom prst="wedgeRoundRectCallout">
              <a:avLst>
                <a:gd name="adj1" fmla="val 50745"/>
                <a:gd name="adj2" fmla="val -58119"/>
                <a:gd name="adj3" fmla="val 16667"/>
              </a:avLst>
            </a:prstGeom>
            <a:no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矩形 4"/>
            <p:cNvSpPr>
              <a:spLocks noChangeArrowheads="1"/>
            </p:cNvSpPr>
            <p:nvPr/>
          </p:nvSpPr>
          <p:spPr bwMode="auto">
            <a:xfrm rot="16551505">
              <a:off x="3457580" y="577117"/>
              <a:ext cx="632617" cy="176020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求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3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个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27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是多少，用乘法计算。 </a:t>
              </a:r>
            </a:p>
          </p:txBody>
        </p:sp>
      </p:grpSp>
      <p:sp>
        <p:nvSpPr>
          <p:cNvPr id="10" name="TextBox 12_1_1"/>
          <p:cNvSpPr txBox="1"/>
          <p:nvPr/>
        </p:nvSpPr>
        <p:spPr>
          <a:xfrm>
            <a:off x="828096" y="315134"/>
            <a:ext cx="2367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课堂练习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65" t="14461" b="11465"/>
          <a:stretch>
            <a:fillRect/>
          </a:stretch>
        </p:blipFill>
        <p:spPr>
          <a:xfrm flipH="1">
            <a:off x="870886" y="3555752"/>
            <a:ext cx="2216104" cy="2833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3" grpId="0"/>
      <p:bldP spid="1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: 形状 10"/>
          <p:cNvSpPr>
            <a:spLocks noChangeArrowheads="1"/>
          </p:cNvSpPr>
          <p:nvPr/>
        </p:nvSpPr>
        <p:spPr bwMode="auto">
          <a:xfrm>
            <a:off x="2663341" y="1582867"/>
            <a:ext cx="7282460" cy="838522"/>
          </a:xfrm>
          <a:custGeom>
            <a:avLst/>
            <a:gdLst/>
            <a:ahLst/>
            <a:cxnLst/>
            <a:rect l="l" t="t" r="r" b="b"/>
            <a:pathLst>
              <a:path w="7282460" h="838522">
                <a:moveTo>
                  <a:pt x="4898160" y="756881"/>
                </a:moveTo>
                <a:lnTo>
                  <a:pt x="4944213" y="756881"/>
                </a:lnTo>
                <a:lnTo>
                  <a:pt x="4944213" y="802913"/>
                </a:lnTo>
                <a:lnTo>
                  <a:pt x="4898160" y="802913"/>
                </a:lnTo>
                <a:close/>
                <a:moveTo>
                  <a:pt x="1684773" y="741394"/>
                </a:moveTo>
                <a:cubicBezTo>
                  <a:pt x="1681401" y="741584"/>
                  <a:pt x="1678122" y="742864"/>
                  <a:pt x="1674935" y="745233"/>
                </a:cubicBezTo>
                <a:cubicBezTo>
                  <a:pt x="1668560" y="749973"/>
                  <a:pt x="1665373" y="756290"/>
                  <a:pt x="1665373" y="764184"/>
                </a:cubicBezTo>
                <a:cubicBezTo>
                  <a:pt x="1665373" y="772078"/>
                  <a:pt x="1668923" y="778004"/>
                  <a:pt x="1676021" y="781962"/>
                </a:cubicBezTo>
                <a:cubicBezTo>
                  <a:pt x="1683119" y="785920"/>
                  <a:pt x="1690067" y="785719"/>
                  <a:pt x="1696864" y="781360"/>
                </a:cubicBezTo>
                <a:cubicBezTo>
                  <a:pt x="1703662" y="776986"/>
                  <a:pt x="1706856" y="770676"/>
                  <a:pt x="1706447" y="762431"/>
                </a:cubicBezTo>
                <a:cubicBezTo>
                  <a:pt x="1706039" y="754185"/>
                  <a:pt x="1702278" y="748073"/>
                  <a:pt x="1695165" y="744093"/>
                </a:cubicBezTo>
                <a:cubicBezTo>
                  <a:pt x="1691609" y="742104"/>
                  <a:pt x="1688145" y="741204"/>
                  <a:pt x="1684773" y="741394"/>
                </a:cubicBezTo>
                <a:close/>
                <a:moveTo>
                  <a:pt x="1486373" y="736941"/>
                </a:moveTo>
                <a:cubicBezTo>
                  <a:pt x="1482947" y="736156"/>
                  <a:pt x="1477897" y="736324"/>
                  <a:pt x="1471221" y="737447"/>
                </a:cubicBezTo>
                <a:cubicBezTo>
                  <a:pt x="1457870" y="739691"/>
                  <a:pt x="1442003" y="742397"/>
                  <a:pt x="1423619" y="745567"/>
                </a:cubicBezTo>
                <a:cubicBezTo>
                  <a:pt x="1424479" y="754802"/>
                  <a:pt x="1425720" y="768016"/>
                  <a:pt x="1427341" y="785210"/>
                </a:cubicBezTo>
                <a:cubicBezTo>
                  <a:pt x="1461413" y="781639"/>
                  <a:pt x="1482227" y="779166"/>
                  <a:pt x="1489785" y="777789"/>
                </a:cubicBezTo>
                <a:cubicBezTo>
                  <a:pt x="1491462" y="759419"/>
                  <a:pt x="1492126" y="747542"/>
                  <a:pt x="1491774" y="742157"/>
                </a:cubicBezTo>
                <a:cubicBezTo>
                  <a:pt x="1491599" y="739465"/>
                  <a:pt x="1489799" y="737726"/>
                  <a:pt x="1486373" y="736941"/>
                </a:cubicBezTo>
                <a:close/>
                <a:moveTo>
                  <a:pt x="1687255" y="718474"/>
                </a:moveTo>
                <a:cubicBezTo>
                  <a:pt x="1692776" y="718596"/>
                  <a:pt x="1698420" y="719869"/>
                  <a:pt x="1704189" y="722293"/>
                </a:cubicBezTo>
                <a:cubicBezTo>
                  <a:pt x="1715725" y="727139"/>
                  <a:pt x="1723387" y="734819"/>
                  <a:pt x="1727172" y="745330"/>
                </a:cubicBezTo>
                <a:cubicBezTo>
                  <a:pt x="1730958" y="755841"/>
                  <a:pt x="1731403" y="766238"/>
                  <a:pt x="1728506" y="776520"/>
                </a:cubicBezTo>
                <a:cubicBezTo>
                  <a:pt x="1725609" y="786802"/>
                  <a:pt x="1720189" y="794671"/>
                  <a:pt x="1712244" y="800128"/>
                </a:cubicBezTo>
                <a:cubicBezTo>
                  <a:pt x="1704300" y="805584"/>
                  <a:pt x="1694860" y="808312"/>
                  <a:pt x="1683926" y="808312"/>
                </a:cubicBezTo>
                <a:cubicBezTo>
                  <a:pt x="1672992" y="808312"/>
                  <a:pt x="1663090" y="803874"/>
                  <a:pt x="1654220" y="794997"/>
                </a:cubicBezTo>
                <a:cubicBezTo>
                  <a:pt x="1645351" y="786121"/>
                  <a:pt x="1640916" y="776577"/>
                  <a:pt x="1640916" y="766367"/>
                </a:cubicBezTo>
                <a:cubicBezTo>
                  <a:pt x="1640916" y="756157"/>
                  <a:pt x="1643304" y="747227"/>
                  <a:pt x="1648079" y="739576"/>
                </a:cubicBezTo>
                <a:cubicBezTo>
                  <a:pt x="1652854" y="731926"/>
                  <a:pt x="1660515" y="725921"/>
                  <a:pt x="1671063" y="721561"/>
                </a:cubicBezTo>
                <a:cubicBezTo>
                  <a:pt x="1676336" y="719381"/>
                  <a:pt x="1681734" y="718353"/>
                  <a:pt x="1687255" y="718474"/>
                </a:cubicBezTo>
                <a:close/>
                <a:moveTo>
                  <a:pt x="2514121" y="717235"/>
                </a:moveTo>
                <a:cubicBezTo>
                  <a:pt x="2517955" y="715950"/>
                  <a:pt x="2529234" y="719658"/>
                  <a:pt x="2547959" y="728358"/>
                </a:cubicBezTo>
                <a:cubicBezTo>
                  <a:pt x="2572925" y="739960"/>
                  <a:pt x="2589373" y="751873"/>
                  <a:pt x="2597304" y="764098"/>
                </a:cubicBezTo>
                <a:cubicBezTo>
                  <a:pt x="2605234" y="776323"/>
                  <a:pt x="2607750" y="787648"/>
                  <a:pt x="2604854" y="798073"/>
                </a:cubicBezTo>
                <a:cubicBezTo>
                  <a:pt x="2601957" y="808499"/>
                  <a:pt x="2593575" y="807219"/>
                  <a:pt x="2579708" y="794234"/>
                </a:cubicBezTo>
                <a:cubicBezTo>
                  <a:pt x="2565841" y="781249"/>
                  <a:pt x="2552031" y="767880"/>
                  <a:pt x="2538279" y="754128"/>
                </a:cubicBezTo>
                <a:cubicBezTo>
                  <a:pt x="2522777" y="737651"/>
                  <a:pt x="2514274" y="726336"/>
                  <a:pt x="2512768" y="720185"/>
                </a:cubicBezTo>
                <a:cubicBezTo>
                  <a:pt x="2512392" y="718647"/>
                  <a:pt x="2512842" y="717663"/>
                  <a:pt x="2514121" y="717235"/>
                </a:cubicBezTo>
                <a:close/>
                <a:moveTo>
                  <a:pt x="1498150" y="709580"/>
                </a:moveTo>
                <a:cubicBezTo>
                  <a:pt x="1501360" y="709494"/>
                  <a:pt x="1504928" y="710297"/>
                  <a:pt x="1508854" y="711989"/>
                </a:cubicBezTo>
                <a:cubicBezTo>
                  <a:pt x="1516705" y="715373"/>
                  <a:pt x="1524037" y="719740"/>
                  <a:pt x="1530848" y="725089"/>
                </a:cubicBezTo>
                <a:cubicBezTo>
                  <a:pt x="1537659" y="730438"/>
                  <a:pt x="1538061" y="735686"/>
                  <a:pt x="1532052" y="740834"/>
                </a:cubicBezTo>
                <a:cubicBezTo>
                  <a:pt x="1526044" y="745983"/>
                  <a:pt x="1520494" y="758358"/>
                  <a:pt x="1515404" y="777961"/>
                </a:cubicBezTo>
                <a:cubicBezTo>
                  <a:pt x="1526202" y="789864"/>
                  <a:pt x="1524678" y="796098"/>
                  <a:pt x="1510832" y="796664"/>
                </a:cubicBezTo>
                <a:cubicBezTo>
                  <a:pt x="1496987" y="797231"/>
                  <a:pt x="1469393" y="799672"/>
                  <a:pt x="1428050" y="803989"/>
                </a:cubicBezTo>
                <a:cubicBezTo>
                  <a:pt x="1426416" y="809739"/>
                  <a:pt x="1422902" y="813471"/>
                  <a:pt x="1417510" y="815185"/>
                </a:cubicBezTo>
                <a:cubicBezTo>
                  <a:pt x="1412118" y="816898"/>
                  <a:pt x="1408612" y="812686"/>
                  <a:pt x="1406991" y="802548"/>
                </a:cubicBezTo>
                <a:cubicBezTo>
                  <a:pt x="1405371" y="792409"/>
                  <a:pt x="1403457" y="780471"/>
                  <a:pt x="1401248" y="766733"/>
                </a:cubicBezTo>
                <a:cubicBezTo>
                  <a:pt x="1399040" y="752995"/>
                  <a:pt x="1396118" y="742064"/>
                  <a:pt x="1392483" y="733940"/>
                </a:cubicBezTo>
                <a:cubicBezTo>
                  <a:pt x="1388848" y="725817"/>
                  <a:pt x="1390379" y="722228"/>
                  <a:pt x="1397076" y="723174"/>
                </a:cubicBezTo>
                <a:cubicBezTo>
                  <a:pt x="1403772" y="724121"/>
                  <a:pt x="1410999" y="725447"/>
                  <a:pt x="1418758" y="727154"/>
                </a:cubicBezTo>
                <a:cubicBezTo>
                  <a:pt x="1436640" y="726336"/>
                  <a:pt x="1451669" y="724623"/>
                  <a:pt x="1463843" y="722013"/>
                </a:cubicBezTo>
                <a:cubicBezTo>
                  <a:pt x="1476018" y="719403"/>
                  <a:pt x="1484601" y="716234"/>
                  <a:pt x="1489591" y="712505"/>
                </a:cubicBezTo>
                <a:cubicBezTo>
                  <a:pt x="1492086" y="710641"/>
                  <a:pt x="1494939" y="709666"/>
                  <a:pt x="1498150" y="709580"/>
                </a:cubicBezTo>
                <a:close/>
                <a:moveTo>
                  <a:pt x="889165" y="670279"/>
                </a:moveTo>
                <a:cubicBezTo>
                  <a:pt x="891484" y="670590"/>
                  <a:pt x="894289" y="671225"/>
                  <a:pt x="897580" y="672184"/>
                </a:cubicBezTo>
                <a:cubicBezTo>
                  <a:pt x="910744" y="676020"/>
                  <a:pt x="920220" y="681832"/>
                  <a:pt x="926005" y="689618"/>
                </a:cubicBezTo>
                <a:cubicBezTo>
                  <a:pt x="931792" y="697405"/>
                  <a:pt x="933218" y="706984"/>
                  <a:pt x="930286" y="718356"/>
                </a:cubicBezTo>
                <a:cubicBezTo>
                  <a:pt x="927353" y="729728"/>
                  <a:pt x="918108" y="727046"/>
                  <a:pt x="902549" y="710311"/>
                </a:cubicBezTo>
                <a:cubicBezTo>
                  <a:pt x="890861" y="694121"/>
                  <a:pt x="883820" y="682760"/>
                  <a:pt x="881426" y="676228"/>
                </a:cubicBezTo>
                <a:cubicBezTo>
                  <a:pt x="879630" y="671329"/>
                  <a:pt x="882209" y="669346"/>
                  <a:pt x="889165" y="670279"/>
                </a:cubicBezTo>
                <a:close/>
                <a:moveTo>
                  <a:pt x="4666896" y="649663"/>
                </a:moveTo>
                <a:cubicBezTo>
                  <a:pt x="4665842" y="649240"/>
                  <a:pt x="4657159" y="650154"/>
                  <a:pt x="4640847" y="652406"/>
                </a:cubicBezTo>
                <a:cubicBezTo>
                  <a:pt x="4624535" y="654657"/>
                  <a:pt x="4605459" y="656980"/>
                  <a:pt x="4583619" y="659375"/>
                </a:cubicBezTo>
                <a:cubicBezTo>
                  <a:pt x="4585368" y="673916"/>
                  <a:pt x="4586623" y="686162"/>
                  <a:pt x="4587383" y="696114"/>
                </a:cubicBezTo>
                <a:cubicBezTo>
                  <a:pt x="4607732" y="693462"/>
                  <a:pt x="4632669" y="689611"/>
                  <a:pt x="4662196" y="684563"/>
                </a:cubicBezTo>
                <a:cubicBezTo>
                  <a:pt x="4664605" y="674912"/>
                  <a:pt x="4666254" y="666789"/>
                  <a:pt x="4667143" y="660192"/>
                </a:cubicBezTo>
                <a:cubicBezTo>
                  <a:pt x="4668032" y="653596"/>
                  <a:pt x="4667950" y="650086"/>
                  <a:pt x="4666896" y="649663"/>
                </a:cubicBezTo>
                <a:close/>
                <a:moveTo>
                  <a:pt x="3183047" y="649028"/>
                </a:moveTo>
                <a:cubicBezTo>
                  <a:pt x="3154711" y="653531"/>
                  <a:pt x="3140363" y="655783"/>
                  <a:pt x="3140005" y="655783"/>
                </a:cubicBezTo>
                <a:cubicBezTo>
                  <a:pt x="3145296" y="681380"/>
                  <a:pt x="3149426" y="697971"/>
                  <a:pt x="3152395" y="705557"/>
                </a:cubicBezTo>
                <a:lnTo>
                  <a:pt x="3183047" y="702073"/>
                </a:lnTo>
                <a:lnTo>
                  <a:pt x="3183047" y="685488"/>
                </a:lnTo>
                <a:cubicBezTo>
                  <a:pt x="3174572" y="686377"/>
                  <a:pt x="3165480" y="684775"/>
                  <a:pt x="3155772" y="680681"/>
                </a:cubicBezTo>
                <a:cubicBezTo>
                  <a:pt x="3146063" y="676587"/>
                  <a:pt x="3155155" y="671184"/>
                  <a:pt x="3183047" y="664473"/>
                </a:cubicBezTo>
                <a:close/>
                <a:moveTo>
                  <a:pt x="506522" y="649028"/>
                </a:moveTo>
                <a:cubicBezTo>
                  <a:pt x="478186" y="653531"/>
                  <a:pt x="463839" y="655783"/>
                  <a:pt x="463480" y="655783"/>
                </a:cubicBezTo>
                <a:cubicBezTo>
                  <a:pt x="468771" y="681380"/>
                  <a:pt x="472901" y="697971"/>
                  <a:pt x="475870" y="705557"/>
                </a:cubicBezTo>
                <a:lnTo>
                  <a:pt x="506522" y="702073"/>
                </a:lnTo>
                <a:lnTo>
                  <a:pt x="506522" y="685488"/>
                </a:lnTo>
                <a:cubicBezTo>
                  <a:pt x="498047" y="686377"/>
                  <a:pt x="488955" y="684775"/>
                  <a:pt x="479247" y="680681"/>
                </a:cubicBezTo>
                <a:cubicBezTo>
                  <a:pt x="469539" y="676587"/>
                  <a:pt x="478630" y="671184"/>
                  <a:pt x="506522" y="664473"/>
                </a:cubicBezTo>
                <a:close/>
                <a:moveTo>
                  <a:pt x="3237863" y="643043"/>
                </a:moveTo>
                <a:cubicBezTo>
                  <a:pt x="3230767" y="643240"/>
                  <a:pt x="3220647" y="644590"/>
                  <a:pt x="3207504" y="647092"/>
                </a:cubicBezTo>
                <a:lnTo>
                  <a:pt x="3207504" y="661031"/>
                </a:lnTo>
                <a:cubicBezTo>
                  <a:pt x="3219148" y="658321"/>
                  <a:pt x="3227907" y="660160"/>
                  <a:pt x="3233779" y="666549"/>
                </a:cubicBezTo>
                <a:cubicBezTo>
                  <a:pt x="3239651" y="672937"/>
                  <a:pt x="3230807" y="678175"/>
                  <a:pt x="3207246" y="682262"/>
                </a:cubicBezTo>
                <a:lnTo>
                  <a:pt x="3206149" y="698825"/>
                </a:lnTo>
                <a:cubicBezTo>
                  <a:pt x="3220217" y="697032"/>
                  <a:pt x="3231646" y="696136"/>
                  <a:pt x="3240436" y="696136"/>
                </a:cubicBezTo>
                <a:cubicBezTo>
                  <a:pt x="3248969" y="666868"/>
                  <a:pt x="3252185" y="650125"/>
                  <a:pt x="3250084" y="645909"/>
                </a:cubicBezTo>
                <a:cubicBezTo>
                  <a:pt x="3249033" y="643801"/>
                  <a:pt x="3244960" y="642846"/>
                  <a:pt x="3237863" y="643043"/>
                </a:cubicBezTo>
                <a:close/>
                <a:moveTo>
                  <a:pt x="561338" y="643043"/>
                </a:moveTo>
                <a:cubicBezTo>
                  <a:pt x="554242" y="643240"/>
                  <a:pt x="544122" y="644590"/>
                  <a:pt x="530979" y="647092"/>
                </a:cubicBezTo>
                <a:lnTo>
                  <a:pt x="530979" y="661031"/>
                </a:lnTo>
                <a:cubicBezTo>
                  <a:pt x="542623" y="658321"/>
                  <a:pt x="551382" y="660160"/>
                  <a:pt x="557254" y="666549"/>
                </a:cubicBezTo>
                <a:cubicBezTo>
                  <a:pt x="563127" y="672937"/>
                  <a:pt x="554282" y="678175"/>
                  <a:pt x="530721" y="682262"/>
                </a:cubicBezTo>
                <a:lnTo>
                  <a:pt x="529624" y="698825"/>
                </a:lnTo>
                <a:cubicBezTo>
                  <a:pt x="543692" y="697032"/>
                  <a:pt x="555121" y="696136"/>
                  <a:pt x="563912" y="696136"/>
                </a:cubicBezTo>
                <a:cubicBezTo>
                  <a:pt x="572444" y="666868"/>
                  <a:pt x="575660" y="650125"/>
                  <a:pt x="573559" y="645909"/>
                </a:cubicBezTo>
                <a:cubicBezTo>
                  <a:pt x="572509" y="643801"/>
                  <a:pt x="568435" y="642846"/>
                  <a:pt x="561338" y="643043"/>
                </a:cubicBezTo>
                <a:close/>
                <a:moveTo>
                  <a:pt x="813034" y="642952"/>
                </a:moveTo>
                <a:cubicBezTo>
                  <a:pt x="808107" y="643389"/>
                  <a:pt x="795571" y="645615"/>
                  <a:pt x="775423" y="649631"/>
                </a:cubicBezTo>
                <a:lnTo>
                  <a:pt x="776606" y="688027"/>
                </a:lnTo>
                <a:cubicBezTo>
                  <a:pt x="784536" y="687281"/>
                  <a:pt x="791136" y="685517"/>
                  <a:pt x="796406" y="682735"/>
                </a:cubicBezTo>
                <a:cubicBezTo>
                  <a:pt x="801676" y="679953"/>
                  <a:pt x="807369" y="681570"/>
                  <a:pt x="813485" y="687586"/>
                </a:cubicBezTo>
                <a:cubicBezTo>
                  <a:pt x="819602" y="693601"/>
                  <a:pt x="817845" y="698577"/>
                  <a:pt x="808215" y="702514"/>
                </a:cubicBezTo>
                <a:cubicBezTo>
                  <a:pt x="798586" y="706450"/>
                  <a:pt x="788106" y="708418"/>
                  <a:pt x="776777" y="708418"/>
                </a:cubicBezTo>
                <a:lnTo>
                  <a:pt x="777940" y="743351"/>
                </a:lnTo>
                <a:cubicBezTo>
                  <a:pt x="782471" y="743480"/>
                  <a:pt x="789225" y="741713"/>
                  <a:pt x="798202" y="738049"/>
                </a:cubicBezTo>
                <a:cubicBezTo>
                  <a:pt x="807179" y="734385"/>
                  <a:pt x="813199" y="734578"/>
                  <a:pt x="816260" y="738630"/>
                </a:cubicBezTo>
                <a:cubicBezTo>
                  <a:pt x="819322" y="742681"/>
                  <a:pt x="821577" y="742423"/>
                  <a:pt x="823025" y="737855"/>
                </a:cubicBezTo>
                <a:cubicBezTo>
                  <a:pt x="824474" y="733288"/>
                  <a:pt x="825423" y="717772"/>
                  <a:pt x="825875" y="691307"/>
                </a:cubicBezTo>
                <a:cubicBezTo>
                  <a:pt x="826327" y="664842"/>
                  <a:pt x="825531" y="650057"/>
                  <a:pt x="823487" y="646953"/>
                </a:cubicBezTo>
                <a:cubicBezTo>
                  <a:pt x="821444" y="643848"/>
                  <a:pt x="817959" y="642514"/>
                  <a:pt x="813034" y="642952"/>
                </a:cubicBezTo>
                <a:close/>
                <a:moveTo>
                  <a:pt x="1409239" y="630056"/>
                </a:moveTo>
                <a:cubicBezTo>
                  <a:pt x="1415054" y="631003"/>
                  <a:pt x="1421231" y="632483"/>
                  <a:pt x="1427771" y="634498"/>
                </a:cubicBezTo>
                <a:cubicBezTo>
                  <a:pt x="1434310" y="636513"/>
                  <a:pt x="1439078" y="640424"/>
                  <a:pt x="1442075" y="646232"/>
                </a:cubicBezTo>
                <a:cubicBezTo>
                  <a:pt x="1445072" y="652040"/>
                  <a:pt x="1444394" y="657783"/>
                  <a:pt x="1440042" y="663462"/>
                </a:cubicBezTo>
                <a:cubicBezTo>
                  <a:pt x="1435690" y="669141"/>
                  <a:pt x="1428301" y="667542"/>
                  <a:pt x="1417876" y="658665"/>
                </a:cubicBezTo>
                <a:cubicBezTo>
                  <a:pt x="1411279" y="652068"/>
                  <a:pt x="1406737" y="645415"/>
                  <a:pt x="1404249" y="638703"/>
                </a:cubicBezTo>
                <a:cubicBezTo>
                  <a:pt x="1401761" y="631992"/>
                  <a:pt x="1403425" y="629110"/>
                  <a:pt x="1409239" y="630056"/>
                </a:cubicBezTo>
                <a:close/>
                <a:moveTo>
                  <a:pt x="3959464" y="627134"/>
                </a:moveTo>
                <a:cubicBezTo>
                  <a:pt x="3961367" y="627354"/>
                  <a:pt x="3963681" y="627934"/>
                  <a:pt x="3966405" y="628873"/>
                </a:cubicBezTo>
                <a:cubicBezTo>
                  <a:pt x="3974594" y="631942"/>
                  <a:pt x="3981366" y="636646"/>
                  <a:pt x="3986722" y="642984"/>
                </a:cubicBezTo>
                <a:cubicBezTo>
                  <a:pt x="3992078" y="649322"/>
                  <a:pt x="3992136" y="654825"/>
                  <a:pt x="3986894" y="659493"/>
                </a:cubicBezTo>
                <a:cubicBezTo>
                  <a:pt x="3981653" y="664161"/>
                  <a:pt x="3973647" y="676587"/>
                  <a:pt x="3962878" y="696771"/>
                </a:cubicBezTo>
                <a:cubicBezTo>
                  <a:pt x="3952108" y="716954"/>
                  <a:pt x="3938976" y="735482"/>
                  <a:pt x="3923482" y="752353"/>
                </a:cubicBezTo>
                <a:cubicBezTo>
                  <a:pt x="3907987" y="769224"/>
                  <a:pt x="3889463" y="784307"/>
                  <a:pt x="3867910" y="797600"/>
                </a:cubicBezTo>
                <a:cubicBezTo>
                  <a:pt x="3846356" y="810894"/>
                  <a:pt x="3823165" y="820276"/>
                  <a:pt x="3798335" y="825746"/>
                </a:cubicBezTo>
                <a:cubicBezTo>
                  <a:pt x="3773505" y="831217"/>
                  <a:pt x="3771898" y="828421"/>
                  <a:pt x="3793516" y="817357"/>
                </a:cubicBezTo>
                <a:cubicBezTo>
                  <a:pt x="3815134" y="806294"/>
                  <a:pt x="3836197" y="792742"/>
                  <a:pt x="3856703" y="776703"/>
                </a:cubicBezTo>
                <a:cubicBezTo>
                  <a:pt x="3877209" y="760663"/>
                  <a:pt x="3894791" y="744430"/>
                  <a:pt x="3909446" y="728004"/>
                </a:cubicBezTo>
                <a:cubicBezTo>
                  <a:pt x="3924102" y="711577"/>
                  <a:pt x="3935660" y="693881"/>
                  <a:pt x="3944121" y="674916"/>
                </a:cubicBezTo>
                <a:cubicBezTo>
                  <a:pt x="3952582" y="655951"/>
                  <a:pt x="3955686" y="642597"/>
                  <a:pt x="3953435" y="634853"/>
                </a:cubicBezTo>
                <a:cubicBezTo>
                  <a:pt x="3951746" y="629045"/>
                  <a:pt x="3953756" y="626472"/>
                  <a:pt x="3959464" y="627134"/>
                </a:cubicBezTo>
                <a:close/>
                <a:moveTo>
                  <a:pt x="2398965" y="614182"/>
                </a:moveTo>
                <a:cubicBezTo>
                  <a:pt x="2403330" y="615013"/>
                  <a:pt x="2408751" y="616878"/>
                  <a:pt x="2415230" y="619774"/>
                </a:cubicBezTo>
                <a:cubicBezTo>
                  <a:pt x="2428186" y="625568"/>
                  <a:pt x="2435636" y="631938"/>
                  <a:pt x="2437579" y="638886"/>
                </a:cubicBezTo>
                <a:cubicBezTo>
                  <a:pt x="2439522" y="645834"/>
                  <a:pt x="2438973" y="653087"/>
                  <a:pt x="2435933" y="660644"/>
                </a:cubicBezTo>
                <a:cubicBezTo>
                  <a:pt x="2432893" y="668201"/>
                  <a:pt x="2427179" y="668599"/>
                  <a:pt x="2418789" y="661838"/>
                </a:cubicBezTo>
                <a:cubicBezTo>
                  <a:pt x="2410400" y="655076"/>
                  <a:pt x="2402148" y="646727"/>
                  <a:pt x="2394031" y="636789"/>
                </a:cubicBezTo>
                <a:cubicBezTo>
                  <a:pt x="2386201" y="624585"/>
                  <a:pt x="2384538" y="617250"/>
                  <a:pt x="2389041" y="614784"/>
                </a:cubicBezTo>
                <a:cubicBezTo>
                  <a:pt x="2391292" y="613551"/>
                  <a:pt x="2394600" y="613350"/>
                  <a:pt x="2398965" y="614182"/>
                </a:cubicBezTo>
                <a:close/>
                <a:moveTo>
                  <a:pt x="3823876" y="598501"/>
                </a:moveTo>
                <a:cubicBezTo>
                  <a:pt x="3825799" y="598275"/>
                  <a:pt x="3828180" y="599705"/>
                  <a:pt x="3831020" y="602792"/>
                </a:cubicBezTo>
                <a:cubicBezTo>
                  <a:pt x="3836698" y="608965"/>
                  <a:pt x="3839538" y="618054"/>
                  <a:pt x="3839538" y="630056"/>
                </a:cubicBezTo>
                <a:cubicBezTo>
                  <a:pt x="3839538" y="641471"/>
                  <a:pt x="3835006" y="655137"/>
                  <a:pt x="3825943" y="671055"/>
                </a:cubicBezTo>
                <a:cubicBezTo>
                  <a:pt x="3816880" y="686973"/>
                  <a:pt x="3809430" y="689790"/>
                  <a:pt x="3803594" y="679509"/>
                </a:cubicBezTo>
                <a:cubicBezTo>
                  <a:pt x="3797758" y="669227"/>
                  <a:pt x="3796646" y="660805"/>
                  <a:pt x="3800260" y="654245"/>
                </a:cubicBezTo>
                <a:cubicBezTo>
                  <a:pt x="3803874" y="647684"/>
                  <a:pt x="3807530" y="639320"/>
                  <a:pt x="3811230" y="629153"/>
                </a:cubicBezTo>
                <a:cubicBezTo>
                  <a:pt x="3814715" y="619559"/>
                  <a:pt x="3817465" y="611224"/>
                  <a:pt x="3819479" y="604147"/>
                </a:cubicBezTo>
                <a:cubicBezTo>
                  <a:pt x="3820487" y="600609"/>
                  <a:pt x="3821952" y="598727"/>
                  <a:pt x="3823876" y="598501"/>
                </a:cubicBezTo>
                <a:close/>
                <a:moveTo>
                  <a:pt x="3994455" y="582787"/>
                </a:moveTo>
                <a:cubicBezTo>
                  <a:pt x="3998485" y="581848"/>
                  <a:pt x="4007089" y="583702"/>
                  <a:pt x="4020267" y="588348"/>
                </a:cubicBezTo>
                <a:cubicBezTo>
                  <a:pt x="4035554" y="591417"/>
                  <a:pt x="4043448" y="599598"/>
                  <a:pt x="4043950" y="612891"/>
                </a:cubicBezTo>
                <a:cubicBezTo>
                  <a:pt x="4044452" y="626184"/>
                  <a:pt x="4038734" y="630279"/>
                  <a:pt x="4026796" y="625173"/>
                </a:cubicBezTo>
                <a:cubicBezTo>
                  <a:pt x="4014857" y="620068"/>
                  <a:pt x="4001557" y="612303"/>
                  <a:pt x="3986894" y="601878"/>
                </a:cubicBezTo>
                <a:cubicBezTo>
                  <a:pt x="3972231" y="591452"/>
                  <a:pt x="3968818" y="585899"/>
                  <a:pt x="3976655" y="585218"/>
                </a:cubicBezTo>
                <a:cubicBezTo>
                  <a:pt x="3984492" y="584537"/>
                  <a:pt x="3990426" y="583727"/>
                  <a:pt x="3994455" y="582787"/>
                </a:cubicBezTo>
                <a:close/>
                <a:moveTo>
                  <a:pt x="1513137" y="580722"/>
                </a:moveTo>
                <a:cubicBezTo>
                  <a:pt x="1517312" y="581371"/>
                  <a:pt x="1521505" y="583149"/>
                  <a:pt x="1525718" y="586057"/>
                </a:cubicBezTo>
                <a:cubicBezTo>
                  <a:pt x="1534143" y="591872"/>
                  <a:pt x="1533361" y="597052"/>
                  <a:pt x="1523373" y="601598"/>
                </a:cubicBezTo>
                <a:cubicBezTo>
                  <a:pt x="1513385" y="606144"/>
                  <a:pt x="1503530" y="609213"/>
                  <a:pt x="1493807" y="610805"/>
                </a:cubicBezTo>
                <a:cubicBezTo>
                  <a:pt x="1505509" y="618491"/>
                  <a:pt x="1509194" y="624503"/>
                  <a:pt x="1504864" y="628841"/>
                </a:cubicBezTo>
                <a:cubicBezTo>
                  <a:pt x="1500533" y="633179"/>
                  <a:pt x="1491448" y="646153"/>
                  <a:pt x="1477610" y="667764"/>
                </a:cubicBezTo>
                <a:cubicBezTo>
                  <a:pt x="1508785" y="663290"/>
                  <a:pt x="1528109" y="661053"/>
                  <a:pt x="1535580" y="661053"/>
                </a:cubicBezTo>
                <a:cubicBezTo>
                  <a:pt x="1544715" y="661053"/>
                  <a:pt x="1553086" y="663896"/>
                  <a:pt x="1560693" y="669581"/>
                </a:cubicBezTo>
                <a:cubicBezTo>
                  <a:pt x="1568301" y="675267"/>
                  <a:pt x="1570018" y="679562"/>
                  <a:pt x="1565845" y="682466"/>
                </a:cubicBezTo>
                <a:cubicBezTo>
                  <a:pt x="1561672" y="685370"/>
                  <a:pt x="1551584" y="686600"/>
                  <a:pt x="1535580" y="686155"/>
                </a:cubicBezTo>
                <a:cubicBezTo>
                  <a:pt x="1519577" y="685711"/>
                  <a:pt x="1502387" y="686610"/>
                  <a:pt x="1484009" y="688855"/>
                </a:cubicBezTo>
                <a:cubicBezTo>
                  <a:pt x="1465633" y="691099"/>
                  <a:pt x="1446359" y="694236"/>
                  <a:pt x="1426190" y="698266"/>
                </a:cubicBezTo>
                <a:cubicBezTo>
                  <a:pt x="1406020" y="702295"/>
                  <a:pt x="1393203" y="704772"/>
                  <a:pt x="1387740" y="705697"/>
                </a:cubicBezTo>
                <a:cubicBezTo>
                  <a:pt x="1382277" y="706622"/>
                  <a:pt x="1375616" y="704762"/>
                  <a:pt x="1367757" y="700115"/>
                </a:cubicBezTo>
                <a:cubicBezTo>
                  <a:pt x="1359898" y="695469"/>
                  <a:pt x="1355969" y="691461"/>
                  <a:pt x="1355969" y="688091"/>
                </a:cubicBezTo>
                <a:cubicBezTo>
                  <a:pt x="1355969" y="684463"/>
                  <a:pt x="1361397" y="682649"/>
                  <a:pt x="1372252" y="682649"/>
                </a:cubicBezTo>
                <a:cubicBezTo>
                  <a:pt x="1380111" y="682649"/>
                  <a:pt x="1391304" y="681548"/>
                  <a:pt x="1405830" y="679347"/>
                </a:cubicBezTo>
                <a:cubicBezTo>
                  <a:pt x="1420357" y="677146"/>
                  <a:pt x="1437723" y="674783"/>
                  <a:pt x="1457928" y="672260"/>
                </a:cubicBezTo>
                <a:cubicBezTo>
                  <a:pt x="1462976" y="657876"/>
                  <a:pt x="1466819" y="645902"/>
                  <a:pt x="1469457" y="636337"/>
                </a:cubicBezTo>
                <a:cubicBezTo>
                  <a:pt x="1472096" y="626772"/>
                  <a:pt x="1473136" y="619308"/>
                  <a:pt x="1472576" y="613945"/>
                </a:cubicBezTo>
                <a:cubicBezTo>
                  <a:pt x="1464790" y="616612"/>
                  <a:pt x="1453927" y="619079"/>
                  <a:pt x="1439989" y="621345"/>
                </a:cubicBezTo>
                <a:cubicBezTo>
                  <a:pt x="1426050" y="623610"/>
                  <a:pt x="1413513" y="622130"/>
                  <a:pt x="1402378" y="616903"/>
                </a:cubicBezTo>
                <a:cubicBezTo>
                  <a:pt x="1391243" y="611676"/>
                  <a:pt x="1392501" y="607843"/>
                  <a:pt x="1406153" y="605405"/>
                </a:cubicBezTo>
                <a:cubicBezTo>
                  <a:pt x="1419805" y="602968"/>
                  <a:pt x="1437909" y="599146"/>
                  <a:pt x="1460466" y="593940"/>
                </a:cubicBezTo>
                <a:cubicBezTo>
                  <a:pt x="1478994" y="589309"/>
                  <a:pt x="1492395" y="585383"/>
                  <a:pt x="1500669" y="582164"/>
                </a:cubicBezTo>
                <a:cubicBezTo>
                  <a:pt x="1504806" y="580554"/>
                  <a:pt x="1508962" y="580073"/>
                  <a:pt x="1513137" y="580722"/>
                </a:cubicBezTo>
                <a:close/>
                <a:moveTo>
                  <a:pt x="2221561" y="580235"/>
                </a:moveTo>
                <a:cubicBezTo>
                  <a:pt x="2230820" y="579454"/>
                  <a:pt x="2238883" y="582147"/>
                  <a:pt x="2245750" y="588316"/>
                </a:cubicBezTo>
                <a:cubicBezTo>
                  <a:pt x="2254906" y="596540"/>
                  <a:pt x="2253382" y="601516"/>
                  <a:pt x="2241179" y="603244"/>
                </a:cubicBezTo>
                <a:cubicBezTo>
                  <a:pt x="2228975" y="604972"/>
                  <a:pt x="2211681" y="607535"/>
                  <a:pt x="2189296" y="610934"/>
                </a:cubicBezTo>
                <a:cubicBezTo>
                  <a:pt x="2201887" y="617014"/>
                  <a:pt x="2206974" y="622725"/>
                  <a:pt x="2204558" y="628067"/>
                </a:cubicBezTo>
                <a:cubicBezTo>
                  <a:pt x="2202141" y="633408"/>
                  <a:pt x="2195254" y="651000"/>
                  <a:pt x="2183897" y="680842"/>
                </a:cubicBezTo>
                <a:cubicBezTo>
                  <a:pt x="2205895" y="699083"/>
                  <a:pt x="2220393" y="712749"/>
                  <a:pt x="2227391" y="721841"/>
                </a:cubicBezTo>
                <a:cubicBezTo>
                  <a:pt x="2234389" y="730932"/>
                  <a:pt x="2235282" y="739745"/>
                  <a:pt x="2230069" y="748277"/>
                </a:cubicBezTo>
                <a:cubicBezTo>
                  <a:pt x="2224856" y="756809"/>
                  <a:pt x="2216686" y="755010"/>
                  <a:pt x="2205558" y="742878"/>
                </a:cubicBezTo>
                <a:cubicBezTo>
                  <a:pt x="2194430" y="730746"/>
                  <a:pt x="2182821" y="718363"/>
                  <a:pt x="2170733" y="705730"/>
                </a:cubicBezTo>
                <a:cubicBezTo>
                  <a:pt x="2156980" y="724013"/>
                  <a:pt x="2143565" y="736891"/>
                  <a:pt x="2130487" y="744362"/>
                </a:cubicBezTo>
                <a:cubicBezTo>
                  <a:pt x="2123948" y="748098"/>
                  <a:pt x="2117693" y="751072"/>
                  <a:pt x="2111722" y="753286"/>
                </a:cubicBezTo>
                <a:lnTo>
                  <a:pt x="2097672" y="756876"/>
                </a:lnTo>
                <a:lnTo>
                  <a:pt x="2104868" y="758430"/>
                </a:lnTo>
                <a:cubicBezTo>
                  <a:pt x="2123080" y="762875"/>
                  <a:pt x="2147548" y="767099"/>
                  <a:pt x="2178272" y="771099"/>
                </a:cubicBezTo>
                <a:cubicBezTo>
                  <a:pt x="2208996" y="775100"/>
                  <a:pt x="2238985" y="775301"/>
                  <a:pt x="2268239" y="771702"/>
                </a:cubicBezTo>
                <a:cubicBezTo>
                  <a:pt x="2297493" y="768102"/>
                  <a:pt x="2307635" y="769891"/>
                  <a:pt x="2298665" y="777069"/>
                </a:cubicBezTo>
                <a:cubicBezTo>
                  <a:pt x="2289695" y="784246"/>
                  <a:pt x="2276312" y="792147"/>
                  <a:pt x="2258516" y="800773"/>
                </a:cubicBezTo>
                <a:cubicBezTo>
                  <a:pt x="2240720" y="809399"/>
                  <a:pt x="2226821" y="813252"/>
                  <a:pt x="2216818" y="812335"/>
                </a:cubicBezTo>
                <a:cubicBezTo>
                  <a:pt x="2206816" y="811417"/>
                  <a:pt x="2189923" y="806918"/>
                  <a:pt x="2166140" y="798837"/>
                </a:cubicBezTo>
                <a:cubicBezTo>
                  <a:pt x="2142357" y="790756"/>
                  <a:pt x="2121883" y="784171"/>
                  <a:pt x="2104717" y="779080"/>
                </a:cubicBezTo>
                <a:cubicBezTo>
                  <a:pt x="2087552" y="773989"/>
                  <a:pt x="2073377" y="769938"/>
                  <a:pt x="2062191" y="766926"/>
                </a:cubicBezTo>
                <a:cubicBezTo>
                  <a:pt x="2051006" y="763915"/>
                  <a:pt x="2041345" y="764818"/>
                  <a:pt x="2033206" y="769637"/>
                </a:cubicBezTo>
                <a:cubicBezTo>
                  <a:pt x="2025068" y="774455"/>
                  <a:pt x="2018120" y="778054"/>
                  <a:pt x="2012363" y="780435"/>
                </a:cubicBezTo>
                <a:cubicBezTo>
                  <a:pt x="2006605" y="782815"/>
                  <a:pt x="1999532" y="780338"/>
                  <a:pt x="1991143" y="773003"/>
                </a:cubicBezTo>
                <a:cubicBezTo>
                  <a:pt x="1982754" y="765668"/>
                  <a:pt x="1982840" y="761398"/>
                  <a:pt x="1991401" y="760194"/>
                </a:cubicBezTo>
                <a:cubicBezTo>
                  <a:pt x="1999962" y="758989"/>
                  <a:pt x="2008459" y="756831"/>
                  <a:pt x="2016891" y="753719"/>
                </a:cubicBezTo>
                <a:cubicBezTo>
                  <a:pt x="2025323" y="750607"/>
                  <a:pt x="2033246" y="748320"/>
                  <a:pt x="2040660" y="746857"/>
                </a:cubicBezTo>
                <a:cubicBezTo>
                  <a:pt x="2039799" y="735500"/>
                  <a:pt x="2036885" y="724777"/>
                  <a:pt x="2031916" y="714689"/>
                </a:cubicBezTo>
                <a:cubicBezTo>
                  <a:pt x="2026947" y="704600"/>
                  <a:pt x="2025140" y="696244"/>
                  <a:pt x="2026495" y="689618"/>
                </a:cubicBezTo>
                <a:cubicBezTo>
                  <a:pt x="2027850" y="682993"/>
                  <a:pt x="2029424" y="677723"/>
                  <a:pt x="2031217" y="673808"/>
                </a:cubicBezTo>
                <a:cubicBezTo>
                  <a:pt x="2033009" y="669893"/>
                  <a:pt x="2030317" y="669736"/>
                  <a:pt x="2023140" y="673335"/>
                </a:cubicBezTo>
                <a:cubicBezTo>
                  <a:pt x="2015962" y="676934"/>
                  <a:pt x="2008315" y="676662"/>
                  <a:pt x="2000199" y="672518"/>
                </a:cubicBezTo>
                <a:cubicBezTo>
                  <a:pt x="1992082" y="668373"/>
                  <a:pt x="1991312" y="665251"/>
                  <a:pt x="1997886" y="663150"/>
                </a:cubicBezTo>
                <a:cubicBezTo>
                  <a:pt x="2004461" y="661049"/>
                  <a:pt x="2010940" y="658299"/>
                  <a:pt x="2017321" y="654901"/>
                </a:cubicBezTo>
                <a:cubicBezTo>
                  <a:pt x="2023702" y="651502"/>
                  <a:pt x="2029284" y="647397"/>
                  <a:pt x="2034067" y="642586"/>
                </a:cubicBezTo>
                <a:cubicBezTo>
                  <a:pt x="2038849" y="637775"/>
                  <a:pt x="2047020" y="639030"/>
                  <a:pt x="2058578" y="646350"/>
                </a:cubicBezTo>
                <a:cubicBezTo>
                  <a:pt x="2070136" y="653671"/>
                  <a:pt x="2072240" y="660389"/>
                  <a:pt x="2064891" y="666506"/>
                </a:cubicBezTo>
                <a:cubicBezTo>
                  <a:pt x="2057542" y="672622"/>
                  <a:pt x="2053042" y="679953"/>
                  <a:pt x="2051393" y="688500"/>
                </a:cubicBezTo>
                <a:cubicBezTo>
                  <a:pt x="2049744" y="697047"/>
                  <a:pt x="2051845" y="706332"/>
                  <a:pt x="2057696" y="716356"/>
                </a:cubicBezTo>
                <a:cubicBezTo>
                  <a:pt x="2063547" y="726379"/>
                  <a:pt x="2063769" y="737056"/>
                  <a:pt x="2058363" y="748385"/>
                </a:cubicBezTo>
                <a:lnTo>
                  <a:pt x="2088163" y="754822"/>
                </a:lnTo>
                <a:lnTo>
                  <a:pt x="2094457" y="748675"/>
                </a:lnTo>
                <a:cubicBezTo>
                  <a:pt x="2105126" y="741311"/>
                  <a:pt x="2115548" y="732320"/>
                  <a:pt x="2125722" y="721701"/>
                </a:cubicBezTo>
                <a:cubicBezTo>
                  <a:pt x="2135897" y="711082"/>
                  <a:pt x="2144433" y="700244"/>
                  <a:pt x="2151330" y="689188"/>
                </a:cubicBezTo>
                <a:cubicBezTo>
                  <a:pt x="2134280" y="674375"/>
                  <a:pt x="2121245" y="662153"/>
                  <a:pt x="2112224" y="652524"/>
                </a:cubicBezTo>
                <a:cubicBezTo>
                  <a:pt x="2103205" y="642894"/>
                  <a:pt x="2106309" y="640883"/>
                  <a:pt x="2121538" y="646490"/>
                </a:cubicBezTo>
                <a:cubicBezTo>
                  <a:pt x="2136768" y="652097"/>
                  <a:pt x="2150965" y="659188"/>
                  <a:pt x="2164129" y="667764"/>
                </a:cubicBezTo>
                <a:cubicBezTo>
                  <a:pt x="2171801" y="649623"/>
                  <a:pt x="2175250" y="631684"/>
                  <a:pt x="2174475" y="613945"/>
                </a:cubicBezTo>
                <a:cubicBezTo>
                  <a:pt x="2154227" y="617516"/>
                  <a:pt x="2138467" y="620882"/>
                  <a:pt x="2127196" y="624044"/>
                </a:cubicBezTo>
                <a:cubicBezTo>
                  <a:pt x="2115924" y="627206"/>
                  <a:pt x="2104983" y="624715"/>
                  <a:pt x="2094371" y="616569"/>
                </a:cubicBezTo>
                <a:cubicBezTo>
                  <a:pt x="2083759" y="608424"/>
                  <a:pt x="2083881" y="604351"/>
                  <a:pt x="2094737" y="604351"/>
                </a:cubicBezTo>
                <a:cubicBezTo>
                  <a:pt x="2103427" y="604351"/>
                  <a:pt x="2115569" y="603018"/>
                  <a:pt x="2131164" y="600351"/>
                </a:cubicBezTo>
                <a:cubicBezTo>
                  <a:pt x="2146759" y="597683"/>
                  <a:pt x="2160763" y="595020"/>
                  <a:pt x="2173174" y="592359"/>
                </a:cubicBezTo>
                <a:cubicBezTo>
                  <a:pt x="2185585" y="589699"/>
                  <a:pt x="2198495" y="586304"/>
                  <a:pt x="2211903" y="582174"/>
                </a:cubicBezTo>
                <a:cubicBezTo>
                  <a:pt x="2215255" y="581142"/>
                  <a:pt x="2218475" y="580495"/>
                  <a:pt x="2221561" y="580235"/>
                </a:cubicBezTo>
                <a:close/>
                <a:moveTo>
                  <a:pt x="2419306" y="560040"/>
                </a:moveTo>
                <a:cubicBezTo>
                  <a:pt x="2427795" y="558979"/>
                  <a:pt x="2436966" y="561130"/>
                  <a:pt x="2446817" y="566493"/>
                </a:cubicBezTo>
                <a:cubicBezTo>
                  <a:pt x="2456669" y="571857"/>
                  <a:pt x="2462577" y="577252"/>
                  <a:pt x="2464542" y="582680"/>
                </a:cubicBezTo>
                <a:cubicBezTo>
                  <a:pt x="2466506" y="588108"/>
                  <a:pt x="2466596" y="595124"/>
                  <a:pt x="2464811" y="603728"/>
                </a:cubicBezTo>
                <a:cubicBezTo>
                  <a:pt x="2463025" y="612332"/>
                  <a:pt x="2457827" y="614232"/>
                  <a:pt x="2449216" y="609428"/>
                </a:cubicBezTo>
                <a:cubicBezTo>
                  <a:pt x="2440604" y="604624"/>
                  <a:pt x="2431101" y="596070"/>
                  <a:pt x="2420704" y="583766"/>
                </a:cubicBezTo>
                <a:cubicBezTo>
                  <a:pt x="2411282" y="569010"/>
                  <a:pt x="2410816" y="561101"/>
                  <a:pt x="2419306" y="560040"/>
                </a:cubicBezTo>
                <a:close/>
                <a:moveTo>
                  <a:pt x="3563109" y="559954"/>
                </a:moveTo>
                <a:cubicBezTo>
                  <a:pt x="3559215" y="563783"/>
                  <a:pt x="3554421" y="568073"/>
                  <a:pt x="3548726" y="572825"/>
                </a:cubicBezTo>
                <a:lnTo>
                  <a:pt x="3532145" y="585932"/>
                </a:lnTo>
                <a:lnTo>
                  <a:pt x="3542190" y="585605"/>
                </a:lnTo>
                <a:cubicBezTo>
                  <a:pt x="3552923" y="587520"/>
                  <a:pt x="3560825" y="591040"/>
                  <a:pt x="3565894" y="596167"/>
                </a:cubicBezTo>
                <a:cubicBezTo>
                  <a:pt x="3570963" y="601293"/>
                  <a:pt x="3573046" y="605362"/>
                  <a:pt x="3572143" y="608374"/>
                </a:cubicBezTo>
                <a:cubicBezTo>
                  <a:pt x="3574365" y="604688"/>
                  <a:pt x="3579883" y="597995"/>
                  <a:pt x="3588695" y="588294"/>
                </a:cubicBezTo>
                <a:cubicBezTo>
                  <a:pt x="3597507" y="578593"/>
                  <a:pt x="3602774" y="571892"/>
                  <a:pt x="3604494" y="568193"/>
                </a:cubicBezTo>
                <a:cubicBezTo>
                  <a:pt x="3606215" y="564493"/>
                  <a:pt x="3604853" y="562643"/>
                  <a:pt x="3600407" y="562643"/>
                </a:cubicBezTo>
                <a:cubicBezTo>
                  <a:pt x="3594499" y="562643"/>
                  <a:pt x="3588168" y="563095"/>
                  <a:pt x="3581414" y="563998"/>
                </a:cubicBezTo>
                <a:cubicBezTo>
                  <a:pt x="3574660" y="564902"/>
                  <a:pt x="3568558" y="563554"/>
                  <a:pt x="3563109" y="559954"/>
                </a:cubicBezTo>
                <a:close/>
                <a:moveTo>
                  <a:pt x="2018227" y="556841"/>
                </a:moveTo>
                <a:cubicBezTo>
                  <a:pt x="2020771" y="556159"/>
                  <a:pt x="2024835" y="556297"/>
                  <a:pt x="2030421" y="557255"/>
                </a:cubicBezTo>
                <a:cubicBezTo>
                  <a:pt x="2041592" y="559169"/>
                  <a:pt x="2050841" y="563844"/>
                  <a:pt x="2058169" y="571279"/>
                </a:cubicBezTo>
                <a:cubicBezTo>
                  <a:pt x="2065497" y="578715"/>
                  <a:pt x="2067745" y="586785"/>
                  <a:pt x="2064913" y="595489"/>
                </a:cubicBezTo>
                <a:cubicBezTo>
                  <a:pt x="2062080" y="604194"/>
                  <a:pt x="2056412" y="606348"/>
                  <a:pt x="2047909" y="601953"/>
                </a:cubicBezTo>
                <a:cubicBezTo>
                  <a:pt x="2039405" y="597558"/>
                  <a:pt x="2031883" y="591151"/>
                  <a:pt x="2025344" y="582734"/>
                </a:cubicBezTo>
                <a:cubicBezTo>
                  <a:pt x="2019551" y="573111"/>
                  <a:pt x="2016156" y="565981"/>
                  <a:pt x="2015159" y="561342"/>
                </a:cubicBezTo>
                <a:cubicBezTo>
                  <a:pt x="2014661" y="559022"/>
                  <a:pt x="2015683" y="557522"/>
                  <a:pt x="2018227" y="556841"/>
                </a:cubicBezTo>
                <a:close/>
                <a:moveTo>
                  <a:pt x="1167584" y="555090"/>
                </a:moveTo>
                <a:cubicBezTo>
                  <a:pt x="1175184" y="556178"/>
                  <a:pt x="1182250" y="558398"/>
                  <a:pt x="1188783" y="561750"/>
                </a:cubicBezTo>
                <a:cubicBezTo>
                  <a:pt x="1201846" y="568454"/>
                  <a:pt x="1210941" y="578148"/>
                  <a:pt x="1216068" y="590832"/>
                </a:cubicBezTo>
                <a:cubicBezTo>
                  <a:pt x="1221195" y="603516"/>
                  <a:pt x="1221869" y="617494"/>
                  <a:pt x="1218090" y="632767"/>
                </a:cubicBezTo>
                <a:cubicBezTo>
                  <a:pt x="1214311" y="648039"/>
                  <a:pt x="1204055" y="660214"/>
                  <a:pt x="1187320" y="669291"/>
                </a:cubicBezTo>
                <a:cubicBezTo>
                  <a:pt x="1199322" y="673421"/>
                  <a:pt x="1208844" y="681136"/>
                  <a:pt x="1215886" y="692436"/>
                </a:cubicBezTo>
                <a:cubicBezTo>
                  <a:pt x="1222926" y="703736"/>
                  <a:pt x="1225278" y="718571"/>
                  <a:pt x="1222941" y="736941"/>
                </a:cubicBezTo>
                <a:cubicBezTo>
                  <a:pt x="1220603" y="755311"/>
                  <a:pt x="1212265" y="770225"/>
                  <a:pt x="1197924" y="781683"/>
                </a:cubicBezTo>
                <a:cubicBezTo>
                  <a:pt x="1183584" y="793140"/>
                  <a:pt x="1167380" y="798636"/>
                  <a:pt x="1149311" y="798170"/>
                </a:cubicBezTo>
                <a:cubicBezTo>
                  <a:pt x="1131242" y="797704"/>
                  <a:pt x="1115543" y="792000"/>
                  <a:pt x="1102214" y="781059"/>
                </a:cubicBezTo>
                <a:cubicBezTo>
                  <a:pt x="1088885" y="770117"/>
                  <a:pt x="1080306" y="753289"/>
                  <a:pt x="1076477" y="730574"/>
                </a:cubicBezTo>
                <a:lnTo>
                  <a:pt x="1108033" y="724465"/>
                </a:lnTo>
                <a:cubicBezTo>
                  <a:pt x="1112134" y="738303"/>
                  <a:pt x="1117906" y="748510"/>
                  <a:pt x="1125349" y="755085"/>
                </a:cubicBezTo>
                <a:cubicBezTo>
                  <a:pt x="1132791" y="761660"/>
                  <a:pt x="1141843" y="764976"/>
                  <a:pt x="1152505" y="765034"/>
                </a:cubicBezTo>
                <a:cubicBezTo>
                  <a:pt x="1163167" y="765091"/>
                  <a:pt x="1171832" y="760757"/>
                  <a:pt x="1178501" y="752031"/>
                </a:cubicBezTo>
                <a:cubicBezTo>
                  <a:pt x="1185168" y="743304"/>
                  <a:pt x="1188072" y="733306"/>
                  <a:pt x="1187212" y="722034"/>
                </a:cubicBezTo>
                <a:cubicBezTo>
                  <a:pt x="1186352" y="710763"/>
                  <a:pt x="1182031" y="702051"/>
                  <a:pt x="1174252" y="695899"/>
                </a:cubicBezTo>
                <a:cubicBezTo>
                  <a:pt x="1166473" y="689747"/>
                  <a:pt x="1152322" y="685209"/>
                  <a:pt x="1131802" y="682283"/>
                </a:cubicBezTo>
                <a:lnTo>
                  <a:pt x="1131802" y="658730"/>
                </a:lnTo>
                <a:cubicBezTo>
                  <a:pt x="1151906" y="656822"/>
                  <a:pt x="1165931" y="652115"/>
                  <a:pt x="1173876" y="644608"/>
                </a:cubicBezTo>
                <a:cubicBezTo>
                  <a:pt x="1181820" y="637101"/>
                  <a:pt x="1185373" y="627385"/>
                  <a:pt x="1184534" y="615462"/>
                </a:cubicBezTo>
                <a:cubicBezTo>
                  <a:pt x="1183695" y="603538"/>
                  <a:pt x="1178482" y="594905"/>
                  <a:pt x="1168896" y="589563"/>
                </a:cubicBezTo>
                <a:cubicBezTo>
                  <a:pt x="1159309" y="584221"/>
                  <a:pt x="1149035" y="583655"/>
                  <a:pt x="1138072" y="587864"/>
                </a:cubicBezTo>
                <a:cubicBezTo>
                  <a:pt x="1127108" y="592073"/>
                  <a:pt x="1117863" y="604818"/>
                  <a:pt x="1110334" y="626098"/>
                </a:cubicBezTo>
                <a:lnTo>
                  <a:pt x="1079166" y="621259"/>
                </a:lnTo>
                <a:cubicBezTo>
                  <a:pt x="1084730" y="602186"/>
                  <a:pt x="1092456" y="587000"/>
                  <a:pt x="1102343" y="575700"/>
                </a:cubicBezTo>
                <a:cubicBezTo>
                  <a:pt x="1112230" y="564400"/>
                  <a:pt x="1125843" y="557574"/>
                  <a:pt x="1143180" y="555222"/>
                </a:cubicBezTo>
                <a:cubicBezTo>
                  <a:pt x="1151849" y="554046"/>
                  <a:pt x="1159984" y="554002"/>
                  <a:pt x="1167584" y="555090"/>
                </a:cubicBezTo>
                <a:close/>
                <a:moveTo>
                  <a:pt x="4926725" y="547801"/>
                </a:moveTo>
                <a:cubicBezTo>
                  <a:pt x="4952710" y="544101"/>
                  <a:pt x="4973338" y="556921"/>
                  <a:pt x="4988610" y="586261"/>
                </a:cubicBezTo>
                <a:cubicBezTo>
                  <a:pt x="4997702" y="618226"/>
                  <a:pt x="4985262" y="649946"/>
                  <a:pt x="4951290" y="681423"/>
                </a:cubicBezTo>
                <a:cubicBezTo>
                  <a:pt x="4941166" y="696624"/>
                  <a:pt x="4936104" y="714620"/>
                  <a:pt x="4936104" y="735414"/>
                </a:cubicBezTo>
                <a:lnTo>
                  <a:pt x="4903666" y="735414"/>
                </a:lnTo>
                <a:cubicBezTo>
                  <a:pt x="4902691" y="698904"/>
                  <a:pt x="4917641" y="665656"/>
                  <a:pt x="4948515" y="635670"/>
                </a:cubicBezTo>
                <a:cubicBezTo>
                  <a:pt x="4955441" y="625317"/>
                  <a:pt x="4958467" y="614311"/>
                  <a:pt x="4957593" y="602652"/>
                </a:cubicBezTo>
                <a:cubicBezTo>
                  <a:pt x="4952875" y="586778"/>
                  <a:pt x="4943920" y="579292"/>
                  <a:pt x="4930726" y="580195"/>
                </a:cubicBezTo>
                <a:lnTo>
                  <a:pt x="4925435" y="580195"/>
                </a:lnTo>
                <a:cubicBezTo>
                  <a:pt x="4909159" y="580970"/>
                  <a:pt x="4901472" y="594916"/>
                  <a:pt x="4902376" y="622033"/>
                </a:cubicBezTo>
                <a:lnTo>
                  <a:pt x="4868561" y="622033"/>
                </a:lnTo>
                <a:cubicBezTo>
                  <a:pt x="4867601" y="584920"/>
                  <a:pt x="4879338" y="562134"/>
                  <a:pt x="4903774" y="553673"/>
                </a:cubicBezTo>
                <a:cubicBezTo>
                  <a:pt x="4907746" y="550690"/>
                  <a:pt x="4915397" y="548733"/>
                  <a:pt x="4926725" y="547801"/>
                </a:cubicBezTo>
                <a:close/>
                <a:moveTo>
                  <a:pt x="1348572" y="542197"/>
                </a:moveTo>
                <a:cubicBezTo>
                  <a:pt x="1352407" y="542190"/>
                  <a:pt x="1358271" y="544417"/>
                  <a:pt x="1366165" y="548876"/>
                </a:cubicBezTo>
                <a:cubicBezTo>
                  <a:pt x="1375672" y="554942"/>
                  <a:pt x="1379383" y="560065"/>
                  <a:pt x="1377297" y="564245"/>
                </a:cubicBezTo>
                <a:cubicBezTo>
                  <a:pt x="1375210" y="568426"/>
                  <a:pt x="1372848" y="572495"/>
                  <a:pt x="1370209" y="576453"/>
                </a:cubicBezTo>
                <a:cubicBezTo>
                  <a:pt x="1367570" y="580410"/>
                  <a:pt x="1363139" y="588843"/>
                  <a:pt x="1356916" y="601749"/>
                </a:cubicBezTo>
                <a:cubicBezTo>
                  <a:pt x="1350692" y="614655"/>
                  <a:pt x="1344583" y="626715"/>
                  <a:pt x="1338589" y="637929"/>
                </a:cubicBezTo>
                <a:cubicBezTo>
                  <a:pt x="1349387" y="647494"/>
                  <a:pt x="1354101" y="659443"/>
                  <a:pt x="1352732" y="673776"/>
                </a:cubicBezTo>
                <a:cubicBezTo>
                  <a:pt x="1351362" y="688109"/>
                  <a:pt x="1350452" y="704919"/>
                  <a:pt x="1350000" y="724207"/>
                </a:cubicBezTo>
                <a:cubicBezTo>
                  <a:pt x="1349549" y="743495"/>
                  <a:pt x="1348867" y="760685"/>
                  <a:pt x="1347956" y="775778"/>
                </a:cubicBezTo>
                <a:cubicBezTo>
                  <a:pt x="1347046" y="790871"/>
                  <a:pt x="1345049" y="802092"/>
                  <a:pt x="1341966" y="809442"/>
                </a:cubicBezTo>
                <a:cubicBezTo>
                  <a:pt x="1338883" y="816791"/>
                  <a:pt x="1334663" y="818092"/>
                  <a:pt x="1329307" y="813346"/>
                </a:cubicBezTo>
                <a:cubicBezTo>
                  <a:pt x="1323951" y="808599"/>
                  <a:pt x="1320309" y="803010"/>
                  <a:pt x="1318380" y="796578"/>
                </a:cubicBezTo>
                <a:cubicBezTo>
                  <a:pt x="1316451" y="790147"/>
                  <a:pt x="1317064" y="781202"/>
                  <a:pt x="1320219" y="769744"/>
                </a:cubicBezTo>
                <a:cubicBezTo>
                  <a:pt x="1323374" y="758286"/>
                  <a:pt x="1325622" y="741824"/>
                  <a:pt x="1326962" y="720357"/>
                </a:cubicBezTo>
                <a:cubicBezTo>
                  <a:pt x="1328303" y="698889"/>
                  <a:pt x="1328755" y="683570"/>
                  <a:pt x="1328318" y="674400"/>
                </a:cubicBezTo>
                <a:cubicBezTo>
                  <a:pt x="1327880" y="665229"/>
                  <a:pt x="1327238" y="657224"/>
                  <a:pt x="1326392" y="650384"/>
                </a:cubicBezTo>
                <a:cubicBezTo>
                  <a:pt x="1323940" y="658486"/>
                  <a:pt x="1317236" y="668470"/>
                  <a:pt x="1306280" y="680337"/>
                </a:cubicBezTo>
                <a:cubicBezTo>
                  <a:pt x="1295324" y="692203"/>
                  <a:pt x="1283322" y="701428"/>
                  <a:pt x="1270272" y="708010"/>
                </a:cubicBezTo>
                <a:cubicBezTo>
                  <a:pt x="1257222" y="714592"/>
                  <a:pt x="1255563" y="711745"/>
                  <a:pt x="1265292" y="699470"/>
                </a:cubicBezTo>
                <a:cubicBezTo>
                  <a:pt x="1275023" y="687195"/>
                  <a:pt x="1284067" y="675558"/>
                  <a:pt x="1292428" y="664559"/>
                </a:cubicBezTo>
                <a:cubicBezTo>
                  <a:pt x="1300788" y="653560"/>
                  <a:pt x="1310324" y="637574"/>
                  <a:pt x="1321036" y="616602"/>
                </a:cubicBezTo>
                <a:cubicBezTo>
                  <a:pt x="1331748" y="595629"/>
                  <a:pt x="1338227" y="581343"/>
                  <a:pt x="1340471" y="573742"/>
                </a:cubicBezTo>
                <a:cubicBezTo>
                  <a:pt x="1342715" y="566142"/>
                  <a:pt x="1343611" y="557868"/>
                  <a:pt x="1343160" y="548919"/>
                </a:cubicBezTo>
                <a:cubicBezTo>
                  <a:pt x="1342934" y="544445"/>
                  <a:pt x="1344738" y="542205"/>
                  <a:pt x="1348572" y="542197"/>
                </a:cubicBezTo>
                <a:close/>
                <a:moveTo>
                  <a:pt x="2146017" y="534163"/>
                </a:moveTo>
                <a:cubicBezTo>
                  <a:pt x="2155912" y="534163"/>
                  <a:pt x="2166047" y="537157"/>
                  <a:pt x="2176422" y="543144"/>
                </a:cubicBezTo>
                <a:cubicBezTo>
                  <a:pt x="2186797" y="549131"/>
                  <a:pt x="2190601" y="558377"/>
                  <a:pt x="2187833" y="570881"/>
                </a:cubicBezTo>
                <a:cubicBezTo>
                  <a:pt x="2185066" y="583386"/>
                  <a:pt x="2175960" y="583318"/>
                  <a:pt x="2160515" y="570677"/>
                </a:cubicBezTo>
                <a:cubicBezTo>
                  <a:pt x="2145071" y="558036"/>
                  <a:pt x="2135857" y="548790"/>
                  <a:pt x="2132874" y="542940"/>
                </a:cubicBezTo>
                <a:cubicBezTo>
                  <a:pt x="2129892" y="537089"/>
                  <a:pt x="2134273" y="534163"/>
                  <a:pt x="2146017" y="534163"/>
                </a:cubicBezTo>
                <a:close/>
                <a:moveTo>
                  <a:pt x="4306399" y="532276"/>
                </a:moveTo>
                <a:cubicBezTo>
                  <a:pt x="4308898" y="532100"/>
                  <a:pt x="4312495" y="533102"/>
                  <a:pt x="4317192" y="535282"/>
                </a:cubicBezTo>
                <a:cubicBezTo>
                  <a:pt x="4326585" y="539641"/>
                  <a:pt x="4333719" y="544804"/>
                  <a:pt x="4338595" y="550769"/>
                </a:cubicBezTo>
                <a:cubicBezTo>
                  <a:pt x="4343470" y="556735"/>
                  <a:pt x="4341599" y="560861"/>
                  <a:pt x="4332980" y="563148"/>
                </a:cubicBezTo>
                <a:cubicBezTo>
                  <a:pt x="4324362" y="565436"/>
                  <a:pt x="4314141" y="569204"/>
                  <a:pt x="4302318" y="574452"/>
                </a:cubicBezTo>
                <a:cubicBezTo>
                  <a:pt x="4290494" y="579701"/>
                  <a:pt x="4281628" y="582956"/>
                  <a:pt x="4275720" y="584218"/>
                </a:cubicBezTo>
                <a:cubicBezTo>
                  <a:pt x="4282904" y="585494"/>
                  <a:pt x="4288300" y="588011"/>
                  <a:pt x="4291907" y="591768"/>
                </a:cubicBezTo>
                <a:cubicBezTo>
                  <a:pt x="4295513" y="595525"/>
                  <a:pt x="4296194" y="600286"/>
                  <a:pt x="4293950" y="606051"/>
                </a:cubicBezTo>
                <a:cubicBezTo>
                  <a:pt x="4291706" y="611816"/>
                  <a:pt x="4290584" y="625188"/>
                  <a:pt x="4290584" y="646168"/>
                </a:cubicBezTo>
                <a:cubicBezTo>
                  <a:pt x="4328384" y="641779"/>
                  <a:pt x="4355269" y="637983"/>
                  <a:pt x="4371237" y="634778"/>
                </a:cubicBezTo>
                <a:cubicBezTo>
                  <a:pt x="4387204" y="631573"/>
                  <a:pt x="4399232" y="632186"/>
                  <a:pt x="4407320" y="636617"/>
                </a:cubicBezTo>
                <a:cubicBezTo>
                  <a:pt x="4415408" y="641048"/>
                  <a:pt x="4421144" y="647150"/>
                  <a:pt x="4424528" y="654922"/>
                </a:cubicBezTo>
                <a:cubicBezTo>
                  <a:pt x="4427913" y="662695"/>
                  <a:pt x="4422345" y="665907"/>
                  <a:pt x="4407826" y="664559"/>
                </a:cubicBezTo>
                <a:cubicBezTo>
                  <a:pt x="4393306" y="663211"/>
                  <a:pt x="4376034" y="662763"/>
                  <a:pt x="4356007" y="663214"/>
                </a:cubicBezTo>
                <a:cubicBezTo>
                  <a:pt x="4335981" y="663666"/>
                  <a:pt x="4314173" y="665111"/>
                  <a:pt x="4290584" y="667549"/>
                </a:cubicBezTo>
                <a:lnTo>
                  <a:pt x="4290584" y="766389"/>
                </a:lnTo>
                <a:cubicBezTo>
                  <a:pt x="4290584" y="795614"/>
                  <a:pt x="4287310" y="816655"/>
                  <a:pt x="4280764" y="829511"/>
                </a:cubicBezTo>
                <a:cubicBezTo>
                  <a:pt x="4274218" y="842367"/>
                  <a:pt x="4269690" y="841467"/>
                  <a:pt x="4267180" y="826811"/>
                </a:cubicBezTo>
                <a:cubicBezTo>
                  <a:pt x="4264671" y="812155"/>
                  <a:pt x="4263416" y="791111"/>
                  <a:pt x="4263416" y="763678"/>
                </a:cubicBezTo>
                <a:lnTo>
                  <a:pt x="4263416" y="670625"/>
                </a:lnTo>
                <a:cubicBezTo>
                  <a:pt x="4240042" y="673263"/>
                  <a:pt x="4219313" y="676167"/>
                  <a:pt x="4201230" y="679336"/>
                </a:cubicBezTo>
                <a:cubicBezTo>
                  <a:pt x="4183147" y="682506"/>
                  <a:pt x="4170112" y="684323"/>
                  <a:pt x="4162124" y="684789"/>
                </a:cubicBezTo>
                <a:cubicBezTo>
                  <a:pt x="4154136" y="685255"/>
                  <a:pt x="4146300" y="681642"/>
                  <a:pt x="4138613" y="673948"/>
                </a:cubicBezTo>
                <a:cubicBezTo>
                  <a:pt x="4130927" y="666255"/>
                  <a:pt x="4130712" y="662408"/>
                  <a:pt x="4137968" y="662408"/>
                </a:cubicBezTo>
                <a:cubicBezTo>
                  <a:pt x="4143331" y="662408"/>
                  <a:pt x="4156287" y="661289"/>
                  <a:pt x="4176837" y="659052"/>
                </a:cubicBezTo>
                <a:cubicBezTo>
                  <a:pt x="4197387" y="656815"/>
                  <a:pt x="4226246" y="653581"/>
                  <a:pt x="4263416" y="649351"/>
                </a:cubicBezTo>
                <a:cubicBezTo>
                  <a:pt x="4263416" y="616096"/>
                  <a:pt x="4261774" y="597547"/>
                  <a:pt x="4258490" y="593704"/>
                </a:cubicBezTo>
                <a:cubicBezTo>
                  <a:pt x="4243634" y="600860"/>
                  <a:pt x="4228368" y="605348"/>
                  <a:pt x="4212695" y="607169"/>
                </a:cubicBezTo>
                <a:cubicBezTo>
                  <a:pt x="4197021" y="608991"/>
                  <a:pt x="4195572" y="606137"/>
                  <a:pt x="4208350" y="598608"/>
                </a:cubicBezTo>
                <a:cubicBezTo>
                  <a:pt x="4221127" y="591080"/>
                  <a:pt x="4234854" y="583537"/>
                  <a:pt x="4249531" y="575979"/>
                </a:cubicBezTo>
                <a:cubicBezTo>
                  <a:pt x="4264208" y="568422"/>
                  <a:pt x="4276505" y="561191"/>
                  <a:pt x="4286422" y="554286"/>
                </a:cubicBezTo>
                <a:cubicBezTo>
                  <a:pt x="4296338" y="547381"/>
                  <a:pt x="4301597" y="541398"/>
                  <a:pt x="4302199" y="536336"/>
                </a:cubicBezTo>
                <a:cubicBezTo>
                  <a:pt x="4302500" y="533805"/>
                  <a:pt x="4303900" y="532451"/>
                  <a:pt x="4306399" y="532276"/>
                </a:cubicBezTo>
                <a:close/>
                <a:moveTo>
                  <a:pt x="1441085" y="530119"/>
                </a:moveTo>
                <a:cubicBezTo>
                  <a:pt x="1446979" y="530119"/>
                  <a:pt x="1454566" y="531510"/>
                  <a:pt x="1463843" y="534292"/>
                </a:cubicBezTo>
                <a:cubicBezTo>
                  <a:pt x="1474484" y="537490"/>
                  <a:pt x="1480790" y="542631"/>
                  <a:pt x="1482762" y="549715"/>
                </a:cubicBezTo>
                <a:cubicBezTo>
                  <a:pt x="1484733" y="556799"/>
                  <a:pt x="1484181" y="563650"/>
                  <a:pt x="1481106" y="570268"/>
                </a:cubicBezTo>
                <a:cubicBezTo>
                  <a:pt x="1478030" y="576886"/>
                  <a:pt x="1471651" y="576610"/>
                  <a:pt x="1461972" y="569440"/>
                </a:cubicBezTo>
                <a:cubicBezTo>
                  <a:pt x="1452292" y="562270"/>
                  <a:pt x="1444581" y="553924"/>
                  <a:pt x="1438837" y="544402"/>
                </a:cubicBezTo>
                <a:cubicBezTo>
                  <a:pt x="1433095" y="534880"/>
                  <a:pt x="1433843" y="530119"/>
                  <a:pt x="1441085" y="530119"/>
                </a:cubicBezTo>
                <a:close/>
                <a:moveTo>
                  <a:pt x="921261" y="529859"/>
                </a:moveTo>
                <a:cubicBezTo>
                  <a:pt x="923150" y="529801"/>
                  <a:pt x="925484" y="530186"/>
                  <a:pt x="928264" y="531012"/>
                </a:cubicBezTo>
                <a:cubicBezTo>
                  <a:pt x="939385" y="534317"/>
                  <a:pt x="947734" y="538164"/>
                  <a:pt x="953313" y="542552"/>
                </a:cubicBezTo>
                <a:cubicBezTo>
                  <a:pt x="958891" y="546940"/>
                  <a:pt x="959547" y="551759"/>
                  <a:pt x="955281" y="557007"/>
                </a:cubicBezTo>
                <a:cubicBezTo>
                  <a:pt x="951015" y="562256"/>
                  <a:pt x="945974" y="570688"/>
                  <a:pt x="940159" y="582303"/>
                </a:cubicBezTo>
                <a:cubicBezTo>
                  <a:pt x="934344" y="593919"/>
                  <a:pt x="925773" y="605764"/>
                  <a:pt x="914444" y="617838"/>
                </a:cubicBezTo>
                <a:cubicBezTo>
                  <a:pt x="942794" y="617050"/>
                  <a:pt x="960322" y="614153"/>
                  <a:pt x="967026" y="609148"/>
                </a:cubicBezTo>
                <a:cubicBezTo>
                  <a:pt x="973730" y="604143"/>
                  <a:pt x="981499" y="603570"/>
                  <a:pt x="990332" y="607427"/>
                </a:cubicBezTo>
                <a:cubicBezTo>
                  <a:pt x="999166" y="611285"/>
                  <a:pt x="1006275" y="616107"/>
                  <a:pt x="1011660" y="621893"/>
                </a:cubicBezTo>
                <a:cubicBezTo>
                  <a:pt x="1017044" y="627679"/>
                  <a:pt x="1017449" y="633064"/>
                  <a:pt x="1012875" y="638047"/>
                </a:cubicBezTo>
                <a:cubicBezTo>
                  <a:pt x="1008301" y="643031"/>
                  <a:pt x="1005128" y="654847"/>
                  <a:pt x="1003357" y="673496"/>
                </a:cubicBezTo>
                <a:cubicBezTo>
                  <a:pt x="1001585" y="692146"/>
                  <a:pt x="1000026" y="710903"/>
                  <a:pt x="998678" y="729767"/>
                </a:cubicBezTo>
                <a:cubicBezTo>
                  <a:pt x="997331" y="748632"/>
                  <a:pt x="993351" y="764904"/>
                  <a:pt x="986740" y="778585"/>
                </a:cubicBezTo>
                <a:cubicBezTo>
                  <a:pt x="980129" y="792266"/>
                  <a:pt x="969873" y="802666"/>
                  <a:pt x="955970" y="809786"/>
                </a:cubicBezTo>
                <a:cubicBezTo>
                  <a:pt x="942067" y="816906"/>
                  <a:pt x="934588" y="815117"/>
                  <a:pt x="933534" y="804419"/>
                </a:cubicBezTo>
                <a:cubicBezTo>
                  <a:pt x="932480" y="793721"/>
                  <a:pt x="926758" y="781546"/>
                  <a:pt x="916369" y="767894"/>
                </a:cubicBezTo>
                <a:cubicBezTo>
                  <a:pt x="905979" y="754242"/>
                  <a:pt x="907385" y="750614"/>
                  <a:pt x="920585" y="757010"/>
                </a:cubicBezTo>
                <a:cubicBezTo>
                  <a:pt x="933785" y="763406"/>
                  <a:pt x="943002" y="767005"/>
                  <a:pt x="948236" y="767808"/>
                </a:cubicBezTo>
                <a:cubicBezTo>
                  <a:pt x="953470" y="768611"/>
                  <a:pt x="958343" y="763804"/>
                  <a:pt x="962853" y="753386"/>
                </a:cubicBezTo>
                <a:cubicBezTo>
                  <a:pt x="967363" y="742967"/>
                  <a:pt x="970518" y="727190"/>
                  <a:pt x="972318" y="706052"/>
                </a:cubicBezTo>
                <a:cubicBezTo>
                  <a:pt x="974117" y="684915"/>
                  <a:pt x="975017" y="667233"/>
                  <a:pt x="975017" y="653008"/>
                </a:cubicBezTo>
                <a:cubicBezTo>
                  <a:pt x="975017" y="640173"/>
                  <a:pt x="973780" y="632928"/>
                  <a:pt x="971307" y="631272"/>
                </a:cubicBezTo>
                <a:cubicBezTo>
                  <a:pt x="968832" y="629615"/>
                  <a:pt x="962684" y="630020"/>
                  <a:pt x="952861" y="632487"/>
                </a:cubicBezTo>
                <a:lnTo>
                  <a:pt x="924726" y="639542"/>
                </a:lnTo>
                <a:cubicBezTo>
                  <a:pt x="917900" y="640474"/>
                  <a:pt x="911834" y="638237"/>
                  <a:pt x="906528" y="632831"/>
                </a:cubicBezTo>
                <a:cubicBezTo>
                  <a:pt x="892805" y="648419"/>
                  <a:pt x="878518" y="660414"/>
                  <a:pt x="863669" y="668818"/>
                </a:cubicBezTo>
                <a:cubicBezTo>
                  <a:pt x="859956" y="670919"/>
                  <a:pt x="857162" y="672197"/>
                  <a:pt x="855284" y="672653"/>
                </a:cubicBezTo>
                <a:lnTo>
                  <a:pt x="853622" y="672020"/>
                </a:lnTo>
                <a:lnTo>
                  <a:pt x="853304" y="677583"/>
                </a:lnTo>
                <a:cubicBezTo>
                  <a:pt x="853097" y="684915"/>
                  <a:pt x="853218" y="693978"/>
                  <a:pt x="853667" y="704772"/>
                </a:cubicBezTo>
                <a:cubicBezTo>
                  <a:pt x="854563" y="726362"/>
                  <a:pt x="853853" y="742709"/>
                  <a:pt x="851537" y="753816"/>
                </a:cubicBezTo>
                <a:cubicBezTo>
                  <a:pt x="849221" y="764922"/>
                  <a:pt x="846109" y="773856"/>
                  <a:pt x="842202" y="780618"/>
                </a:cubicBezTo>
                <a:cubicBezTo>
                  <a:pt x="838294" y="787379"/>
                  <a:pt x="834110" y="787480"/>
                  <a:pt x="829651" y="780919"/>
                </a:cubicBezTo>
                <a:cubicBezTo>
                  <a:pt x="825190" y="774358"/>
                  <a:pt x="821777" y="768909"/>
                  <a:pt x="819411" y="764571"/>
                </a:cubicBezTo>
                <a:cubicBezTo>
                  <a:pt x="817045" y="760233"/>
                  <a:pt x="814733" y="757888"/>
                  <a:pt x="812474" y="757537"/>
                </a:cubicBezTo>
                <a:cubicBezTo>
                  <a:pt x="810216" y="757186"/>
                  <a:pt x="798991" y="758659"/>
                  <a:pt x="778799" y="761958"/>
                </a:cubicBezTo>
                <a:cubicBezTo>
                  <a:pt x="774096" y="782062"/>
                  <a:pt x="768730" y="787562"/>
                  <a:pt x="762699" y="778456"/>
                </a:cubicBezTo>
                <a:cubicBezTo>
                  <a:pt x="756669" y="769350"/>
                  <a:pt x="753654" y="757225"/>
                  <a:pt x="753654" y="742082"/>
                </a:cubicBezTo>
                <a:cubicBezTo>
                  <a:pt x="753654" y="727813"/>
                  <a:pt x="753213" y="710085"/>
                  <a:pt x="752332" y="688898"/>
                </a:cubicBezTo>
                <a:cubicBezTo>
                  <a:pt x="751450" y="667710"/>
                  <a:pt x="748302" y="652373"/>
                  <a:pt x="742888" y="642887"/>
                </a:cubicBezTo>
                <a:cubicBezTo>
                  <a:pt x="737475" y="633401"/>
                  <a:pt x="738396" y="628658"/>
                  <a:pt x="745653" y="628658"/>
                </a:cubicBezTo>
                <a:cubicBezTo>
                  <a:pt x="750442" y="628658"/>
                  <a:pt x="756042" y="629095"/>
                  <a:pt x="762452" y="629970"/>
                </a:cubicBezTo>
                <a:cubicBezTo>
                  <a:pt x="769336" y="621323"/>
                  <a:pt x="777015" y="607951"/>
                  <a:pt x="785489" y="589854"/>
                </a:cubicBezTo>
                <a:cubicBezTo>
                  <a:pt x="793964" y="571756"/>
                  <a:pt x="796628" y="557498"/>
                  <a:pt x="793481" y="547080"/>
                </a:cubicBezTo>
                <a:cubicBezTo>
                  <a:pt x="790333" y="536662"/>
                  <a:pt x="798260" y="535576"/>
                  <a:pt x="817260" y="543821"/>
                </a:cubicBezTo>
                <a:cubicBezTo>
                  <a:pt x="833465" y="551651"/>
                  <a:pt x="838473" y="558545"/>
                  <a:pt x="832285" y="564504"/>
                </a:cubicBezTo>
                <a:cubicBezTo>
                  <a:pt x="826097" y="570462"/>
                  <a:pt x="819433" y="578797"/>
                  <a:pt x="812291" y="589509"/>
                </a:cubicBezTo>
                <a:cubicBezTo>
                  <a:pt x="805150" y="600221"/>
                  <a:pt x="794208" y="613708"/>
                  <a:pt x="779467" y="629970"/>
                </a:cubicBezTo>
                <a:cubicBezTo>
                  <a:pt x="796818" y="627475"/>
                  <a:pt x="808879" y="623252"/>
                  <a:pt x="815647" y="617301"/>
                </a:cubicBezTo>
                <a:cubicBezTo>
                  <a:pt x="822415" y="611349"/>
                  <a:pt x="829743" y="610295"/>
                  <a:pt x="837631" y="614139"/>
                </a:cubicBezTo>
                <a:cubicBezTo>
                  <a:pt x="845518" y="617982"/>
                  <a:pt x="852419" y="621983"/>
                  <a:pt x="858334" y="626141"/>
                </a:cubicBezTo>
                <a:cubicBezTo>
                  <a:pt x="864249" y="630300"/>
                  <a:pt x="865586" y="635179"/>
                  <a:pt x="862346" y="640779"/>
                </a:cubicBezTo>
                <a:cubicBezTo>
                  <a:pt x="859105" y="646379"/>
                  <a:pt x="856624" y="653047"/>
                  <a:pt x="854903" y="660784"/>
                </a:cubicBezTo>
                <a:cubicBezTo>
                  <a:pt x="854473" y="662718"/>
                  <a:pt x="854124" y="665085"/>
                  <a:pt x="853858" y="667885"/>
                </a:cubicBezTo>
                <a:lnTo>
                  <a:pt x="853837" y="668257"/>
                </a:lnTo>
                <a:lnTo>
                  <a:pt x="855025" y="665523"/>
                </a:lnTo>
                <a:cubicBezTo>
                  <a:pt x="856818" y="662690"/>
                  <a:pt x="859526" y="659034"/>
                  <a:pt x="863152" y="654557"/>
                </a:cubicBezTo>
                <a:cubicBezTo>
                  <a:pt x="877657" y="636646"/>
                  <a:pt x="890929" y="616171"/>
                  <a:pt x="902968" y="593134"/>
                </a:cubicBezTo>
                <a:cubicBezTo>
                  <a:pt x="915006" y="570096"/>
                  <a:pt x="919452" y="553157"/>
                  <a:pt x="916304" y="542316"/>
                </a:cubicBezTo>
                <a:cubicBezTo>
                  <a:pt x="913944" y="534185"/>
                  <a:pt x="915596" y="530033"/>
                  <a:pt x="921261" y="529859"/>
                </a:cubicBezTo>
                <a:close/>
                <a:moveTo>
                  <a:pt x="2491043" y="528173"/>
                </a:moveTo>
                <a:cubicBezTo>
                  <a:pt x="2498758" y="529585"/>
                  <a:pt x="2506882" y="532382"/>
                  <a:pt x="2515414" y="536562"/>
                </a:cubicBezTo>
                <a:cubicBezTo>
                  <a:pt x="2523946" y="540742"/>
                  <a:pt x="2527065" y="545209"/>
                  <a:pt x="2524771" y="549963"/>
                </a:cubicBezTo>
                <a:cubicBezTo>
                  <a:pt x="2522476" y="554716"/>
                  <a:pt x="2520666" y="564145"/>
                  <a:pt x="2519339" y="578249"/>
                </a:cubicBezTo>
                <a:cubicBezTo>
                  <a:pt x="2518013" y="592352"/>
                  <a:pt x="2516672" y="607320"/>
                  <a:pt x="2515317" y="623151"/>
                </a:cubicBezTo>
                <a:cubicBezTo>
                  <a:pt x="2513962" y="638983"/>
                  <a:pt x="2511513" y="654306"/>
                  <a:pt x="2507971" y="669119"/>
                </a:cubicBezTo>
                <a:cubicBezTo>
                  <a:pt x="2538903" y="666495"/>
                  <a:pt x="2562159" y="663591"/>
                  <a:pt x="2577740" y="660407"/>
                </a:cubicBezTo>
                <a:cubicBezTo>
                  <a:pt x="2593321" y="657224"/>
                  <a:pt x="2605610" y="660099"/>
                  <a:pt x="2614609" y="669033"/>
                </a:cubicBezTo>
                <a:cubicBezTo>
                  <a:pt x="2623607" y="677967"/>
                  <a:pt x="2624564" y="683391"/>
                  <a:pt x="2617480" y="685306"/>
                </a:cubicBezTo>
                <a:cubicBezTo>
                  <a:pt x="2610396" y="687220"/>
                  <a:pt x="2602068" y="687951"/>
                  <a:pt x="2592496" y="687500"/>
                </a:cubicBezTo>
                <a:cubicBezTo>
                  <a:pt x="2582924" y="687048"/>
                  <a:pt x="2570982" y="687274"/>
                  <a:pt x="2556671" y="688177"/>
                </a:cubicBezTo>
                <a:cubicBezTo>
                  <a:pt x="2542359" y="689081"/>
                  <a:pt x="2524900" y="690357"/>
                  <a:pt x="2504293" y="692006"/>
                </a:cubicBezTo>
                <a:cubicBezTo>
                  <a:pt x="2496564" y="718636"/>
                  <a:pt x="2486013" y="740021"/>
                  <a:pt x="2472641" y="756161"/>
                </a:cubicBezTo>
                <a:cubicBezTo>
                  <a:pt x="2459268" y="772300"/>
                  <a:pt x="2443824" y="786132"/>
                  <a:pt x="2426307" y="797654"/>
                </a:cubicBezTo>
                <a:cubicBezTo>
                  <a:pt x="2408791" y="809176"/>
                  <a:pt x="2391902" y="815859"/>
                  <a:pt x="2375640" y="817702"/>
                </a:cubicBezTo>
                <a:cubicBezTo>
                  <a:pt x="2359378" y="819544"/>
                  <a:pt x="2360206" y="815185"/>
                  <a:pt x="2378124" y="804623"/>
                </a:cubicBezTo>
                <a:cubicBezTo>
                  <a:pt x="2396042" y="794062"/>
                  <a:pt x="2414312" y="779471"/>
                  <a:pt x="2432933" y="760850"/>
                </a:cubicBezTo>
                <a:cubicBezTo>
                  <a:pt x="2451553" y="742229"/>
                  <a:pt x="2466162" y="720256"/>
                  <a:pt x="2476760" y="694931"/>
                </a:cubicBezTo>
                <a:cubicBezTo>
                  <a:pt x="2456554" y="698531"/>
                  <a:pt x="2440009" y="701442"/>
                  <a:pt x="2427125" y="703665"/>
                </a:cubicBezTo>
                <a:cubicBezTo>
                  <a:pt x="2414240" y="705887"/>
                  <a:pt x="2403510" y="707461"/>
                  <a:pt x="2394935" y="708386"/>
                </a:cubicBezTo>
                <a:cubicBezTo>
                  <a:pt x="2386359" y="709311"/>
                  <a:pt x="2379340" y="709046"/>
                  <a:pt x="2373876" y="707590"/>
                </a:cubicBezTo>
                <a:cubicBezTo>
                  <a:pt x="2368412" y="706135"/>
                  <a:pt x="2362823" y="703181"/>
                  <a:pt x="2357109" y="698728"/>
                </a:cubicBezTo>
                <a:cubicBezTo>
                  <a:pt x="2351394" y="694275"/>
                  <a:pt x="2349236" y="690708"/>
                  <a:pt x="2350634" y="688027"/>
                </a:cubicBezTo>
                <a:cubicBezTo>
                  <a:pt x="2352032" y="685345"/>
                  <a:pt x="2357657" y="684004"/>
                  <a:pt x="2367509" y="684004"/>
                </a:cubicBezTo>
                <a:cubicBezTo>
                  <a:pt x="2376615" y="684004"/>
                  <a:pt x="2389295" y="683344"/>
                  <a:pt x="2405550" y="682025"/>
                </a:cubicBezTo>
                <a:cubicBezTo>
                  <a:pt x="2421804" y="680706"/>
                  <a:pt x="2446703" y="677902"/>
                  <a:pt x="2480244" y="673615"/>
                </a:cubicBezTo>
                <a:cubicBezTo>
                  <a:pt x="2482424" y="667821"/>
                  <a:pt x="2484865" y="647107"/>
                  <a:pt x="2487569" y="611471"/>
                </a:cubicBezTo>
                <a:cubicBezTo>
                  <a:pt x="2490272" y="575836"/>
                  <a:pt x="2489598" y="552691"/>
                  <a:pt x="2485547" y="542036"/>
                </a:cubicBezTo>
                <a:cubicBezTo>
                  <a:pt x="2481496" y="531381"/>
                  <a:pt x="2483327" y="526760"/>
                  <a:pt x="2491043" y="528173"/>
                </a:cubicBezTo>
                <a:close/>
                <a:moveTo>
                  <a:pt x="176279" y="523419"/>
                </a:moveTo>
                <a:cubicBezTo>
                  <a:pt x="182115" y="524372"/>
                  <a:pt x="189565" y="526663"/>
                  <a:pt x="198628" y="530291"/>
                </a:cubicBezTo>
                <a:cubicBezTo>
                  <a:pt x="207691" y="533920"/>
                  <a:pt x="211079" y="538810"/>
                  <a:pt x="208791" y="544961"/>
                </a:cubicBezTo>
                <a:cubicBezTo>
                  <a:pt x="206504" y="551113"/>
                  <a:pt x="204500" y="571355"/>
                  <a:pt x="202779" y="605685"/>
                </a:cubicBezTo>
                <a:cubicBezTo>
                  <a:pt x="212588" y="604036"/>
                  <a:pt x="224856" y="600924"/>
                  <a:pt x="239583" y="596350"/>
                </a:cubicBezTo>
                <a:cubicBezTo>
                  <a:pt x="254311" y="591775"/>
                  <a:pt x="266256" y="593521"/>
                  <a:pt x="275420" y="601587"/>
                </a:cubicBezTo>
                <a:cubicBezTo>
                  <a:pt x="284583" y="609654"/>
                  <a:pt x="283772" y="614856"/>
                  <a:pt x="272989" y="617193"/>
                </a:cubicBezTo>
                <a:cubicBezTo>
                  <a:pt x="262205" y="619531"/>
                  <a:pt x="239698" y="622700"/>
                  <a:pt x="205468" y="626701"/>
                </a:cubicBezTo>
                <a:cubicBezTo>
                  <a:pt x="222246" y="650634"/>
                  <a:pt x="240620" y="672141"/>
                  <a:pt x="260588" y="691221"/>
                </a:cubicBezTo>
                <a:cubicBezTo>
                  <a:pt x="280557" y="710301"/>
                  <a:pt x="298410" y="723397"/>
                  <a:pt x="314149" y="730509"/>
                </a:cubicBezTo>
                <a:cubicBezTo>
                  <a:pt x="329887" y="737622"/>
                  <a:pt x="332354" y="742469"/>
                  <a:pt x="321548" y="745050"/>
                </a:cubicBezTo>
                <a:cubicBezTo>
                  <a:pt x="310743" y="747632"/>
                  <a:pt x="298170" y="748216"/>
                  <a:pt x="283830" y="746804"/>
                </a:cubicBezTo>
                <a:cubicBezTo>
                  <a:pt x="269490" y="745391"/>
                  <a:pt x="259889" y="740802"/>
                  <a:pt x="255028" y="733037"/>
                </a:cubicBezTo>
                <a:cubicBezTo>
                  <a:pt x="250167" y="725272"/>
                  <a:pt x="243498" y="714699"/>
                  <a:pt x="235023" y="701320"/>
                </a:cubicBezTo>
                <a:cubicBezTo>
                  <a:pt x="226548" y="687941"/>
                  <a:pt x="215800" y="666466"/>
                  <a:pt x="202779" y="636897"/>
                </a:cubicBezTo>
                <a:lnTo>
                  <a:pt x="202779" y="716356"/>
                </a:lnTo>
                <a:cubicBezTo>
                  <a:pt x="207110" y="715624"/>
                  <a:pt x="211900" y="714319"/>
                  <a:pt x="217148" y="712441"/>
                </a:cubicBezTo>
                <a:cubicBezTo>
                  <a:pt x="222397" y="710562"/>
                  <a:pt x="228735" y="712498"/>
                  <a:pt x="236163" y="718249"/>
                </a:cubicBezTo>
                <a:cubicBezTo>
                  <a:pt x="243592" y="723999"/>
                  <a:pt x="243681" y="728957"/>
                  <a:pt x="236432" y="733123"/>
                </a:cubicBezTo>
                <a:cubicBezTo>
                  <a:pt x="229183" y="737289"/>
                  <a:pt x="217966" y="740562"/>
                  <a:pt x="202779" y="742942"/>
                </a:cubicBezTo>
                <a:cubicBezTo>
                  <a:pt x="203639" y="761470"/>
                  <a:pt x="202987" y="780596"/>
                  <a:pt x="200822" y="800321"/>
                </a:cubicBezTo>
                <a:cubicBezTo>
                  <a:pt x="198656" y="820046"/>
                  <a:pt x="193240" y="824875"/>
                  <a:pt x="184571" y="814808"/>
                </a:cubicBezTo>
                <a:cubicBezTo>
                  <a:pt x="175902" y="804742"/>
                  <a:pt x="172694" y="794772"/>
                  <a:pt x="174945" y="784898"/>
                </a:cubicBezTo>
                <a:cubicBezTo>
                  <a:pt x="177196" y="775025"/>
                  <a:pt x="178766" y="762130"/>
                  <a:pt x="179656" y="746212"/>
                </a:cubicBezTo>
                <a:cubicBezTo>
                  <a:pt x="168542" y="747115"/>
                  <a:pt x="157891" y="745929"/>
                  <a:pt x="147702" y="742652"/>
                </a:cubicBezTo>
                <a:cubicBezTo>
                  <a:pt x="137513" y="739375"/>
                  <a:pt x="136416" y="736023"/>
                  <a:pt x="144411" y="732596"/>
                </a:cubicBezTo>
                <a:cubicBezTo>
                  <a:pt x="152405" y="729169"/>
                  <a:pt x="164154" y="725827"/>
                  <a:pt x="179656" y="722572"/>
                </a:cubicBezTo>
                <a:lnTo>
                  <a:pt x="179656" y="651739"/>
                </a:lnTo>
                <a:cubicBezTo>
                  <a:pt x="172127" y="673909"/>
                  <a:pt x="160551" y="693723"/>
                  <a:pt x="144927" y="711182"/>
                </a:cubicBezTo>
                <a:cubicBezTo>
                  <a:pt x="129303" y="728642"/>
                  <a:pt x="114314" y="740422"/>
                  <a:pt x="99960" y="746524"/>
                </a:cubicBezTo>
                <a:lnTo>
                  <a:pt x="91988" y="749125"/>
                </a:lnTo>
                <a:lnTo>
                  <a:pt x="91942" y="750560"/>
                </a:lnTo>
                <a:cubicBezTo>
                  <a:pt x="90791" y="771669"/>
                  <a:pt x="88431" y="786334"/>
                  <a:pt x="84860" y="794556"/>
                </a:cubicBezTo>
                <a:cubicBezTo>
                  <a:pt x="80099" y="805519"/>
                  <a:pt x="74237" y="804985"/>
                  <a:pt x="67275" y="792954"/>
                </a:cubicBezTo>
                <a:cubicBezTo>
                  <a:pt x="60313" y="780922"/>
                  <a:pt x="58409" y="771171"/>
                  <a:pt x="61564" y="763700"/>
                </a:cubicBezTo>
                <a:cubicBezTo>
                  <a:pt x="64719" y="756229"/>
                  <a:pt x="67193" y="743749"/>
                  <a:pt x="68985" y="726261"/>
                </a:cubicBezTo>
                <a:cubicBezTo>
                  <a:pt x="70777" y="708773"/>
                  <a:pt x="71674" y="691103"/>
                  <a:pt x="71674" y="673249"/>
                </a:cubicBezTo>
                <a:cubicBezTo>
                  <a:pt x="71674" y="656213"/>
                  <a:pt x="71294" y="646340"/>
                  <a:pt x="70534" y="643629"/>
                </a:cubicBezTo>
                <a:cubicBezTo>
                  <a:pt x="62489" y="656363"/>
                  <a:pt x="52766" y="667975"/>
                  <a:pt x="41366" y="678465"/>
                </a:cubicBezTo>
                <a:cubicBezTo>
                  <a:pt x="29965" y="688955"/>
                  <a:pt x="18895" y="696796"/>
                  <a:pt x="8154" y="701987"/>
                </a:cubicBezTo>
                <a:cubicBezTo>
                  <a:pt x="-2587" y="707178"/>
                  <a:pt x="-2716" y="703263"/>
                  <a:pt x="7767" y="690242"/>
                </a:cubicBezTo>
                <a:cubicBezTo>
                  <a:pt x="18249" y="677221"/>
                  <a:pt x="29546" y="662196"/>
                  <a:pt x="41656" y="645167"/>
                </a:cubicBezTo>
                <a:cubicBezTo>
                  <a:pt x="53766" y="628138"/>
                  <a:pt x="64274" y="609439"/>
                  <a:pt x="73180" y="589068"/>
                </a:cubicBezTo>
                <a:cubicBezTo>
                  <a:pt x="82085" y="568698"/>
                  <a:pt x="85860" y="554003"/>
                  <a:pt x="84505" y="544983"/>
                </a:cubicBezTo>
                <a:cubicBezTo>
                  <a:pt x="83150" y="535963"/>
                  <a:pt x="87928" y="533626"/>
                  <a:pt x="98841" y="537971"/>
                </a:cubicBezTo>
                <a:cubicBezTo>
                  <a:pt x="109754" y="542316"/>
                  <a:pt x="116982" y="546464"/>
                  <a:pt x="120524" y="550414"/>
                </a:cubicBezTo>
                <a:cubicBezTo>
                  <a:pt x="124066" y="554365"/>
                  <a:pt x="124356" y="558022"/>
                  <a:pt x="121395" y="561385"/>
                </a:cubicBezTo>
                <a:cubicBezTo>
                  <a:pt x="118434" y="564747"/>
                  <a:pt x="114311" y="571713"/>
                  <a:pt x="109027" y="582282"/>
                </a:cubicBezTo>
                <a:cubicBezTo>
                  <a:pt x="103742" y="592851"/>
                  <a:pt x="93600" y="608955"/>
                  <a:pt x="78600" y="630594"/>
                </a:cubicBezTo>
                <a:cubicBezTo>
                  <a:pt x="92998" y="636588"/>
                  <a:pt x="99060" y="645737"/>
                  <a:pt x="96787" y="658041"/>
                </a:cubicBezTo>
                <a:cubicBezTo>
                  <a:pt x="94514" y="670345"/>
                  <a:pt x="93148" y="693433"/>
                  <a:pt x="92689" y="727304"/>
                </a:cubicBezTo>
                <a:lnTo>
                  <a:pt x="92220" y="741897"/>
                </a:lnTo>
                <a:lnTo>
                  <a:pt x="98927" y="734091"/>
                </a:lnTo>
                <a:cubicBezTo>
                  <a:pt x="112594" y="719701"/>
                  <a:pt x="126105" y="702259"/>
                  <a:pt x="139463" y="681767"/>
                </a:cubicBezTo>
                <a:cubicBezTo>
                  <a:pt x="152822" y="661275"/>
                  <a:pt x="162175" y="644963"/>
                  <a:pt x="167524" y="632831"/>
                </a:cubicBezTo>
                <a:cubicBezTo>
                  <a:pt x="159005" y="635541"/>
                  <a:pt x="150430" y="637571"/>
                  <a:pt x="141797" y="638919"/>
                </a:cubicBezTo>
                <a:cubicBezTo>
                  <a:pt x="133165" y="640266"/>
                  <a:pt x="124944" y="637710"/>
                  <a:pt x="117136" y="631250"/>
                </a:cubicBezTo>
                <a:cubicBezTo>
                  <a:pt x="109328" y="624790"/>
                  <a:pt x="110446" y="620957"/>
                  <a:pt x="120492" y="619753"/>
                </a:cubicBezTo>
                <a:cubicBezTo>
                  <a:pt x="130537" y="618548"/>
                  <a:pt x="140779" y="617039"/>
                  <a:pt x="151219" y="615225"/>
                </a:cubicBezTo>
                <a:cubicBezTo>
                  <a:pt x="161658" y="613411"/>
                  <a:pt x="171137" y="611794"/>
                  <a:pt x="179656" y="610374"/>
                </a:cubicBezTo>
                <a:cubicBezTo>
                  <a:pt x="179656" y="590542"/>
                  <a:pt x="178992" y="574868"/>
                  <a:pt x="177666" y="563353"/>
                </a:cubicBezTo>
                <a:cubicBezTo>
                  <a:pt x="176339" y="551838"/>
                  <a:pt x="174317" y="542065"/>
                  <a:pt x="171600" y="534034"/>
                </a:cubicBezTo>
                <a:cubicBezTo>
                  <a:pt x="168883" y="526004"/>
                  <a:pt x="170442" y="522465"/>
                  <a:pt x="176279" y="523419"/>
                </a:cubicBezTo>
                <a:close/>
                <a:moveTo>
                  <a:pt x="3893504" y="520902"/>
                </a:moveTo>
                <a:cubicBezTo>
                  <a:pt x="3897679" y="521232"/>
                  <a:pt x="3903423" y="522548"/>
                  <a:pt x="3910737" y="524849"/>
                </a:cubicBezTo>
                <a:cubicBezTo>
                  <a:pt x="3925364" y="529223"/>
                  <a:pt x="3930878" y="535622"/>
                  <a:pt x="3927278" y="544047"/>
                </a:cubicBezTo>
                <a:cubicBezTo>
                  <a:pt x="3923679" y="552472"/>
                  <a:pt x="3921879" y="569892"/>
                  <a:pt x="3921879" y="596307"/>
                </a:cubicBezTo>
                <a:cubicBezTo>
                  <a:pt x="3921879" y="623166"/>
                  <a:pt x="3921162" y="644031"/>
                  <a:pt x="3919728" y="658902"/>
                </a:cubicBezTo>
                <a:cubicBezTo>
                  <a:pt x="3918294" y="673772"/>
                  <a:pt x="3915075" y="682369"/>
                  <a:pt x="3910070" y="684692"/>
                </a:cubicBezTo>
                <a:cubicBezTo>
                  <a:pt x="3905065" y="687016"/>
                  <a:pt x="3899906" y="683305"/>
                  <a:pt x="3894593" y="673561"/>
                </a:cubicBezTo>
                <a:cubicBezTo>
                  <a:pt x="3889280" y="663817"/>
                  <a:pt x="3888198" y="654087"/>
                  <a:pt x="3891345" y="644371"/>
                </a:cubicBezTo>
                <a:cubicBezTo>
                  <a:pt x="3894493" y="634656"/>
                  <a:pt x="3896067" y="616390"/>
                  <a:pt x="3896067" y="589574"/>
                </a:cubicBezTo>
                <a:cubicBezTo>
                  <a:pt x="3896067" y="562571"/>
                  <a:pt x="3893819" y="545524"/>
                  <a:pt x="3889323" y="538433"/>
                </a:cubicBezTo>
                <a:cubicBezTo>
                  <a:pt x="3884828" y="531342"/>
                  <a:pt x="3883616" y="526154"/>
                  <a:pt x="3885688" y="522870"/>
                </a:cubicBezTo>
                <a:cubicBezTo>
                  <a:pt x="3886724" y="521228"/>
                  <a:pt x="3889330" y="520572"/>
                  <a:pt x="3893504" y="520902"/>
                </a:cubicBezTo>
                <a:close/>
                <a:moveTo>
                  <a:pt x="4611651" y="520781"/>
                </a:moveTo>
                <a:cubicBezTo>
                  <a:pt x="4613380" y="520664"/>
                  <a:pt x="4615565" y="520902"/>
                  <a:pt x="4618207" y="521494"/>
                </a:cubicBezTo>
                <a:cubicBezTo>
                  <a:pt x="4628776" y="523860"/>
                  <a:pt x="4636900" y="526929"/>
                  <a:pt x="4642578" y="530700"/>
                </a:cubicBezTo>
                <a:cubicBezTo>
                  <a:pt x="4648257" y="534472"/>
                  <a:pt x="4649946" y="538913"/>
                  <a:pt x="4647644" y="544026"/>
                </a:cubicBezTo>
                <a:cubicBezTo>
                  <a:pt x="4645343" y="549138"/>
                  <a:pt x="4642442" y="561589"/>
                  <a:pt x="4638943" y="581378"/>
                </a:cubicBezTo>
                <a:cubicBezTo>
                  <a:pt x="4653728" y="578926"/>
                  <a:pt x="4667588" y="576065"/>
                  <a:pt x="4680522" y="572796"/>
                </a:cubicBezTo>
                <a:cubicBezTo>
                  <a:pt x="4693457" y="569526"/>
                  <a:pt x="4703485" y="572520"/>
                  <a:pt x="4710605" y="581776"/>
                </a:cubicBezTo>
                <a:cubicBezTo>
                  <a:pt x="4717725" y="591033"/>
                  <a:pt x="4713820" y="596443"/>
                  <a:pt x="4698892" y="598006"/>
                </a:cubicBezTo>
                <a:cubicBezTo>
                  <a:pt x="4683964" y="599569"/>
                  <a:pt x="4663343" y="602050"/>
                  <a:pt x="4637029" y="605448"/>
                </a:cubicBezTo>
                <a:cubicBezTo>
                  <a:pt x="4634619" y="619875"/>
                  <a:pt x="4633013" y="629848"/>
                  <a:pt x="4632210" y="635369"/>
                </a:cubicBezTo>
                <a:cubicBezTo>
                  <a:pt x="4638836" y="634552"/>
                  <a:pt x="4645561" y="633502"/>
                  <a:pt x="4652387" y="632218"/>
                </a:cubicBezTo>
                <a:cubicBezTo>
                  <a:pt x="4659213" y="630935"/>
                  <a:pt x="4664870" y="628891"/>
                  <a:pt x="4669359" y="626088"/>
                </a:cubicBezTo>
                <a:cubicBezTo>
                  <a:pt x="4673847" y="623284"/>
                  <a:pt x="4679981" y="623334"/>
                  <a:pt x="4687761" y="626238"/>
                </a:cubicBezTo>
                <a:cubicBezTo>
                  <a:pt x="4695540" y="629142"/>
                  <a:pt x="4702847" y="633810"/>
                  <a:pt x="4709680" y="640241"/>
                </a:cubicBezTo>
                <a:cubicBezTo>
                  <a:pt x="4716513" y="646673"/>
                  <a:pt x="4715717" y="652918"/>
                  <a:pt x="4707292" y="658977"/>
                </a:cubicBezTo>
                <a:cubicBezTo>
                  <a:pt x="4698867" y="665036"/>
                  <a:pt x="4691385" y="673880"/>
                  <a:pt x="4684846" y="685510"/>
                </a:cubicBezTo>
                <a:cubicBezTo>
                  <a:pt x="4692045" y="696810"/>
                  <a:pt x="4692085" y="702779"/>
                  <a:pt x="4684965" y="703417"/>
                </a:cubicBezTo>
                <a:cubicBezTo>
                  <a:pt x="4677845" y="704055"/>
                  <a:pt x="4665659" y="705005"/>
                  <a:pt x="4648408" y="706267"/>
                </a:cubicBezTo>
                <a:cubicBezTo>
                  <a:pt x="4659206" y="712893"/>
                  <a:pt x="4663006" y="719385"/>
                  <a:pt x="4659808" y="725745"/>
                </a:cubicBezTo>
                <a:cubicBezTo>
                  <a:pt x="4656610" y="732105"/>
                  <a:pt x="4654359" y="743014"/>
                  <a:pt x="4653054" y="758473"/>
                </a:cubicBezTo>
                <a:cubicBezTo>
                  <a:pt x="4651749" y="773932"/>
                  <a:pt x="4654499" y="784056"/>
                  <a:pt x="4661303" y="788845"/>
                </a:cubicBezTo>
                <a:cubicBezTo>
                  <a:pt x="4668108" y="793635"/>
                  <a:pt x="4681369" y="795818"/>
                  <a:pt x="4701086" y="795395"/>
                </a:cubicBezTo>
                <a:cubicBezTo>
                  <a:pt x="4720804" y="794972"/>
                  <a:pt x="4734592" y="792900"/>
                  <a:pt x="4742451" y="789179"/>
                </a:cubicBezTo>
                <a:cubicBezTo>
                  <a:pt x="4750309" y="785458"/>
                  <a:pt x="4755930" y="780636"/>
                  <a:pt x="4759315" y="774713"/>
                </a:cubicBezTo>
                <a:cubicBezTo>
                  <a:pt x="4762699" y="768791"/>
                  <a:pt x="4766679" y="760061"/>
                  <a:pt x="4771253" y="748524"/>
                </a:cubicBezTo>
                <a:cubicBezTo>
                  <a:pt x="4775827" y="736988"/>
                  <a:pt x="4778527" y="738354"/>
                  <a:pt x="4779352" y="752622"/>
                </a:cubicBezTo>
                <a:cubicBezTo>
                  <a:pt x="4780176" y="766891"/>
                  <a:pt x="4782176" y="778119"/>
                  <a:pt x="4785353" y="786307"/>
                </a:cubicBezTo>
                <a:cubicBezTo>
                  <a:pt x="4788529" y="794495"/>
                  <a:pt x="4787755" y="801053"/>
                  <a:pt x="4783030" y="805978"/>
                </a:cubicBezTo>
                <a:cubicBezTo>
                  <a:pt x="4778305" y="810904"/>
                  <a:pt x="4770339" y="814765"/>
                  <a:pt x="4759132" y="817562"/>
                </a:cubicBezTo>
                <a:cubicBezTo>
                  <a:pt x="4747925" y="820358"/>
                  <a:pt x="4732839" y="822441"/>
                  <a:pt x="4713875" y="823810"/>
                </a:cubicBezTo>
                <a:cubicBezTo>
                  <a:pt x="4694909" y="825180"/>
                  <a:pt x="4677009" y="823226"/>
                  <a:pt x="4660174" y="817949"/>
                </a:cubicBezTo>
                <a:cubicBezTo>
                  <a:pt x="4643338" y="812672"/>
                  <a:pt x="4634440" y="802314"/>
                  <a:pt x="4633479" y="786877"/>
                </a:cubicBezTo>
                <a:cubicBezTo>
                  <a:pt x="4632519" y="771440"/>
                  <a:pt x="4632490" y="755809"/>
                  <a:pt x="4633393" y="739985"/>
                </a:cubicBezTo>
                <a:cubicBezTo>
                  <a:pt x="4634297" y="724160"/>
                  <a:pt x="4633143" y="713638"/>
                  <a:pt x="4629930" y="708418"/>
                </a:cubicBezTo>
                <a:lnTo>
                  <a:pt x="4607904" y="710548"/>
                </a:lnTo>
                <a:cubicBezTo>
                  <a:pt x="4610241" y="711882"/>
                  <a:pt x="4613077" y="714897"/>
                  <a:pt x="4616411" y="719593"/>
                </a:cubicBezTo>
                <a:cubicBezTo>
                  <a:pt x="4619745" y="724289"/>
                  <a:pt x="4619208" y="729007"/>
                  <a:pt x="4614798" y="733747"/>
                </a:cubicBezTo>
                <a:cubicBezTo>
                  <a:pt x="4610388" y="738486"/>
                  <a:pt x="4604810" y="746033"/>
                  <a:pt x="4598063" y="756386"/>
                </a:cubicBezTo>
                <a:cubicBezTo>
                  <a:pt x="4591316" y="766740"/>
                  <a:pt x="4579639" y="778836"/>
                  <a:pt x="4563033" y="792674"/>
                </a:cubicBezTo>
                <a:cubicBezTo>
                  <a:pt x="4546427" y="806513"/>
                  <a:pt x="4527455" y="815278"/>
                  <a:pt x="4506117" y="818971"/>
                </a:cubicBezTo>
                <a:cubicBezTo>
                  <a:pt x="4484779" y="822663"/>
                  <a:pt x="4483316" y="819225"/>
                  <a:pt x="4501729" y="808656"/>
                </a:cubicBezTo>
                <a:cubicBezTo>
                  <a:pt x="4520142" y="798088"/>
                  <a:pt x="4536185" y="786408"/>
                  <a:pt x="4549858" y="773616"/>
                </a:cubicBezTo>
                <a:cubicBezTo>
                  <a:pt x="4563531" y="760825"/>
                  <a:pt x="4573673" y="748130"/>
                  <a:pt x="4580284" y="735532"/>
                </a:cubicBezTo>
                <a:cubicBezTo>
                  <a:pt x="4586895" y="722934"/>
                  <a:pt x="4589799" y="715696"/>
                  <a:pt x="4588996" y="713817"/>
                </a:cubicBezTo>
                <a:lnTo>
                  <a:pt x="4586350" y="714807"/>
                </a:lnTo>
                <a:cubicBezTo>
                  <a:pt x="4580987" y="723153"/>
                  <a:pt x="4576043" y="723727"/>
                  <a:pt x="4571519" y="716528"/>
                </a:cubicBezTo>
                <a:cubicBezTo>
                  <a:pt x="4566995" y="709329"/>
                  <a:pt x="4563392" y="699474"/>
                  <a:pt x="4560710" y="686962"/>
                </a:cubicBezTo>
                <a:cubicBezTo>
                  <a:pt x="4558029" y="674450"/>
                  <a:pt x="4554174" y="663971"/>
                  <a:pt x="4549149" y="655525"/>
                </a:cubicBezTo>
                <a:cubicBezTo>
                  <a:pt x="4544122" y="647078"/>
                  <a:pt x="4544359" y="642285"/>
                  <a:pt x="4549858" y="641145"/>
                </a:cubicBezTo>
                <a:cubicBezTo>
                  <a:pt x="4555357" y="640005"/>
                  <a:pt x="4561445" y="640109"/>
                  <a:pt x="4568121" y="641457"/>
                </a:cubicBezTo>
                <a:cubicBezTo>
                  <a:pt x="4574796" y="642805"/>
                  <a:pt x="4588078" y="642317"/>
                  <a:pt x="4607968" y="639994"/>
                </a:cubicBezTo>
                <a:cubicBezTo>
                  <a:pt x="4609617" y="625080"/>
                  <a:pt x="4610894" y="614597"/>
                  <a:pt x="4611797" y="608546"/>
                </a:cubicBezTo>
                <a:cubicBezTo>
                  <a:pt x="4600411" y="610338"/>
                  <a:pt x="4590186" y="611686"/>
                  <a:pt x="4581123" y="612590"/>
                </a:cubicBezTo>
                <a:cubicBezTo>
                  <a:pt x="4572060" y="613493"/>
                  <a:pt x="4563657" y="610403"/>
                  <a:pt x="4555913" y="603319"/>
                </a:cubicBezTo>
                <a:cubicBezTo>
                  <a:pt x="4548170" y="596235"/>
                  <a:pt x="4550019" y="592399"/>
                  <a:pt x="4561463" y="591811"/>
                </a:cubicBezTo>
                <a:cubicBezTo>
                  <a:pt x="4572906" y="591223"/>
                  <a:pt x="4590186" y="589280"/>
                  <a:pt x="4613303" y="585982"/>
                </a:cubicBezTo>
                <a:cubicBezTo>
                  <a:pt x="4614091" y="575585"/>
                  <a:pt x="4614486" y="565984"/>
                  <a:pt x="4614486" y="557179"/>
                </a:cubicBezTo>
                <a:cubicBezTo>
                  <a:pt x="4614486" y="548934"/>
                  <a:pt x="4612464" y="540333"/>
                  <a:pt x="4608420" y="531378"/>
                </a:cubicBezTo>
                <a:cubicBezTo>
                  <a:pt x="4605387" y="524661"/>
                  <a:pt x="4606464" y="521129"/>
                  <a:pt x="4611651" y="520781"/>
                </a:cubicBezTo>
                <a:close/>
                <a:moveTo>
                  <a:pt x="3229313" y="518321"/>
                </a:moveTo>
                <a:cubicBezTo>
                  <a:pt x="3231928" y="517525"/>
                  <a:pt x="3234715" y="517751"/>
                  <a:pt x="3237672" y="518999"/>
                </a:cubicBezTo>
                <a:cubicBezTo>
                  <a:pt x="3243588" y="521494"/>
                  <a:pt x="3250385" y="526964"/>
                  <a:pt x="3258064" y="535411"/>
                </a:cubicBezTo>
                <a:cubicBezTo>
                  <a:pt x="3265743" y="543857"/>
                  <a:pt x="3265858" y="548708"/>
                  <a:pt x="3258408" y="549963"/>
                </a:cubicBezTo>
                <a:cubicBezTo>
                  <a:pt x="3250958" y="551217"/>
                  <a:pt x="3240483" y="553422"/>
                  <a:pt x="3226982" y="556577"/>
                </a:cubicBezTo>
                <a:cubicBezTo>
                  <a:pt x="3213480" y="559732"/>
                  <a:pt x="3204736" y="561589"/>
                  <a:pt x="3200750" y="562148"/>
                </a:cubicBezTo>
                <a:cubicBezTo>
                  <a:pt x="3208852" y="568630"/>
                  <a:pt x="3212430" y="573007"/>
                  <a:pt x="3211484" y="575280"/>
                </a:cubicBezTo>
                <a:cubicBezTo>
                  <a:pt x="3210537" y="577553"/>
                  <a:pt x="3209662" y="582289"/>
                  <a:pt x="3208859" y="589488"/>
                </a:cubicBezTo>
                <a:cubicBezTo>
                  <a:pt x="3219485" y="588713"/>
                  <a:pt x="3233955" y="586957"/>
                  <a:pt x="3252267" y="584218"/>
                </a:cubicBezTo>
                <a:cubicBezTo>
                  <a:pt x="3270579" y="581479"/>
                  <a:pt x="3286744" y="578973"/>
                  <a:pt x="3300762" y="576700"/>
                </a:cubicBezTo>
                <a:cubicBezTo>
                  <a:pt x="3314780" y="574427"/>
                  <a:pt x="3326811" y="576291"/>
                  <a:pt x="3336856" y="582293"/>
                </a:cubicBezTo>
                <a:cubicBezTo>
                  <a:pt x="3346902" y="588294"/>
                  <a:pt x="3351293" y="593718"/>
                  <a:pt x="3350031" y="598565"/>
                </a:cubicBezTo>
                <a:cubicBezTo>
                  <a:pt x="3348769" y="603412"/>
                  <a:pt x="3337064" y="605162"/>
                  <a:pt x="3314916" y="603814"/>
                </a:cubicBezTo>
                <a:cubicBezTo>
                  <a:pt x="3292767" y="602466"/>
                  <a:pt x="3257286" y="603943"/>
                  <a:pt x="3208472" y="608245"/>
                </a:cubicBezTo>
                <a:cubicBezTo>
                  <a:pt x="3207827" y="615429"/>
                  <a:pt x="3207504" y="622671"/>
                  <a:pt x="3207504" y="629970"/>
                </a:cubicBezTo>
                <a:cubicBezTo>
                  <a:pt x="3232442" y="628292"/>
                  <a:pt x="3247158" y="626073"/>
                  <a:pt x="3251654" y="623313"/>
                </a:cubicBezTo>
                <a:cubicBezTo>
                  <a:pt x="3256150" y="620552"/>
                  <a:pt x="3262015" y="620857"/>
                  <a:pt x="3269250" y="624227"/>
                </a:cubicBezTo>
                <a:cubicBezTo>
                  <a:pt x="3276484" y="627597"/>
                  <a:pt x="3283299" y="631702"/>
                  <a:pt x="3289695" y="636542"/>
                </a:cubicBezTo>
                <a:cubicBezTo>
                  <a:pt x="3296091" y="641381"/>
                  <a:pt x="3296471" y="646655"/>
                  <a:pt x="3290835" y="652362"/>
                </a:cubicBezTo>
                <a:cubicBezTo>
                  <a:pt x="3285199" y="658070"/>
                  <a:pt x="3280173" y="666656"/>
                  <a:pt x="3275756" y="678121"/>
                </a:cubicBezTo>
                <a:cubicBezTo>
                  <a:pt x="3271339" y="689586"/>
                  <a:pt x="3265428" y="700879"/>
                  <a:pt x="3258021" y="712000"/>
                </a:cubicBezTo>
                <a:cubicBezTo>
                  <a:pt x="3250614" y="723121"/>
                  <a:pt x="3244473" y="723282"/>
                  <a:pt x="3239598" y="712484"/>
                </a:cubicBezTo>
                <a:cubicBezTo>
                  <a:pt x="3229502" y="713344"/>
                  <a:pt x="3218352" y="714542"/>
                  <a:pt x="3206149" y="716076"/>
                </a:cubicBezTo>
                <a:lnTo>
                  <a:pt x="3206149" y="737952"/>
                </a:lnTo>
                <a:cubicBezTo>
                  <a:pt x="3217248" y="736231"/>
                  <a:pt x="3226566" y="734453"/>
                  <a:pt x="3234102" y="732617"/>
                </a:cubicBezTo>
                <a:cubicBezTo>
                  <a:pt x="3241637" y="730782"/>
                  <a:pt x="3248535" y="733582"/>
                  <a:pt x="3254795" y="741017"/>
                </a:cubicBezTo>
                <a:cubicBezTo>
                  <a:pt x="3261054" y="748453"/>
                  <a:pt x="3258950" y="752744"/>
                  <a:pt x="3248481" y="753891"/>
                </a:cubicBezTo>
                <a:cubicBezTo>
                  <a:pt x="3238013" y="755038"/>
                  <a:pt x="3223830" y="756831"/>
                  <a:pt x="3205934" y="759269"/>
                </a:cubicBezTo>
                <a:lnTo>
                  <a:pt x="3204794" y="783855"/>
                </a:lnTo>
                <a:cubicBezTo>
                  <a:pt x="3229645" y="782106"/>
                  <a:pt x="3251883" y="780094"/>
                  <a:pt x="3271508" y="777821"/>
                </a:cubicBezTo>
                <a:cubicBezTo>
                  <a:pt x="3291132" y="775548"/>
                  <a:pt x="3304942" y="778470"/>
                  <a:pt x="3312937" y="786587"/>
                </a:cubicBezTo>
                <a:cubicBezTo>
                  <a:pt x="3320932" y="794703"/>
                  <a:pt x="3322118" y="800353"/>
                  <a:pt x="3316497" y="803537"/>
                </a:cubicBezTo>
                <a:cubicBezTo>
                  <a:pt x="3310875" y="806721"/>
                  <a:pt x="3297797" y="807187"/>
                  <a:pt x="3277262" y="804935"/>
                </a:cubicBezTo>
                <a:cubicBezTo>
                  <a:pt x="3256727" y="802684"/>
                  <a:pt x="3234309" y="802669"/>
                  <a:pt x="3210010" y="804892"/>
                </a:cubicBezTo>
                <a:cubicBezTo>
                  <a:pt x="3185710" y="807115"/>
                  <a:pt x="3164476" y="809811"/>
                  <a:pt x="3146307" y="812980"/>
                </a:cubicBezTo>
                <a:cubicBezTo>
                  <a:pt x="3128138" y="816149"/>
                  <a:pt x="3116293" y="818189"/>
                  <a:pt x="3110772" y="819100"/>
                </a:cubicBezTo>
                <a:cubicBezTo>
                  <a:pt x="3105251" y="820010"/>
                  <a:pt x="3098594" y="817702"/>
                  <a:pt x="3090800" y="812173"/>
                </a:cubicBezTo>
                <a:cubicBezTo>
                  <a:pt x="3083006" y="806645"/>
                  <a:pt x="3080113" y="802573"/>
                  <a:pt x="3082121" y="799956"/>
                </a:cubicBezTo>
                <a:cubicBezTo>
                  <a:pt x="3084128" y="797338"/>
                  <a:pt x="3089448" y="796030"/>
                  <a:pt x="3098081" y="796030"/>
                </a:cubicBezTo>
                <a:cubicBezTo>
                  <a:pt x="3105180" y="796030"/>
                  <a:pt x="3116092" y="795137"/>
                  <a:pt x="3130820" y="793352"/>
                </a:cubicBezTo>
                <a:cubicBezTo>
                  <a:pt x="3145547" y="791566"/>
                  <a:pt x="3162956" y="789469"/>
                  <a:pt x="3183047" y="787060"/>
                </a:cubicBezTo>
                <a:lnTo>
                  <a:pt x="3183047" y="762409"/>
                </a:lnTo>
                <a:cubicBezTo>
                  <a:pt x="3176594" y="763270"/>
                  <a:pt x="3169692" y="764162"/>
                  <a:pt x="3162343" y="765087"/>
                </a:cubicBezTo>
                <a:cubicBezTo>
                  <a:pt x="3154994" y="766012"/>
                  <a:pt x="3147157" y="763700"/>
                  <a:pt x="3138832" y="758150"/>
                </a:cubicBezTo>
                <a:cubicBezTo>
                  <a:pt x="3130508" y="752601"/>
                  <a:pt x="3132494" y="749216"/>
                  <a:pt x="3144791" y="747997"/>
                </a:cubicBezTo>
                <a:cubicBezTo>
                  <a:pt x="3157087" y="746778"/>
                  <a:pt x="3169840" y="745000"/>
                  <a:pt x="3183047" y="742663"/>
                </a:cubicBezTo>
                <a:lnTo>
                  <a:pt x="3183047" y="717883"/>
                </a:lnTo>
                <a:cubicBezTo>
                  <a:pt x="3174701" y="718743"/>
                  <a:pt x="3164856" y="719984"/>
                  <a:pt x="3153513" y="721604"/>
                </a:cubicBezTo>
                <a:cubicBezTo>
                  <a:pt x="3145712" y="733521"/>
                  <a:pt x="3137714" y="727398"/>
                  <a:pt x="3129518" y="703234"/>
                </a:cubicBezTo>
                <a:cubicBezTo>
                  <a:pt x="3121323" y="679071"/>
                  <a:pt x="3114246" y="661945"/>
                  <a:pt x="3108288" y="651857"/>
                </a:cubicBezTo>
                <a:cubicBezTo>
                  <a:pt x="3102329" y="641769"/>
                  <a:pt x="3103018" y="637187"/>
                  <a:pt x="3110353" y="638112"/>
                </a:cubicBezTo>
                <a:cubicBezTo>
                  <a:pt x="3117688" y="639037"/>
                  <a:pt x="3123535" y="639489"/>
                  <a:pt x="3127894" y="639467"/>
                </a:cubicBezTo>
                <a:cubicBezTo>
                  <a:pt x="3132254" y="639446"/>
                  <a:pt x="3150638" y="637807"/>
                  <a:pt x="3183047" y="634552"/>
                </a:cubicBezTo>
                <a:lnTo>
                  <a:pt x="3183047" y="611235"/>
                </a:lnTo>
                <a:cubicBezTo>
                  <a:pt x="3178945" y="611235"/>
                  <a:pt x="3165433" y="612812"/>
                  <a:pt x="3142511" y="615967"/>
                </a:cubicBezTo>
                <a:cubicBezTo>
                  <a:pt x="3119588" y="619122"/>
                  <a:pt x="3103968" y="621599"/>
                  <a:pt x="3095651" y="623399"/>
                </a:cubicBezTo>
                <a:cubicBezTo>
                  <a:pt x="3087333" y="625199"/>
                  <a:pt x="3079969" y="625381"/>
                  <a:pt x="3073559" y="623947"/>
                </a:cubicBezTo>
                <a:cubicBezTo>
                  <a:pt x="3067149" y="622513"/>
                  <a:pt x="3061299" y="618889"/>
                  <a:pt x="3056007" y="613074"/>
                </a:cubicBezTo>
                <a:cubicBezTo>
                  <a:pt x="3050715" y="607259"/>
                  <a:pt x="3052594" y="604351"/>
                  <a:pt x="3061643" y="604351"/>
                </a:cubicBezTo>
                <a:cubicBezTo>
                  <a:pt x="3067981" y="604351"/>
                  <a:pt x="3082845" y="603251"/>
                  <a:pt x="3106234" y="601050"/>
                </a:cubicBezTo>
                <a:cubicBezTo>
                  <a:pt x="3129622" y="598848"/>
                  <a:pt x="3155227" y="596063"/>
                  <a:pt x="3183047" y="592693"/>
                </a:cubicBezTo>
                <a:cubicBezTo>
                  <a:pt x="3183047" y="579098"/>
                  <a:pt x="3181570" y="570437"/>
                  <a:pt x="3178616" y="566708"/>
                </a:cubicBezTo>
                <a:cubicBezTo>
                  <a:pt x="3165824" y="568487"/>
                  <a:pt x="3155528" y="569605"/>
                  <a:pt x="3147727" y="570064"/>
                </a:cubicBezTo>
                <a:cubicBezTo>
                  <a:pt x="3139926" y="570523"/>
                  <a:pt x="3134864" y="569523"/>
                  <a:pt x="3132541" y="567063"/>
                </a:cubicBezTo>
                <a:cubicBezTo>
                  <a:pt x="3130218" y="564604"/>
                  <a:pt x="3134896" y="561467"/>
                  <a:pt x="3146576" y="557653"/>
                </a:cubicBezTo>
                <a:cubicBezTo>
                  <a:pt x="3158256" y="553838"/>
                  <a:pt x="3172607" y="548658"/>
                  <a:pt x="3189629" y="542111"/>
                </a:cubicBezTo>
                <a:cubicBezTo>
                  <a:pt x="3206651" y="535565"/>
                  <a:pt x="3217435" y="529453"/>
                  <a:pt x="3221981" y="523774"/>
                </a:cubicBezTo>
                <a:cubicBezTo>
                  <a:pt x="3224253" y="520934"/>
                  <a:pt x="3226697" y="519117"/>
                  <a:pt x="3229313" y="518321"/>
                </a:cubicBezTo>
                <a:close/>
                <a:moveTo>
                  <a:pt x="552789" y="518321"/>
                </a:moveTo>
                <a:cubicBezTo>
                  <a:pt x="555404" y="517525"/>
                  <a:pt x="558190" y="517751"/>
                  <a:pt x="561148" y="518999"/>
                </a:cubicBezTo>
                <a:cubicBezTo>
                  <a:pt x="567063" y="521494"/>
                  <a:pt x="573860" y="526964"/>
                  <a:pt x="581539" y="535411"/>
                </a:cubicBezTo>
                <a:cubicBezTo>
                  <a:pt x="589218" y="543857"/>
                  <a:pt x="589333" y="548708"/>
                  <a:pt x="581883" y="549963"/>
                </a:cubicBezTo>
                <a:cubicBezTo>
                  <a:pt x="574434" y="551217"/>
                  <a:pt x="563959" y="553422"/>
                  <a:pt x="550457" y="556577"/>
                </a:cubicBezTo>
                <a:cubicBezTo>
                  <a:pt x="536956" y="559732"/>
                  <a:pt x="528212" y="561589"/>
                  <a:pt x="524225" y="562148"/>
                </a:cubicBezTo>
                <a:cubicBezTo>
                  <a:pt x="532327" y="568630"/>
                  <a:pt x="535906" y="573007"/>
                  <a:pt x="534959" y="575280"/>
                </a:cubicBezTo>
                <a:cubicBezTo>
                  <a:pt x="534013" y="577553"/>
                  <a:pt x="533138" y="582289"/>
                  <a:pt x="532335" y="589488"/>
                </a:cubicBezTo>
                <a:cubicBezTo>
                  <a:pt x="542961" y="588713"/>
                  <a:pt x="557430" y="586957"/>
                  <a:pt x="575742" y="584218"/>
                </a:cubicBezTo>
                <a:cubicBezTo>
                  <a:pt x="594055" y="581479"/>
                  <a:pt x="610220" y="578973"/>
                  <a:pt x="624238" y="576700"/>
                </a:cubicBezTo>
                <a:cubicBezTo>
                  <a:pt x="638255" y="574427"/>
                  <a:pt x="650286" y="576291"/>
                  <a:pt x="660332" y="582293"/>
                </a:cubicBezTo>
                <a:cubicBezTo>
                  <a:pt x="670377" y="588294"/>
                  <a:pt x="674769" y="593718"/>
                  <a:pt x="673507" y="598565"/>
                </a:cubicBezTo>
                <a:cubicBezTo>
                  <a:pt x="672245" y="603412"/>
                  <a:pt x="660540" y="605162"/>
                  <a:pt x="638391" y="603814"/>
                </a:cubicBezTo>
                <a:cubicBezTo>
                  <a:pt x="616243" y="602466"/>
                  <a:pt x="580761" y="603943"/>
                  <a:pt x="531947" y="608245"/>
                </a:cubicBezTo>
                <a:cubicBezTo>
                  <a:pt x="531302" y="615429"/>
                  <a:pt x="530979" y="622671"/>
                  <a:pt x="530979" y="629970"/>
                </a:cubicBezTo>
                <a:cubicBezTo>
                  <a:pt x="555917" y="628292"/>
                  <a:pt x="570633" y="626073"/>
                  <a:pt x="575129" y="623313"/>
                </a:cubicBezTo>
                <a:cubicBezTo>
                  <a:pt x="579625" y="620552"/>
                  <a:pt x="585490" y="620857"/>
                  <a:pt x="592724" y="624227"/>
                </a:cubicBezTo>
                <a:cubicBezTo>
                  <a:pt x="599959" y="627597"/>
                  <a:pt x="606775" y="631702"/>
                  <a:pt x="613170" y="636542"/>
                </a:cubicBezTo>
                <a:cubicBezTo>
                  <a:pt x="619566" y="641381"/>
                  <a:pt x="619946" y="646655"/>
                  <a:pt x="614311" y="652362"/>
                </a:cubicBezTo>
                <a:cubicBezTo>
                  <a:pt x="608674" y="658070"/>
                  <a:pt x="603649" y="666656"/>
                  <a:pt x="599232" y="678121"/>
                </a:cubicBezTo>
                <a:cubicBezTo>
                  <a:pt x="594815" y="689586"/>
                  <a:pt x="588903" y="700879"/>
                  <a:pt x="581496" y="712000"/>
                </a:cubicBezTo>
                <a:cubicBezTo>
                  <a:pt x="574090" y="723121"/>
                  <a:pt x="567948" y="723282"/>
                  <a:pt x="563073" y="712484"/>
                </a:cubicBezTo>
                <a:cubicBezTo>
                  <a:pt x="552978" y="713344"/>
                  <a:pt x="541828" y="714542"/>
                  <a:pt x="529624" y="716076"/>
                </a:cubicBezTo>
                <a:lnTo>
                  <a:pt x="529624" y="737952"/>
                </a:lnTo>
                <a:cubicBezTo>
                  <a:pt x="540723" y="736231"/>
                  <a:pt x="550042" y="734453"/>
                  <a:pt x="557577" y="732617"/>
                </a:cubicBezTo>
                <a:cubicBezTo>
                  <a:pt x="565113" y="730782"/>
                  <a:pt x="572010" y="733582"/>
                  <a:pt x="578270" y="741017"/>
                </a:cubicBezTo>
                <a:cubicBezTo>
                  <a:pt x="584530" y="748453"/>
                  <a:pt x="582425" y="752744"/>
                  <a:pt x="571957" y="753891"/>
                </a:cubicBezTo>
                <a:cubicBezTo>
                  <a:pt x="561488" y="755038"/>
                  <a:pt x="547306" y="756831"/>
                  <a:pt x="529409" y="759269"/>
                </a:cubicBezTo>
                <a:lnTo>
                  <a:pt x="528269" y="783855"/>
                </a:lnTo>
                <a:cubicBezTo>
                  <a:pt x="553121" y="782106"/>
                  <a:pt x="575359" y="780094"/>
                  <a:pt x="594983" y="777821"/>
                </a:cubicBezTo>
                <a:cubicBezTo>
                  <a:pt x="614608" y="775548"/>
                  <a:pt x="628418" y="778470"/>
                  <a:pt x="636412" y="786587"/>
                </a:cubicBezTo>
                <a:cubicBezTo>
                  <a:pt x="644407" y="794703"/>
                  <a:pt x="645594" y="800353"/>
                  <a:pt x="639972" y="803537"/>
                </a:cubicBezTo>
                <a:cubicBezTo>
                  <a:pt x="634351" y="806721"/>
                  <a:pt x="621272" y="807187"/>
                  <a:pt x="600738" y="804935"/>
                </a:cubicBezTo>
                <a:cubicBezTo>
                  <a:pt x="580202" y="802684"/>
                  <a:pt x="557785" y="802669"/>
                  <a:pt x="533485" y="804892"/>
                </a:cubicBezTo>
                <a:cubicBezTo>
                  <a:pt x="509186" y="807115"/>
                  <a:pt x="487951" y="809811"/>
                  <a:pt x="469782" y="812980"/>
                </a:cubicBezTo>
                <a:cubicBezTo>
                  <a:pt x="451614" y="816149"/>
                  <a:pt x="439768" y="818189"/>
                  <a:pt x="434248" y="819100"/>
                </a:cubicBezTo>
                <a:cubicBezTo>
                  <a:pt x="428727" y="820010"/>
                  <a:pt x="422069" y="817702"/>
                  <a:pt x="414275" y="812173"/>
                </a:cubicBezTo>
                <a:cubicBezTo>
                  <a:pt x="406481" y="806645"/>
                  <a:pt x="403588" y="802573"/>
                  <a:pt x="405596" y="799956"/>
                </a:cubicBezTo>
                <a:cubicBezTo>
                  <a:pt x="407603" y="797338"/>
                  <a:pt x="412924" y="796030"/>
                  <a:pt x="421556" y="796030"/>
                </a:cubicBezTo>
                <a:cubicBezTo>
                  <a:pt x="428655" y="796030"/>
                  <a:pt x="439568" y="795137"/>
                  <a:pt x="454295" y="793352"/>
                </a:cubicBezTo>
                <a:cubicBezTo>
                  <a:pt x="469023" y="791566"/>
                  <a:pt x="486431" y="789469"/>
                  <a:pt x="506522" y="787060"/>
                </a:cubicBezTo>
                <a:lnTo>
                  <a:pt x="506522" y="762409"/>
                </a:lnTo>
                <a:cubicBezTo>
                  <a:pt x="500069" y="763270"/>
                  <a:pt x="493168" y="764162"/>
                  <a:pt x="485819" y="765087"/>
                </a:cubicBezTo>
                <a:cubicBezTo>
                  <a:pt x="478469" y="766012"/>
                  <a:pt x="470632" y="763700"/>
                  <a:pt x="462308" y="758150"/>
                </a:cubicBezTo>
                <a:cubicBezTo>
                  <a:pt x="453983" y="752601"/>
                  <a:pt x="455970" y="749216"/>
                  <a:pt x="468266" y="747997"/>
                </a:cubicBezTo>
                <a:cubicBezTo>
                  <a:pt x="480563" y="746778"/>
                  <a:pt x="493315" y="745000"/>
                  <a:pt x="506522" y="742663"/>
                </a:cubicBezTo>
                <a:lnTo>
                  <a:pt x="506522" y="717883"/>
                </a:lnTo>
                <a:cubicBezTo>
                  <a:pt x="498176" y="718743"/>
                  <a:pt x="488332" y="719984"/>
                  <a:pt x="476989" y="721604"/>
                </a:cubicBezTo>
                <a:cubicBezTo>
                  <a:pt x="469187" y="733521"/>
                  <a:pt x="461189" y="727398"/>
                  <a:pt x="452994" y="703234"/>
                </a:cubicBezTo>
                <a:cubicBezTo>
                  <a:pt x="444798" y="679071"/>
                  <a:pt x="437721" y="661945"/>
                  <a:pt x="431763" y="651857"/>
                </a:cubicBezTo>
                <a:cubicBezTo>
                  <a:pt x="425805" y="641769"/>
                  <a:pt x="426493" y="637187"/>
                  <a:pt x="433828" y="638112"/>
                </a:cubicBezTo>
                <a:cubicBezTo>
                  <a:pt x="441163" y="639037"/>
                  <a:pt x="447011" y="639489"/>
                  <a:pt x="451369" y="639467"/>
                </a:cubicBezTo>
                <a:cubicBezTo>
                  <a:pt x="455730" y="639446"/>
                  <a:pt x="474113" y="637807"/>
                  <a:pt x="506522" y="634552"/>
                </a:cubicBezTo>
                <a:lnTo>
                  <a:pt x="506522" y="611235"/>
                </a:lnTo>
                <a:cubicBezTo>
                  <a:pt x="502421" y="611235"/>
                  <a:pt x="488908" y="612812"/>
                  <a:pt x="465986" y="615967"/>
                </a:cubicBezTo>
                <a:cubicBezTo>
                  <a:pt x="443063" y="619122"/>
                  <a:pt x="427443" y="621599"/>
                  <a:pt x="419126" y="623399"/>
                </a:cubicBezTo>
                <a:cubicBezTo>
                  <a:pt x="410809" y="625199"/>
                  <a:pt x="403445" y="625381"/>
                  <a:pt x="397035" y="623947"/>
                </a:cubicBezTo>
                <a:cubicBezTo>
                  <a:pt x="390625" y="622513"/>
                  <a:pt x="384774" y="618889"/>
                  <a:pt x="379482" y="613074"/>
                </a:cubicBezTo>
                <a:cubicBezTo>
                  <a:pt x="374191" y="607259"/>
                  <a:pt x="376069" y="604351"/>
                  <a:pt x="385118" y="604351"/>
                </a:cubicBezTo>
                <a:cubicBezTo>
                  <a:pt x="391456" y="604351"/>
                  <a:pt x="406320" y="603251"/>
                  <a:pt x="429709" y="601050"/>
                </a:cubicBezTo>
                <a:cubicBezTo>
                  <a:pt x="453098" y="598848"/>
                  <a:pt x="478702" y="596063"/>
                  <a:pt x="506522" y="592693"/>
                </a:cubicBezTo>
                <a:cubicBezTo>
                  <a:pt x="506522" y="579098"/>
                  <a:pt x="505045" y="570437"/>
                  <a:pt x="502091" y="566708"/>
                </a:cubicBezTo>
                <a:cubicBezTo>
                  <a:pt x="489300" y="568487"/>
                  <a:pt x="479003" y="569605"/>
                  <a:pt x="471203" y="570064"/>
                </a:cubicBezTo>
                <a:cubicBezTo>
                  <a:pt x="463402" y="570523"/>
                  <a:pt x="458339" y="569523"/>
                  <a:pt x="456016" y="567063"/>
                </a:cubicBezTo>
                <a:cubicBezTo>
                  <a:pt x="453693" y="564604"/>
                  <a:pt x="458372" y="561467"/>
                  <a:pt x="470052" y="557653"/>
                </a:cubicBezTo>
                <a:cubicBezTo>
                  <a:pt x="481732" y="553838"/>
                  <a:pt x="496083" y="548658"/>
                  <a:pt x="513105" y="542111"/>
                </a:cubicBezTo>
                <a:cubicBezTo>
                  <a:pt x="530126" y="535565"/>
                  <a:pt x="540910" y="529453"/>
                  <a:pt x="545456" y="523774"/>
                </a:cubicBezTo>
                <a:cubicBezTo>
                  <a:pt x="547729" y="520934"/>
                  <a:pt x="550173" y="519117"/>
                  <a:pt x="552789" y="518321"/>
                </a:cubicBezTo>
                <a:close/>
                <a:moveTo>
                  <a:pt x="2839987" y="514499"/>
                </a:moveTo>
                <a:cubicBezTo>
                  <a:pt x="2841428" y="514256"/>
                  <a:pt x="2843279" y="514311"/>
                  <a:pt x="2845539" y="514664"/>
                </a:cubicBezTo>
                <a:cubicBezTo>
                  <a:pt x="2854581" y="516077"/>
                  <a:pt x="2863378" y="518622"/>
                  <a:pt x="2871932" y="522300"/>
                </a:cubicBezTo>
                <a:cubicBezTo>
                  <a:pt x="2880486" y="525979"/>
                  <a:pt x="2882963" y="531535"/>
                  <a:pt x="2879364" y="538971"/>
                </a:cubicBezTo>
                <a:cubicBezTo>
                  <a:pt x="2875765" y="546406"/>
                  <a:pt x="2873965" y="565045"/>
                  <a:pt x="2873965" y="594887"/>
                </a:cubicBezTo>
                <a:cubicBezTo>
                  <a:pt x="2888563" y="593166"/>
                  <a:pt x="2899996" y="591162"/>
                  <a:pt x="2908263" y="588875"/>
                </a:cubicBezTo>
                <a:cubicBezTo>
                  <a:pt x="2916530" y="586588"/>
                  <a:pt x="2924805" y="588667"/>
                  <a:pt x="2933086" y="595113"/>
                </a:cubicBezTo>
                <a:cubicBezTo>
                  <a:pt x="2941368" y="601559"/>
                  <a:pt x="2939116" y="606976"/>
                  <a:pt x="2926332" y="611364"/>
                </a:cubicBezTo>
                <a:cubicBezTo>
                  <a:pt x="2913548" y="615752"/>
                  <a:pt x="2896092" y="619588"/>
                  <a:pt x="2873965" y="622872"/>
                </a:cubicBezTo>
                <a:lnTo>
                  <a:pt x="2873965" y="663720"/>
                </a:lnTo>
                <a:cubicBezTo>
                  <a:pt x="2893081" y="662903"/>
                  <a:pt x="2911877" y="660913"/>
                  <a:pt x="2930354" y="657751"/>
                </a:cubicBezTo>
                <a:cubicBezTo>
                  <a:pt x="2948832" y="654589"/>
                  <a:pt x="2963728" y="652545"/>
                  <a:pt x="2975042" y="651620"/>
                </a:cubicBezTo>
                <a:cubicBezTo>
                  <a:pt x="2986357" y="650695"/>
                  <a:pt x="2995513" y="654194"/>
                  <a:pt x="3002511" y="662117"/>
                </a:cubicBezTo>
                <a:cubicBezTo>
                  <a:pt x="3009509" y="670040"/>
                  <a:pt x="3011416" y="675465"/>
                  <a:pt x="3008233" y="678390"/>
                </a:cubicBezTo>
                <a:cubicBezTo>
                  <a:pt x="3005049" y="681315"/>
                  <a:pt x="2997140" y="682552"/>
                  <a:pt x="2984507" y="682101"/>
                </a:cubicBezTo>
                <a:cubicBezTo>
                  <a:pt x="2971873" y="681649"/>
                  <a:pt x="2955579" y="681867"/>
                  <a:pt x="2935625" y="682757"/>
                </a:cubicBezTo>
                <a:cubicBezTo>
                  <a:pt x="2915670" y="683646"/>
                  <a:pt x="2895117" y="685309"/>
                  <a:pt x="2873965" y="687747"/>
                </a:cubicBezTo>
                <a:cubicBezTo>
                  <a:pt x="2873965" y="737350"/>
                  <a:pt x="2872793" y="773899"/>
                  <a:pt x="2870448" y="797396"/>
                </a:cubicBezTo>
                <a:cubicBezTo>
                  <a:pt x="2868104" y="820892"/>
                  <a:pt x="2863579" y="833759"/>
                  <a:pt x="2856875" y="835996"/>
                </a:cubicBezTo>
                <a:cubicBezTo>
                  <a:pt x="2850171" y="838233"/>
                  <a:pt x="2846819" y="824029"/>
                  <a:pt x="2846819" y="793384"/>
                </a:cubicBezTo>
                <a:lnTo>
                  <a:pt x="2846819" y="690887"/>
                </a:lnTo>
                <a:cubicBezTo>
                  <a:pt x="2804444" y="696222"/>
                  <a:pt x="2777538" y="699803"/>
                  <a:pt x="2766102" y="701632"/>
                </a:cubicBezTo>
                <a:cubicBezTo>
                  <a:pt x="2754665" y="703460"/>
                  <a:pt x="2743917" y="705048"/>
                  <a:pt x="2733858" y="706396"/>
                </a:cubicBezTo>
                <a:cubicBezTo>
                  <a:pt x="2723798" y="707744"/>
                  <a:pt x="2714462" y="704123"/>
                  <a:pt x="2705851" y="695534"/>
                </a:cubicBezTo>
                <a:cubicBezTo>
                  <a:pt x="2697240" y="686944"/>
                  <a:pt x="2698814" y="682649"/>
                  <a:pt x="2710573" y="682649"/>
                </a:cubicBezTo>
                <a:cubicBezTo>
                  <a:pt x="2719636" y="682649"/>
                  <a:pt x="2734098" y="681767"/>
                  <a:pt x="2753959" y="680003"/>
                </a:cubicBezTo>
                <a:cubicBezTo>
                  <a:pt x="2773820" y="678239"/>
                  <a:pt x="2804773" y="674353"/>
                  <a:pt x="2846819" y="668345"/>
                </a:cubicBezTo>
                <a:lnTo>
                  <a:pt x="2846819" y="627432"/>
                </a:lnTo>
                <a:cubicBezTo>
                  <a:pt x="2830772" y="630142"/>
                  <a:pt x="2818297" y="631039"/>
                  <a:pt x="2809391" y="630121"/>
                </a:cubicBezTo>
                <a:cubicBezTo>
                  <a:pt x="2800486" y="629203"/>
                  <a:pt x="2793158" y="627411"/>
                  <a:pt x="2787408" y="624743"/>
                </a:cubicBezTo>
                <a:cubicBezTo>
                  <a:pt x="2778431" y="635857"/>
                  <a:pt x="2766966" y="644934"/>
                  <a:pt x="2753013" y="651975"/>
                </a:cubicBezTo>
                <a:cubicBezTo>
                  <a:pt x="2739059" y="659016"/>
                  <a:pt x="2736192" y="657177"/>
                  <a:pt x="2744409" y="646458"/>
                </a:cubicBezTo>
                <a:cubicBezTo>
                  <a:pt x="2752626" y="635739"/>
                  <a:pt x="2760290" y="624596"/>
                  <a:pt x="2767403" y="613031"/>
                </a:cubicBezTo>
                <a:cubicBezTo>
                  <a:pt x="2774516" y="601465"/>
                  <a:pt x="2778506" y="593578"/>
                  <a:pt x="2779374" y="589370"/>
                </a:cubicBezTo>
                <a:cubicBezTo>
                  <a:pt x="2780241" y="585161"/>
                  <a:pt x="2780227" y="579629"/>
                  <a:pt x="2779331" y="572774"/>
                </a:cubicBezTo>
                <a:cubicBezTo>
                  <a:pt x="2778434" y="565920"/>
                  <a:pt x="2782596" y="563446"/>
                  <a:pt x="2791817" y="565353"/>
                </a:cubicBezTo>
                <a:cubicBezTo>
                  <a:pt x="2801038" y="567260"/>
                  <a:pt x="2808936" y="570448"/>
                  <a:pt x="2815511" y="574915"/>
                </a:cubicBezTo>
                <a:cubicBezTo>
                  <a:pt x="2822086" y="579382"/>
                  <a:pt x="2823610" y="583418"/>
                  <a:pt x="2820082" y="587025"/>
                </a:cubicBezTo>
                <a:cubicBezTo>
                  <a:pt x="2816554" y="590631"/>
                  <a:pt x="2808875" y="598207"/>
                  <a:pt x="2797044" y="609751"/>
                </a:cubicBezTo>
                <a:cubicBezTo>
                  <a:pt x="2798665" y="609751"/>
                  <a:pt x="2804752" y="609091"/>
                  <a:pt x="2815307" y="607772"/>
                </a:cubicBezTo>
                <a:cubicBezTo>
                  <a:pt x="2825861" y="606452"/>
                  <a:pt x="2836365" y="604674"/>
                  <a:pt x="2846819" y="602437"/>
                </a:cubicBezTo>
                <a:cubicBezTo>
                  <a:pt x="2846819" y="593130"/>
                  <a:pt x="2846378" y="579887"/>
                  <a:pt x="2845496" y="562707"/>
                </a:cubicBezTo>
                <a:cubicBezTo>
                  <a:pt x="2844614" y="545528"/>
                  <a:pt x="2842141" y="532873"/>
                  <a:pt x="2838075" y="524742"/>
                </a:cubicBezTo>
                <a:cubicBezTo>
                  <a:pt x="2835026" y="518644"/>
                  <a:pt x="2835663" y="515230"/>
                  <a:pt x="2839987" y="514499"/>
                </a:cubicBezTo>
                <a:close/>
                <a:moveTo>
                  <a:pt x="3559338" y="513109"/>
                </a:moveTo>
                <a:cubicBezTo>
                  <a:pt x="3560704" y="513140"/>
                  <a:pt x="3562277" y="513522"/>
                  <a:pt x="3564055" y="514255"/>
                </a:cubicBezTo>
                <a:cubicBezTo>
                  <a:pt x="3571168" y="517188"/>
                  <a:pt x="3577671" y="521397"/>
                  <a:pt x="3583565" y="526882"/>
                </a:cubicBezTo>
                <a:cubicBezTo>
                  <a:pt x="3589459" y="532367"/>
                  <a:pt x="3590753" y="536436"/>
                  <a:pt x="3587448" y="539089"/>
                </a:cubicBezTo>
                <a:cubicBezTo>
                  <a:pt x="3584142" y="541742"/>
                  <a:pt x="3579040" y="544151"/>
                  <a:pt x="3572143" y="546317"/>
                </a:cubicBezTo>
                <a:cubicBezTo>
                  <a:pt x="3591961" y="546317"/>
                  <a:pt x="3605437" y="544513"/>
                  <a:pt x="3612572" y="540907"/>
                </a:cubicBezTo>
                <a:cubicBezTo>
                  <a:pt x="3619706" y="537300"/>
                  <a:pt x="3626654" y="537189"/>
                  <a:pt x="3633415" y="540573"/>
                </a:cubicBezTo>
                <a:cubicBezTo>
                  <a:pt x="3640176" y="543958"/>
                  <a:pt x="3646278" y="548296"/>
                  <a:pt x="3651720" y="553587"/>
                </a:cubicBezTo>
                <a:cubicBezTo>
                  <a:pt x="3657162" y="558879"/>
                  <a:pt x="3656685" y="562951"/>
                  <a:pt x="3650290" y="565805"/>
                </a:cubicBezTo>
                <a:cubicBezTo>
                  <a:pt x="3643894" y="568659"/>
                  <a:pt x="3637832" y="573613"/>
                  <a:pt x="3632103" y="580669"/>
                </a:cubicBezTo>
                <a:cubicBezTo>
                  <a:pt x="3626374" y="587724"/>
                  <a:pt x="3618286" y="596242"/>
                  <a:pt x="3607839" y="606223"/>
                </a:cubicBezTo>
                <a:cubicBezTo>
                  <a:pt x="3597392" y="616204"/>
                  <a:pt x="3586698" y="625069"/>
                  <a:pt x="3575757" y="632820"/>
                </a:cubicBezTo>
                <a:lnTo>
                  <a:pt x="3571208" y="635332"/>
                </a:lnTo>
                <a:lnTo>
                  <a:pt x="3575238" y="634903"/>
                </a:lnTo>
                <a:cubicBezTo>
                  <a:pt x="3576858" y="635094"/>
                  <a:pt x="3578748" y="635618"/>
                  <a:pt x="3580908" y="636477"/>
                </a:cubicBezTo>
                <a:cubicBezTo>
                  <a:pt x="3589548" y="639912"/>
                  <a:pt x="3595872" y="644185"/>
                  <a:pt x="3599880" y="649297"/>
                </a:cubicBezTo>
                <a:cubicBezTo>
                  <a:pt x="3603888" y="654410"/>
                  <a:pt x="3603849" y="658414"/>
                  <a:pt x="3599762" y="661311"/>
                </a:cubicBezTo>
                <a:cubicBezTo>
                  <a:pt x="3595675" y="664207"/>
                  <a:pt x="3591423" y="666373"/>
                  <a:pt x="3587007" y="667807"/>
                </a:cubicBezTo>
                <a:cubicBezTo>
                  <a:pt x="3595596" y="667807"/>
                  <a:pt x="3604831" y="666731"/>
                  <a:pt x="3614712" y="664580"/>
                </a:cubicBezTo>
                <a:cubicBezTo>
                  <a:pt x="3624592" y="662429"/>
                  <a:pt x="3632279" y="659723"/>
                  <a:pt x="3637771" y="656460"/>
                </a:cubicBezTo>
                <a:cubicBezTo>
                  <a:pt x="3643263" y="653198"/>
                  <a:pt x="3650107" y="653495"/>
                  <a:pt x="3658302" y="657353"/>
                </a:cubicBezTo>
                <a:cubicBezTo>
                  <a:pt x="3666498" y="661210"/>
                  <a:pt x="3673984" y="666398"/>
                  <a:pt x="3680759" y="672916"/>
                </a:cubicBezTo>
                <a:cubicBezTo>
                  <a:pt x="3687535" y="679433"/>
                  <a:pt x="3687510" y="684606"/>
                  <a:pt x="3680684" y="688435"/>
                </a:cubicBezTo>
                <a:cubicBezTo>
                  <a:pt x="3673858" y="692264"/>
                  <a:pt x="3665533" y="699979"/>
                  <a:pt x="3655711" y="711580"/>
                </a:cubicBezTo>
                <a:cubicBezTo>
                  <a:pt x="3645887" y="723182"/>
                  <a:pt x="3630346" y="738708"/>
                  <a:pt x="3609087" y="758161"/>
                </a:cubicBezTo>
                <a:cubicBezTo>
                  <a:pt x="3587827" y="777613"/>
                  <a:pt x="3563474" y="793968"/>
                  <a:pt x="3536027" y="807226"/>
                </a:cubicBezTo>
                <a:cubicBezTo>
                  <a:pt x="3508580" y="820483"/>
                  <a:pt x="3481617" y="828478"/>
                  <a:pt x="3455138" y="831210"/>
                </a:cubicBezTo>
                <a:cubicBezTo>
                  <a:pt x="3428658" y="833942"/>
                  <a:pt x="3427461" y="830626"/>
                  <a:pt x="3451545" y="821261"/>
                </a:cubicBezTo>
                <a:cubicBezTo>
                  <a:pt x="3475630" y="811897"/>
                  <a:pt x="3499642" y="800561"/>
                  <a:pt x="3523583" y="787254"/>
                </a:cubicBezTo>
                <a:cubicBezTo>
                  <a:pt x="3547524" y="773946"/>
                  <a:pt x="3564557" y="762789"/>
                  <a:pt x="3574681" y="753784"/>
                </a:cubicBezTo>
                <a:cubicBezTo>
                  <a:pt x="3568357" y="749883"/>
                  <a:pt x="3560029" y="742003"/>
                  <a:pt x="3549697" y="730144"/>
                </a:cubicBezTo>
                <a:cubicBezTo>
                  <a:pt x="3539365" y="718284"/>
                  <a:pt x="3537206" y="711448"/>
                  <a:pt x="3543222" y="709634"/>
                </a:cubicBezTo>
                <a:cubicBezTo>
                  <a:pt x="3549238" y="707820"/>
                  <a:pt x="3558462" y="709354"/>
                  <a:pt x="3570895" y="714237"/>
                </a:cubicBezTo>
                <a:cubicBezTo>
                  <a:pt x="3583328" y="719120"/>
                  <a:pt x="3589896" y="728824"/>
                  <a:pt x="3590599" y="743351"/>
                </a:cubicBezTo>
                <a:cubicBezTo>
                  <a:pt x="3600235" y="733456"/>
                  <a:pt x="3610341" y="721676"/>
                  <a:pt x="3620918" y="708010"/>
                </a:cubicBezTo>
                <a:cubicBezTo>
                  <a:pt x="3631493" y="694343"/>
                  <a:pt x="3636781" y="685460"/>
                  <a:pt x="3636781" y="681358"/>
                </a:cubicBezTo>
                <a:cubicBezTo>
                  <a:pt x="3636781" y="679609"/>
                  <a:pt x="3632623" y="679634"/>
                  <a:pt x="3624305" y="681434"/>
                </a:cubicBezTo>
                <a:cubicBezTo>
                  <a:pt x="3615988" y="683233"/>
                  <a:pt x="3607491" y="684807"/>
                  <a:pt x="3598816" y="686155"/>
                </a:cubicBezTo>
                <a:cubicBezTo>
                  <a:pt x="3590140" y="687503"/>
                  <a:pt x="3582697" y="685481"/>
                  <a:pt x="3576488" y="680089"/>
                </a:cubicBezTo>
                <a:cubicBezTo>
                  <a:pt x="3563553" y="693942"/>
                  <a:pt x="3547915" y="705679"/>
                  <a:pt x="3529574" y="715302"/>
                </a:cubicBezTo>
                <a:cubicBezTo>
                  <a:pt x="3511233" y="724924"/>
                  <a:pt x="3494147" y="731581"/>
                  <a:pt x="3478315" y="735274"/>
                </a:cubicBezTo>
                <a:cubicBezTo>
                  <a:pt x="3462483" y="738967"/>
                  <a:pt x="3462440" y="735751"/>
                  <a:pt x="3478186" y="725627"/>
                </a:cubicBezTo>
                <a:cubicBezTo>
                  <a:pt x="3493931" y="715502"/>
                  <a:pt x="3509996" y="704464"/>
                  <a:pt x="3526380" y="692511"/>
                </a:cubicBezTo>
                <a:cubicBezTo>
                  <a:pt x="3542763" y="680559"/>
                  <a:pt x="3553787" y="670005"/>
                  <a:pt x="3559452" y="660848"/>
                </a:cubicBezTo>
                <a:cubicBezTo>
                  <a:pt x="3565116" y="651692"/>
                  <a:pt x="3567948" y="645479"/>
                  <a:pt x="3567948" y="642210"/>
                </a:cubicBezTo>
                <a:cubicBezTo>
                  <a:pt x="3567948" y="640396"/>
                  <a:pt x="3568218" y="638916"/>
                  <a:pt x="3568758" y="637770"/>
                </a:cubicBezTo>
                <a:lnTo>
                  <a:pt x="3571169" y="635353"/>
                </a:lnTo>
                <a:lnTo>
                  <a:pt x="3529811" y="658192"/>
                </a:lnTo>
                <a:cubicBezTo>
                  <a:pt x="3510121" y="667355"/>
                  <a:pt x="3491533" y="672396"/>
                  <a:pt x="3474045" y="673314"/>
                </a:cubicBezTo>
                <a:cubicBezTo>
                  <a:pt x="3456557" y="674231"/>
                  <a:pt x="3454947" y="671116"/>
                  <a:pt x="3469216" y="663967"/>
                </a:cubicBezTo>
                <a:cubicBezTo>
                  <a:pt x="3483484" y="656819"/>
                  <a:pt x="3497430" y="649953"/>
                  <a:pt x="3511054" y="643371"/>
                </a:cubicBezTo>
                <a:cubicBezTo>
                  <a:pt x="3524677" y="636789"/>
                  <a:pt x="3539139" y="628852"/>
                  <a:pt x="3554440" y="619559"/>
                </a:cubicBezTo>
                <a:cubicBezTo>
                  <a:pt x="3539569" y="608460"/>
                  <a:pt x="3531126" y="599547"/>
                  <a:pt x="3529112" y="592822"/>
                </a:cubicBezTo>
                <a:lnTo>
                  <a:pt x="3530559" y="587186"/>
                </a:lnTo>
                <a:lnTo>
                  <a:pt x="3528939" y="588466"/>
                </a:lnTo>
                <a:cubicBezTo>
                  <a:pt x="3513947" y="599816"/>
                  <a:pt x="3497126" y="608026"/>
                  <a:pt x="3478476" y="613095"/>
                </a:cubicBezTo>
                <a:cubicBezTo>
                  <a:pt x="3459827" y="618165"/>
                  <a:pt x="3458769" y="614988"/>
                  <a:pt x="3475303" y="603566"/>
                </a:cubicBezTo>
                <a:cubicBezTo>
                  <a:pt x="3491838" y="592144"/>
                  <a:pt x="3508720" y="577822"/>
                  <a:pt x="3525950" y="560599"/>
                </a:cubicBezTo>
                <a:cubicBezTo>
                  <a:pt x="3543179" y="543377"/>
                  <a:pt x="3552059" y="530614"/>
                  <a:pt x="3552590" y="522311"/>
                </a:cubicBezTo>
                <a:cubicBezTo>
                  <a:pt x="3552988" y="516084"/>
                  <a:pt x="3555237" y="513017"/>
                  <a:pt x="3559338" y="513109"/>
                </a:cubicBezTo>
                <a:close/>
                <a:moveTo>
                  <a:pt x="3095382" y="237226"/>
                </a:moveTo>
                <a:cubicBezTo>
                  <a:pt x="3099365" y="236583"/>
                  <a:pt x="3103767" y="236881"/>
                  <a:pt x="3108589" y="238121"/>
                </a:cubicBezTo>
                <a:cubicBezTo>
                  <a:pt x="3118233" y="240602"/>
                  <a:pt x="3124532" y="245819"/>
                  <a:pt x="3127486" y="253770"/>
                </a:cubicBezTo>
                <a:cubicBezTo>
                  <a:pt x="3130440" y="261722"/>
                  <a:pt x="3130024" y="271670"/>
                  <a:pt x="3126238" y="283616"/>
                </a:cubicBezTo>
                <a:cubicBezTo>
                  <a:pt x="3122452" y="295561"/>
                  <a:pt x="3115576" y="306987"/>
                  <a:pt x="3105610" y="317892"/>
                </a:cubicBezTo>
                <a:cubicBezTo>
                  <a:pt x="3095643" y="328798"/>
                  <a:pt x="3086035" y="334735"/>
                  <a:pt x="3076786" y="335703"/>
                </a:cubicBezTo>
                <a:cubicBezTo>
                  <a:pt x="3067537" y="336671"/>
                  <a:pt x="3065730" y="334186"/>
                  <a:pt x="3071365" y="328250"/>
                </a:cubicBezTo>
                <a:cubicBezTo>
                  <a:pt x="3077001" y="322313"/>
                  <a:pt x="3082196" y="316322"/>
                  <a:pt x="3086950" y="310278"/>
                </a:cubicBezTo>
                <a:cubicBezTo>
                  <a:pt x="3091703" y="304233"/>
                  <a:pt x="3095837" y="296995"/>
                  <a:pt x="3099350" y="288563"/>
                </a:cubicBezTo>
                <a:cubicBezTo>
                  <a:pt x="3093026" y="288563"/>
                  <a:pt x="3087710" y="286946"/>
                  <a:pt x="3083400" y="283712"/>
                </a:cubicBezTo>
                <a:cubicBezTo>
                  <a:pt x="3079091" y="280479"/>
                  <a:pt x="3076173" y="276248"/>
                  <a:pt x="3074646" y="271021"/>
                </a:cubicBezTo>
                <a:cubicBezTo>
                  <a:pt x="3073118" y="265794"/>
                  <a:pt x="3072839" y="260912"/>
                  <a:pt x="3073807" y="256373"/>
                </a:cubicBezTo>
                <a:cubicBezTo>
                  <a:pt x="3074775" y="251834"/>
                  <a:pt x="3078403" y="247037"/>
                  <a:pt x="3084691" y="241982"/>
                </a:cubicBezTo>
                <a:cubicBezTo>
                  <a:pt x="3087835" y="239455"/>
                  <a:pt x="3091399" y="237870"/>
                  <a:pt x="3095382" y="237226"/>
                </a:cubicBezTo>
                <a:close/>
                <a:moveTo>
                  <a:pt x="3942871" y="202885"/>
                </a:moveTo>
                <a:cubicBezTo>
                  <a:pt x="3946705" y="201600"/>
                  <a:pt x="3957984" y="205307"/>
                  <a:pt x="3976709" y="214008"/>
                </a:cubicBezTo>
                <a:cubicBezTo>
                  <a:pt x="4001675" y="225610"/>
                  <a:pt x="4018124" y="237523"/>
                  <a:pt x="4026054" y="249748"/>
                </a:cubicBezTo>
                <a:cubicBezTo>
                  <a:pt x="4033984" y="261973"/>
                  <a:pt x="4036500" y="273298"/>
                  <a:pt x="4033604" y="283723"/>
                </a:cubicBezTo>
                <a:cubicBezTo>
                  <a:pt x="4030707" y="294149"/>
                  <a:pt x="4022325" y="292869"/>
                  <a:pt x="4008458" y="279884"/>
                </a:cubicBezTo>
                <a:cubicBezTo>
                  <a:pt x="3994591" y="266899"/>
                  <a:pt x="3980782" y="253530"/>
                  <a:pt x="3967029" y="239778"/>
                </a:cubicBezTo>
                <a:cubicBezTo>
                  <a:pt x="3951528" y="223301"/>
                  <a:pt x="3943024" y="211986"/>
                  <a:pt x="3941518" y="205834"/>
                </a:cubicBezTo>
                <a:cubicBezTo>
                  <a:pt x="3941142" y="204296"/>
                  <a:pt x="3941592" y="203313"/>
                  <a:pt x="3942871" y="202885"/>
                </a:cubicBezTo>
                <a:close/>
                <a:moveTo>
                  <a:pt x="7164797" y="194676"/>
                </a:moveTo>
                <a:cubicBezTo>
                  <a:pt x="7167367" y="194221"/>
                  <a:pt x="7169995" y="194470"/>
                  <a:pt x="7172681" y="195423"/>
                </a:cubicBezTo>
                <a:cubicBezTo>
                  <a:pt x="7178051" y="197331"/>
                  <a:pt x="7183615" y="199485"/>
                  <a:pt x="7189371" y="201887"/>
                </a:cubicBezTo>
                <a:cubicBezTo>
                  <a:pt x="7195129" y="204289"/>
                  <a:pt x="7194391" y="209287"/>
                  <a:pt x="7187157" y="216880"/>
                </a:cubicBezTo>
                <a:cubicBezTo>
                  <a:pt x="7179921" y="224473"/>
                  <a:pt x="7176093" y="235881"/>
                  <a:pt x="7175670" y="251103"/>
                </a:cubicBezTo>
                <a:cubicBezTo>
                  <a:pt x="7175247" y="266325"/>
                  <a:pt x="7177986" y="275901"/>
                  <a:pt x="7183887" y="279830"/>
                </a:cubicBezTo>
                <a:cubicBezTo>
                  <a:pt x="7189788" y="283759"/>
                  <a:pt x="7198073" y="285724"/>
                  <a:pt x="7208742" y="285724"/>
                </a:cubicBezTo>
                <a:cubicBezTo>
                  <a:pt x="7220803" y="285724"/>
                  <a:pt x="7231471" y="284311"/>
                  <a:pt x="7240749" y="281486"/>
                </a:cubicBezTo>
                <a:cubicBezTo>
                  <a:pt x="7250028" y="278661"/>
                  <a:pt x="7256037" y="265386"/>
                  <a:pt x="7258775" y="241660"/>
                </a:cubicBezTo>
                <a:cubicBezTo>
                  <a:pt x="7261515" y="217934"/>
                  <a:pt x="7265103" y="216339"/>
                  <a:pt x="7269541" y="236874"/>
                </a:cubicBezTo>
                <a:cubicBezTo>
                  <a:pt x="7273979" y="257409"/>
                  <a:pt x="7277790" y="270631"/>
                  <a:pt x="7280973" y="276539"/>
                </a:cubicBezTo>
                <a:cubicBezTo>
                  <a:pt x="7284157" y="282447"/>
                  <a:pt x="7282229" y="289051"/>
                  <a:pt x="7275187" y="296350"/>
                </a:cubicBezTo>
                <a:cubicBezTo>
                  <a:pt x="7268147" y="303649"/>
                  <a:pt x="7251981" y="308449"/>
                  <a:pt x="7226692" y="310751"/>
                </a:cubicBezTo>
                <a:cubicBezTo>
                  <a:pt x="7201403" y="313053"/>
                  <a:pt x="7183088" y="310525"/>
                  <a:pt x="7171745" y="303169"/>
                </a:cubicBezTo>
                <a:cubicBezTo>
                  <a:pt x="7160401" y="295812"/>
                  <a:pt x="7154493" y="285200"/>
                  <a:pt x="7154020" y="271333"/>
                </a:cubicBezTo>
                <a:cubicBezTo>
                  <a:pt x="7153547" y="257466"/>
                  <a:pt x="7153985" y="245399"/>
                  <a:pt x="7155332" y="235131"/>
                </a:cubicBezTo>
                <a:cubicBezTo>
                  <a:pt x="7156680" y="224864"/>
                  <a:pt x="7155959" y="219945"/>
                  <a:pt x="7153171" y="220375"/>
                </a:cubicBezTo>
                <a:cubicBezTo>
                  <a:pt x="7150381" y="220806"/>
                  <a:pt x="7142161" y="222225"/>
                  <a:pt x="7128509" y="224634"/>
                </a:cubicBezTo>
                <a:cubicBezTo>
                  <a:pt x="7123303" y="252454"/>
                  <a:pt x="7114312" y="272043"/>
                  <a:pt x="7101535" y="283401"/>
                </a:cubicBezTo>
                <a:cubicBezTo>
                  <a:pt x="7088757" y="294758"/>
                  <a:pt x="7073496" y="302057"/>
                  <a:pt x="7055750" y="305298"/>
                </a:cubicBezTo>
                <a:cubicBezTo>
                  <a:pt x="7038004" y="308539"/>
                  <a:pt x="7038879" y="304703"/>
                  <a:pt x="7058375" y="293790"/>
                </a:cubicBezTo>
                <a:cubicBezTo>
                  <a:pt x="7077870" y="282877"/>
                  <a:pt x="7090468" y="268759"/>
                  <a:pt x="7096168" y="251436"/>
                </a:cubicBezTo>
                <a:cubicBezTo>
                  <a:pt x="7101869" y="234113"/>
                  <a:pt x="7103145" y="220422"/>
                  <a:pt x="7099997" y="210362"/>
                </a:cubicBezTo>
                <a:cubicBezTo>
                  <a:pt x="7096849" y="200303"/>
                  <a:pt x="7098771" y="196241"/>
                  <a:pt x="7105761" y="198177"/>
                </a:cubicBezTo>
                <a:cubicBezTo>
                  <a:pt x="7112753" y="200113"/>
                  <a:pt x="7118123" y="201912"/>
                  <a:pt x="7121873" y="203576"/>
                </a:cubicBezTo>
                <a:cubicBezTo>
                  <a:pt x="7125623" y="205239"/>
                  <a:pt x="7129412" y="206089"/>
                  <a:pt x="7133241" y="206125"/>
                </a:cubicBezTo>
                <a:cubicBezTo>
                  <a:pt x="7137069" y="206161"/>
                  <a:pt x="7140802" y="205773"/>
                  <a:pt x="7144437" y="204963"/>
                </a:cubicBezTo>
                <a:cubicBezTo>
                  <a:pt x="7148073" y="204153"/>
                  <a:pt x="7152345" y="201884"/>
                  <a:pt x="7157257" y="198155"/>
                </a:cubicBezTo>
                <a:cubicBezTo>
                  <a:pt x="7159713" y="196291"/>
                  <a:pt x="7162227" y="195131"/>
                  <a:pt x="7164797" y="194676"/>
                </a:cubicBezTo>
                <a:close/>
                <a:moveTo>
                  <a:pt x="1268822" y="194676"/>
                </a:moveTo>
                <a:cubicBezTo>
                  <a:pt x="1271393" y="194221"/>
                  <a:pt x="1274020" y="194470"/>
                  <a:pt x="1276706" y="195423"/>
                </a:cubicBezTo>
                <a:cubicBezTo>
                  <a:pt x="1282077" y="197331"/>
                  <a:pt x="1287640" y="199485"/>
                  <a:pt x="1293398" y="201887"/>
                </a:cubicBezTo>
                <a:cubicBezTo>
                  <a:pt x="1299156" y="204289"/>
                  <a:pt x="1298417" y="209287"/>
                  <a:pt x="1291183" y="216880"/>
                </a:cubicBezTo>
                <a:cubicBezTo>
                  <a:pt x="1283948" y="224473"/>
                  <a:pt x="1280119" y="235881"/>
                  <a:pt x="1279696" y="251103"/>
                </a:cubicBezTo>
                <a:cubicBezTo>
                  <a:pt x="1279273" y="266325"/>
                  <a:pt x="1282011" y="275901"/>
                  <a:pt x="1287913" y="279830"/>
                </a:cubicBezTo>
                <a:cubicBezTo>
                  <a:pt x="1293814" y="283759"/>
                  <a:pt x="1302099" y="285724"/>
                  <a:pt x="1312768" y="285724"/>
                </a:cubicBezTo>
                <a:cubicBezTo>
                  <a:pt x="1324828" y="285724"/>
                  <a:pt x="1335497" y="284311"/>
                  <a:pt x="1344775" y="281486"/>
                </a:cubicBezTo>
                <a:cubicBezTo>
                  <a:pt x="1354053" y="278661"/>
                  <a:pt x="1360062" y="265386"/>
                  <a:pt x="1362801" y="241660"/>
                </a:cubicBezTo>
                <a:cubicBezTo>
                  <a:pt x="1365540" y="217934"/>
                  <a:pt x="1369129" y="216339"/>
                  <a:pt x="1373567" y="236874"/>
                </a:cubicBezTo>
                <a:cubicBezTo>
                  <a:pt x="1378005" y="257409"/>
                  <a:pt x="1381816" y="270631"/>
                  <a:pt x="1385000" y="276539"/>
                </a:cubicBezTo>
                <a:cubicBezTo>
                  <a:pt x="1388183" y="282447"/>
                  <a:pt x="1386254" y="289051"/>
                  <a:pt x="1379213" y="296350"/>
                </a:cubicBezTo>
                <a:cubicBezTo>
                  <a:pt x="1372173" y="303649"/>
                  <a:pt x="1356007" y="308449"/>
                  <a:pt x="1330718" y="310751"/>
                </a:cubicBezTo>
                <a:cubicBezTo>
                  <a:pt x="1305430" y="313053"/>
                  <a:pt x="1287113" y="310525"/>
                  <a:pt x="1275771" y="303169"/>
                </a:cubicBezTo>
                <a:cubicBezTo>
                  <a:pt x="1264427" y="295812"/>
                  <a:pt x="1258519" y="285200"/>
                  <a:pt x="1258046" y="271333"/>
                </a:cubicBezTo>
                <a:cubicBezTo>
                  <a:pt x="1257573" y="257466"/>
                  <a:pt x="1258010" y="245399"/>
                  <a:pt x="1259358" y="235131"/>
                </a:cubicBezTo>
                <a:cubicBezTo>
                  <a:pt x="1260706" y="224864"/>
                  <a:pt x="1259985" y="219945"/>
                  <a:pt x="1257196" y="220375"/>
                </a:cubicBezTo>
                <a:cubicBezTo>
                  <a:pt x="1254407" y="220806"/>
                  <a:pt x="1246187" y="222225"/>
                  <a:pt x="1232535" y="224634"/>
                </a:cubicBezTo>
                <a:cubicBezTo>
                  <a:pt x="1227329" y="252454"/>
                  <a:pt x="1218338" y="272043"/>
                  <a:pt x="1205561" y="283401"/>
                </a:cubicBezTo>
                <a:cubicBezTo>
                  <a:pt x="1192783" y="294758"/>
                  <a:pt x="1177522" y="302057"/>
                  <a:pt x="1159776" y="305298"/>
                </a:cubicBezTo>
                <a:cubicBezTo>
                  <a:pt x="1142030" y="308539"/>
                  <a:pt x="1142905" y="304703"/>
                  <a:pt x="1162400" y="293790"/>
                </a:cubicBezTo>
                <a:cubicBezTo>
                  <a:pt x="1181896" y="282877"/>
                  <a:pt x="1194494" y="268759"/>
                  <a:pt x="1200194" y="251436"/>
                </a:cubicBezTo>
                <a:cubicBezTo>
                  <a:pt x="1205894" y="234113"/>
                  <a:pt x="1207170" y="220422"/>
                  <a:pt x="1204023" y="210362"/>
                </a:cubicBezTo>
                <a:cubicBezTo>
                  <a:pt x="1200875" y="200303"/>
                  <a:pt x="1202797" y="196241"/>
                  <a:pt x="1209788" y="198177"/>
                </a:cubicBezTo>
                <a:cubicBezTo>
                  <a:pt x="1216778" y="200113"/>
                  <a:pt x="1222148" y="201912"/>
                  <a:pt x="1225899" y="203576"/>
                </a:cubicBezTo>
                <a:cubicBezTo>
                  <a:pt x="1229649" y="205239"/>
                  <a:pt x="1233438" y="206089"/>
                  <a:pt x="1237267" y="206125"/>
                </a:cubicBezTo>
                <a:cubicBezTo>
                  <a:pt x="1241096" y="206161"/>
                  <a:pt x="1244827" y="205773"/>
                  <a:pt x="1248463" y="204963"/>
                </a:cubicBezTo>
                <a:cubicBezTo>
                  <a:pt x="1252098" y="204153"/>
                  <a:pt x="1256372" y="201884"/>
                  <a:pt x="1261283" y="198155"/>
                </a:cubicBezTo>
                <a:cubicBezTo>
                  <a:pt x="1263739" y="196291"/>
                  <a:pt x="1266251" y="195131"/>
                  <a:pt x="1268822" y="194676"/>
                </a:cubicBezTo>
                <a:close/>
                <a:moveTo>
                  <a:pt x="6468425" y="190799"/>
                </a:moveTo>
                <a:cubicBezTo>
                  <a:pt x="6472155" y="191552"/>
                  <a:pt x="6477016" y="193208"/>
                  <a:pt x="6483009" y="195768"/>
                </a:cubicBezTo>
                <a:cubicBezTo>
                  <a:pt x="6504262" y="204099"/>
                  <a:pt x="6520255" y="215310"/>
                  <a:pt x="6530989" y="229399"/>
                </a:cubicBezTo>
                <a:cubicBezTo>
                  <a:pt x="6541723" y="243488"/>
                  <a:pt x="6544389" y="258671"/>
                  <a:pt x="6538991" y="274947"/>
                </a:cubicBezTo>
                <a:cubicBezTo>
                  <a:pt x="6533591" y="291223"/>
                  <a:pt x="6523055" y="288871"/>
                  <a:pt x="6507381" y="267892"/>
                </a:cubicBezTo>
                <a:cubicBezTo>
                  <a:pt x="6491707" y="246912"/>
                  <a:pt x="6477733" y="227087"/>
                  <a:pt x="6465457" y="208416"/>
                </a:cubicBezTo>
                <a:cubicBezTo>
                  <a:pt x="6456251" y="194412"/>
                  <a:pt x="6457241" y="188540"/>
                  <a:pt x="6468425" y="190799"/>
                </a:cubicBezTo>
                <a:close/>
                <a:moveTo>
                  <a:pt x="572452" y="190799"/>
                </a:moveTo>
                <a:cubicBezTo>
                  <a:pt x="576180" y="191552"/>
                  <a:pt x="581041" y="193208"/>
                  <a:pt x="587036" y="195768"/>
                </a:cubicBezTo>
                <a:cubicBezTo>
                  <a:pt x="608288" y="204099"/>
                  <a:pt x="624281" y="215310"/>
                  <a:pt x="635014" y="229399"/>
                </a:cubicBezTo>
                <a:cubicBezTo>
                  <a:pt x="645748" y="243488"/>
                  <a:pt x="648415" y="258671"/>
                  <a:pt x="643016" y="274947"/>
                </a:cubicBezTo>
                <a:cubicBezTo>
                  <a:pt x="637617" y="291223"/>
                  <a:pt x="627080" y="288871"/>
                  <a:pt x="611407" y="267892"/>
                </a:cubicBezTo>
                <a:cubicBezTo>
                  <a:pt x="595733" y="246912"/>
                  <a:pt x="581758" y="227087"/>
                  <a:pt x="569483" y="208416"/>
                </a:cubicBezTo>
                <a:cubicBezTo>
                  <a:pt x="560277" y="194412"/>
                  <a:pt x="561266" y="188540"/>
                  <a:pt x="572452" y="190799"/>
                </a:cubicBezTo>
                <a:close/>
                <a:moveTo>
                  <a:pt x="6359398" y="176837"/>
                </a:moveTo>
                <a:cubicBezTo>
                  <a:pt x="6361109" y="177096"/>
                  <a:pt x="6363159" y="177771"/>
                  <a:pt x="6365553" y="178860"/>
                </a:cubicBezTo>
                <a:cubicBezTo>
                  <a:pt x="6375125" y="183220"/>
                  <a:pt x="6382664" y="188146"/>
                  <a:pt x="6388171" y="193638"/>
                </a:cubicBezTo>
                <a:cubicBezTo>
                  <a:pt x="6395126" y="199446"/>
                  <a:pt x="6396209" y="204766"/>
                  <a:pt x="6391419" y="209599"/>
                </a:cubicBezTo>
                <a:cubicBezTo>
                  <a:pt x="6386629" y="214431"/>
                  <a:pt x="6379914" y="221394"/>
                  <a:pt x="6371275" y="230485"/>
                </a:cubicBezTo>
                <a:cubicBezTo>
                  <a:pt x="6362635" y="239577"/>
                  <a:pt x="6350266" y="250795"/>
                  <a:pt x="6334169" y="264138"/>
                </a:cubicBezTo>
                <a:cubicBezTo>
                  <a:pt x="6318072" y="277482"/>
                  <a:pt x="6301588" y="286462"/>
                  <a:pt x="6284717" y="291080"/>
                </a:cubicBezTo>
                <a:cubicBezTo>
                  <a:pt x="6267845" y="295697"/>
                  <a:pt x="6263407" y="294557"/>
                  <a:pt x="6271402" y="287660"/>
                </a:cubicBezTo>
                <a:cubicBezTo>
                  <a:pt x="6279397" y="280762"/>
                  <a:pt x="6290073" y="271523"/>
                  <a:pt x="6303431" y="259944"/>
                </a:cubicBezTo>
                <a:cubicBezTo>
                  <a:pt x="6316789" y="248364"/>
                  <a:pt x="6328767" y="235332"/>
                  <a:pt x="6339363" y="220849"/>
                </a:cubicBezTo>
                <a:cubicBezTo>
                  <a:pt x="6349961" y="206365"/>
                  <a:pt x="6354583" y="194656"/>
                  <a:pt x="6353227" y="185722"/>
                </a:cubicBezTo>
                <a:cubicBezTo>
                  <a:pt x="6352211" y="179022"/>
                  <a:pt x="6354268" y="176060"/>
                  <a:pt x="6359398" y="176837"/>
                </a:cubicBezTo>
                <a:close/>
                <a:moveTo>
                  <a:pt x="463424" y="176837"/>
                </a:moveTo>
                <a:cubicBezTo>
                  <a:pt x="465134" y="177096"/>
                  <a:pt x="467186" y="177771"/>
                  <a:pt x="469578" y="178860"/>
                </a:cubicBezTo>
                <a:cubicBezTo>
                  <a:pt x="479151" y="183220"/>
                  <a:pt x="486690" y="188146"/>
                  <a:pt x="492197" y="193638"/>
                </a:cubicBezTo>
                <a:cubicBezTo>
                  <a:pt x="499152" y="199446"/>
                  <a:pt x="500234" y="204766"/>
                  <a:pt x="495444" y="209599"/>
                </a:cubicBezTo>
                <a:cubicBezTo>
                  <a:pt x="490655" y="214431"/>
                  <a:pt x="483940" y="221394"/>
                  <a:pt x="475300" y="230485"/>
                </a:cubicBezTo>
                <a:cubicBezTo>
                  <a:pt x="466660" y="239577"/>
                  <a:pt x="454292" y="250795"/>
                  <a:pt x="438195" y="264138"/>
                </a:cubicBezTo>
                <a:cubicBezTo>
                  <a:pt x="422098" y="277482"/>
                  <a:pt x="405614" y="286462"/>
                  <a:pt x="388743" y="291080"/>
                </a:cubicBezTo>
                <a:cubicBezTo>
                  <a:pt x="371872" y="295697"/>
                  <a:pt x="367433" y="294557"/>
                  <a:pt x="375428" y="287660"/>
                </a:cubicBezTo>
                <a:cubicBezTo>
                  <a:pt x="383423" y="280762"/>
                  <a:pt x="394099" y="271523"/>
                  <a:pt x="407457" y="259944"/>
                </a:cubicBezTo>
                <a:cubicBezTo>
                  <a:pt x="420815" y="248364"/>
                  <a:pt x="432792" y="235332"/>
                  <a:pt x="443390" y="220849"/>
                </a:cubicBezTo>
                <a:cubicBezTo>
                  <a:pt x="453987" y="206365"/>
                  <a:pt x="458608" y="194656"/>
                  <a:pt x="457253" y="185722"/>
                </a:cubicBezTo>
                <a:cubicBezTo>
                  <a:pt x="456237" y="179022"/>
                  <a:pt x="458294" y="176060"/>
                  <a:pt x="463424" y="176837"/>
                </a:cubicBezTo>
                <a:close/>
                <a:moveTo>
                  <a:pt x="5701308" y="161674"/>
                </a:moveTo>
                <a:lnTo>
                  <a:pt x="5650182" y="173930"/>
                </a:lnTo>
                <a:lnTo>
                  <a:pt x="5655802" y="176785"/>
                </a:lnTo>
                <a:cubicBezTo>
                  <a:pt x="5667554" y="183360"/>
                  <a:pt x="5672437" y="188895"/>
                  <a:pt x="5670451" y="193391"/>
                </a:cubicBezTo>
                <a:cubicBezTo>
                  <a:pt x="5668465" y="197886"/>
                  <a:pt x="5665859" y="201626"/>
                  <a:pt x="5662632" y="204608"/>
                </a:cubicBezTo>
                <a:lnTo>
                  <a:pt x="5702964" y="233066"/>
                </a:lnTo>
                <a:lnTo>
                  <a:pt x="5702964" y="183206"/>
                </a:lnTo>
                <a:cubicBezTo>
                  <a:pt x="5702964" y="170687"/>
                  <a:pt x="5702412" y="163509"/>
                  <a:pt x="5701308" y="161674"/>
                </a:cubicBezTo>
                <a:close/>
                <a:moveTo>
                  <a:pt x="4642015" y="155929"/>
                </a:moveTo>
                <a:cubicBezTo>
                  <a:pt x="4644334" y="156240"/>
                  <a:pt x="4647138" y="156875"/>
                  <a:pt x="4650430" y="157834"/>
                </a:cubicBezTo>
                <a:cubicBezTo>
                  <a:pt x="4663594" y="161670"/>
                  <a:pt x="4673069" y="167482"/>
                  <a:pt x="4678855" y="175268"/>
                </a:cubicBezTo>
                <a:cubicBezTo>
                  <a:pt x="4684642" y="183055"/>
                  <a:pt x="4686069" y="192634"/>
                  <a:pt x="4683136" y="204006"/>
                </a:cubicBezTo>
                <a:cubicBezTo>
                  <a:pt x="4680203" y="215378"/>
                  <a:pt x="4670957" y="212696"/>
                  <a:pt x="4655398" y="195961"/>
                </a:cubicBezTo>
                <a:cubicBezTo>
                  <a:pt x="4643711" y="179771"/>
                  <a:pt x="4636670" y="168410"/>
                  <a:pt x="4634275" y="161878"/>
                </a:cubicBezTo>
                <a:cubicBezTo>
                  <a:pt x="4632479" y="156979"/>
                  <a:pt x="4635059" y="154996"/>
                  <a:pt x="4642015" y="155929"/>
                </a:cubicBezTo>
                <a:close/>
                <a:moveTo>
                  <a:pt x="2885721" y="135313"/>
                </a:moveTo>
                <a:cubicBezTo>
                  <a:pt x="2884667" y="134890"/>
                  <a:pt x="2875984" y="135804"/>
                  <a:pt x="2859672" y="138055"/>
                </a:cubicBezTo>
                <a:cubicBezTo>
                  <a:pt x="2843360" y="140307"/>
                  <a:pt x="2824284" y="142630"/>
                  <a:pt x="2802443" y="145025"/>
                </a:cubicBezTo>
                <a:cubicBezTo>
                  <a:pt x="2804193" y="159566"/>
                  <a:pt x="2805448" y="171812"/>
                  <a:pt x="2806208" y="181764"/>
                </a:cubicBezTo>
                <a:cubicBezTo>
                  <a:pt x="2826556" y="179111"/>
                  <a:pt x="2851494" y="175261"/>
                  <a:pt x="2881021" y="170213"/>
                </a:cubicBezTo>
                <a:cubicBezTo>
                  <a:pt x="2883430" y="160562"/>
                  <a:pt x="2885079" y="152439"/>
                  <a:pt x="2885968" y="145842"/>
                </a:cubicBezTo>
                <a:cubicBezTo>
                  <a:pt x="2886857" y="139246"/>
                  <a:pt x="2886775" y="135736"/>
                  <a:pt x="2885721" y="135313"/>
                </a:cubicBezTo>
                <a:close/>
                <a:moveTo>
                  <a:pt x="5326172" y="134678"/>
                </a:moveTo>
                <a:cubicBezTo>
                  <a:pt x="5297836" y="139181"/>
                  <a:pt x="5283488" y="141433"/>
                  <a:pt x="5283130" y="141433"/>
                </a:cubicBezTo>
                <a:cubicBezTo>
                  <a:pt x="5288421" y="167030"/>
                  <a:pt x="5292551" y="183621"/>
                  <a:pt x="5295520" y="191207"/>
                </a:cubicBezTo>
                <a:lnTo>
                  <a:pt x="5326172" y="187723"/>
                </a:lnTo>
                <a:lnTo>
                  <a:pt x="5326172" y="171138"/>
                </a:lnTo>
                <a:cubicBezTo>
                  <a:pt x="5317697" y="172027"/>
                  <a:pt x="5308605" y="170425"/>
                  <a:pt x="5298897" y="166331"/>
                </a:cubicBezTo>
                <a:cubicBezTo>
                  <a:pt x="5289189" y="162237"/>
                  <a:pt x="5298280" y="156834"/>
                  <a:pt x="5326172" y="150123"/>
                </a:cubicBezTo>
                <a:close/>
                <a:moveTo>
                  <a:pt x="1573322" y="134678"/>
                </a:moveTo>
                <a:cubicBezTo>
                  <a:pt x="1544986" y="139181"/>
                  <a:pt x="1530639" y="141433"/>
                  <a:pt x="1530280" y="141433"/>
                </a:cubicBezTo>
                <a:cubicBezTo>
                  <a:pt x="1535571" y="167030"/>
                  <a:pt x="1539701" y="183621"/>
                  <a:pt x="1542670" y="191207"/>
                </a:cubicBezTo>
                <a:lnTo>
                  <a:pt x="1573322" y="187723"/>
                </a:lnTo>
                <a:lnTo>
                  <a:pt x="1573322" y="171138"/>
                </a:lnTo>
                <a:cubicBezTo>
                  <a:pt x="1564847" y="172027"/>
                  <a:pt x="1555755" y="170425"/>
                  <a:pt x="1546047" y="166331"/>
                </a:cubicBezTo>
                <a:cubicBezTo>
                  <a:pt x="1536339" y="162237"/>
                  <a:pt x="1545430" y="156834"/>
                  <a:pt x="1573322" y="150123"/>
                </a:cubicBezTo>
                <a:close/>
                <a:moveTo>
                  <a:pt x="3659337" y="129625"/>
                </a:moveTo>
                <a:cubicBezTo>
                  <a:pt x="3675517" y="128541"/>
                  <a:pt x="3689089" y="130914"/>
                  <a:pt x="3700054" y="136743"/>
                </a:cubicBezTo>
                <a:cubicBezTo>
                  <a:pt x="3714674" y="144516"/>
                  <a:pt x="3721113" y="151514"/>
                  <a:pt x="3719370" y="157737"/>
                </a:cubicBezTo>
                <a:cubicBezTo>
                  <a:pt x="3717628" y="163961"/>
                  <a:pt x="3710594" y="166625"/>
                  <a:pt x="3698269" y="165728"/>
                </a:cubicBezTo>
                <a:cubicBezTo>
                  <a:pt x="3685943" y="164832"/>
                  <a:pt x="3668624" y="164384"/>
                  <a:pt x="3646310" y="164384"/>
                </a:cubicBezTo>
                <a:cubicBezTo>
                  <a:pt x="3624026" y="164384"/>
                  <a:pt x="3600085" y="165506"/>
                  <a:pt x="3574488" y="167750"/>
                </a:cubicBezTo>
                <a:cubicBezTo>
                  <a:pt x="3548890" y="169995"/>
                  <a:pt x="3527466" y="172665"/>
                  <a:pt x="3510215" y="175763"/>
                </a:cubicBezTo>
                <a:cubicBezTo>
                  <a:pt x="3492963" y="178860"/>
                  <a:pt x="3477906" y="181786"/>
                  <a:pt x="3465043" y="184539"/>
                </a:cubicBezTo>
                <a:cubicBezTo>
                  <a:pt x="3452180" y="187293"/>
                  <a:pt x="3438794" y="184303"/>
                  <a:pt x="3424883" y="175569"/>
                </a:cubicBezTo>
                <a:cubicBezTo>
                  <a:pt x="3412278" y="161702"/>
                  <a:pt x="3411382" y="155454"/>
                  <a:pt x="3422195" y="156823"/>
                </a:cubicBezTo>
                <a:cubicBezTo>
                  <a:pt x="3433007" y="158193"/>
                  <a:pt x="3451531" y="157762"/>
                  <a:pt x="3477766" y="155533"/>
                </a:cubicBezTo>
                <a:cubicBezTo>
                  <a:pt x="3504002" y="153303"/>
                  <a:pt x="3532008" y="149929"/>
                  <a:pt x="3561786" y="145412"/>
                </a:cubicBezTo>
                <a:cubicBezTo>
                  <a:pt x="3591563" y="140895"/>
                  <a:pt x="3618397" y="136378"/>
                  <a:pt x="3642288" y="131860"/>
                </a:cubicBezTo>
                <a:cubicBezTo>
                  <a:pt x="3648261" y="130731"/>
                  <a:pt x="3653944" y="129986"/>
                  <a:pt x="3659337" y="129625"/>
                </a:cubicBezTo>
                <a:close/>
                <a:moveTo>
                  <a:pt x="258913" y="129625"/>
                </a:moveTo>
                <a:cubicBezTo>
                  <a:pt x="275092" y="128541"/>
                  <a:pt x="288664" y="130914"/>
                  <a:pt x="299629" y="136743"/>
                </a:cubicBezTo>
                <a:cubicBezTo>
                  <a:pt x="314250" y="144516"/>
                  <a:pt x="320688" y="151514"/>
                  <a:pt x="318945" y="157737"/>
                </a:cubicBezTo>
                <a:cubicBezTo>
                  <a:pt x="317204" y="163961"/>
                  <a:pt x="310170" y="166625"/>
                  <a:pt x="297844" y="165728"/>
                </a:cubicBezTo>
                <a:cubicBezTo>
                  <a:pt x="285519" y="164832"/>
                  <a:pt x="268199" y="164384"/>
                  <a:pt x="245886" y="164384"/>
                </a:cubicBezTo>
                <a:cubicBezTo>
                  <a:pt x="223602" y="164384"/>
                  <a:pt x="199660" y="165506"/>
                  <a:pt x="174063" y="167750"/>
                </a:cubicBezTo>
                <a:cubicBezTo>
                  <a:pt x="148466" y="169995"/>
                  <a:pt x="127042" y="172665"/>
                  <a:pt x="109790" y="175763"/>
                </a:cubicBezTo>
                <a:cubicBezTo>
                  <a:pt x="92539" y="178860"/>
                  <a:pt x="77482" y="181786"/>
                  <a:pt x="64618" y="184539"/>
                </a:cubicBezTo>
                <a:cubicBezTo>
                  <a:pt x="51755" y="187293"/>
                  <a:pt x="38369" y="184303"/>
                  <a:pt x="24459" y="175569"/>
                </a:cubicBezTo>
                <a:cubicBezTo>
                  <a:pt x="11853" y="161702"/>
                  <a:pt x="10957" y="155454"/>
                  <a:pt x="21770" y="156823"/>
                </a:cubicBezTo>
                <a:cubicBezTo>
                  <a:pt x="32583" y="158193"/>
                  <a:pt x="51107" y="157762"/>
                  <a:pt x="77342" y="155533"/>
                </a:cubicBezTo>
                <a:cubicBezTo>
                  <a:pt x="103577" y="153303"/>
                  <a:pt x="131584" y="149929"/>
                  <a:pt x="161361" y="145412"/>
                </a:cubicBezTo>
                <a:cubicBezTo>
                  <a:pt x="191139" y="140895"/>
                  <a:pt x="217973" y="136378"/>
                  <a:pt x="241863" y="131860"/>
                </a:cubicBezTo>
                <a:cubicBezTo>
                  <a:pt x="247836" y="130731"/>
                  <a:pt x="253519" y="129986"/>
                  <a:pt x="258913" y="129625"/>
                </a:cubicBezTo>
                <a:close/>
                <a:moveTo>
                  <a:pt x="5380988" y="128693"/>
                </a:moveTo>
                <a:cubicBezTo>
                  <a:pt x="5373892" y="128890"/>
                  <a:pt x="5363772" y="130240"/>
                  <a:pt x="5350629" y="132742"/>
                </a:cubicBezTo>
                <a:lnTo>
                  <a:pt x="5350629" y="146681"/>
                </a:lnTo>
                <a:cubicBezTo>
                  <a:pt x="5362274" y="143971"/>
                  <a:pt x="5371032" y="145810"/>
                  <a:pt x="5376904" y="152198"/>
                </a:cubicBezTo>
                <a:cubicBezTo>
                  <a:pt x="5382776" y="158587"/>
                  <a:pt x="5373932" y="163825"/>
                  <a:pt x="5350371" y="167912"/>
                </a:cubicBezTo>
                <a:lnTo>
                  <a:pt x="5349274" y="184475"/>
                </a:lnTo>
                <a:cubicBezTo>
                  <a:pt x="5363342" y="182682"/>
                  <a:pt x="5374771" y="181786"/>
                  <a:pt x="5383561" y="181786"/>
                </a:cubicBezTo>
                <a:cubicBezTo>
                  <a:pt x="5392094" y="152518"/>
                  <a:pt x="5395309" y="135775"/>
                  <a:pt x="5393209" y="131559"/>
                </a:cubicBezTo>
                <a:cubicBezTo>
                  <a:pt x="5392158" y="129451"/>
                  <a:pt x="5388085" y="128496"/>
                  <a:pt x="5380988" y="128693"/>
                </a:cubicBezTo>
                <a:close/>
                <a:moveTo>
                  <a:pt x="1628138" y="128693"/>
                </a:moveTo>
                <a:cubicBezTo>
                  <a:pt x="1621042" y="128890"/>
                  <a:pt x="1610922" y="130240"/>
                  <a:pt x="1597779" y="132742"/>
                </a:cubicBezTo>
                <a:lnTo>
                  <a:pt x="1597779" y="146681"/>
                </a:lnTo>
                <a:cubicBezTo>
                  <a:pt x="1609423" y="143971"/>
                  <a:pt x="1618182" y="145810"/>
                  <a:pt x="1624054" y="152198"/>
                </a:cubicBezTo>
                <a:cubicBezTo>
                  <a:pt x="1629926" y="158587"/>
                  <a:pt x="1621082" y="163825"/>
                  <a:pt x="1597521" y="167912"/>
                </a:cubicBezTo>
                <a:lnTo>
                  <a:pt x="1596424" y="184475"/>
                </a:lnTo>
                <a:cubicBezTo>
                  <a:pt x="1610492" y="182682"/>
                  <a:pt x="1621921" y="181786"/>
                  <a:pt x="1630711" y="181786"/>
                </a:cubicBezTo>
                <a:cubicBezTo>
                  <a:pt x="1639244" y="152518"/>
                  <a:pt x="1642460" y="135775"/>
                  <a:pt x="1640359" y="131559"/>
                </a:cubicBezTo>
                <a:cubicBezTo>
                  <a:pt x="1639308" y="129451"/>
                  <a:pt x="1635235" y="128496"/>
                  <a:pt x="1628138" y="128693"/>
                </a:cubicBezTo>
                <a:close/>
                <a:moveTo>
                  <a:pt x="4565883" y="128602"/>
                </a:moveTo>
                <a:cubicBezTo>
                  <a:pt x="4560957" y="129039"/>
                  <a:pt x="4548420" y="131265"/>
                  <a:pt x="4528272" y="135281"/>
                </a:cubicBezTo>
                <a:lnTo>
                  <a:pt x="4529456" y="173676"/>
                </a:lnTo>
                <a:cubicBezTo>
                  <a:pt x="4537386" y="172931"/>
                  <a:pt x="4543986" y="171167"/>
                  <a:pt x="4549256" y="168385"/>
                </a:cubicBezTo>
                <a:cubicBezTo>
                  <a:pt x="4554526" y="165603"/>
                  <a:pt x="4560219" y="167220"/>
                  <a:pt x="4566335" y="173236"/>
                </a:cubicBezTo>
                <a:cubicBezTo>
                  <a:pt x="4572451" y="179251"/>
                  <a:pt x="4570694" y="184227"/>
                  <a:pt x="4561065" y="188164"/>
                </a:cubicBezTo>
                <a:cubicBezTo>
                  <a:pt x="4551435" y="192100"/>
                  <a:pt x="4540957" y="194068"/>
                  <a:pt x="4529628" y="194068"/>
                </a:cubicBezTo>
                <a:lnTo>
                  <a:pt x="4530789" y="229001"/>
                </a:lnTo>
                <a:cubicBezTo>
                  <a:pt x="4535321" y="229130"/>
                  <a:pt x="4542075" y="227363"/>
                  <a:pt x="4551052" y="223699"/>
                </a:cubicBezTo>
                <a:cubicBezTo>
                  <a:pt x="4560029" y="220035"/>
                  <a:pt x="4566048" y="220228"/>
                  <a:pt x="4569110" y="224279"/>
                </a:cubicBezTo>
                <a:cubicBezTo>
                  <a:pt x="4572171" y="228331"/>
                  <a:pt x="4574426" y="228072"/>
                  <a:pt x="4575875" y="223505"/>
                </a:cubicBezTo>
                <a:cubicBezTo>
                  <a:pt x="4577323" y="218938"/>
                  <a:pt x="4578273" y="203422"/>
                  <a:pt x="4578725" y="176957"/>
                </a:cubicBezTo>
                <a:cubicBezTo>
                  <a:pt x="4579177" y="150492"/>
                  <a:pt x="4578381" y="135707"/>
                  <a:pt x="4576337" y="132603"/>
                </a:cubicBezTo>
                <a:cubicBezTo>
                  <a:pt x="4574294" y="129498"/>
                  <a:pt x="4570809" y="128164"/>
                  <a:pt x="4565883" y="128602"/>
                </a:cubicBezTo>
                <a:close/>
                <a:moveTo>
                  <a:pt x="5787424" y="122366"/>
                </a:moveTo>
                <a:cubicBezTo>
                  <a:pt x="5797342" y="122259"/>
                  <a:pt x="5805487" y="126080"/>
                  <a:pt x="5811859" y="133829"/>
                </a:cubicBezTo>
                <a:cubicBezTo>
                  <a:pt x="5820356" y="144161"/>
                  <a:pt x="5814825" y="149581"/>
                  <a:pt x="5795265" y="150090"/>
                </a:cubicBezTo>
                <a:cubicBezTo>
                  <a:pt x="5775705" y="150600"/>
                  <a:pt x="5753090" y="152811"/>
                  <a:pt x="5727421" y="156726"/>
                </a:cubicBezTo>
                <a:cubicBezTo>
                  <a:pt x="5731021" y="160799"/>
                  <a:pt x="5732128" y="165456"/>
                  <a:pt x="5730744" y="170697"/>
                </a:cubicBezTo>
                <a:cubicBezTo>
                  <a:pt x="5729361" y="175939"/>
                  <a:pt x="5728253" y="181879"/>
                  <a:pt x="5727421" y="188519"/>
                </a:cubicBezTo>
                <a:cubicBezTo>
                  <a:pt x="5738119" y="185952"/>
                  <a:pt x="5747659" y="183059"/>
                  <a:pt x="5756040" y="179839"/>
                </a:cubicBezTo>
                <a:cubicBezTo>
                  <a:pt x="5764422" y="176620"/>
                  <a:pt x="5772546" y="178516"/>
                  <a:pt x="5780411" y="185529"/>
                </a:cubicBezTo>
                <a:cubicBezTo>
                  <a:pt x="5788277" y="192541"/>
                  <a:pt x="5785072" y="198195"/>
                  <a:pt x="5770796" y="202490"/>
                </a:cubicBezTo>
                <a:cubicBezTo>
                  <a:pt x="5756521" y="206784"/>
                  <a:pt x="5741998" y="208480"/>
                  <a:pt x="5727227" y="207577"/>
                </a:cubicBezTo>
                <a:lnTo>
                  <a:pt x="5726044" y="245349"/>
                </a:lnTo>
                <a:cubicBezTo>
                  <a:pt x="5751398" y="258011"/>
                  <a:pt x="5774547" y="266124"/>
                  <a:pt x="5795490" y="269688"/>
                </a:cubicBezTo>
                <a:cubicBezTo>
                  <a:pt x="5816434" y="273251"/>
                  <a:pt x="5836195" y="276510"/>
                  <a:pt x="5854773" y="279464"/>
                </a:cubicBezTo>
                <a:cubicBezTo>
                  <a:pt x="5873351" y="282418"/>
                  <a:pt x="5875609" y="286451"/>
                  <a:pt x="5861548" y="291564"/>
                </a:cubicBezTo>
                <a:cubicBezTo>
                  <a:pt x="5847488" y="296676"/>
                  <a:pt x="5831441" y="301053"/>
                  <a:pt x="5813408" y="304696"/>
                </a:cubicBezTo>
                <a:cubicBezTo>
                  <a:pt x="5795375" y="308338"/>
                  <a:pt x="5781581" y="308517"/>
                  <a:pt x="5772022" y="305234"/>
                </a:cubicBezTo>
                <a:cubicBezTo>
                  <a:pt x="5762465" y="301950"/>
                  <a:pt x="5745755" y="290847"/>
                  <a:pt x="5721893" y="271925"/>
                </a:cubicBezTo>
                <a:cubicBezTo>
                  <a:pt x="5698031" y="253003"/>
                  <a:pt x="5674900" y="234701"/>
                  <a:pt x="5652501" y="217020"/>
                </a:cubicBezTo>
                <a:cubicBezTo>
                  <a:pt x="5647955" y="223975"/>
                  <a:pt x="5639932" y="233658"/>
                  <a:pt x="5628431" y="246069"/>
                </a:cubicBezTo>
                <a:cubicBezTo>
                  <a:pt x="5616930" y="258481"/>
                  <a:pt x="5605820" y="268182"/>
                  <a:pt x="5595100" y="275173"/>
                </a:cubicBezTo>
                <a:cubicBezTo>
                  <a:pt x="5584381" y="282164"/>
                  <a:pt x="5572683" y="287043"/>
                  <a:pt x="5560006" y="289811"/>
                </a:cubicBezTo>
                <a:cubicBezTo>
                  <a:pt x="5547330" y="292578"/>
                  <a:pt x="5547893" y="288714"/>
                  <a:pt x="5561695" y="278217"/>
                </a:cubicBezTo>
                <a:cubicBezTo>
                  <a:pt x="5575497" y="267720"/>
                  <a:pt x="5589931" y="253161"/>
                  <a:pt x="5604995" y="234540"/>
                </a:cubicBezTo>
                <a:cubicBezTo>
                  <a:pt x="5620060" y="215919"/>
                  <a:pt x="5629581" y="202231"/>
                  <a:pt x="5633561" y="193477"/>
                </a:cubicBezTo>
                <a:cubicBezTo>
                  <a:pt x="5635551" y="189099"/>
                  <a:pt x="5636986" y="185257"/>
                  <a:pt x="5637868" y="181950"/>
                </a:cubicBezTo>
                <a:lnTo>
                  <a:pt x="5638461" y="176942"/>
                </a:lnTo>
                <a:lnTo>
                  <a:pt x="5617385" y="182571"/>
                </a:lnTo>
                <a:cubicBezTo>
                  <a:pt x="5607382" y="185747"/>
                  <a:pt x="5597101" y="182359"/>
                  <a:pt x="5586539" y="172407"/>
                </a:cubicBezTo>
                <a:cubicBezTo>
                  <a:pt x="5575977" y="162455"/>
                  <a:pt x="5574712" y="157935"/>
                  <a:pt x="5582743" y="158845"/>
                </a:cubicBezTo>
                <a:cubicBezTo>
                  <a:pt x="5590774" y="159756"/>
                  <a:pt x="5598223" y="159781"/>
                  <a:pt x="5605092" y="158920"/>
                </a:cubicBezTo>
                <a:cubicBezTo>
                  <a:pt x="5611961" y="158060"/>
                  <a:pt x="5625118" y="156049"/>
                  <a:pt x="5644563" y="152887"/>
                </a:cubicBezTo>
                <a:cubicBezTo>
                  <a:pt x="5664009" y="149725"/>
                  <a:pt x="5687229" y="144992"/>
                  <a:pt x="5714224" y="138690"/>
                </a:cubicBezTo>
                <a:cubicBezTo>
                  <a:pt x="5741219" y="132387"/>
                  <a:pt x="5762117" y="127419"/>
                  <a:pt x="5776916" y="123783"/>
                </a:cubicBezTo>
                <a:cubicBezTo>
                  <a:pt x="5780616" y="122874"/>
                  <a:pt x="5784119" y="122402"/>
                  <a:pt x="5787424" y="122366"/>
                </a:cubicBezTo>
                <a:close/>
                <a:moveTo>
                  <a:pt x="7108160" y="100950"/>
                </a:moveTo>
                <a:lnTo>
                  <a:pt x="7069613" y="104650"/>
                </a:lnTo>
                <a:cubicBezTo>
                  <a:pt x="7069190" y="119843"/>
                  <a:pt x="7068533" y="134296"/>
                  <a:pt x="7067643" y="148009"/>
                </a:cubicBezTo>
                <a:lnTo>
                  <a:pt x="7067473" y="149968"/>
                </a:lnTo>
                <a:lnTo>
                  <a:pt x="7075657" y="146326"/>
                </a:lnTo>
                <a:cubicBezTo>
                  <a:pt x="7086872" y="143996"/>
                  <a:pt x="7099262" y="140034"/>
                  <a:pt x="7112827" y="134442"/>
                </a:cubicBezTo>
                <a:cubicBezTo>
                  <a:pt x="7112827" y="130226"/>
                  <a:pt x="7112623" y="123833"/>
                  <a:pt x="7112215" y="115265"/>
                </a:cubicBezTo>
                <a:cubicBezTo>
                  <a:pt x="7111806" y="106697"/>
                  <a:pt x="7110455" y="101925"/>
                  <a:pt x="7108160" y="100950"/>
                </a:cubicBezTo>
                <a:close/>
                <a:moveTo>
                  <a:pt x="1212186" y="100950"/>
                </a:moveTo>
                <a:lnTo>
                  <a:pt x="1173639" y="104650"/>
                </a:lnTo>
                <a:cubicBezTo>
                  <a:pt x="1173216" y="119843"/>
                  <a:pt x="1172559" y="134296"/>
                  <a:pt x="1171668" y="148009"/>
                </a:cubicBezTo>
                <a:lnTo>
                  <a:pt x="1171499" y="149968"/>
                </a:lnTo>
                <a:lnTo>
                  <a:pt x="1179684" y="146326"/>
                </a:lnTo>
                <a:cubicBezTo>
                  <a:pt x="1190898" y="143996"/>
                  <a:pt x="1203288" y="140034"/>
                  <a:pt x="1216853" y="134442"/>
                </a:cubicBezTo>
                <a:cubicBezTo>
                  <a:pt x="1216853" y="130226"/>
                  <a:pt x="1216649" y="123833"/>
                  <a:pt x="1216240" y="115265"/>
                </a:cubicBezTo>
                <a:cubicBezTo>
                  <a:pt x="1215831" y="106697"/>
                  <a:pt x="1214480" y="101925"/>
                  <a:pt x="1212186" y="100950"/>
                </a:cubicBezTo>
                <a:close/>
                <a:moveTo>
                  <a:pt x="3827715" y="99832"/>
                </a:moveTo>
                <a:cubicBezTo>
                  <a:pt x="3832080" y="100663"/>
                  <a:pt x="3837501" y="102528"/>
                  <a:pt x="3843980" y="105424"/>
                </a:cubicBezTo>
                <a:cubicBezTo>
                  <a:pt x="3856936" y="111218"/>
                  <a:pt x="3864386" y="117588"/>
                  <a:pt x="3866329" y="124536"/>
                </a:cubicBezTo>
                <a:cubicBezTo>
                  <a:pt x="3868272" y="131484"/>
                  <a:pt x="3867723" y="138737"/>
                  <a:pt x="3864683" y="146294"/>
                </a:cubicBezTo>
                <a:cubicBezTo>
                  <a:pt x="3861643" y="153851"/>
                  <a:pt x="3855929" y="154249"/>
                  <a:pt x="3847539" y="147488"/>
                </a:cubicBezTo>
                <a:cubicBezTo>
                  <a:pt x="3839150" y="140726"/>
                  <a:pt x="3830897" y="132377"/>
                  <a:pt x="3822781" y="122439"/>
                </a:cubicBezTo>
                <a:cubicBezTo>
                  <a:pt x="3814951" y="110235"/>
                  <a:pt x="3813288" y="102900"/>
                  <a:pt x="3817791" y="100434"/>
                </a:cubicBezTo>
                <a:cubicBezTo>
                  <a:pt x="3820042" y="99201"/>
                  <a:pt x="3823350" y="99000"/>
                  <a:pt x="3827715" y="99832"/>
                </a:cubicBezTo>
                <a:close/>
                <a:moveTo>
                  <a:pt x="920877" y="89714"/>
                </a:moveTo>
                <a:lnTo>
                  <a:pt x="908808" y="94196"/>
                </a:lnTo>
                <a:cubicBezTo>
                  <a:pt x="891557" y="96892"/>
                  <a:pt x="879432" y="98928"/>
                  <a:pt x="872434" y="100305"/>
                </a:cubicBezTo>
                <a:lnTo>
                  <a:pt x="871251" y="133173"/>
                </a:lnTo>
                <a:lnTo>
                  <a:pt x="891449" y="130849"/>
                </a:lnTo>
                <a:cubicBezTo>
                  <a:pt x="898734" y="121844"/>
                  <a:pt x="905139" y="113431"/>
                  <a:pt x="910664" y="105610"/>
                </a:cubicBezTo>
                <a:close/>
                <a:moveTo>
                  <a:pt x="6816851" y="89714"/>
                </a:moveTo>
                <a:lnTo>
                  <a:pt x="6804783" y="94196"/>
                </a:lnTo>
                <a:cubicBezTo>
                  <a:pt x="6787531" y="96892"/>
                  <a:pt x="6775407" y="98928"/>
                  <a:pt x="6768409" y="100305"/>
                </a:cubicBezTo>
                <a:lnTo>
                  <a:pt x="6767225" y="133173"/>
                </a:lnTo>
                <a:lnTo>
                  <a:pt x="6787423" y="130849"/>
                </a:lnTo>
                <a:cubicBezTo>
                  <a:pt x="6794709" y="121844"/>
                  <a:pt x="6801113" y="113431"/>
                  <a:pt x="6806638" y="105610"/>
                </a:cubicBezTo>
                <a:close/>
                <a:moveTo>
                  <a:pt x="2230250" y="71879"/>
                </a:moveTo>
                <a:cubicBezTo>
                  <a:pt x="2220491" y="71456"/>
                  <a:pt x="2211661" y="76669"/>
                  <a:pt x="2203760" y="87517"/>
                </a:cubicBezTo>
                <a:cubicBezTo>
                  <a:pt x="2195858" y="98365"/>
                  <a:pt x="2190581" y="115885"/>
                  <a:pt x="2187928" y="140077"/>
                </a:cubicBezTo>
                <a:cubicBezTo>
                  <a:pt x="2185289" y="164255"/>
                  <a:pt x="2186186" y="185855"/>
                  <a:pt x="2190617" y="204877"/>
                </a:cubicBezTo>
                <a:cubicBezTo>
                  <a:pt x="2195048" y="223899"/>
                  <a:pt x="2201899" y="236953"/>
                  <a:pt x="2211170" y="244037"/>
                </a:cubicBezTo>
                <a:cubicBezTo>
                  <a:pt x="2220441" y="251121"/>
                  <a:pt x="2229748" y="252609"/>
                  <a:pt x="2239090" y="248500"/>
                </a:cubicBezTo>
                <a:cubicBezTo>
                  <a:pt x="2248433" y="244392"/>
                  <a:pt x="2255506" y="235139"/>
                  <a:pt x="2260310" y="220741"/>
                </a:cubicBezTo>
                <a:cubicBezTo>
                  <a:pt x="2265114" y="206343"/>
                  <a:pt x="2267516" y="190476"/>
                  <a:pt x="2267516" y="173139"/>
                </a:cubicBezTo>
                <a:cubicBezTo>
                  <a:pt x="2267516" y="155801"/>
                  <a:pt x="2266856" y="140088"/>
                  <a:pt x="2265537" y="125999"/>
                </a:cubicBezTo>
                <a:cubicBezTo>
                  <a:pt x="2264218" y="111910"/>
                  <a:pt x="2260446" y="99473"/>
                  <a:pt x="2254223" y="88689"/>
                </a:cubicBezTo>
                <a:cubicBezTo>
                  <a:pt x="2247999" y="77905"/>
                  <a:pt x="2240008" y="72302"/>
                  <a:pt x="2230250" y="71879"/>
                </a:cubicBezTo>
                <a:close/>
                <a:moveTo>
                  <a:pt x="6455046" y="68160"/>
                </a:moveTo>
                <a:cubicBezTo>
                  <a:pt x="6448299" y="68868"/>
                  <a:pt x="6439014" y="70348"/>
                  <a:pt x="6427191" y="72600"/>
                </a:cubicBezTo>
                <a:lnTo>
                  <a:pt x="6375651" y="81397"/>
                </a:lnTo>
                <a:cubicBezTo>
                  <a:pt x="6379179" y="103754"/>
                  <a:pt x="6381753" y="122812"/>
                  <a:pt x="6383374" y="138572"/>
                </a:cubicBezTo>
                <a:cubicBezTo>
                  <a:pt x="6409703" y="133180"/>
                  <a:pt x="6436017" y="128863"/>
                  <a:pt x="6462317" y="125622"/>
                </a:cubicBezTo>
                <a:cubicBezTo>
                  <a:pt x="6464726" y="115340"/>
                  <a:pt x="6467057" y="103642"/>
                  <a:pt x="6469307" y="90528"/>
                </a:cubicBezTo>
                <a:cubicBezTo>
                  <a:pt x="6471559" y="77414"/>
                  <a:pt x="6471015" y="70022"/>
                  <a:pt x="6467673" y="68351"/>
                </a:cubicBezTo>
                <a:cubicBezTo>
                  <a:pt x="6466002" y="67516"/>
                  <a:pt x="6461793" y="67452"/>
                  <a:pt x="6455046" y="68160"/>
                </a:cubicBezTo>
                <a:close/>
                <a:moveTo>
                  <a:pt x="559072" y="68160"/>
                </a:moveTo>
                <a:cubicBezTo>
                  <a:pt x="552325" y="68868"/>
                  <a:pt x="543040" y="70348"/>
                  <a:pt x="531216" y="72600"/>
                </a:cubicBezTo>
                <a:lnTo>
                  <a:pt x="479678" y="81397"/>
                </a:lnTo>
                <a:cubicBezTo>
                  <a:pt x="483205" y="103754"/>
                  <a:pt x="485779" y="122812"/>
                  <a:pt x="487399" y="138572"/>
                </a:cubicBezTo>
                <a:cubicBezTo>
                  <a:pt x="513729" y="133180"/>
                  <a:pt x="540043" y="128863"/>
                  <a:pt x="566343" y="125622"/>
                </a:cubicBezTo>
                <a:cubicBezTo>
                  <a:pt x="568752" y="115340"/>
                  <a:pt x="571082" y="103642"/>
                  <a:pt x="573333" y="90528"/>
                </a:cubicBezTo>
                <a:cubicBezTo>
                  <a:pt x="575585" y="77414"/>
                  <a:pt x="575040" y="70022"/>
                  <a:pt x="571699" y="68351"/>
                </a:cubicBezTo>
                <a:cubicBezTo>
                  <a:pt x="570029" y="67516"/>
                  <a:pt x="565819" y="67452"/>
                  <a:pt x="559072" y="68160"/>
                </a:cubicBezTo>
                <a:close/>
                <a:moveTo>
                  <a:pt x="6145861" y="65885"/>
                </a:moveTo>
                <a:cubicBezTo>
                  <a:pt x="6155119" y="65104"/>
                  <a:pt x="6163182" y="67797"/>
                  <a:pt x="6170049" y="73965"/>
                </a:cubicBezTo>
                <a:cubicBezTo>
                  <a:pt x="6179205" y="82190"/>
                  <a:pt x="6177683" y="87166"/>
                  <a:pt x="6165479" y="88894"/>
                </a:cubicBezTo>
                <a:cubicBezTo>
                  <a:pt x="6153275" y="90622"/>
                  <a:pt x="6135981" y="93185"/>
                  <a:pt x="6113595" y="96584"/>
                </a:cubicBezTo>
                <a:cubicBezTo>
                  <a:pt x="6126187" y="102664"/>
                  <a:pt x="6131273" y="108375"/>
                  <a:pt x="6128857" y="113716"/>
                </a:cubicBezTo>
                <a:cubicBezTo>
                  <a:pt x="6126441" y="119058"/>
                  <a:pt x="6119554" y="136650"/>
                  <a:pt x="6108197" y="166492"/>
                </a:cubicBezTo>
                <a:cubicBezTo>
                  <a:pt x="6130195" y="184733"/>
                  <a:pt x="6144693" y="198399"/>
                  <a:pt x="6151691" y="207491"/>
                </a:cubicBezTo>
                <a:cubicBezTo>
                  <a:pt x="6158689" y="216582"/>
                  <a:pt x="6159581" y="225394"/>
                  <a:pt x="6154368" y="233927"/>
                </a:cubicBezTo>
                <a:cubicBezTo>
                  <a:pt x="6149155" y="242459"/>
                  <a:pt x="6140985" y="240660"/>
                  <a:pt x="6129857" y="228528"/>
                </a:cubicBezTo>
                <a:cubicBezTo>
                  <a:pt x="6118729" y="216396"/>
                  <a:pt x="6107121" y="204013"/>
                  <a:pt x="6095032" y="191379"/>
                </a:cubicBezTo>
                <a:cubicBezTo>
                  <a:pt x="6081280" y="209663"/>
                  <a:pt x="6067865" y="222541"/>
                  <a:pt x="6054787" y="230012"/>
                </a:cubicBezTo>
                <a:cubicBezTo>
                  <a:pt x="6048247" y="233748"/>
                  <a:pt x="6041993" y="236722"/>
                  <a:pt x="6036021" y="238936"/>
                </a:cubicBezTo>
                <a:lnTo>
                  <a:pt x="6021971" y="242525"/>
                </a:lnTo>
                <a:lnTo>
                  <a:pt x="6029167" y="244080"/>
                </a:lnTo>
                <a:cubicBezTo>
                  <a:pt x="6047380" y="248525"/>
                  <a:pt x="6071847" y="252748"/>
                  <a:pt x="6102571" y="256749"/>
                </a:cubicBezTo>
                <a:cubicBezTo>
                  <a:pt x="6133295" y="260750"/>
                  <a:pt x="6163285" y="260951"/>
                  <a:pt x="6192539" y="257352"/>
                </a:cubicBezTo>
                <a:cubicBezTo>
                  <a:pt x="6221793" y="253752"/>
                  <a:pt x="6231934" y="255541"/>
                  <a:pt x="6222965" y="262718"/>
                </a:cubicBezTo>
                <a:cubicBezTo>
                  <a:pt x="6213995" y="269896"/>
                  <a:pt x="6200613" y="277797"/>
                  <a:pt x="6182815" y="286423"/>
                </a:cubicBezTo>
                <a:cubicBezTo>
                  <a:pt x="6165019" y="295048"/>
                  <a:pt x="6151120" y="298902"/>
                  <a:pt x="6141117" y="297985"/>
                </a:cubicBezTo>
                <a:cubicBezTo>
                  <a:pt x="6131115" y="297067"/>
                  <a:pt x="6114223" y="292568"/>
                  <a:pt x="6090439" y="284487"/>
                </a:cubicBezTo>
                <a:cubicBezTo>
                  <a:pt x="6066657" y="276406"/>
                  <a:pt x="6046182" y="269820"/>
                  <a:pt x="6029017" y="264730"/>
                </a:cubicBezTo>
                <a:cubicBezTo>
                  <a:pt x="6011851" y="259639"/>
                  <a:pt x="5997677" y="255588"/>
                  <a:pt x="5986491" y="252576"/>
                </a:cubicBezTo>
                <a:cubicBezTo>
                  <a:pt x="5975305" y="249565"/>
                  <a:pt x="5965644" y="250468"/>
                  <a:pt x="5957505" y="255287"/>
                </a:cubicBezTo>
                <a:cubicBezTo>
                  <a:pt x="5949368" y="260105"/>
                  <a:pt x="5942420" y="263704"/>
                  <a:pt x="5936662" y="266085"/>
                </a:cubicBezTo>
                <a:cubicBezTo>
                  <a:pt x="5930905" y="268465"/>
                  <a:pt x="5923831" y="265988"/>
                  <a:pt x="5915443" y="258653"/>
                </a:cubicBezTo>
                <a:cubicBezTo>
                  <a:pt x="5907053" y="251318"/>
                  <a:pt x="5907139" y="247048"/>
                  <a:pt x="5915701" y="245844"/>
                </a:cubicBezTo>
                <a:cubicBezTo>
                  <a:pt x="5924261" y="244639"/>
                  <a:pt x="5932759" y="242481"/>
                  <a:pt x="5941191" y="239369"/>
                </a:cubicBezTo>
                <a:cubicBezTo>
                  <a:pt x="5949623" y="236257"/>
                  <a:pt x="5957546" y="233970"/>
                  <a:pt x="5964959" y="232507"/>
                </a:cubicBezTo>
                <a:cubicBezTo>
                  <a:pt x="5964099" y="221150"/>
                  <a:pt x="5961184" y="210427"/>
                  <a:pt x="5956215" y="200339"/>
                </a:cubicBezTo>
                <a:cubicBezTo>
                  <a:pt x="5951246" y="190250"/>
                  <a:pt x="5949439" y="181893"/>
                  <a:pt x="5950795" y="175268"/>
                </a:cubicBezTo>
                <a:cubicBezTo>
                  <a:pt x="5952149" y="168643"/>
                  <a:pt x="5953724" y="163373"/>
                  <a:pt x="5955516" y="159458"/>
                </a:cubicBezTo>
                <a:cubicBezTo>
                  <a:pt x="5957309" y="155543"/>
                  <a:pt x="5954617" y="155386"/>
                  <a:pt x="5947439" y="158985"/>
                </a:cubicBezTo>
                <a:cubicBezTo>
                  <a:pt x="5940262" y="162584"/>
                  <a:pt x="5932615" y="162312"/>
                  <a:pt x="5924499" y="158168"/>
                </a:cubicBezTo>
                <a:cubicBezTo>
                  <a:pt x="5916382" y="154023"/>
                  <a:pt x="5915611" y="150901"/>
                  <a:pt x="5922185" y="148800"/>
                </a:cubicBezTo>
                <a:cubicBezTo>
                  <a:pt x="5928761" y="146699"/>
                  <a:pt x="5935239" y="143949"/>
                  <a:pt x="5941621" y="140551"/>
                </a:cubicBezTo>
                <a:cubicBezTo>
                  <a:pt x="5948002" y="137152"/>
                  <a:pt x="5953584" y="133047"/>
                  <a:pt x="5958366" y="128236"/>
                </a:cubicBezTo>
                <a:cubicBezTo>
                  <a:pt x="5963149" y="123425"/>
                  <a:pt x="5971319" y="124680"/>
                  <a:pt x="5982877" y="132000"/>
                </a:cubicBezTo>
                <a:cubicBezTo>
                  <a:pt x="5994436" y="139321"/>
                  <a:pt x="5996540" y="146039"/>
                  <a:pt x="5989191" y="152155"/>
                </a:cubicBezTo>
                <a:cubicBezTo>
                  <a:pt x="5981841" y="158272"/>
                  <a:pt x="5977342" y="165603"/>
                  <a:pt x="5975693" y="174150"/>
                </a:cubicBezTo>
                <a:cubicBezTo>
                  <a:pt x="5974044" y="182696"/>
                  <a:pt x="5976145" y="191982"/>
                  <a:pt x="5981995" y="202006"/>
                </a:cubicBezTo>
                <a:cubicBezTo>
                  <a:pt x="5987846" y="212029"/>
                  <a:pt x="5988069" y="222706"/>
                  <a:pt x="5982662" y="234034"/>
                </a:cubicBezTo>
                <a:lnTo>
                  <a:pt x="6012463" y="240472"/>
                </a:lnTo>
                <a:lnTo>
                  <a:pt x="6018757" y="234325"/>
                </a:lnTo>
                <a:cubicBezTo>
                  <a:pt x="6029425" y="226961"/>
                  <a:pt x="6039847" y="217970"/>
                  <a:pt x="6050021" y="207351"/>
                </a:cubicBezTo>
                <a:cubicBezTo>
                  <a:pt x="6060196" y="196732"/>
                  <a:pt x="6068733" y="185894"/>
                  <a:pt x="6075630" y="174838"/>
                </a:cubicBezTo>
                <a:cubicBezTo>
                  <a:pt x="6058579" y="160025"/>
                  <a:pt x="6045545" y="147803"/>
                  <a:pt x="6036524" y="138174"/>
                </a:cubicBezTo>
                <a:cubicBezTo>
                  <a:pt x="6027505" y="128544"/>
                  <a:pt x="6030609" y="126533"/>
                  <a:pt x="6045838" y="132140"/>
                </a:cubicBezTo>
                <a:cubicBezTo>
                  <a:pt x="6061067" y="137747"/>
                  <a:pt x="6075264" y="144838"/>
                  <a:pt x="6088429" y="153414"/>
                </a:cubicBezTo>
                <a:cubicBezTo>
                  <a:pt x="6096101" y="135273"/>
                  <a:pt x="6099549" y="117334"/>
                  <a:pt x="6098775" y="99595"/>
                </a:cubicBezTo>
                <a:cubicBezTo>
                  <a:pt x="6078527" y="103166"/>
                  <a:pt x="6062767" y="106532"/>
                  <a:pt x="6051495" y="109694"/>
                </a:cubicBezTo>
                <a:cubicBezTo>
                  <a:pt x="6040224" y="112856"/>
                  <a:pt x="6029283" y="110364"/>
                  <a:pt x="6018671" y="102219"/>
                </a:cubicBezTo>
                <a:cubicBezTo>
                  <a:pt x="6008059" y="94074"/>
                  <a:pt x="6008181" y="90001"/>
                  <a:pt x="6019036" y="90001"/>
                </a:cubicBezTo>
                <a:cubicBezTo>
                  <a:pt x="6027727" y="90001"/>
                  <a:pt x="6039869" y="88668"/>
                  <a:pt x="6055463" y="86000"/>
                </a:cubicBezTo>
                <a:cubicBezTo>
                  <a:pt x="6071059" y="83333"/>
                  <a:pt x="6085062" y="80669"/>
                  <a:pt x="6097473" y="78009"/>
                </a:cubicBezTo>
                <a:cubicBezTo>
                  <a:pt x="6109885" y="75349"/>
                  <a:pt x="6122795" y="71954"/>
                  <a:pt x="6136203" y="67824"/>
                </a:cubicBezTo>
                <a:cubicBezTo>
                  <a:pt x="6139555" y="66792"/>
                  <a:pt x="6142774" y="66145"/>
                  <a:pt x="6145861" y="65885"/>
                </a:cubicBezTo>
                <a:close/>
                <a:moveTo>
                  <a:pt x="3848056" y="45690"/>
                </a:moveTo>
                <a:cubicBezTo>
                  <a:pt x="3856545" y="44629"/>
                  <a:pt x="3865716" y="46780"/>
                  <a:pt x="3875567" y="52143"/>
                </a:cubicBezTo>
                <a:cubicBezTo>
                  <a:pt x="3885419" y="57506"/>
                  <a:pt x="3891327" y="62902"/>
                  <a:pt x="3893292" y="68330"/>
                </a:cubicBezTo>
                <a:cubicBezTo>
                  <a:pt x="3895256" y="73757"/>
                  <a:pt x="3895346" y="80773"/>
                  <a:pt x="3893561" y="89378"/>
                </a:cubicBezTo>
                <a:cubicBezTo>
                  <a:pt x="3891775" y="97982"/>
                  <a:pt x="3886577" y="99882"/>
                  <a:pt x="3877966" y="95078"/>
                </a:cubicBezTo>
                <a:cubicBezTo>
                  <a:pt x="3869354" y="90274"/>
                  <a:pt x="3859851" y="81720"/>
                  <a:pt x="3849454" y="69416"/>
                </a:cubicBezTo>
                <a:cubicBezTo>
                  <a:pt x="3840032" y="54660"/>
                  <a:pt x="3839566" y="46751"/>
                  <a:pt x="3848056" y="45690"/>
                </a:cubicBezTo>
                <a:close/>
                <a:moveTo>
                  <a:pt x="5942527" y="42490"/>
                </a:moveTo>
                <a:cubicBezTo>
                  <a:pt x="5945071" y="41809"/>
                  <a:pt x="5949135" y="41947"/>
                  <a:pt x="5954721" y="42905"/>
                </a:cubicBezTo>
                <a:cubicBezTo>
                  <a:pt x="5965892" y="44819"/>
                  <a:pt x="5975141" y="49494"/>
                  <a:pt x="5982469" y="56929"/>
                </a:cubicBezTo>
                <a:cubicBezTo>
                  <a:pt x="5989797" y="64365"/>
                  <a:pt x="5992044" y="72435"/>
                  <a:pt x="5989212" y="81139"/>
                </a:cubicBezTo>
                <a:cubicBezTo>
                  <a:pt x="5986380" y="89844"/>
                  <a:pt x="5980713" y="91998"/>
                  <a:pt x="5972208" y="87603"/>
                </a:cubicBezTo>
                <a:cubicBezTo>
                  <a:pt x="5963705" y="83208"/>
                  <a:pt x="5956183" y="76801"/>
                  <a:pt x="5949644" y="68383"/>
                </a:cubicBezTo>
                <a:cubicBezTo>
                  <a:pt x="5943851" y="58761"/>
                  <a:pt x="5940455" y="51631"/>
                  <a:pt x="5939459" y="46991"/>
                </a:cubicBezTo>
                <a:cubicBezTo>
                  <a:pt x="5938961" y="44672"/>
                  <a:pt x="5939983" y="43172"/>
                  <a:pt x="5942527" y="42490"/>
                </a:cubicBezTo>
                <a:close/>
                <a:moveTo>
                  <a:pt x="1865277" y="41410"/>
                </a:moveTo>
                <a:lnTo>
                  <a:pt x="1888186" y="41410"/>
                </a:lnTo>
                <a:lnTo>
                  <a:pt x="1888186" y="280454"/>
                </a:lnTo>
                <a:lnTo>
                  <a:pt x="1852930" y="280454"/>
                </a:lnTo>
                <a:lnTo>
                  <a:pt x="1852930" y="94196"/>
                </a:lnTo>
                <a:cubicBezTo>
                  <a:pt x="1845789" y="105252"/>
                  <a:pt x="1830940" y="116502"/>
                  <a:pt x="1808383" y="127946"/>
                </a:cubicBezTo>
                <a:lnTo>
                  <a:pt x="1808383" y="97143"/>
                </a:lnTo>
                <a:cubicBezTo>
                  <a:pt x="1831298" y="81584"/>
                  <a:pt x="1850263" y="63006"/>
                  <a:pt x="1865277" y="41410"/>
                </a:cubicBezTo>
                <a:close/>
                <a:moveTo>
                  <a:pt x="2230637" y="40076"/>
                </a:moveTo>
                <a:cubicBezTo>
                  <a:pt x="2247752" y="40076"/>
                  <a:pt x="2262447" y="46923"/>
                  <a:pt x="2274722" y="60618"/>
                </a:cubicBezTo>
                <a:cubicBezTo>
                  <a:pt x="2286997" y="74313"/>
                  <a:pt x="2294960" y="91188"/>
                  <a:pt x="2298609" y="111243"/>
                </a:cubicBezTo>
                <a:cubicBezTo>
                  <a:pt x="2302259" y="131298"/>
                  <a:pt x="2303399" y="154335"/>
                  <a:pt x="2302029" y="180355"/>
                </a:cubicBezTo>
                <a:cubicBezTo>
                  <a:pt x="2300660" y="206376"/>
                  <a:pt x="2295978" y="227847"/>
                  <a:pt x="2287983" y="244768"/>
                </a:cubicBezTo>
                <a:cubicBezTo>
                  <a:pt x="2279989" y="261690"/>
                  <a:pt x="2267817" y="273445"/>
                  <a:pt x="2251469" y="280034"/>
                </a:cubicBezTo>
                <a:cubicBezTo>
                  <a:pt x="2235122" y="286624"/>
                  <a:pt x="2218806" y="285921"/>
                  <a:pt x="2202523" y="277926"/>
                </a:cubicBezTo>
                <a:cubicBezTo>
                  <a:pt x="2186239" y="269932"/>
                  <a:pt x="2174814" y="259363"/>
                  <a:pt x="2168246" y="246220"/>
                </a:cubicBezTo>
                <a:cubicBezTo>
                  <a:pt x="2161678" y="233077"/>
                  <a:pt x="2157010" y="219354"/>
                  <a:pt x="2154243" y="205049"/>
                </a:cubicBezTo>
                <a:cubicBezTo>
                  <a:pt x="2151475" y="190745"/>
                  <a:pt x="2150543" y="171525"/>
                  <a:pt x="2151447" y="147391"/>
                </a:cubicBezTo>
                <a:cubicBezTo>
                  <a:pt x="2152364" y="123256"/>
                  <a:pt x="2155792" y="104109"/>
                  <a:pt x="2161728" y="89948"/>
                </a:cubicBezTo>
                <a:cubicBezTo>
                  <a:pt x="2167665" y="75787"/>
                  <a:pt x="2176355" y="63934"/>
                  <a:pt x="2187799" y="54391"/>
                </a:cubicBezTo>
                <a:cubicBezTo>
                  <a:pt x="2199242" y="44848"/>
                  <a:pt x="2213522" y="40076"/>
                  <a:pt x="2230637" y="40076"/>
                </a:cubicBezTo>
                <a:close/>
                <a:moveTo>
                  <a:pt x="2053690" y="38766"/>
                </a:moveTo>
                <a:cubicBezTo>
                  <a:pt x="2058074" y="38775"/>
                  <a:pt x="2062213" y="39259"/>
                  <a:pt x="2066106" y="40216"/>
                </a:cubicBezTo>
                <a:cubicBezTo>
                  <a:pt x="2073893" y="42130"/>
                  <a:pt x="2081884" y="45740"/>
                  <a:pt x="2090080" y="51046"/>
                </a:cubicBezTo>
                <a:cubicBezTo>
                  <a:pt x="2098275" y="56352"/>
                  <a:pt x="2104936" y="64135"/>
                  <a:pt x="2110063" y="74396"/>
                </a:cubicBezTo>
                <a:cubicBezTo>
                  <a:pt x="2115189" y="84656"/>
                  <a:pt x="2117054" y="97039"/>
                  <a:pt x="2115655" y="111544"/>
                </a:cubicBezTo>
                <a:cubicBezTo>
                  <a:pt x="2114257" y="126049"/>
                  <a:pt x="2107127" y="143175"/>
                  <a:pt x="2094263" y="162921"/>
                </a:cubicBezTo>
                <a:cubicBezTo>
                  <a:pt x="2081400" y="182668"/>
                  <a:pt x="2057287" y="211456"/>
                  <a:pt x="2021924" y="249285"/>
                </a:cubicBezTo>
                <a:lnTo>
                  <a:pt x="2119108" y="249285"/>
                </a:lnTo>
                <a:lnTo>
                  <a:pt x="2119108" y="280454"/>
                </a:lnTo>
                <a:lnTo>
                  <a:pt x="1974516" y="280454"/>
                </a:lnTo>
                <a:lnTo>
                  <a:pt x="1974516" y="270753"/>
                </a:lnTo>
                <a:cubicBezTo>
                  <a:pt x="1975448" y="256785"/>
                  <a:pt x="1981861" y="244309"/>
                  <a:pt x="1993756" y="233325"/>
                </a:cubicBezTo>
                <a:cubicBezTo>
                  <a:pt x="2005652" y="222340"/>
                  <a:pt x="2020537" y="205458"/>
                  <a:pt x="2038412" y="182679"/>
                </a:cubicBezTo>
                <a:cubicBezTo>
                  <a:pt x="2056287" y="159899"/>
                  <a:pt x="2067877" y="142357"/>
                  <a:pt x="2073183" y="130054"/>
                </a:cubicBezTo>
                <a:cubicBezTo>
                  <a:pt x="2078489" y="117750"/>
                  <a:pt x="2080508" y="107478"/>
                  <a:pt x="2079238" y="99240"/>
                </a:cubicBezTo>
                <a:cubicBezTo>
                  <a:pt x="2077969" y="91002"/>
                  <a:pt x="2074162" y="84276"/>
                  <a:pt x="2067816" y="79063"/>
                </a:cubicBezTo>
                <a:cubicBezTo>
                  <a:pt x="2061471" y="73851"/>
                  <a:pt x="2054043" y="71678"/>
                  <a:pt x="2045532" y="72546"/>
                </a:cubicBezTo>
                <a:cubicBezTo>
                  <a:pt x="2037021" y="73413"/>
                  <a:pt x="2028822" y="76751"/>
                  <a:pt x="2020935" y="82559"/>
                </a:cubicBezTo>
                <a:cubicBezTo>
                  <a:pt x="2013048" y="88367"/>
                  <a:pt x="2006602" y="98096"/>
                  <a:pt x="2001597" y="111748"/>
                </a:cubicBezTo>
                <a:lnTo>
                  <a:pt x="1969116" y="106930"/>
                </a:lnTo>
                <a:cubicBezTo>
                  <a:pt x="1976487" y="83226"/>
                  <a:pt x="1986088" y="66405"/>
                  <a:pt x="1997919" y="56467"/>
                </a:cubicBezTo>
                <a:cubicBezTo>
                  <a:pt x="2009749" y="46529"/>
                  <a:pt x="2023710" y="41094"/>
                  <a:pt x="2039799" y="40162"/>
                </a:cubicBezTo>
                <a:cubicBezTo>
                  <a:pt x="2044675" y="39223"/>
                  <a:pt x="2049305" y="38758"/>
                  <a:pt x="2053690" y="38766"/>
                </a:cubicBezTo>
                <a:close/>
                <a:moveTo>
                  <a:pt x="5736819" y="38136"/>
                </a:moveTo>
                <a:cubicBezTo>
                  <a:pt x="5735341" y="37830"/>
                  <a:pt x="5733617" y="37846"/>
                  <a:pt x="5731647" y="38183"/>
                </a:cubicBezTo>
                <a:cubicBezTo>
                  <a:pt x="5723768" y="39531"/>
                  <a:pt x="5706614" y="42234"/>
                  <a:pt x="5680184" y="46292"/>
                </a:cubicBezTo>
                <a:cubicBezTo>
                  <a:pt x="5681074" y="48443"/>
                  <a:pt x="5682271" y="54911"/>
                  <a:pt x="5683777" y="65695"/>
                </a:cubicBezTo>
                <a:cubicBezTo>
                  <a:pt x="5687735" y="65795"/>
                  <a:pt x="5697454" y="64020"/>
                  <a:pt x="5712934" y="60371"/>
                </a:cubicBezTo>
                <a:cubicBezTo>
                  <a:pt x="5728414" y="56721"/>
                  <a:pt x="5736724" y="58607"/>
                  <a:pt x="5737864" y="66028"/>
                </a:cubicBezTo>
                <a:cubicBezTo>
                  <a:pt x="5739004" y="73449"/>
                  <a:pt x="5733271" y="78425"/>
                  <a:pt x="5720667" y="80956"/>
                </a:cubicBezTo>
                <a:cubicBezTo>
                  <a:pt x="5708062" y="83487"/>
                  <a:pt x="5696368" y="83849"/>
                  <a:pt x="5685584" y="82043"/>
                </a:cubicBezTo>
                <a:lnTo>
                  <a:pt x="5689176" y="108887"/>
                </a:lnTo>
                <a:cubicBezTo>
                  <a:pt x="5695787" y="107081"/>
                  <a:pt x="5704168" y="105507"/>
                  <a:pt x="5714321" y="104166"/>
                </a:cubicBezTo>
                <a:cubicBezTo>
                  <a:pt x="5724474" y="102825"/>
                  <a:pt x="5732096" y="102155"/>
                  <a:pt x="5737187" y="102155"/>
                </a:cubicBezTo>
                <a:cubicBezTo>
                  <a:pt x="5741374" y="78708"/>
                  <a:pt x="5743467" y="61178"/>
                  <a:pt x="5743467" y="49562"/>
                </a:cubicBezTo>
                <a:cubicBezTo>
                  <a:pt x="5743467" y="42862"/>
                  <a:pt x="5741251" y="39053"/>
                  <a:pt x="5736819" y="38136"/>
                </a:cubicBezTo>
                <a:close/>
                <a:moveTo>
                  <a:pt x="6481315" y="34634"/>
                </a:moveTo>
                <a:cubicBezTo>
                  <a:pt x="6485227" y="34806"/>
                  <a:pt x="6489363" y="36326"/>
                  <a:pt x="6493721" y="39194"/>
                </a:cubicBezTo>
                <a:cubicBezTo>
                  <a:pt x="6502441" y="44930"/>
                  <a:pt x="6510589" y="51670"/>
                  <a:pt x="6518169" y="59414"/>
                </a:cubicBezTo>
                <a:cubicBezTo>
                  <a:pt x="6525747" y="67157"/>
                  <a:pt x="6525550" y="73571"/>
                  <a:pt x="6517577" y="78655"/>
                </a:cubicBezTo>
                <a:cubicBezTo>
                  <a:pt x="6509604" y="83738"/>
                  <a:pt x="6499645" y="99996"/>
                  <a:pt x="6487699" y="127429"/>
                </a:cubicBezTo>
                <a:cubicBezTo>
                  <a:pt x="6501193" y="140981"/>
                  <a:pt x="6497486" y="148273"/>
                  <a:pt x="6476578" y="149305"/>
                </a:cubicBezTo>
                <a:cubicBezTo>
                  <a:pt x="6455670" y="150338"/>
                  <a:pt x="6424337" y="153901"/>
                  <a:pt x="6382578" y="159996"/>
                </a:cubicBezTo>
                <a:cubicBezTo>
                  <a:pt x="6374763" y="174623"/>
                  <a:pt x="6368041" y="173063"/>
                  <a:pt x="6362413" y="155317"/>
                </a:cubicBezTo>
                <a:cubicBezTo>
                  <a:pt x="6356783" y="137571"/>
                  <a:pt x="6352428" y="120991"/>
                  <a:pt x="6349345" y="105575"/>
                </a:cubicBezTo>
                <a:cubicBezTo>
                  <a:pt x="6346261" y="90159"/>
                  <a:pt x="6341526" y="77637"/>
                  <a:pt x="6335137" y="68007"/>
                </a:cubicBezTo>
                <a:cubicBezTo>
                  <a:pt x="6328749" y="58378"/>
                  <a:pt x="6330531" y="53563"/>
                  <a:pt x="6340483" y="53563"/>
                </a:cubicBezTo>
                <a:cubicBezTo>
                  <a:pt x="6348197" y="53563"/>
                  <a:pt x="6355361" y="54459"/>
                  <a:pt x="6361971" y="56252"/>
                </a:cubicBezTo>
                <a:cubicBezTo>
                  <a:pt x="6368583" y="58044"/>
                  <a:pt x="6386551" y="56739"/>
                  <a:pt x="6415876" y="52337"/>
                </a:cubicBezTo>
                <a:cubicBezTo>
                  <a:pt x="6445202" y="47934"/>
                  <a:pt x="6463327" y="43209"/>
                  <a:pt x="6470254" y="38161"/>
                </a:cubicBezTo>
                <a:cubicBezTo>
                  <a:pt x="6473717" y="35638"/>
                  <a:pt x="6477405" y="34462"/>
                  <a:pt x="6481315" y="34634"/>
                </a:cubicBezTo>
                <a:close/>
                <a:moveTo>
                  <a:pt x="585342" y="34634"/>
                </a:moveTo>
                <a:cubicBezTo>
                  <a:pt x="589253" y="34806"/>
                  <a:pt x="593388" y="36326"/>
                  <a:pt x="597748" y="39194"/>
                </a:cubicBezTo>
                <a:cubicBezTo>
                  <a:pt x="606467" y="44930"/>
                  <a:pt x="614615" y="51670"/>
                  <a:pt x="622194" y="59414"/>
                </a:cubicBezTo>
                <a:cubicBezTo>
                  <a:pt x="629773" y="67157"/>
                  <a:pt x="629575" y="73571"/>
                  <a:pt x="621603" y="78655"/>
                </a:cubicBezTo>
                <a:cubicBezTo>
                  <a:pt x="613630" y="83738"/>
                  <a:pt x="603670" y="99996"/>
                  <a:pt x="591725" y="127429"/>
                </a:cubicBezTo>
                <a:cubicBezTo>
                  <a:pt x="605219" y="140981"/>
                  <a:pt x="601511" y="148273"/>
                  <a:pt x="580604" y="149305"/>
                </a:cubicBezTo>
                <a:cubicBezTo>
                  <a:pt x="559696" y="150338"/>
                  <a:pt x="528363" y="153901"/>
                  <a:pt x="486604" y="159996"/>
                </a:cubicBezTo>
                <a:cubicBezTo>
                  <a:pt x="478788" y="174623"/>
                  <a:pt x="472066" y="173063"/>
                  <a:pt x="466438" y="155317"/>
                </a:cubicBezTo>
                <a:cubicBezTo>
                  <a:pt x="460810" y="137571"/>
                  <a:pt x="456453" y="120991"/>
                  <a:pt x="453371" y="105575"/>
                </a:cubicBezTo>
                <a:cubicBezTo>
                  <a:pt x="450287" y="90159"/>
                  <a:pt x="445551" y="77637"/>
                  <a:pt x="439163" y="68007"/>
                </a:cubicBezTo>
                <a:cubicBezTo>
                  <a:pt x="432774" y="58378"/>
                  <a:pt x="434556" y="53563"/>
                  <a:pt x="444508" y="53563"/>
                </a:cubicBezTo>
                <a:cubicBezTo>
                  <a:pt x="452224" y="53563"/>
                  <a:pt x="459386" y="54459"/>
                  <a:pt x="465997" y="56252"/>
                </a:cubicBezTo>
                <a:cubicBezTo>
                  <a:pt x="472608" y="58044"/>
                  <a:pt x="490576" y="56739"/>
                  <a:pt x="519902" y="52337"/>
                </a:cubicBezTo>
                <a:cubicBezTo>
                  <a:pt x="549228" y="47934"/>
                  <a:pt x="567354" y="43209"/>
                  <a:pt x="574280" y="38161"/>
                </a:cubicBezTo>
                <a:cubicBezTo>
                  <a:pt x="577743" y="35638"/>
                  <a:pt x="581430" y="34462"/>
                  <a:pt x="585342" y="34634"/>
                </a:cubicBezTo>
                <a:close/>
                <a:moveTo>
                  <a:pt x="6070317" y="19813"/>
                </a:moveTo>
                <a:cubicBezTo>
                  <a:pt x="6080211" y="19813"/>
                  <a:pt x="6090347" y="22807"/>
                  <a:pt x="6100721" y="28794"/>
                </a:cubicBezTo>
                <a:cubicBezTo>
                  <a:pt x="6111097" y="34781"/>
                  <a:pt x="6114901" y="44027"/>
                  <a:pt x="6112133" y="56531"/>
                </a:cubicBezTo>
                <a:cubicBezTo>
                  <a:pt x="6109365" y="69036"/>
                  <a:pt x="6100259" y="68968"/>
                  <a:pt x="6084815" y="56327"/>
                </a:cubicBezTo>
                <a:cubicBezTo>
                  <a:pt x="6069371" y="43686"/>
                  <a:pt x="6060157" y="34440"/>
                  <a:pt x="6057174" y="28589"/>
                </a:cubicBezTo>
                <a:cubicBezTo>
                  <a:pt x="6054191" y="22739"/>
                  <a:pt x="6058572" y="19813"/>
                  <a:pt x="6070317" y="19813"/>
                </a:cubicBezTo>
                <a:close/>
                <a:moveTo>
                  <a:pt x="2515699" y="17926"/>
                </a:moveTo>
                <a:cubicBezTo>
                  <a:pt x="2518198" y="17750"/>
                  <a:pt x="2521795" y="18752"/>
                  <a:pt x="2526492" y="20932"/>
                </a:cubicBezTo>
                <a:cubicBezTo>
                  <a:pt x="2535884" y="25291"/>
                  <a:pt x="2543019" y="30454"/>
                  <a:pt x="2547894" y="36419"/>
                </a:cubicBezTo>
                <a:cubicBezTo>
                  <a:pt x="2552770" y="42385"/>
                  <a:pt x="2550899" y="46511"/>
                  <a:pt x="2542280" y="48798"/>
                </a:cubicBezTo>
                <a:cubicBezTo>
                  <a:pt x="2533662" y="51086"/>
                  <a:pt x="2523441" y="54853"/>
                  <a:pt x="2511617" y="60102"/>
                </a:cubicBezTo>
                <a:cubicBezTo>
                  <a:pt x="2499794" y="65351"/>
                  <a:pt x="2490928" y="68606"/>
                  <a:pt x="2485020" y="69868"/>
                </a:cubicBezTo>
                <a:cubicBezTo>
                  <a:pt x="2492204" y="71144"/>
                  <a:pt x="2497600" y="73661"/>
                  <a:pt x="2501206" y="77418"/>
                </a:cubicBezTo>
                <a:cubicBezTo>
                  <a:pt x="2504813" y="81175"/>
                  <a:pt x="2505494" y="85936"/>
                  <a:pt x="2503250" y="91701"/>
                </a:cubicBezTo>
                <a:cubicBezTo>
                  <a:pt x="2501005" y="97465"/>
                  <a:pt x="2499883" y="110838"/>
                  <a:pt x="2499883" y="131817"/>
                </a:cubicBezTo>
                <a:cubicBezTo>
                  <a:pt x="2537684" y="127429"/>
                  <a:pt x="2564569" y="123633"/>
                  <a:pt x="2580536" y="120428"/>
                </a:cubicBezTo>
                <a:cubicBezTo>
                  <a:pt x="2596504" y="117223"/>
                  <a:pt x="2608532" y="117836"/>
                  <a:pt x="2616620" y="122267"/>
                </a:cubicBezTo>
                <a:cubicBezTo>
                  <a:pt x="2624708" y="126698"/>
                  <a:pt x="2630444" y="132800"/>
                  <a:pt x="2633828" y="140572"/>
                </a:cubicBezTo>
                <a:cubicBezTo>
                  <a:pt x="2637213" y="148345"/>
                  <a:pt x="2631645" y="151557"/>
                  <a:pt x="2617125" y="150209"/>
                </a:cubicBezTo>
                <a:cubicBezTo>
                  <a:pt x="2602606" y="148861"/>
                  <a:pt x="2585333" y="148413"/>
                  <a:pt x="2565307" y="148864"/>
                </a:cubicBezTo>
                <a:cubicBezTo>
                  <a:pt x="2545281" y="149316"/>
                  <a:pt x="2523473" y="150761"/>
                  <a:pt x="2499883" y="153199"/>
                </a:cubicBezTo>
                <a:lnTo>
                  <a:pt x="2499883" y="252039"/>
                </a:lnTo>
                <a:cubicBezTo>
                  <a:pt x="2499883" y="281264"/>
                  <a:pt x="2496610" y="302305"/>
                  <a:pt x="2490064" y="315161"/>
                </a:cubicBezTo>
                <a:cubicBezTo>
                  <a:pt x="2483518" y="328017"/>
                  <a:pt x="2478990" y="327117"/>
                  <a:pt x="2476480" y="312461"/>
                </a:cubicBezTo>
                <a:cubicBezTo>
                  <a:pt x="2473971" y="297805"/>
                  <a:pt x="2472716" y="276761"/>
                  <a:pt x="2472716" y="249328"/>
                </a:cubicBezTo>
                <a:lnTo>
                  <a:pt x="2472716" y="156275"/>
                </a:lnTo>
                <a:cubicBezTo>
                  <a:pt x="2449341" y="158913"/>
                  <a:pt x="2428612" y="161817"/>
                  <a:pt x="2410530" y="164986"/>
                </a:cubicBezTo>
                <a:cubicBezTo>
                  <a:pt x="2392447" y="168156"/>
                  <a:pt x="2379411" y="169973"/>
                  <a:pt x="2371424" y="170439"/>
                </a:cubicBezTo>
                <a:cubicBezTo>
                  <a:pt x="2363436" y="170905"/>
                  <a:pt x="2355599" y="167292"/>
                  <a:pt x="2347913" y="159598"/>
                </a:cubicBezTo>
                <a:cubicBezTo>
                  <a:pt x="2340227" y="151904"/>
                  <a:pt x="2340011" y="148058"/>
                  <a:pt x="2347268" y="148058"/>
                </a:cubicBezTo>
                <a:cubicBezTo>
                  <a:pt x="2352631" y="148058"/>
                  <a:pt x="2365587" y="146939"/>
                  <a:pt x="2386137" y="144702"/>
                </a:cubicBezTo>
                <a:cubicBezTo>
                  <a:pt x="2406686" y="142465"/>
                  <a:pt x="2435546" y="139231"/>
                  <a:pt x="2472716" y="135001"/>
                </a:cubicBezTo>
                <a:cubicBezTo>
                  <a:pt x="2472716" y="101746"/>
                  <a:pt x="2471074" y="83197"/>
                  <a:pt x="2467790" y="79354"/>
                </a:cubicBezTo>
                <a:cubicBezTo>
                  <a:pt x="2452934" y="86510"/>
                  <a:pt x="2437668" y="90998"/>
                  <a:pt x="2421995" y="92819"/>
                </a:cubicBezTo>
                <a:cubicBezTo>
                  <a:pt x="2406321" y="94640"/>
                  <a:pt x="2404872" y="91787"/>
                  <a:pt x="2417649" y="84258"/>
                </a:cubicBezTo>
                <a:cubicBezTo>
                  <a:pt x="2430427" y="76729"/>
                  <a:pt x="2444154" y="69187"/>
                  <a:pt x="2458831" y="61629"/>
                </a:cubicBezTo>
                <a:cubicBezTo>
                  <a:pt x="2473508" y="54072"/>
                  <a:pt x="2485805" y="46841"/>
                  <a:pt x="2495721" y="39936"/>
                </a:cubicBezTo>
                <a:cubicBezTo>
                  <a:pt x="2505637" y="33031"/>
                  <a:pt x="2510897" y="27048"/>
                  <a:pt x="2511499" y="21986"/>
                </a:cubicBezTo>
                <a:cubicBezTo>
                  <a:pt x="2511800" y="19455"/>
                  <a:pt x="2513200" y="18101"/>
                  <a:pt x="2515699" y="17926"/>
                </a:cubicBezTo>
                <a:close/>
                <a:moveTo>
                  <a:pt x="5745772" y="15820"/>
                </a:moveTo>
                <a:cubicBezTo>
                  <a:pt x="5748427" y="15607"/>
                  <a:pt x="5751082" y="15870"/>
                  <a:pt x="5753739" y="16608"/>
                </a:cubicBezTo>
                <a:cubicBezTo>
                  <a:pt x="5759051" y="18085"/>
                  <a:pt x="5766118" y="21670"/>
                  <a:pt x="5774937" y="27363"/>
                </a:cubicBezTo>
                <a:cubicBezTo>
                  <a:pt x="5783757" y="33056"/>
                  <a:pt x="5786477" y="38133"/>
                  <a:pt x="5783100" y="42593"/>
                </a:cubicBezTo>
                <a:cubicBezTo>
                  <a:pt x="5779723" y="47052"/>
                  <a:pt x="5776747" y="52279"/>
                  <a:pt x="5774173" y="58274"/>
                </a:cubicBezTo>
                <a:cubicBezTo>
                  <a:pt x="5771599" y="64268"/>
                  <a:pt x="5768025" y="75729"/>
                  <a:pt x="5763451" y="92658"/>
                </a:cubicBezTo>
                <a:cubicBezTo>
                  <a:pt x="5758877" y="109586"/>
                  <a:pt x="5754144" y="119700"/>
                  <a:pt x="5749254" y="122998"/>
                </a:cubicBezTo>
                <a:cubicBezTo>
                  <a:pt x="5744364" y="126296"/>
                  <a:pt x="5740263" y="124791"/>
                  <a:pt x="5736950" y="118481"/>
                </a:cubicBezTo>
                <a:cubicBezTo>
                  <a:pt x="5727328" y="120288"/>
                  <a:pt x="5711102" y="122819"/>
                  <a:pt x="5688272" y="126074"/>
                </a:cubicBezTo>
                <a:cubicBezTo>
                  <a:pt x="5688272" y="130620"/>
                  <a:pt x="5685992" y="133868"/>
                  <a:pt x="5681432" y="135818"/>
                </a:cubicBezTo>
                <a:cubicBezTo>
                  <a:pt x="5676872" y="137769"/>
                  <a:pt x="5673022" y="131946"/>
                  <a:pt x="5669881" y="118352"/>
                </a:cubicBezTo>
                <a:cubicBezTo>
                  <a:pt x="5666740" y="104757"/>
                  <a:pt x="5663202" y="90435"/>
                  <a:pt x="5659265" y="75385"/>
                </a:cubicBezTo>
                <a:cubicBezTo>
                  <a:pt x="5655329" y="60335"/>
                  <a:pt x="5651056" y="48881"/>
                  <a:pt x="5646445" y="41022"/>
                </a:cubicBezTo>
                <a:cubicBezTo>
                  <a:pt x="5641835" y="33164"/>
                  <a:pt x="5643509" y="29704"/>
                  <a:pt x="5651468" y="30644"/>
                </a:cubicBezTo>
                <a:cubicBezTo>
                  <a:pt x="5659427" y="31583"/>
                  <a:pt x="5665020" y="32035"/>
                  <a:pt x="5668246" y="31999"/>
                </a:cubicBezTo>
                <a:cubicBezTo>
                  <a:pt x="5671473" y="31963"/>
                  <a:pt x="5682547" y="30185"/>
                  <a:pt x="5701469" y="26664"/>
                </a:cubicBezTo>
                <a:cubicBezTo>
                  <a:pt x="5720391" y="23144"/>
                  <a:pt x="5732505" y="20218"/>
                  <a:pt x="5737811" y="17888"/>
                </a:cubicBezTo>
                <a:cubicBezTo>
                  <a:pt x="5740463" y="16723"/>
                  <a:pt x="5743117" y="16034"/>
                  <a:pt x="5745772" y="15820"/>
                </a:cubicBezTo>
                <a:close/>
                <a:moveTo>
                  <a:pt x="4674111" y="15509"/>
                </a:moveTo>
                <a:cubicBezTo>
                  <a:pt x="4676000" y="15451"/>
                  <a:pt x="4678334" y="15836"/>
                  <a:pt x="4681114" y="16662"/>
                </a:cubicBezTo>
                <a:cubicBezTo>
                  <a:pt x="4692235" y="19967"/>
                  <a:pt x="4700584" y="23814"/>
                  <a:pt x="4706163" y="28202"/>
                </a:cubicBezTo>
                <a:cubicBezTo>
                  <a:pt x="4711741" y="32590"/>
                  <a:pt x="4712397" y="37409"/>
                  <a:pt x="4708131" y="42657"/>
                </a:cubicBezTo>
                <a:cubicBezTo>
                  <a:pt x="4703865" y="47906"/>
                  <a:pt x="4698824" y="56338"/>
                  <a:pt x="4693009" y="67953"/>
                </a:cubicBezTo>
                <a:cubicBezTo>
                  <a:pt x="4687194" y="79569"/>
                  <a:pt x="4678623" y="91414"/>
                  <a:pt x="4667294" y="103488"/>
                </a:cubicBezTo>
                <a:cubicBezTo>
                  <a:pt x="4695644" y="102700"/>
                  <a:pt x="4713172" y="99803"/>
                  <a:pt x="4719876" y="94798"/>
                </a:cubicBezTo>
                <a:cubicBezTo>
                  <a:pt x="4726580" y="89793"/>
                  <a:pt x="4734349" y="89220"/>
                  <a:pt x="4743182" y="93077"/>
                </a:cubicBezTo>
                <a:cubicBezTo>
                  <a:pt x="4752016" y="96935"/>
                  <a:pt x="4759125" y="101757"/>
                  <a:pt x="4764510" y="107543"/>
                </a:cubicBezTo>
                <a:cubicBezTo>
                  <a:pt x="4769894" y="113329"/>
                  <a:pt x="4770300" y="118714"/>
                  <a:pt x="4765725" y="123697"/>
                </a:cubicBezTo>
                <a:cubicBezTo>
                  <a:pt x="4761150" y="128680"/>
                  <a:pt x="4757978" y="140497"/>
                  <a:pt x="4756207" y="159146"/>
                </a:cubicBezTo>
                <a:cubicBezTo>
                  <a:pt x="4754436" y="177796"/>
                  <a:pt x="4752876" y="196553"/>
                  <a:pt x="4751528" y="215417"/>
                </a:cubicBezTo>
                <a:cubicBezTo>
                  <a:pt x="4750180" y="234282"/>
                  <a:pt x="4746201" y="250554"/>
                  <a:pt x="4739590" y="264235"/>
                </a:cubicBezTo>
                <a:cubicBezTo>
                  <a:pt x="4732979" y="277915"/>
                  <a:pt x="4722722" y="288316"/>
                  <a:pt x="4708819" y="295436"/>
                </a:cubicBezTo>
                <a:cubicBezTo>
                  <a:pt x="4694917" y="302556"/>
                  <a:pt x="4687438" y="300767"/>
                  <a:pt x="4686384" y="290069"/>
                </a:cubicBezTo>
                <a:cubicBezTo>
                  <a:pt x="4685330" y="279371"/>
                  <a:pt x="4679608" y="267196"/>
                  <a:pt x="4669219" y="253544"/>
                </a:cubicBezTo>
                <a:cubicBezTo>
                  <a:pt x="4658829" y="239892"/>
                  <a:pt x="4660234" y="236264"/>
                  <a:pt x="4673435" y="242660"/>
                </a:cubicBezTo>
                <a:cubicBezTo>
                  <a:pt x="4686635" y="249056"/>
                  <a:pt x="4695852" y="252655"/>
                  <a:pt x="4701086" y="253458"/>
                </a:cubicBezTo>
                <a:cubicBezTo>
                  <a:pt x="4706321" y="254261"/>
                  <a:pt x="4711193" y="249454"/>
                  <a:pt x="4715703" y="239036"/>
                </a:cubicBezTo>
                <a:cubicBezTo>
                  <a:pt x="4720213" y="228617"/>
                  <a:pt x="4723367" y="212840"/>
                  <a:pt x="4725167" y="191702"/>
                </a:cubicBezTo>
                <a:cubicBezTo>
                  <a:pt x="4726967" y="170565"/>
                  <a:pt x="4727867" y="152883"/>
                  <a:pt x="4727867" y="138658"/>
                </a:cubicBezTo>
                <a:cubicBezTo>
                  <a:pt x="4727867" y="125823"/>
                  <a:pt x="4726630" y="118578"/>
                  <a:pt x="4724156" y="116922"/>
                </a:cubicBezTo>
                <a:cubicBezTo>
                  <a:pt x="4721682" y="115265"/>
                  <a:pt x="4715534" y="115670"/>
                  <a:pt x="4705711" y="118137"/>
                </a:cubicBezTo>
                <a:lnTo>
                  <a:pt x="4677576" y="125192"/>
                </a:lnTo>
                <a:cubicBezTo>
                  <a:pt x="4670750" y="126124"/>
                  <a:pt x="4664684" y="123887"/>
                  <a:pt x="4659378" y="118481"/>
                </a:cubicBezTo>
                <a:cubicBezTo>
                  <a:pt x="4645654" y="134069"/>
                  <a:pt x="4631368" y="146064"/>
                  <a:pt x="4616519" y="154468"/>
                </a:cubicBezTo>
                <a:cubicBezTo>
                  <a:pt x="4612806" y="156569"/>
                  <a:pt x="4610011" y="157847"/>
                  <a:pt x="4608134" y="158303"/>
                </a:cubicBezTo>
                <a:lnTo>
                  <a:pt x="4606471" y="157670"/>
                </a:lnTo>
                <a:lnTo>
                  <a:pt x="4606153" y="163233"/>
                </a:lnTo>
                <a:cubicBezTo>
                  <a:pt x="4605947" y="170565"/>
                  <a:pt x="4606068" y="179628"/>
                  <a:pt x="4606516" y="190422"/>
                </a:cubicBezTo>
                <a:cubicBezTo>
                  <a:pt x="4607413" y="212011"/>
                  <a:pt x="4606703" y="228359"/>
                  <a:pt x="4604387" y="239466"/>
                </a:cubicBezTo>
                <a:cubicBezTo>
                  <a:pt x="4602071" y="250572"/>
                  <a:pt x="4598959" y="259506"/>
                  <a:pt x="4595051" y="266268"/>
                </a:cubicBezTo>
                <a:cubicBezTo>
                  <a:pt x="4591143" y="273029"/>
                  <a:pt x="4586960" y="273129"/>
                  <a:pt x="4582500" y="266569"/>
                </a:cubicBezTo>
                <a:cubicBezTo>
                  <a:pt x="4578040" y="260008"/>
                  <a:pt x="4574627" y="254559"/>
                  <a:pt x="4572261" y="250221"/>
                </a:cubicBezTo>
                <a:cubicBezTo>
                  <a:pt x="4569895" y="245883"/>
                  <a:pt x="4567583" y="243538"/>
                  <a:pt x="4565324" y="243187"/>
                </a:cubicBezTo>
                <a:cubicBezTo>
                  <a:pt x="4563065" y="242836"/>
                  <a:pt x="4551841" y="244309"/>
                  <a:pt x="4531650" y="247607"/>
                </a:cubicBezTo>
                <a:cubicBezTo>
                  <a:pt x="4526946" y="267712"/>
                  <a:pt x="4521579" y="273212"/>
                  <a:pt x="4515549" y="264106"/>
                </a:cubicBezTo>
                <a:cubicBezTo>
                  <a:pt x="4509519" y="255000"/>
                  <a:pt x="4506504" y="242875"/>
                  <a:pt x="4506504" y="227732"/>
                </a:cubicBezTo>
                <a:cubicBezTo>
                  <a:pt x="4506504" y="213463"/>
                  <a:pt x="4506063" y="195735"/>
                  <a:pt x="4505181" y="174548"/>
                </a:cubicBezTo>
                <a:cubicBezTo>
                  <a:pt x="4504299" y="153360"/>
                  <a:pt x="4501152" y="138023"/>
                  <a:pt x="4495738" y="128537"/>
                </a:cubicBezTo>
                <a:cubicBezTo>
                  <a:pt x="4490325" y="119051"/>
                  <a:pt x="4491246" y="114308"/>
                  <a:pt x="4498502" y="114308"/>
                </a:cubicBezTo>
                <a:cubicBezTo>
                  <a:pt x="4503292" y="114308"/>
                  <a:pt x="4508892" y="114745"/>
                  <a:pt x="4515302" y="115620"/>
                </a:cubicBezTo>
                <a:cubicBezTo>
                  <a:pt x="4522185" y="106973"/>
                  <a:pt x="4529864" y="93601"/>
                  <a:pt x="4538339" y="75503"/>
                </a:cubicBezTo>
                <a:cubicBezTo>
                  <a:pt x="4546814" y="57406"/>
                  <a:pt x="4549478" y="43148"/>
                  <a:pt x="4546330" y="32730"/>
                </a:cubicBezTo>
                <a:cubicBezTo>
                  <a:pt x="4543183" y="22312"/>
                  <a:pt x="4551109" y="21226"/>
                  <a:pt x="4570110" y="29471"/>
                </a:cubicBezTo>
                <a:cubicBezTo>
                  <a:pt x="4586315" y="37301"/>
                  <a:pt x="4591323" y="44195"/>
                  <a:pt x="4585135" y="50153"/>
                </a:cubicBezTo>
                <a:cubicBezTo>
                  <a:pt x="4578947" y="56112"/>
                  <a:pt x="4572283" y="64447"/>
                  <a:pt x="4565141" y="75159"/>
                </a:cubicBezTo>
                <a:cubicBezTo>
                  <a:pt x="4558000" y="85871"/>
                  <a:pt x="4547058" y="99358"/>
                  <a:pt x="4532316" y="115620"/>
                </a:cubicBezTo>
                <a:cubicBezTo>
                  <a:pt x="4549668" y="113125"/>
                  <a:pt x="4561728" y="108902"/>
                  <a:pt x="4568497" y="102951"/>
                </a:cubicBezTo>
                <a:cubicBezTo>
                  <a:pt x="4575266" y="96999"/>
                  <a:pt x="4582593" y="95945"/>
                  <a:pt x="4590480" y="99789"/>
                </a:cubicBezTo>
                <a:cubicBezTo>
                  <a:pt x="4598367" y="103632"/>
                  <a:pt x="4605269" y="107633"/>
                  <a:pt x="4611184" y="111791"/>
                </a:cubicBezTo>
                <a:cubicBezTo>
                  <a:pt x="4617099" y="115950"/>
                  <a:pt x="4618437" y="120829"/>
                  <a:pt x="4615196" y="126429"/>
                </a:cubicBezTo>
                <a:cubicBezTo>
                  <a:pt x="4611955" y="132029"/>
                  <a:pt x="4609474" y="138697"/>
                  <a:pt x="4607753" y="146434"/>
                </a:cubicBezTo>
                <a:cubicBezTo>
                  <a:pt x="4607323" y="148368"/>
                  <a:pt x="4606974" y="150735"/>
                  <a:pt x="4606708" y="153535"/>
                </a:cubicBezTo>
                <a:lnTo>
                  <a:pt x="4606687" y="153907"/>
                </a:lnTo>
                <a:lnTo>
                  <a:pt x="4607875" y="151173"/>
                </a:lnTo>
                <a:cubicBezTo>
                  <a:pt x="4609667" y="148340"/>
                  <a:pt x="4612376" y="144684"/>
                  <a:pt x="4616002" y="140206"/>
                </a:cubicBezTo>
                <a:cubicBezTo>
                  <a:pt x="4630508" y="122296"/>
                  <a:pt x="4643779" y="101821"/>
                  <a:pt x="4655818" y="78784"/>
                </a:cubicBezTo>
                <a:cubicBezTo>
                  <a:pt x="4667856" y="55746"/>
                  <a:pt x="4672302" y="38807"/>
                  <a:pt x="4669154" y="27966"/>
                </a:cubicBezTo>
                <a:cubicBezTo>
                  <a:pt x="4666794" y="19835"/>
                  <a:pt x="4668446" y="15683"/>
                  <a:pt x="4674111" y="15509"/>
                </a:cubicBezTo>
                <a:close/>
                <a:moveTo>
                  <a:pt x="3919793" y="13823"/>
                </a:moveTo>
                <a:cubicBezTo>
                  <a:pt x="3927508" y="15235"/>
                  <a:pt x="3935631" y="18031"/>
                  <a:pt x="3944164" y="22212"/>
                </a:cubicBezTo>
                <a:cubicBezTo>
                  <a:pt x="3952696" y="26392"/>
                  <a:pt x="3955815" y="30859"/>
                  <a:pt x="3953521" y="35613"/>
                </a:cubicBezTo>
                <a:cubicBezTo>
                  <a:pt x="3951226" y="40366"/>
                  <a:pt x="3949416" y="49795"/>
                  <a:pt x="3948089" y="63899"/>
                </a:cubicBezTo>
                <a:cubicBezTo>
                  <a:pt x="3946763" y="78002"/>
                  <a:pt x="3945422" y="92970"/>
                  <a:pt x="3944067" y="108801"/>
                </a:cubicBezTo>
                <a:cubicBezTo>
                  <a:pt x="3942712" y="124633"/>
                  <a:pt x="3940263" y="139955"/>
                  <a:pt x="3936721" y="154769"/>
                </a:cubicBezTo>
                <a:cubicBezTo>
                  <a:pt x="3967653" y="152145"/>
                  <a:pt x="3990910" y="149241"/>
                  <a:pt x="4006490" y="146057"/>
                </a:cubicBezTo>
                <a:cubicBezTo>
                  <a:pt x="4022071" y="142874"/>
                  <a:pt x="4034360" y="145749"/>
                  <a:pt x="4043359" y="154683"/>
                </a:cubicBezTo>
                <a:cubicBezTo>
                  <a:pt x="4052357" y="163617"/>
                  <a:pt x="4053314" y="169041"/>
                  <a:pt x="4046230" y="170955"/>
                </a:cubicBezTo>
                <a:cubicBezTo>
                  <a:pt x="4039146" y="172870"/>
                  <a:pt x="4030818" y="173601"/>
                  <a:pt x="4021246" y="173149"/>
                </a:cubicBezTo>
                <a:cubicBezTo>
                  <a:pt x="4011674" y="172698"/>
                  <a:pt x="3999732" y="172924"/>
                  <a:pt x="3985421" y="173827"/>
                </a:cubicBezTo>
                <a:cubicBezTo>
                  <a:pt x="3971109" y="174730"/>
                  <a:pt x="3953650" y="176007"/>
                  <a:pt x="3933043" y="177656"/>
                </a:cubicBezTo>
                <a:cubicBezTo>
                  <a:pt x="3925314" y="204286"/>
                  <a:pt x="3914763" y="225671"/>
                  <a:pt x="3901391" y="241810"/>
                </a:cubicBezTo>
                <a:cubicBezTo>
                  <a:pt x="3888018" y="257950"/>
                  <a:pt x="3872574" y="271781"/>
                  <a:pt x="3855057" y="283304"/>
                </a:cubicBezTo>
                <a:cubicBezTo>
                  <a:pt x="3837541" y="294826"/>
                  <a:pt x="3820652" y="301509"/>
                  <a:pt x="3804390" y="303351"/>
                </a:cubicBezTo>
                <a:cubicBezTo>
                  <a:pt x="3788128" y="305194"/>
                  <a:pt x="3788956" y="300835"/>
                  <a:pt x="3806874" y="290273"/>
                </a:cubicBezTo>
                <a:cubicBezTo>
                  <a:pt x="3824792" y="279712"/>
                  <a:pt x="3843062" y="265120"/>
                  <a:pt x="3861683" y="246500"/>
                </a:cubicBezTo>
                <a:cubicBezTo>
                  <a:pt x="3880303" y="227879"/>
                  <a:pt x="3894912" y="205906"/>
                  <a:pt x="3905510" y="180581"/>
                </a:cubicBezTo>
                <a:cubicBezTo>
                  <a:pt x="3885304" y="184181"/>
                  <a:pt x="3868759" y="187092"/>
                  <a:pt x="3855875" y="189314"/>
                </a:cubicBezTo>
                <a:cubicBezTo>
                  <a:pt x="3842990" y="191537"/>
                  <a:pt x="3832260" y="193111"/>
                  <a:pt x="3823685" y="194036"/>
                </a:cubicBezTo>
                <a:cubicBezTo>
                  <a:pt x="3815109" y="194961"/>
                  <a:pt x="3808090" y="194696"/>
                  <a:pt x="3802626" y="193240"/>
                </a:cubicBezTo>
                <a:cubicBezTo>
                  <a:pt x="3797162" y="191785"/>
                  <a:pt x="3791573" y="188830"/>
                  <a:pt x="3785859" y="184378"/>
                </a:cubicBezTo>
                <a:cubicBezTo>
                  <a:pt x="3780144" y="179925"/>
                  <a:pt x="3777986" y="176358"/>
                  <a:pt x="3779384" y="173676"/>
                </a:cubicBezTo>
                <a:cubicBezTo>
                  <a:pt x="3780782" y="170995"/>
                  <a:pt x="3786407" y="169654"/>
                  <a:pt x="3796259" y="169654"/>
                </a:cubicBezTo>
                <a:cubicBezTo>
                  <a:pt x="3805365" y="169654"/>
                  <a:pt x="3818045" y="168994"/>
                  <a:pt x="3834300" y="167675"/>
                </a:cubicBezTo>
                <a:cubicBezTo>
                  <a:pt x="3850555" y="166356"/>
                  <a:pt x="3875453" y="163552"/>
                  <a:pt x="3908994" y="159265"/>
                </a:cubicBezTo>
                <a:cubicBezTo>
                  <a:pt x="3911174" y="153471"/>
                  <a:pt x="3913616" y="132757"/>
                  <a:pt x="3916319" y="97121"/>
                </a:cubicBezTo>
                <a:cubicBezTo>
                  <a:pt x="3919022" y="61486"/>
                  <a:pt x="3918348" y="38341"/>
                  <a:pt x="3914297" y="27686"/>
                </a:cubicBezTo>
                <a:cubicBezTo>
                  <a:pt x="3910246" y="17031"/>
                  <a:pt x="3912078" y="12410"/>
                  <a:pt x="3919793" y="13823"/>
                </a:cubicBezTo>
                <a:close/>
                <a:moveTo>
                  <a:pt x="5005453" y="9069"/>
                </a:moveTo>
                <a:cubicBezTo>
                  <a:pt x="5011290" y="10022"/>
                  <a:pt x="5018739" y="12313"/>
                  <a:pt x="5027802" y="15941"/>
                </a:cubicBezTo>
                <a:cubicBezTo>
                  <a:pt x="5036866" y="19569"/>
                  <a:pt x="5040253" y="24459"/>
                  <a:pt x="5037966" y="30611"/>
                </a:cubicBezTo>
                <a:cubicBezTo>
                  <a:pt x="5035679" y="36763"/>
                  <a:pt x="5033674" y="57005"/>
                  <a:pt x="5031954" y="91335"/>
                </a:cubicBezTo>
                <a:cubicBezTo>
                  <a:pt x="5041762" y="89686"/>
                  <a:pt x="5054031" y="86574"/>
                  <a:pt x="5068758" y="82000"/>
                </a:cubicBezTo>
                <a:cubicBezTo>
                  <a:pt x="5083485" y="77425"/>
                  <a:pt x="5095431" y="79171"/>
                  <a:pt x="5104594" y="87237"/>
                </a:cubicBezTo>
                <a:cubicBezTo>
                  <a:pt x="5113757" y="95304"/>
                  <a:pt x="5112948" y="100506"/>
                  <a:pt x="5102163" y="102843"/>
                </a:cubicBezTo>
                <a:cubicBezTo>
                  <a:pt x="5091380" y="105180"/>
                  <a:pt x="5068873" y="108350"/>
                  <a:pt x="5034642" y="112351"/>
                </a:cubicBezTo>
                <a:cubicBezTo>
                  <a:pt x="5051420" y="136284"/>
                  <a:pt x="5069794" y="157791"/>
                  <a:pt x="5089763" y="176871"/>
                </a:cubicBezTo>
                <a:cubicBezTo>
                  <a:pt x="5109731" y="195950"/>
                  <a:pt x="5127585" y="209047"/>
                  <a:pt x="5143324" y="216159"/>
                </a:cubicBezTo>
                <a:cubicBezTo>
                  <a:pt x="5159062" y="223272"/>
                  <a:pt x="5161528" y="228119"/>
                  <a:pt x="5150723" y="230700"/>
                </a:cubicBezTo>
                <a:cubicBezTo>
                  <a:pt x="5139917" y="233282"/>
                  <a:pt x="5127345" y="233866"/>
                  <a:pt x="5113005" y="232453"/>
                </a:cubicBezTo>
                <a:cubicBezTo>
                  <a:pt x="5098665" y="231041"/>
                  <a:pt x="5089064" y="226452"/>
                  <a:pt x="5084202" y="218687"/>
                </a:cubicBezTo>
                <a:cubicBezTo>
                  <a:pt x="5079341" y="210922"/>
                  <a:pt x="5072673" y="200349"/>
                  <a:pt x="5064198" y="186970"/>
                </a:cubicBezTo>
                <a:cubicBezTo>
                  <a:pt x="5055723" y="173590"/>
                  <a:pt x="5044975" y="152116"/>
                  <a:pt x="5031954" y="122546"/>
                </a:cubicBezTo>
                <a:lnTo>
                  <a:pt x="5031954" y="202006"/>
                </a:lnTo>
                <a:cubicBezTo>
                  <a:pt x="5036285" y="201274"/>
                  <a:pt x="5041074" y="199969"/>
                  <a:pt x="5046323" y="198091"/>
                </a:cubicBezTo>
                <a:cubicBezTo>
                  <a:pt x="5051571" y="196212"/>
                  <a:pt x="5057910" y="198148"/>
                  <a:pt x="5065338" y="203898"/>
                </a:cubicBezTo>
                <a:cubicBezTo>
                  <a:pt x="5072766" y="209649"/>
                  <a:pt x="5072856" y="214607"/>
                  <a:pt x="5065607" y="218773"/>
                </a:cubicBezTo>
                <a:cubicBezTo>
                  <a:pt x="5058358" y="222939"/>
                  <a:pt x="5047140" y="226212"/>
                  <a:pt x="5031954" y="228592"/>
                </a:cubicBezTo>
                <a:cubicBezTo>
                  <a:pt x="5032814" y="247120"/>
                  <a:pt x="5032162" y="266246"/>
                  <a:pt x="5029996" y="285971"/>
                </a:cubicBezTo>
                <a:cubicBezTo>
                  <a:pt x="5027831" y="305696"/>
                  <a:pt x="5022414" y="310525"/>
                  <a:pt x="5013745" y="300458"/>
                </a:cubicBezTo>
                <a:cubicBezTo>
                  <a:pt x="5005077" y="290391"/>
                  <a:pt x="5001868" y="280421"/>
                  <a:pt x="5004119" y="270548"/>
                </a:cubicBezTo>
                <a:cubicBezTo>
                  <a:pt x="5006371" y="260675"/>
                  <a:pt x="5007941" y="247780"/>
                  <a:pt x="5008830" y="231862"/>
                </a:cubicBezTo>
                <a:cubicBezTo>
                  <a:pt x="4997717" y="232765"/>
                  <a:pt x="4987065" y="231579"/>
                  <a:pt x="4976877" y="228302"/>
                </a:cubicBezTo>
                <a:cubicBezTo>
                  <a:pt x="4966688" y="225025"/>
                  <a:pt x="4965591" y="221673"/>
                  <a:pt x="4973586" y="218246"/>
                </a:cubicBezTo>
                <a:cubicBezTo>
                  <a:pt x="4981580" y="214819"/>
                  <a:pt x="4993329" y="211477"/>
                  <a:pt x="5008830" y="208222"/>
                </a:cubicBezTo>
                <a:lnTo>
                  <a:pt x="5008830" y="137389"/>
                </a:lnTo>
                <a:cubicBezTo>
                  <a:pt x="5001301" y="159559"/>
                  <a:pt x="4989725" y="179373"/>
                  <a:pt x="4974102" y="196832"/>
                </a:cubicBezTo>
                <a:cubicBezTo>
                  <a:pt x="4958478" y="214292"/>
                  <a:pt x="4943489" y="226072"/>
                  <a:pt x="4929134" y="232174"/>
                </a:cubicBezTo>
                <a:lnTo>
                  <a:pt x="4921163" y="234774"/>
                </a:lnTo>
                <a:lnTo>
                  <a:pt x="4921116" y="236210"/>
                </a:lnTo>
                <a:cubicBezTo>
                  <a:pt x="4919966" y="257319"/>
                  <a:pt x="4917605" y="271984"/>
                  <a:pt x="4914034" y="280206"/>
                </a:cubicBezTo>
                <a:cubicBezTo>
                  <a:pt x="4909273" y="291169"/>
                  <a:pt x="4903412" y="290635"/>
                  <a:pt x="4896450" y="278604"/>
                </a:cubicBezTo>
                <a:cubicBezTo>
                  <a:pt x="4889487" y="266572"/>
                  <a:pt x="4887584" y="256821"/>
                  <a:pt x="4890738" y="249350"/>
                </a:cubicBezTo>
                <a:cubicBezTo>
                  <a:pt x="4893893" y="241879"/>
                  <a:pt x="4896367" y="229399"/>
                  <a:pt x="4898160" y="211911"/>
                </a:cubicBezTo>
                <a:cubicBezTo>
                  <a:pt x="4899952" y="194423"/>
                  <a:pt x="4900848" y="176752"/>
                  <a:pt x="4900848" y="158899"/>
                </a:cubicBezTo>
                <a:cubicBezTo>
                  <a:pt x="4900848" y="141863"/>
                  <a:pt x="4900469" y="131989"/>
                  <a:pt x="4899708" y="129279"/>
                </a:cubicBezTo>
                <a:cubicBezTo>
                  <a:pt x="4891663" y="142013"/>
                  <a:pt x="4881941" y="153625"/>
                  <a:pt x="4870540" y="164115"/>
                </a:cubicBezTo>
                <a:cubicBezTo>
                  <a:pt x="4859140" y="174605"/>
                  <a:pt x="4848070" y="182446"/>
                  <a:pt x="4837328" y="187637"/>
                </a:cubicBezTo>
                <a:cubicBezTo>
                  <a:pt x="4826588" y="192828"/>
                  <a:pt x="4826459" y="188913"/>
                  <a:pt x="4836941" y="175892"/>
                </a:cubicBezTo>
                <a:cubicBezTo>
                  <a:pt x="4847424" y="162871"/>
                  <a:pt x="4858721" y="147846"/>
                  <a:pt x="4870831" y="130817"/>
                </a:cubicBezTo>
                <a:cubicBezTo>
                  <a:pt x="4882941" y="113788"/>
                  <a:pt x="4893449" y="95089"/>
                  <a:pt x="4902354" y="74718"/>
                </a:cubicBezTo>
                <a:cubicBezTo>
                  <a:pt x="4911259" y="54348"/>
                  <a:pt x="4915035" y="39653"/>
                  <a:pt x="4913679" y="30633"/>
                </a:cubicBezTo>
                <a:cubicBezTo>
                  <a:pt x="4912324" y="21613"/>
                  <a:pt x="4917103" y="19275"/>
                  <a:pt x="4928016" y="23621"/>
                </a:cubicBezTo>
                <a:cubicBezTo>
                  <a:pt x="4938929" y="27966"/>
                  <a:pt x="4946157" y="32113"/>
                  <a:pt x="4949698" y="36064"/>
                </a:cubicBezTo>
                <a:cubicBezTo>
                  <a:pt x="4953240" y="40015"/>
                  <a:pt x="4953531" y="43672"/>
                  <a:pt x="4950570" y="47034"/>
                </a:cubicBezTo>
                <a:cubicBezTo>
                  <a:pt x="4947608" y="50397"/>
                  <a:pt x="4943485" y="57363"/>
                  <a:pt x="4938201" y="67932"/>
                </a:cubicBezTo>
                <a:cubicBezTo>
                  <a:pt x="4932917" y="78500"/>
                  <a:pt x="4922775" y="94605"/>
                  <a:pt x="4907775" y="116244"/>
                </a:cubicBezTo>
                <a:cubicBezTo>
                  <a:pt x="4922173" y="122238"/>
                  <a:pt x="4928234" y="131387"/>
                  <a:pt x="4925962" y="143691"/>
                </a:cubicBezTo>
                <a:cubicBezTo>
                  <a:pt x="4923689" y="155995"/>
                  <a:pt x="4922323" y="179083"/>
                  <a:pt x="4921864" y="212954"/>
                </a:cubicBezTo>
                <a:lnTo>
                  <a:pt x="4921395" y="227547"/>
                </a:lnTo>
                <a:lnTo>
                  <a:pt x="4928102" y="219741"/>
                </a:lnTo>
                <a:cubicBezTo>
                  <a:pt x="4941768" y="205350"/>
                  <a:pt x="4955280" y="187909"/>
                  <a:pt x="4968638" y="167417"/>
                </a:cubicBezTo>
                <a:cubicBezTo>
                  <a:pt x="4981996" y="146925"/>
                  <a:pt x="4991350" y="130613"/>
                  <a:pt x="4996698" y="118481"/>
                </a:cubicBezTo>
                <a:cubicBezTo>
                  <a:pt x="4988180" y="121191"/>
                  <a:pt x="4979605" y="123220"/>
                  <a:pt x="4970972" y="124568"/>
                </a:cubicBezTo>
                <a:cubicBezTo>
                  <a:pt x="4962339" y="125916"/>
                  <a:pt x="4954119" y="123360"/>
                  <a:pt x="4946311" y="116900"/>
                </a:cubicBezTo>
                <a:cubicBezTo>
                  <a:pt x="4938502" y="110440"/>
                  <a:pt x="4939621" y="106607"/>
                  <a:pt x="4949666" y="105403"/>
                </a:cubicBezTo>
                <a:cubicBezTo>
                  <a:pt x="4959712" y="104198"/>
                  <a:pt x="4969954" y="102689"/>
                  <a:pt x="4980393" y="100875"/>
                </a:cubicBezTo>
                <a:cubicBezTo>
                  <a:pt x="4990833" y="99061"/>
                  <a:pt x="5000312" y="97444"/>
                  <a:pt x="5008830" y="96024"/>
                </a:cubicBezTo>
                <a:cubicBezTo>
                  <a:pt x="5008830" y="76192"/>
                  <a:pt x="5008167" y="60518"/>
                  <a:pt x="5006841" y="49003"/>
                </a:cubicBezTo>
                <a:cubicBezTo>
                  <a:pt x="5005514" y="37488"/>
                  <a:pt x="5003492" y="27715"/>
                  <a:pt x="5000775" y="19684"/>
                </a:cubicBezTo>
                <a:cubicBezTo>
                  <a:pt x="4998057" y="11654"/>
                  <a:pt x="4999617" y="8115"/>
                  <a:pt x="5005453" y="9069"/>
                </a:cubicBezTo>
                <a:close/>
                <a:moveTo>
                  <a:pt x="6738505" y="8768"/>
                </a:moveTo>
                <a:cubicBezTo>
                  <a:pt x="6740181" y="8529"/>
                  <a:pt x="6742323" y="8644"/>
                  <a:pt x="6744930" y="9112"/>
                </a:cubicBezTo>
                <a:cubicBezTo>
                  <a:pt x="6755363" y="10983"/>
                  <a:pt x="6763486" y="13321"/>
                  <a:pt x="6769301" y="16124"/>
                </a:cubicBezTo>
                <a:cubicBezTo>
                  <a:pt x="6775116" y="18928"/>
                  <a:pt x="6776676" y="23133"/>
                  <a:pt x="6773979" y="28740"/>
                </a:cubicBezTo>
                <a:cubicBezTo>
                  <a:pt x="6771284" y="34347"/>
                  <a:pt x="6769935" y="50265"/>
                  <a:pt x="6769935" y="76493"/>
                </a:cubicBezTo>
                <a:cubicBezTo>
                  <a:pt x="6777163" y="75690"/>
                  <a:pt x="6784480" y="73912"/>
                  <a:pt x="6791887" y="71158"/>
                </a:cubicBezTo>
                <a:cubicBezTo>
                  <a:pt x="6799294" y="68405"/>
                  <a:pt x="6807608" y="70882"/>
                  <a:pt x="6816828" y="78590"/>
                </a:cubicBezTo>
                <a:lnTo>
                  <a:pt x="6819593" y="85447"/>
                </a:lnTo>
                <a:lnTo>
                  <a:pt x="6820571" y="83925"/>
                </a:lnTo>
                <a:cubicBezTo>
                  <a:pt x="6828099" y="70653"/>
                  <a:pt x="6831864" y="60998"/>
                  <a:pt x="6831864" y="54961"/>
                </a:cubicBezTo>
                <a:cubicBezTo>
                  <a:pt x="6831864" y="45009"/>
                  <a:pt x="6835973" y="41990"/>
                  <a:pt x="6844189" y="45905"/>
                </a:cubicBezTo>
                <a:cubicBezTo>
                  <a:pt x="6852406" y="49820"/>
                  <a:pt x="6859182" y="54778"/>
                  <a:pt x="6864517" y="60780"/>
                </a:cubicBezTo>
                <a:cubicBezTo>
                  <a:pt x="6869851" y="66781"/>
                  <a:pt x="6870260" y="71223"/>
                  <a:pt x="6865743" y="74105"/>
                </a:cubicBezTo>
                <a:cubicBezTo>
                  <a:pt x="6861225" y="76988"/>
                  <a:pt x="6855411" y="83315"/>
                  <a:pt x="6848298" y="93088"/>
                </a:cubicBezTo>
                <a:cubicBezTo>
                  <a:pt x="6841185" y="102861"/>
                  <a:pt x="6831261" y="113526"/>
                  <a:pt x="6818527" y="125085"/>
                </a:cubicBezTo>
                <a:cubicBezTo>
                  <a:pt x="6853991" y="117929"/>
                  <a:pt x="6877237" y="113215"/>
                  <a:pt x="6888264" y="110942"/>
                </a:cubicBezTo>
                <a:cubicBezTo>
                  <a:pt x="6899292" y="108669"/>
                  <a:pt x="6909771" y="112408"/>
                  <a:pt x="6919701" y="122159"/>
                </a:cubicBezTo>
                <a:cubicBezTo>
                  <a:pt x="6929632" y="131911"/>
                  <a:pt x="6926990" y="137335"/>
                  <a:pt x="6911775" y="138432"/>
                </a:cubicBezTo>
                <a:cubicBezTo>
                  <a:pt x="6896560" y="139529"/>
                  <a:pt x="6880954" y="140748"/>
                  <a:pt x="6864958" y="142089"/>
                </a:cubicBezTo>
                <a:cubicBezTo>
                  <a:pt x="6848961" y="143429"/>
                  <a:pt x="6829097" y="145856"/>
                  <a:pt x="6805363" y="149370"/>
                </a:cubicBezTo>
                <a:cubicBezTo>
                  <a:pt x="6788887" y="164083"/>
                  <a:pt x="6772058" y="179176"/>
                  <a:pt x="6754879" y="194649"/>
                </a:cubicBezTo>
                <a:cubicBezTo>
                  <a:pt x="6754119" y="203769"/>
                  <a:pt x="6753739" y="212524"/>
                  <a:pt x="6753739" y="220913"/>
                </a:cubicBezTo>
                <a:cubicBezTo>
                  <a:pt x="6763676" y="216841"/>
                  <a:pt x="6775583" y="210255"/>
                  <a:pt x="6789457" y="201156"/>
                </a:cubicBezTo>
                <a:cubicBezTo>
                  <a:pt x="6803331" y="192057"/>
                  <a:pt x="6810267" y="185170"/>
                  <a:pt x="6810267" y="180495"/>
                </a:cubicBezTo>
                <a:cubicBezTo>
                  <a:pt x="6810267" y="171447"/>
                  <a:pt x="6815735" y="169328"/>
                  <a:pt x="6826669" y="174139"/>
                </a:cubicBezTo>
                <a:cubicBezTo>
                  <a:pt x="6837603" y="178950"/>
                  <a:pt x="6845727" y="184894"/>
                  <a:pt x="6851041" y="191971"/>
                </a:cubicBezTo>
                <a:cubicBezTo>
                  <a:pt x="6856353" y="199048"/>
                  <a:pt x="6855099" y="203181"/>
                  <a:pt x="6847277" y="204372"/>
                </a:cubicBezTo>
                <a:cubicBezTo>
                  <a:pt x="6839453" y="205562"/>
                  <a:pt x="6824873" y="210219"/>
                  <a:pt x="6803535" y="218343"/>
                </a:cubicBezTo>
                <a:cubicBezTo>
                  <a:pt x="6782197" y="226466"/>
                  <a:pt x="6765519" y="232457"/>
                  <a:pt x="6753502" y="236315"/>
                </a:cubicBezTo>
                <a:cubicBezTo>
                  <a:pt x="6752742" y="248360"/>
                  <a:pt x="6753943" y="257151"/>
                  <a:pt x="6757105" y="262686"/>
                </a:cubicBezTo>
                <a:cubicBezTo>
                  <a:pt x="6760267" y="268221"/>
                  <a:pt x="6770707" y="271201"/>
                  <a:pt x="6788424" y="271624"/>
                </a:cubicBezTo>
                <a:cubicBezTo>
                  <a:pt x="6806141" y="272047"/>
                  <a:pt x="6818853" y="271247"/>
                  <a:pt x="6826562" y="269225"/>
                </a:cubicBezTo>
                <a:cubicBezTo>
                  <a:pt x="6834269" y="267203"/>
                  <a:pt x="6839557" y="263525"/>
                  <a:pt x="6842425" y="258191"/>
                </a:cubicBezTo>
                <a:cubicBezTo>
                  <a:pt x="6845294" y="252856"/>
                  <a:pt x="6848989" y="244184"/>
                  <a:pt x="6853515" y="232174"/>
                </a:cubicBezTo>
                <a:cubicBezTo>
                  <a:pt x="6858039" y="220164"/>
                  <a:pt x="6861631" y="222089"/>
                  <a:pt x="6864291" y="237949"/>
                </a:cubicBezTo>
                <a:cubicBezTo>
                  <a:pt x="6866951" y="253810"/>
                  <a:pt x="6870561" y="263593"/>
                  <a:pt x="6875121" y="267300"/>
                </a:cubicBezTo>
                <a:cubicBezTo>
                  <a:pt x="6879681" y="271007"/>
                  <a:pt x="6877017" y="276585"/>
                  <a:pt x="6867131" y="284035"/>
                </a:cubicBezTo>
                <a:cubicBezTo>
                  <a:pt x="6857243" y="291485"/>
                  <a:pt x="6842569" y="296128"/>
                  <a:pt x="6823109" y="297963"/>
                </a:cubicBezTo>
                <a:cubicBezTo>
                  <a:pt x="6803650" y="299799"/>
                  <a:pt x="6786366" y="299544"/>
                  <a:pt x="6771259" y="297199"/>
                </a:cubicBezTo>
                <a:cubicBezTo>
                  <a:pt x="6756151" y="294855"/>
                  <a:pt x="6745379" y="289219"/>
                  <a:pt x="6738939" y="280292"/>
                </a:cubicBezTo>
                <a:cubicBezTo>
                  <a:pt x="6732501" y="271366"/>
                  <a:pt x="6729281" y="261496"/>
                  <a:pt x="6729281" y="250683"/>
                </a:cubicBezTo>
                <a:cubicBezTo>
                  <a:pt x="6729281" y="240731"/>
                  <a:pt x="6729726" y="227259"/>
                  <a:pt x="6730615" y="210266"/>
                </a:cubicBezTo>
                <a:cubicBezTo>
                  <a:pt x="6715185" y="225065"/>
                  <a:pt x="6699673" y="237279"/>
                  <a:pt x="6684077" y="246908"/>
                </a:cubicBezTo>
                <a:cubicBezTo>
                  <a:pt x="6668483" y="256538"/>
                  <a:pt x="6652095" y="263188"/>
                  <a:pt x="6634915" y="266859"/>
                </a:cubicBezTo>
                <a:cubicBezTo>
                  <a:pt x="6617737" y="270530"/>
                  <a:pt x="6616341" y="267748"/>
                  <a:pt x="6630732" y="258513"/>
                </a:cubicBezTo>
                <a:cubicBezTo>
                  <a:pt x="6645123" y="249278"/>
                  <a:pt x="6658825" y="240401"/>
                  <a:pt x="6671838" y="231883"/>
                </a:cubicBezTo>
                <a:cubicBezTo>
                  <a:pt x="6684852" y="223365"/>
                  <a:pt x="6703548" y="209333"/>
                  <a:pt x="6727926" y="189788"/>
                </a:cubicBezTo>
                <a:cubicBezTo>
                  <a:pt x="6721631" y="177240"/>
                  <a:pt x="6721935" y="171690"/>
                  <a:pt x="6728841" y="173139"/>
                </a:cubicBezTo>
                <a:cubicBezTo>
                  <a:pt x="6735745" y="174587"/>
                  <a:pt x="6740073" y="175663"/>
                  <a:pt x="6741821" y="176365"/>
                </a:cubicBezTo>
                <a:cubicBezTo>
                  <a:pt x="6751645" y="166714"/>
                  <a:pt x="6760959" y="159573"/>
                  <a:pt x="6769763" y="154941"/>
                </a:cubicBezTo>
                <a:cubicBezTo>
                  <a:pt x="6747981" y="157594"/>
                  <a:pt x="6726119" y="160731"/>
                  <a:pt x="6704179" y="164352"/>
                </a:cubicBezTo>
                <a:cubicBezTo>
                  <a:pt x="6682238" y="167973"/>
                  <a:pt x="6666625" y="170683"/>
                  <a:pt x="6657340" y="172483"/>
                </a:cubicBezTo>
                <a:cubicBezTo>
                  <a:pt x="6648055" y="174282"/>
                  <a:pt x="6638375" y="171110"/>
                  <a:pt x="6628301" y="162964"/>
                </a:cubicBezTo>
                <a:cubicBezTo>
                  <a:pt x="6618227" y="154819"/>
                  <a:pt x="6618618" y="150747"/>
                  <a:pt x="6629473" y="150747"/>
                </a:cubicBezTo>
                <a:cubicBezTo>
                  <a:pt x="6637662" y="150747"/>
                  <a:pt x="6652393" y="149861"/>
                  <a:pt x="6673667" y="148090"/>
                </a:cubicBezTo>
                <a:cubicBezTo>
                  <a:pt x="6694941" y="146319"/>
                  <a:pt x="6717975" y="142960"/>
                  <a:pt x="6742768" y="138012"/>
                </a:cubicBezTo>
                <a:lnTo>
                  <a:pt x="6742768" y="103639"/>
                </a:lnTo>
                <a:cubicBezTo>
                  <a:pt x="6733333" y="104528"/>
                  <a:pt x="6724972" y="105650"/>
                  <a:pt x="6717687" y="107005"/>
                </a:cubicBezTo>
                <a:cubicBezTo>
                  <a:pt x="6710403" y="108360"/>
                  <a:pt x="6702863" y="105500"/>
                  <a:pt x="6695069" y="98423"/>
                </a:cubicBezTo>
                <a:cubicBezTo>
                  <a:pt x="6687275" y="91346"/>
                  <a:pt x="6688881" y="87513"/>
                  <a:pt x="6699887" y="86925"/>
                </a:cubicBezTo>
                <a:cubicBezTo>
                  <a:pt x="6710893" y="86337"/>
                  <a:pt x="6725187" y="84839"/>
                  <a:pt x="6742768" y="82430"/>
                </a:cubicBezTo>
                <a:cubicBezTo>
                  <a:pt x="6742768" y="50551"/>
                  <a:pt x="6740521" y="29894"/>
                  <a:pt x="6736025" y="20458"/>
                </a:cubicBezTo>
                <a:cubicBezTo>
                  <a:pt x="6732653" y="13382"/>
                  <a:pt x="6733480" y="9485"/>
                  <a:pt x="6738505" y="8768"/>
                </a:cubicBezTo>
                <a:close/>
                <a:moveTo>
                  <a:pt x="842531" y="8768"/>
                </a:moveTo>
                <a:cubicBezTo>
                  <a:pt x="844206" y="8529"/>
                  <a:pt x="846347" y="8644"/>
                  <a:pt x="848955" y="9112"/>
                </a:cubicBezTo>
                <a:cubicBezTo>
                  <a:pt x="859388" y="10983"/>
                  <a:pt x="867512" y="13321"/>
                  <a:pt x="873327" y="16124"/>
                </a:cubicBezTo>
                <a:cubicBezTo>
                  <a:pt x="879142" y="18928"/>
                  <a:pt x="880701" y="23133"/>
                  <a:pt x="878006" y="28740"/>
                </a:cubicBezTo>
                <a:cubicBezTo>
                  <a:pt x="875309" y="34347"/>
                  <a:pt x="873961" y="50265"/>
                  <a:pt x="873961" y="76493"/>
                </a:cubicBezTo>
                <a:cubicBezTo>
                  <a:pt x="881189" y="75690"/>
                  <a:pt x="888506" y="73912"/>
                  <a:pt x="895913" y="71158"/>
                </a:cubicBezTo>
                <a:cubicBezTo>
                  <a:pt x="903320" y="68405"/>
                  <a:pt x="911633" y="70882"/>
                  <a:pt x="920854" y="78590"/>
                </a:cubicBezTo>
                <a:lnTo>
                  <a:pt x="923619" y="85447"/>
                </a:lnTo>
                <a:lnTo>
                  <a:pt x="924597" y="83925"/>
                </a:lnTo>
                <a:cubicBezTo>
                  <a:pt x="932125" y="70653"/>
                  <a:pt x="935890" y="60998"/>
                  <a:pt x="935890" y="54961"/>
                </a:cubicBezTo>
                <a:cubicBezTo>
                  <a:pt x="935890" y="45009"/>
                  <a:pt x="939998" y="41990"/>
                  <a:pt x="948215" y="45905"/>
                </a:cubicBezTo>
                <a:cubicBezTo>
                  <a:pt x="956432" y="49820"/>
                  <a:pt x="963208" y="54778"/>
                  <a:pt x="968542" y="60780"/>
                </a:cubicBezTo>
                <a:cubicBezTo>
                  <a:pt x="973877" y="66781"/>
                  <a:pt x="974285" y="71223"/>
                  <a:pt x="969769" y="74105"/>
                </a:cubicBezTo>
                <a:cubicBezTo>
                  <a:pt x="965251" y="76988"/>
                  <a:pt x="959437" y="83315"/>
                  <a:pt x="952324" y="93088"/>
                </a:cubicBezTo>
                <a:cubicBezTo>
                  <a:pt x="945210" y="102861"/>
                  <a:pt x="935287" y="113526"/>
                  <a:pt x="922553" y="125085"/>
                </a:cubicBezTo>
                <a:cubicBezTo>
                  <a:pt x="958016" y="117929"/>
                  <a:pt x="981262" y="113215"/>
                  <a:pt x="992290" y="110942"/>
                </a:cubicBezTo>
                <a:cubicBezTo>
                  <a:pt x="1003317" y="108669"/>
                  <a:pt x="1013796" y="112408"/>
                  <a:pt x="1023727" y="122159"/>
                </a:cubicBezTo>
                <a:cubicBezTo>
                  <a:pt x="1033658" y="131911"/>
                  <a:pt x="1031016" y="137335"/>
                  <a:pt x="1015800" y="138432"/>
                </a:cubicBezTo>
                <a:cubicBezTo>
                  <a:pt x="1000586" y="139529"/>
                  <a:pt x="984980" y="140748"/>
                  <a:pt x="968984" y="142089"/>
                </a:cubicBezTo>
                <a:cubicBezTo>
                  <a:pt x="952987" y="143429"/>
                  <a:pt x="933123" y="145856"/>
                  <a:pt x="909389" y="149370"/>
                </a:cubicBezTo>
                <a:cubicBezTo>
                  <a:pt x="892912" y="164083"/>
                  <a:pt x="876084" y="179176"/>
                  <a:pt x="858904" y="194649"/>
                </a:cubicBezTo>
                <a:cubicBezTo>
                  <a:pt x="858145" y="203769"/>
                  <a:pt x="857764" y="212524"/>
                  <a:pt x="857764" y="220913"/>
                </a:cubicBezTo>
                <a:cubicBezTo>
                  <a:pt x="867702" y="216841"/>
                  <a:pt x="879608" y="210255"/>
                  <a:pt x="893482" y="201156"/>
                </a:cubicBezTo>
                <a:cubicBezTo>
                  <a:pt x="907356" y="192057"/>
                  <a:pt x="914293" y="185170"/>
                  <a:pt x="914293" y="180495"/>
                </a:cubicBezTo>
                <a:cubicBezTo>
                  <a:pt x="914293" y="171447"/>
                  <a:pt x="919761" y="169328"/>
                  <a:pt x="930695" y="174139"/>
                </a:cubicBezTo>
                <a:cubicBezTo>
                  <a:pt x="941629" y="178950"/>
                  <a:pt x="949753" y="184894"/>
                  <a:pt x="955066" y="191971"/>
                </a:cubicBezTo>
                <a:cubicBezTo>
                  <a:pt x="960379" y="199048"/>
                  <a:pt x="959124" y="203181"/>
                  <a:pt x="951302" y="204372"/>
                </a:cubicBezTo>
                <a:cubicBezTo>
                  <a:pt x="943480" y="205562"/>
                  <a:pt x="928899" y="210219"/>
                  <a:pt x="907561" y="218343"/>
                </a:cubicBezTo>
                <a:cubicBezTo>
                  <a:pt x="886222" y="226466"/>
                  <a:pt x="869544" y="232457"/>
                  <a:pt x="857527" y="236315"/>
                </a:cubicBezTo>
                <a:cubicBezTo>
                  <a:pt x="856768" y="248360"/>
                  <a:pt x="857969" y="257151"/>
                  <a:pt x="861131" y="262686"/>
                </a:cubicBezTo>
                <a:cubicBezTo>
                  <a:pt x="864293" y="268222"/>
                  <a:pt x="874732" y="271201"/>
                  <a:pt x="892450" y="271624"/>
                </a:cubicBezTo>
                <a:cubicBezTo>
                  <a:pt x="910167" y="272047"/>
                  <a:pt x="922879" y="271247"/>
                  <a:pt x="930587" y="269225"/>
                </a:cubicBezTo>
                <a:cubicBezTo>
                  <a:pt x="938295" y="267203"/>
                  <a:pt x="943584" y="263525"/>
                  <a:pt x="946452" y="258191"/>
                </a:cubicBezTo>
                <a:cubicBezTo>
                  <a:pt x="949320" y="252856"/>
                  <a:pt x="953016" y="244184"/>
                  <a:pt x="957540" y="232174"/>
                </a:cubicBezTo>
                <a:cubicBezTo>
                  <a:pt x="962064" y="220164"/>
                  <a:pt x="965657" y="222089"/>
                  <a:pt x="968317" y="237949"/>
                </a:cubicBezTo>
                <a:cubicBezTo>
                  <a:pt x="970976" y="253810"/>
                  <a:pt x="974586" y="263593"/>
                  <a:pt x="979147" y="267300"/>
                </a:cubicBezTo>
                <a:cubicBezTo>
                  <a:pt x="983707" y="271007"/>
                  <a:pt x="981044" y="276585"/>
                  <a:pt x="971156" y="284035"/>
                </a:cubicBezTo>
                <a:cubicBezTo>
                  <a:pt x="961268" y="291485"/>
                  <a:pt x="946595" y="296128"/>
                  <a:pt x="927135" y="297963"/>
                </a:cubicBezTo>
                <a:cubicBezTo>
                  <a:pt x="907676" y="299799"/>
                  <a:pt x="890392" y="299544"/>
                  <a:pt x="875284" y="297199"/>
                </a:cubicBezTo>
                <a:cubicBezTo>
                  <a:pt x="860177" y="294855"/>
                  <a:pt x="849404" y="289219"/>
                  <a:pt x="842965" y="280292"/>
                </a:cubicBezTo>
                <a:cubicBezTo>
                  <a:pt x="836527" y="271366"/>
                  <a:pt x="833307" y="261496"/>
                  <a:pt x="833307" y="250683"/>
                </a:cubicBezTo>
                <a:cubicBezTo>
                  <a:pt x="833307" y="240731"/>
                  <a:pt x="833752" y="227259"/>
                  <a:pt x="834641" y="210266"/>
                </a:cubicBezTo>
                <a:cubicBezTo>
                  <a:pt x="819211" y="225065"/>
                  <a:pt x="803698" y="237279"/>
                  <a:pt x="788103" y="246908"/>
                </a:cubicBezTo>
                <a:cubicBezTo>
                  <a:pt x="772508" y="256538"/>
                  <a:pt x="756120" y="263188"/>
                  <a:pt x="738941" y="266859"/>
                </a:cubicBezTo>
                <a:cubicBezTo>
                  <a:pt x="721761" y="270530"/>
                  <a:pt x="720367" y="267748"/>
                  <a:pt x="734757" y="258513"/>
                </a:cubicBezTo>
                <a:cubicBezTo>
                  <a:pt x="749148" y="249278"/>
                  <a:pt x="762850" y="240401"/>
                  <a:pt x="775864" y="231883"/>
                </a:cubicBezTo>
                <a:cubicBezTo>
                  <a:pt x="788877" y="223365"/>
                  <a:pt x="807573" y="209333"/>
                  <a:pt x="831952" y="189788"/>
                </a:cubicBezTo>
                <a:cubicBezTo>
                  <a:pt x="825657" y="177240"/>
                  <a:pt x="825961" y="171690"/>
                  <a:pt x="832866" y="173139"/>
                </a:cubicBezTo>
                <a:cubicBezTo>
                  <a:pt x="839770" y="174587"/>
                  <a:pt x="844098" y="175663"/>
                  <a:pt x="845848" y="176365"/>
                </a:cubicBezTo>
                <a:cubicBezTo>
                  <a:pt x="855671" y="166714"/>
                  <a:pt x="864984" y="159573"/>
                  <a:pt x="873790" y="154941"/>
                </a:cubicBezTo>
                <a:cubicBezTo>
                  <a:pt x="852007" y="157594"/>
                  <a:pt x="830145" y="160731"/>
                  <a:pt x="808204" y="164352"/>
                </a:cubicBezTo>
                <a:cubicBezTo>
                  <a:pt x="786264" y="167973"/>
                  <a:pt x="770651" y="170683"/>
                  <a:pt x="761366" y="172483"/>
                </a:cubicBezTo>
                <a:cubicBezTo>
                  <a:pt x="752081" y="174282"/>
                  <a:pt x="742401" y="171110"/>
                  <a:pt x="732327" y="162964"/>
                </a:cubicBezTo>
                <a:cubicBezTo>
                  <a:pt x="722253" y="154819"/>
                  <a:pt x="722644" y="150746"/>
                  <a:pt x="733499" y="150746"/>
                </a:cubicBezTo>
                <a:cubicBezTo>
                  <a:pt x="741688" y="150746"/>
                  <a:pt x="756419" y="149861"/>
                  <a:pt x="777692" y="148090"/>
                </a:cubicBezTo>
                <a:cubicBezTo>
                  <a:pt x="798966" y="146319"/>
                  <a:pt x="822000" y="142960"/>
                  <a:pt x="846794" y="138012"/>
                </a:cubicBezTo>
                <a:lnTo>
                  <a:pt x="846794" y="103639"/>
                </a:lnTo>
                <a:cubicBezTo>
                  <a:pt x="837358" y="104528"/>
                  <a:pt x="828998" y="105650"/>
                  <a:pt x="821713" y="107005"/>
                </a:cubicBezTo>
                <a:cubicBezTo>
                  <a:pt x="814428" y="108360"/>
                  <a:pt x="806889" y="105500"/>
                  <a:pt x="799095" y="98423"/>
                </a:cubicBezTo>
                <a:cubicBezTo>
                  <a:pt x="791301" y="91346"/>
                  <a:pt x="792907" y="87513"/>
                  <a:pt x="803913" y="86925"/>
                </a:cubicBezTo>
                <a:cubicBezTo>
                  <a:pt x="814919" y="86337"/>
                  <a:pt x="829213" y="84839"/>
                  <a:pt x="846794" y="82430"/>
                </a:cubicBezTo>
                <a:cubicBezTo>
                  <a:pt x="846794" y="50551"/>
                  <a:pt x="844546" y="29894"/>
                  <a:pt x="840050" y="20458"/>
                </a:cubicBezTo>
                <a:cubicBezTo>
                  <a:pt x="836679" y="13382"/>
                  <a:pt x="837506" y="9485"/>
                  <a:pt x="842531" y="8768"/>
                </a:cubicBezTo>
                <a:close/>
                <a:moveTo>
                  <a:pt x="2830475" y="6430"/>
                </a:moveTo>
                <a:cubicBezTo>
                  <a:pt x="2832204" y="6314"/>
                  <a:pt x="2834390" y="6552"/>
                  <a:pt x="2837032" y="7144"/>
                </a:cubicBezTo>
                <a:cubicBezTo>
                  <a:pt x="2847601" y="9510"/>
                  <a:pt x="2855724" y="12579"/>
                  <a:pt x="2861403" y="16350"/>
                </a:cubicBezTo>
                <a:cubicBezTo>
                  <a:pt x="2867082" y="20121"/>
                  <a:pt x="2868770" y="24563"/>
                  <a:pt x="2866469" y="29676"/>
                </a:cubicBezTo>
                <a:cubicBezTo>
                  <a:pt x="2864167" y="34788"/>
                  <a:pt x="2861267" y="47239"/>
                  <a:pt x="2857768" y="67028"/>
                </a:cubicBezTo>
                <a:cubicBezTo>
                  <a:pt x="2872553" y="64576"/>
                  <a:pt x="2886412" y="61715"/>
                  <a:pt x="2899347" y="58446"/>
                </a:cubicBezTo>
                <a:cubicBezTo>
                  <a:pt x="2912282" y="55176"/>
                  <a:pt x="2922310" y="58170"/>
                  <a:pt x="2929430" y="67426"/>
                </a:cubicBezTo>
                <a:cubicBezTo>
                  <a:pt x="2936549" y="76683"/>
                  <a:pt x="2932645" y="82093"/>
                  <a:pt x="2917717" y="83656"/>
                </a:cubicBezTo>
                <a:cubicBezTo>
                  <a:pt x="2902789" y="85219"/>
                  <a:pt x="2882168" y="87700"/>
                  <a:pt x="2855854" y="91098"/>
                </a:cubicBezTo>
                <a:cubicBezTo>
                  <a:pt x="2853444" y="105525"/>
                  <a:pt x="2851838" y="115498"/>
                  <a:pt x="2851035" y="121019"/>
                </a:cubicBezTo>
                <a:cubicBezTo>
                  <a:pt x="2857660" y="120202"/>
                  <a:pt x="2864386" y="119151"/>
                  <a:pt x="2871212" y="117868"/>
                </a:cubicBezTo>
                <a:cubicBezTo>
                  <a:pt x="2878038" y="116585"/>
                  <a:pt x="2883695" y="114541"/>
                  <a:pt x="2888184" y="111738"/>
                </a:cubicBezTo>
                <a:cubicBezTo>
                  <a:pt x="2892672" y="108934"/>
                  <a:pt x="2898806" y="108984"/>
                  <a:pt x="2906586" y="111888"/>
                </a:cubicBezTo>
                <a:cubicBezTo>
                  <a:pt x="2914365" y="114792"/>
                  <a:pt x="2921672" y="119460"/>
                  <a:pt x="2928505" y="125891"/>
                </a:cubicBezTo>
                <a:cubicBezTo>
                  <a:pt x="2935338" y="132323"/>
                  <a:pt x="2934542" y="138568"/>
                  <a:pt x="2926117" y="144627"/>
                </a:cubicBezTo>
                <a:cubicBezTo>
                  <a:pt x="2917692" y="150686"/>
                  <a:pt x="2910210" y="159530"/>
                  <a:pt x="2903671" y="171160"/>
                </a:cubicBezTo>
                <a:cubicBezTo>
                  <a:pt x="2910870" y="182460"/>
                  <a:pt x="2910909" y="188429"/>
                  <a:pt x="2903789" y="189067"/>
                </a:cubicBezTo>
                <a:cubicBezTo>
                  <a:pt x="2896669" y="189705"/>
                  <a:pt x="2884484" y="190655"/>
                  <a:pt x="2867232" y="191917"/>
                </a:cubicBezTo>
                <a:cubicBezTo>
                  <a:pt x="2878031" y="198542"/>
                  <a:pt x="2881831" y="205035"/>
                  <a:pt x="2878633" y="211395"/>
                </a:cubicBezTo>
                <a:cubicBezTo>
                  <a:pt x="2875435" y="217755"/>
                  <a:pt x="2873184" y="228664"/>
                  <a:pt x="2871879" y="244123"/>
                </a:cubicBezTo>
                <a:cubicBezTo>
                  <a:pt x="2870574" y="259582"/>
                  <a:pt x="2873323" y="269706"/>
                  <a:pt x="2880128" y="274495"/>
                </a:cubicBezTo>
                <a:cubicBezTo>
                  <a:pt x="2886932" y="279285"/>
                  <a:pt x="2900194" y="281468"/>
                  <a:pt x="2919911" y="281045"/>
                </a:cubicBezTo>
                <a:cubicBezTo>
                  <a:pt x="2939629" y="280622"/>
                  <a:pt x="2953417" y="278550"/>
                  <a:pt x="2961276" y="274829"/>
                </a:cubicBezTo>
                <a:cubicBezTo>
                  <a:pt x="2969134" y="271107"/>
                  <a:pt x="2974756" y="266286"/>
                  <a:pt x="2978140" y="260363"/>
                </a:cubicBezTo>
                <a:cubicBezTo>
                  <a:pt x="2981524" y="254441"/>
                  <a:pt x="2985503" y="245711"/>
                  <a:pt x="2990078" y="234174"/>
                </a:cubicBezTo>
                <a:cubicBezTo>
                  <a:pt x="2994653" y="222638"/>
                  <a:pt x="2997352" y="224003"/>
                  <a:pt x="2998177" y="238272"/>
                </a:cubicBezTo>
                <a:cubicBezTo>
                  <a:pt x="2999001" y="252540"/>
                  <a:pt x="3001002" y="263769"/>
                  <a:pt x="3004178" y="271957"/>
                </a:cubicBezTo>
                <a:cubicBezTo>
                  <a:pt x="3007354" y="280145"/>
                  <a:pt x="3006580" y="286702"/>
                  <a:pt x="3001855" y="291628"/>
                </a:cubicBezTo>
                <a:cubicBezTo>
                  <a:pt x="2997130" y="296554"/>
                  <a:pt x="2989164" y="300415"/>
                  <a:pt x="2977957" y="303212"/>
                </a:cubicBezTo>
                <a:cubicBezTo>
                  <a:pt x="2966750" y="306008"/>
                  <a:pt x="2951664" y="308091"/>
                  <a:pt x="2932699" y="309460"/>
                </a:cubicBezTo>
                <a:cubicBezTo>
                  <a:pt x="2913734" y="310830"/>
                  <a:pt x="2895834" y="308876"/>
                  <a:pt x="2878999" y="303599"/>
                </a:cubicBezTo>
                <a:cubicBezTo>
                  <a:pt x="2862163" y="298322"/>
                  <a:pt x="2853265" y="287964"/>
                  <a:pt x="2852304" y="272527"/>
                </a:cubicBezTo>
                <a:cubicBezTo>
                  <a:pt x="2851344" y="257090"/>
                  <a:pt x="2851315" y="241459"/>
                  <a:pt x="2852218" y="225635"/>
                </a:cubicBezTo>
                <a:cubicBezTo>
                  <a:pt x="2853122" y="209810"/>
                  <a:pt x="2851967" y="199288"/>
                  <a:pt x="2848755" y="194068"/>
                </a:cubicBezTo>
                <a:lnTo>
                  <a:pt x="2826729" y="196198"/>
                </a:lnTo>
                <a:cubicBezTo>
                  <a:pt x="2829066" y="197531"/>
                  <a:pt x="2831902" y="200546"/>
                  <a:pt x="2835236" y="205243"/>
                </a:cubicBezTo>
                <a:cubicBezTo>
                  <a:pt x="2838570" y="209939"/>
                  <a:pt x="2838032" y="214657"/>
                  <a:pt x="2833623" y="219397"/>
                </a:cubicBezTo>
                <a:cubicBezTo>
                  <a:pt x="2829213" y="224136"/>
                  <a:pt x="2823635" y="231683"/>
                  <a:pt x="2816888" y="242036"/>
                </a:cubicBezTo>
                <a:cubicBezTo>
                  <a:pt x="2810141" y="252390"/>
                  <a:pt x="2798464" y="264486"/>
                  <a:pt x="2781858" y="278324"/>
                </a:cubicBezTo>
                <a:cubicBezTo>
                  <a:pt x="2765252" y="292162"/>
                  <a:pt x="2746280" y="300928"/>
                  <a:pt x="2724942" y="304621"/>
                </a:cubicBezTo>
                <a:cubicBezTo>
                  <a:pt x="2703604" y="308313"/>
                  <a:pt x="2702141" y="304875"/>
                  <a:pt x="2720554" y="294306"/>
                </a:cubicBezTo>
                <a:cubicBezTo>
                  <a:pt x="2738966" y="283738"/>
                  <a:pt x="2755010" y="272058"/>
                  <a:pt x="2768683" y="259266"/>
                </a:cubicBezTo>
                <a:cubicBezTo>
                  <a:pt x="2782356" y="246475"/>
                  <a:pt x="2792498" y="233780"/>
                  <a:pt x="2799109" y="221182"/>
                </a:cubicBezTo>
                <a:cubicBezTo>
                  <a:pt x="2805720" y="208584"/>
                  <a:pt x="2808624" y="201346"/>
                  <a:pt x="2807821" y="199467"/>
                </a:cubicBezTo>
                <a:lnTo>
                  <a:pt x="2805175" y="200457"/>
                </a:lnTo>
                <a:cubicBezTo>
                  <a:pt x="2799812" y="208803"/>
                  <a:pt x="2794868" y="209376"/>
                  <a:pt x="2790344" y="202178"/>
                </a:cubicBezTo>
                <a:cubicBezTo>
                  <a:pt x="2785819" y="194979"/>
                  <a:pt x="2782216" y="185124"/>
                  <a:pt x="2779535" y="172612"/>
                </a:cubicBezTo>
                <a:cubicBezTo>
                  <a:pt x="2776853" y="160100"/>
                  <a:pt x="2772999" y="149621"/>
                  <a:pt x="2767973" y="141174"/>
                </a:cubicBezTo>
                <a:cubicBezTo>
                  <a:pt x="2762947" y="132728"/>
                  <a:pt x="2763184" y="127935"/>
                  <a:pt x="2768683" y="126795"/>
                </a:cubicBezTo>
                <a:cubicBezTo>
                  <a:pt x="2774182" y="125655"/>
                  <a:pt x="2780270" y="125759"/>
                  <a:pt x="2786945" y="127107"/>
                </a:cubicBezTo>
                <a:cubicBezTo>
                  <a:pt x="2793621" y="128455"/>
                  <a:pt x="2806903" y="127967"/>
                  <a:pt x="2826793" y="125644"/>
                </a:cubicBezTo>
                <a:cubicBezTo>
                  <a:pt x="2828442" y="110730"/>
                  <a:pt x="2829718" y="100247"/>
                  <a:pt x="2830622" y="94196"/>
                </a:cubicBezTo>
                <a:cubicBezTo>
                  <a:pt x="2819236" y="95988"/>
                  <a:pt x="2809011" y="97336"/>
                  <a:pt x="2799948" y="98240"/>
                </a:cubicBezTo>
                <a:cubicBezTo>
                  <a:pt x="2790885" y="99143"/>
                  <a:pt x="2782482" y="96053"/>
                  <a:pt x="2774738" y="88969"/>
                </a:cubicBezTo>
                <a:cubicBezTo>
                  <a:pt x="2766994" y="81885"/>
                  <a:pt x="2768844" y="78049"/>
                  <a:pt x="2780288" y="77461"/>
                </a:cubicBezTo>
                <a:cubicBezTo>
                  <a:pt x="2791731" y="76873"/>
                  <a:pt x="2809011" y="74930"/>
                  <a:pt x="2832128" y="71632"/>
                </a:cubicBezTo>
                <a:cubicBezTo>
                  <a:pt x="2832916" y="61235"/>
                  <a:pt x="2833311" y="51634"/>
                  <a:pt x="2833311" y="42829"/>
                </a:cubicBezTo>
                <a:cubicBezTo>
                  <a:pt x="2833311" y="34584"/>
                  <a:pt x="2831289" y="25983"/>
                  <a:pt x="2827245" y="17028"/>
                </a:cubicBezTo>
                <a:cubicBezTo>
                  <a:pt x="2824212" y="10311"/>
                  <a:pt x="2825289" y="6779"/>
                  <a:pt x="2830475" y="6430"/>
                </a:cubicBezTo>
                <a:close/>
                <a:moveTo>
                  <a:pt x="7114661" y="4366"/>
                </a:moveTo>
                <a:cubicBezTo>
                  <a:pt x="7118214" y="4640"/>
                  <a:pt x="7122587" y="5358"/>
                  <a:pt x="7127777" y="6520"/>
                </a:cubicBezTo>
                <a:cubicBezTo>
                  <a:pt x="7141315" y="11023"/>
                  <a:pt x="7147183" y="15031"/>
                  <a:pt x="7145383" y="18544"/>
                </a:cubicBezTo>
                <a:cubicBezTo>
                  <a:pt x="7143584" y="22057"/>
                  <a:pt x="7142684" y="25621"/>
                  <a:pt x="7142684" y="29235"/>
                </a:cubicBezTo>
                <a:cubicBezTo>
                  <a:pt x="7157999" y="27543"/>
                  <a:pt x="7171221" y="24872"/>
                  <a:pt x="7182349" y="21222"/>
                </a:cubicBezTo>
                <a:cubicBezTo>
                  <a:pt x="7193477" y="17573"/>
                  <a:pt x="7202246" y="19057"/>
                  <a:pt x="7208656" y="25675"/>
                </a:cubicBezTo>
                <a:cubicBezTo>
                  <a:pt x="7215066" y="32293"/>
                  <a:pt x="7209767" y="37943"/>
                  <a:pt x="7192760" y="42625"/>
                </a:cubicBezTo>
                <a:cubicBezTo>
                  <a:pt x="7175753" y="47307"/>
                  <a:pt x="7158609" y="49196"/>
                  <a:pt x="7141329" y="48293"/>
                </a:cubicBezTo>
                <a:lnTo>
                  <a:pt x="7141329" y="77827"/>
                </a:lnTo>
                <a:cubicBezTo>
                  <a:pt x="7177797" y="72607"/>
                  <a:pt x="7199475" y="67702"/>
                  <a:pt x="7206365" y="63113"/>
                </a:cubicBezTo>
                <a:cubicBezTo>
                  <a:pt x="7213255" y="58525"/>
                  <a:pt x="7220738" y="58736"/>
                  <a:pt x="7228811" y="63748"/>
                </a:cubicBezTo>
                <a:cubicBezTo>
                  <a:pt x="7236885" y="68760"/>
                  <a:pt x="7244567" y="74026"/>
                  <a:pt x="7251859" y="79547"/>
                </a:cubicBezTo>
                <a:cubicBezTo>
                  <a:pt x="7259151" y="85068"/>
                  <a:pt x="7257643" y="89521"/>
                  <a:pt x="7247331" y="92905"/>
                </a:cubicBezTo>
                <a:cubicBezTo>
                  <a:pt x="7237021" y="96290"/>
                  <a:pt x="7225298" y="101398"/>
                  <a:pt x="7212162" y="108231"/>
                </a:cubicBezTo>
                <a:cubicBezTo>
                  <a:pt x="7199027" y="115064"/>
                  <a:pt x="7195158" y="113699"/>
                  <a:pt x="7200557" y="104134"/>
                </a:cubicBezTo>
                <a:cubicBezTo>
                  <a:pt x="7205956" y="94569"/>
                  <a:pt x="7207559" y="88947"/>
                  <a:pt x="7205365" y="87270"/>
                </a:cubicBezTo>
                <a:cubicBezTo>
                  <a:pt x="7203171" y="85592"/>
                  <a:pt x="7196456" y="85631"/>
                  <a:pt x="7185221" y="87388"/>
                </a:cubicBezTo>
                <a:cubicBezTo>
                  <a:pt x="7173985" y="89145"/>
                  <a:pt x="7153955" y="92109"/>
                  <a:pt x="7125131" y="96282"/>
                </a:cubicBezTo>
                <a:cubicBezTo>
                  <a:pt x="7136833" y="99681"/>
                  <a:pt x="7141332" y="103936"/>
                  <a:pt x="7138629" y="109049"/>
                </a:cubicBezTo>
                <a:cubicBezTo>
                  <a:pt x="7135926" y="114161"/>
                  <a:pt x="7134905" y="120403"/>
                  <a:pt x="7135564" y="127773"/>
                </a:cubicBezTo>
                <a:cubicBezTo>
                  <a:pt x="7147925" y="124418"/>
                  <a:pt x="7158483" y="120431"/>
                  <a:pt x="7167238" y="115814"/>
                </a:cubicBezTo>
                <a:cubicBezTo>
                  <a:pt x="7175993" y="111196"/>
                  <a:pt x="7184210" y="111354"/>
                  <a:pt x="7191889" y="116287"/>
                </a:cubicBezTo>
                <a:cubicBezTo>
                  <a:pt x="7199567" y="121220"/>
                  <a:pt x="7198439" y="125712"/>
                  <a:pt x="7188501" y="129763"/>
                </a:cubicBezTo>
                <a:cubicBezTo>
                  <a:pt x="7178563" y="133814"/>
                  <a:pt x="7161491" y="140013"/>
                  <a:pt x="7137285" y="148359"/>
                </a:cubicBezTo>
                <a:cubicBezTo>
                  <a:pt x="7137285" y="151499"/>
                  <a:pt x="7138375" y="154708"/>
                  <a:pt x="7140555" y="157985"/>
                </a:cubicBezTo>
                <a:cubicBezTo>
                  <a:pt x="7142735" y="161261"/>
                  <a:pt x="7150163" y="162900"/>
                  <a:pt x="7162839" y="162900"/>
                </a:cubicBezTo>
                <a:cubicBezTo>
                  <a:pt x="7176605" y="162900"/>
                  <a:pt x="7186250" y="161914"/>
                  <a:pt x="7191771" y="159942"/>
                </a:cubicBezTo>
                <a:cubicBezTo>
                  <a:pt x="7197291" y="157970"/>
                  <a:pt x="7201045" y="155192"/>
                  <a:pt x="7203031" y="151607"/>
                </a:cubicBezTo>
                <a:cubicBezTo>
                  <a:pt x="7205017" y="148022"/>
                  <a:pt x="7207727" y="141128"/>
                  <a:pt x="7211161" y="130925"/>
                </a:cubicBezTo>
                <a:cubicBezTo>
                  <a:pt x="7214597" y="120722"/>
                  <a:pt x="7217526" y="121399"/>
                  <a:pt x="7219949" y="132957"/>
                </a:cubicBezTo>
                <a:cubicBezTo>
                  <a:pt x="7222373" y="144516"/>
                  <a:pt x="7225173" y="153450"/>
                  <a:pt x="7228349" y="159759"/>
                </a:cubicBezTo>
                <a:cubicBezTo>
                  <a:pt x="7231525" y="166069"/>
                  <a:pt x="7226933" y="171791"/>
                  <a:pt x="7214571" y="176925"/>
                </a:cubicBezTo>
                <a:cubicBezTo>
                  <a:pt x="7202211" y="182058"/>
                  <a:pt x="7185673" y="184392"/>
                  <a:pt x="7164958" y="183926"/>
                </a:cubicBezTo>
                <a:cubicBezTo>
                  <a:pt x="7144243" y="183460"/>
                  <a:pt x="7131076" y="180158"/>
                  <a:pt x="7125454" y="174021"/>
                </a:cubicBezTo>
                <a:cubicBezTo>
                  <a:pt x="7119833" y="167883"/>
                  <a:pt x="7116693" y="161071"/>
                  <a:pt x="7116033" y="153586"/>
                </a:cubicBezTo>
                <a:cubicBezTo>
                  <a:pt x="7108246" y="157142"/>
                  <a:pt x="7100277" y="159831"/>
                  <a:pt x="7092124" y="161652"/>
                </a:cubicBezTo>
                <a:cubicBezTo>
                  <a:pt x="7083972" y="163473"/>
                  <a:pt x="7076385" y="161957"/>
                  <a:pt x="7069367" y="157103"/>
                </a:cubicBezTo>
                <a:lnTo>
                  <a:pt x="7067180" y="153351"/>
                </a:lnTo>
                <a:lnTo>
                  <a:pt x="7064269" y="186927"/>
                </a:lnTo>
                <a:cubicBezTo>
                  <a:pt x="7061551" y="211391"/>
                  <a:pt x="7055800" y="231485"/>
                  <a:pt x="7047017" y="247209"/>
                </a:cubicBezTo>
                <a:cubicBezTo>
                  <a:pt x="7038233" y="262934"/>
                  <a:pt x="7029849" y="274553"/>
                  <a:pt x="7021861" y="282067"/>
                </a:cubicBezTo>
                <a:cubicBezTo>
                  <a:pt x="7013873" y="289581"/>
                  <a:pt x="7003864" y="296590"/>
                  <a:pt x="6991832" y="303093"/>
                </a:cubicBezTo>
                <a:cubicBezTo>
                  <a:pt x="6979801" y="309597"/>
                  <a:pt x="6981009" y="304140"/>
                  <a:pt x="6995457" y="286724"/>
                </a:cubicBezTo>
                <a:cubicBezTo>
                  <a:pt x="7009904" y="269308"/>
                  <a:pt x="7019807" y="252125"/>
                  <a:pt x="7025163" y="235174"/>
                </a:cubicBezTo>
                <a:cubicBezTo>
                  <a:pt x="7030519" y="218224"/>
                  <a:pt x="7034323" y="200977"/>
                  <a:pt x="7036573" y="183431"/>
                </a:cubicBezTo>
                <a:cubicBezTo>
                  <a:pt x="7038825" y="165886"/>
                  <a:pt x="7040399" y="149463"/>
                  <a:pt x="7041295" y="134162"/>
                </a:cubicBezTo>
                <a:cubicBezTo>
                  <a:pt x="7042191" y="118861"/>
                  <a:pt x="7040614" y="105872"/>
                  <a:pt x="7036563" y="95196"/>
                </a:cubicBezTo>
                <a:cubicBezTo>
                  <a:pt x="7032511" y="84520"/>
                  <a:pt x="7034319" y="79888"/>
                  <a:pt x="7041983" y="81300"/>
                </a:cubicBezTo>
                <a:cubicBezTo>
                  <a:pt x="7049649" y="82713"/>
                  <a:pt x="7055628" y="84064"/>
                  <a:pt x="7059923" y="85355"/>
                </a:cubicBezTo>
                <a:cubicBezTo>
                  <a:pt x="7064217" y="86646"/>
                  <a:pt x="7072181" y="86857"/>
                  <a:pt x="7083810" y="85990"/>
                </a:cubicBezTo>
                <a:cubicBezTo>
                  <a:pt x="7095440" y="85122"/>
                  <a:pt x="7106912" y="83570"/>
                  <a:pt x="7118227" y="81333"/>
                </a:cubicBezTo>
                <a:cubicBezTo>
                  <a:pt x="7117353" y="66132"/>
                  <a:pt x="7116255" y="53477"/>
                  <a:pt x="7114935" y="43367"/>
                </a:cubicBezTo>
                <a:cubicBezTo>
                  <a:pt x="7113617" y="33257"/>
                  <a:pt x="7110236" y="23427"/>
                  <a:pt x="7104793" y="13876"/>
                </a:cubicBezTo>
                <a:cubicBezTo>
                  <a:pt x="7100712" y="6713"/>
                  <a:pt x="7104001" y="3543"/>
                  <a:pt x="7114661" y="4366"/>
                </a:cubicBezTo>
                <a:close/>
                <a:moveTo>
                  <a:pt x="1218687" y="4366"/>
                </a:moveTo>
                <a:cubicBezTo>
                  <a:pt x="1222240" y="4640"/>
                  <a:pt x="1226612" y="5358"/>
                  <a:pt x="1231803" y="6520"/>
                </a:cubicBezTo>
                <a:cubicBezTo>
                  <a:pt x="1245340" y="11023"/>
                  <a:pt x="1251209" y="15031"/>
                  <a:pt x="1249410" y="18544"/>
                </a:cubicBezTo>
                <a:cubicBezTo>
                  <a:pt x="1247609" y="22057"/>
                  <a:pt x="1246709" y="25621"/>
                  <a:pt x="1246709" y="29235"/>
                </a:cubicBezTo>
                <a:cubicBezTo>
                  <a:pt x="1262025" y="27543"/>
                  <a:pt x="1275247" y="24872"/>
                  <a:pt x="1286375" y="21222"/>
                </a:cubicBezTo>
                <a:cubicBezTo>
                  <a:pt x="1297503" y="17573"/>
                  <a:pt x="1306272" y="19057"/>
                  <a:pt x="1312682" y="25675"/>
                </a:cubicBezTo>
                <a:cubicBezTo>
                  <a:pt x="1319092" y="32293"/>
                  <a:pt x="1313793" y="37943"/>
                  <a:pt x="1296785" y="42625"/>
                </a:cubicBezTo>
                <a:cubicBezTo>
                  <a:pt x="1279778" y="47307"/>
                  <a:pt x="1262634" y="49196"/>
                  <a:pt x="1245354" y="48293"/>
                </a:cubicBezTo>
                <a:lnTo>
                  <a:pt x="1245354" y="77827"/>
                </a:lnTo>
                <a:cubicBezTo>
                  <a:pt x="1281822" y="72607"/>
                  <a:pt x="1303501" y="67702"/>
                  <a:pt x="1310391" y="63113"/>
                </a:cubicBezTo>
                <a:cubicBezTo>
                  <a:pt x="1317281" y="58525"/>
                  <a:pt x="1324764" y="58736"/>
                  <a:pt x="1332837" y="63748"/>
                </a:cubicBezTo>
                <a:cubicBezTo>
                  <a:pt x="1340911" y="68760"/>
                  <a:pt x="1348593" y="74026"/>
                  <a:pt x="1355885" y="79547"/>
                </a:cubicBezTo>
                <a:cubicBezTo>
                  <a:pt x="1363177" y="85068"/>
                  <a:pt x="1361668" y="89521"/>
                  <a:pt x="1351357" y="92905"/>
                </a:cubicBezTo>
                <a:cubicBezTo>
                  <a:pt x="1341047" y="96290"/>
                  <a:pt x="1329324" y="101398"/>
                  <a:pt x="1316188" y="108231"/>
                </a:cubicBezTo>
                <a:cubicBezTo>
                  <a:pt x="1303052" y="115064"/>
                  <a:pt x="1299184" y="113699"/>
                  <a:pt x="1304583" y="104134"/>
                </a:cubicBezTo>
                <a:cubicBezTo>
                  <a:pt x="1309983" y="94569"/>
                  <a:pt x="1311585" y="88947"/>
                  <a:pt x="1309391" y="87270"/>
                </a:cubicBezTo>
                <a:cubicBezTo>
                  <a:pt x="1307196" y="85592"/>
                  <a:pt x="1300482" y="85631"/>
                  <a:pt x="1289247" y="87388"/>
                </a:cubicBezTo>
                <a:cubicBezTo>
                  <a:pt x="1278011" y="89145"/>
                  <a:pt x="1257981" y="92109"/>
                  <a:pt x="1229157" y="96282"/>
                </a:cubicBezTo>
                <a:cubicBezTo>
                  <a:pt x="1240859" y="99681"/>
                  <a:pt x="1245358" y="103936"/>
                  <a:pt x="1242655" y="109049"/>
                </a:cubicBezTo>
                <a:cubicBezTo>
                  <a:pt x="1239952" y="114161"/>
                  <a:pt x="1238930" y="120403"/>
                  <a:pt x="1239590" y="127773"/>
                </a:cubicBezTo>
                <a:cubicBezTo>
                  <a:pt x="1251951" y="124418"/>
                  <a:pt x="1262510" y="120431"/>
                  <a:pt x="1271264" y="115814"/>
                </a:cubicBezTo>
                <a:cubicBezTo>
                  <a:pt x="1280018" y="111196"/>
                  <a:pt x="1288236" y="111354"/>
                  <a:pt x="1295915" y="116287"/>
                </a:cubicBezTo>
                <a:cubicBezTo>
                  <a:pt x="1303594" y="121220"/>
                  <a:pt x="1302465" y="125712"/>
                  <a:pt x="1292527" y="129763"/>
                </a:cubicBezTo>
                <a:cubicBezTo>
                  <a:pt x="1282589" y="133814"/>
                  <a:pt x="1265517" y="140013"/>
                  <a:pt x="1241311" y="148359"/>
                </a:cubicBezTo>
                <a:cubicBezTo>
                  <a:pt x="1241311" y="151499"/>
                  <a:pt x="1242400" y="154708"/>
                  <a:pt x="1244580" y="157985"/>
                </a:cubicBezTo>
                <a:cubicBezTo>
                  <a:pt x="1246760" y="161261"/>
                  <a:pt x="1254188" y="162900"/>
                  <a:pt x="1266865" y="162900"/>
                </a:cubicBezTo>
                <a:cubicBezTo>
                  <a:pt x="1280632" y="162900"/>
                  <a:pt x="1290275" y="161914"/>
                  <a:pt x="1295796" y="159942"/>
                </a:cubicBezTo>
                <a:cubicBezTo>
                  <a:pt x="1301318" y="157970"/>
                  <a:pt x="1305071" y="155192"/>
                  <a:pt x="1307057" y="151607"/>
                </a:cubicBezTo>
                <a:cubicBezTo>
                  <a:pt x="1309043" y="148022"/>
                  <a:pt x="1311754" y="141128"/>
                  <a:pt x="1315188" y="130925"/>
                </a:cubicBezTo>
                <a:cubicBezTo>
                  <a:pt x="1318623" y="120722"/>
                  <a:pt x="1321551" y="121399"/>
                  <a:pt x="1323975" y="132957"/>
                </a:cubicBezTo>
                <a:cubicBezTo>
                  <a:pt x="1326398" y="144516"/>
                  <a:pt x="1329198" y="153450"/>
                  <a:pt x="1332375" y="159759"/>
                </a:cubicBezTo>
                <a:cubicBezTo>
                  <a:pt x="1335551" y="166069"/>
                  <a:pt x="1330959" y="171791"/>
                  <a:pt x="1318597" y="176925"/>
                </a:cubicBezTo>
                <a:cubicBezTo>
                  <a:pt x="1306236" y="182058"/>
                  <a:pt x="1289698" y="184392"/>
                  <a:pt x="1268983" y="183926"/>
                </a:cubicBezTo>
                <a:cubicBezTo>
                  <a:pt x="1248269" y="183460"/>
                  <a:pt x="1235101" y="180158"/>
                  <a:pt x="1229480" y="174021"/>
                </a:cubicBezTo>
                <a:cubicBezTo>
                  <a:pt x="1223858" y="167883"/>
                  <a:pt x="1220718" y="161071"/>
                  <a:pt x="1220059" y="153586"/>
                </a:cubicBezTo>
                <a:cubicBezTo>
                  <a:pt x="1212272" y="157142"/>
                  <a:pt x="1204302" y="159831"/>
                  <a:pt x="1196149" y="161652"/>
                </a:cubicBezTo>
                <a:cubicBezTo>
                  <a:pt x="1187997" y="163473"/>
                  <a:pt x="1180411" y="161957"/>
                  <a:pt x="1173392" y="157103"/>
                </a:cubicBezTo>
                <a:lnTo>
                  <a:pt x="1171205" y="153351"/>
                </a:lnTo>
                <a:lnTo>
                  <a:pt x="1168294" y="186927"/>
                </a:lnTo>
                <a:cubicBezTo>
                  <a:pt x="1165577" y="211391"/>
                  <a:pt x="1159826" y="231485"/>
                  <a:pt x="1151043" y="247209"/>
                </a:cubicBezTo>
                <a:cubicBezTo>
                  <a:pt x="1142259" y="262934"/>
                  <a:pt x="1133873" y="274553"/>
                  <a:pt x="1125886" y="282067"/>
                </a:cubicBezTo>
                <a:cubicBezTo>
                  <a:pt x="1117899" y="289581"/>
                  <a:pt x="1107889" y="296590"/>
                  <a:pt x="1095858" y="303093"/>
                </a:cubicBezTo>
                <a:cubicBezTo>
                  <a:pt x="1083826" y="309597"/>
                  <a:pt x="1085035" y="304140"/>
                  <a:pt x="1099482" y="286724"/>
                </a:cubicBezTo>
                <a:cubicBezTo>
                  <a:pt x="1113930" y="269308"/>
                  <a:pt x="1123832" y="252125"/>
                  <a:pt x="1129188" y="235174"/>
                </a:cubicBezTo>
                <a:cubicBezTo>
                  <a:pt x="1134544" y="218224"/>
                  <a:pt x="1138348" y="200977"/>
                  <a:pt x="1140599" y="183431"/>
                </a:cubicBezTo>
                <a:cubicBezTo>
                  <a:pt x="1142850" y="165886"/>
                  <a:pt x="1144425" y="149463"/>
                  <a:pt x="1145320" y="134162"/>
                </a:cubicBezTo>
                <a:cubicBezTo>
                  <a:pt x="1146217" y="118861"/>
                  <a:pt x="1144639" y="105872"/>
                  <a:pt x="1140588" y="95196"/>
                </a:cubicBezTo>
                <a:cubicBezTo>
                  <a:pt x="1136537" y="84520"/>
                  <a:pt x="1138345" y="79888"/>
                  <a:pt x="1146009" y="81300"/>
                </a:cubicBezTo>
                <a:cubicBezTo>
                  <a:pt x="1153674" y="82713"/>
                  <a:pt x="1159654" y="84064"/>
                  <a:pt x="1163949" y="85355"/>
                </a:cubicBezTo>
                <a:cubicBezTo>
                  <a:pt x="1168244" y="86646"/>
                  <a:pt x="1176206" y="86857"/>
                  <a:pt x="1187836" y="85990"/>
                </a:cubicBezTo>
                <a:cubicBezTo>
                  <a:pt x="1199466" y="85122"/>
                  <a:pt x="1210938" y="83570"/>
                  <a:pt x="1222253" y="81333"/>
                </a:cubicBezTo>
                <a:cubicBezTo>
                  <a:pt x="1221378" y="66132"/>
                  <a:pt x="1220281" y="53477"/>
                  <a:pt x="1218962" y="43367"/>
                </a:cubicBezTo>
                <a:cubicBezTo>
                  <a:pt x="1217643" y="33257"/>
                  <a:pt x="1214262" y="23427"/>
                  <a:pt x="1208819" y="13876"/>
                </a:cubicBezTo>
                <a:cubicBezTo>
                  <a:pt x="1204738" y="6713"/>
                  <a:pt x="1208027" y="3543"/>
                  <a:pt x="1218687" y="4366"/>
                </a:cubicBezTo>
                <a:close/>
                <a:moveTo>
                  <a:pt x="5372438" y="3971"/>
                </a:moveTo>
                <a:cubicBezTo>
                  <a:pt x="5375054" y="3175"/>
                  <a:pt x="5377840" y="3401"/>
                  <a:pt x="5380797" y="4648"/>
                </a:cubicBezTo>
                <a:cubicBezTo>
                  <a:pt x="5386713" y="7144"/>
                  <a:pt x="5393510" y="12614"/>
                  <a:pt x="5401189" y="21061"/>
                </a:cubicBezTo>
                <a:cubicBezTo>
                  <a:pt x="5408868" y="29507"/>
                  <a:pt x="5408983" y="34358"/>
                  <a:pt x="5401533" y="35613"/>
                </a:cubicBezTo>
                <a:cubicBezTo>
                  <a:pt x="5394083" y="36867"/>
                  <a:pt x="5383608" y="39072"/>
                  <a:pt x="5370107" y="42227"/>
                </a:cubicBezTo>
                <a:cubicBezTo>
                  <a:pt x="5356605" y="45382"/>
                  <a:pt x="5347862" y="47239"/>
                  <a:pt x="5343875" y="47798"/>
                </a:cubicBezTo>
                <a:cubicBezTo>
                  <a:pt x="5351977" y="54280"/>
                  <a:pt x="5355555" y="58657"/>
                  <a:pt x="5354608" y="60930"/>
                </a:cubicBezTo>
                <a:cubicBezTo>
                  <a:pt x="5353662" y="63203"/>
                  <a:pt x="5352788" y="67939"/>
                  <a:pt x="5351984" y="75138"/>
                </a:cubicBezTo>
                <a:cubicBezTo>
                  <a:pt x="5362610" y="74363"/>
                  <a:pt x="5377080" y="72607"/>
                  <a:pt x="5395392" y="69868"/>
                </a:cubicBezTo>
                <a:cubicBezTo>
                  <a:pt x="5413705" y="67129"/>
                  <a:pt x="5429869" y="64623"/>
                  <a:pt x="5443887" y="62350"/>
                </a:cubicBezTo>
                <a:cubicBezTo>
                  <a:pt x="5457904" y="60077"/>
                  <a:pt x="5469936" y="61941"/>
                  <a:pt x="5479982" y="67943"/>
                </a:cubicBezTo>
                <a:cubicBezTo>
                  <a:pt x="5490027" y="73944"/>
                  <a:pt x="5494418" y="79368"/>
                  <a:pt x="5493156" y="84215"/>
                </a:cubicBezTo>
                <a:cubicBezTo>
                  <a:pt x="5491895" y="89062"/>
                  <a:pt x="5480189" y="90812"/>
                  <a:pt x="5458041" y="89464"/>
                </a:cubicBezTo>
                <a:cubicBezTo>
                  <a:pt x="5435892" y="88116"/>
                  <a:pt x="5400411" y="89593"/>
                  <a:pt x="5351597" y="93895"/>
                </a:cubicBezTo>
                <a:cubicBezTo>
                  <a:pt x="5350952" y="101079"/>
                  <a:pt x="5350629" y="108321"/>
                  <a:pt x="5350629" y="115620"/>
                </a:cubicBezTo>
                <a:cubicBezTo>
                  <a:pt x="5375567" y="113942"/>
                  <a:pt x="5390284" y="111723"/>
                  <a:pt x="5394779" y="108963"/>
                </a:cubicBezTo>
                <a:cubicBezTo>
                  <a:pt x="5399275" y="106202"/>
                  <a:pt x="5405140" y="106507"/>
                  <a:pt x="5412375" y="109877"/>
                </a:cubicBezTo>
                <a:cubicBezTo>
                  <a:pt x="5419609" y="113247"/>
                  <a:pt x="5426424" y="117352"/>
                  <a:pt x="5432820" y="122192"/>
                </a:cubicBezTo>
                <a:cubicBezTo>
                  <a:pt x="5439216" y="127031"/>
                  <a:pt x="5439596" y="132305"/>
                  <a:pt x="5433960" y="138012"/>
                </a:cubicBezTo>
                <a:cubicBezTo>
                  <a:pt x="5428324" y="143720"/>
                  <a:pt x="5423298" y="152306"/>
                  <a:pt x="5418881" y="163771"/>
                </a:cubicBezTo>
                <a:cubicBezTo>
                  <a:pt x="5414465" y="175236"/>
                  <a:pt x="5408553" y="186529"/>
                  <a:pt x="5401146" y="197650"/>
                </a:cubicBezTo>
                <a:cubicBezTo>
                  <a:pt x="5393739" y="208771"/>
                  <a:pt x="5387598" y="208932"/>
                  <a:pt x="5382722" y="198134"/>
                </a:cubicBezTo>
                <a:cubicBezTo>
                  <a:pt x="5372627" y="198994"/>
                  <a:pt x="5361478" y="200192"/>
                  <a:pt x="5349274" y="201726"/>
                </a:cubicBezTo>
                <a:lnTo>
                  <a:pt x="5349274" y="223602"/>
                </a:lnTo>
                <a:cubicBezTo>
                  <a:pt x="5360373" y="221881"/>
                  <a:pt x="5369691" y="220103"/>
                  <a:pt x="5377227" y="218267"/>
                </a:cubicBezTo>
                <a:cubicBezTo>
                  <a:pt x="5384762" y="216432"/>
                  <a:pt x="5391660" y="219232"/>
                  <a:pt x="5397920" y="226667"/>
                </a:cubicBezTo>
                <a:cubicBezTo>
                  <a:pt x="5404179" y="234103"/>
                  <a:pt x="5402075" y="238394"/>
                  <a:pt x="5391606" y="239541"/>
                </a:cubicBezTo>
                <a:cubicBezTo>
                  <a:pt x="5381138" y="240688"/>
                  <a:pt x="5366955" y="242481"/>
                  <a:pt x="5349059" y="244919"/>
                </a:cubicBezTo>
                <a:lnTo>
                  <a:pt x="5347919" y="269505"/>
                </a:lnTo>
                <a:cubicBezTo>
                  <a:pt x="5372771" y="267755"/>
                  <a:pt x="5395008" y="265744"/>
                  <a:pt x="5414633" y="263471"/>
                </a:cubicBezTo>
                <a:cubicBezTo>
                  <a:pt x="5434258" y="261198"/>
                  <a:pt x="5448067" y="264120"/>
                  <a:pt x="5456062" y="272237"/>
                </a:cubicBezTo>
                <a:cubicBezTo>
                  <a:pt x="5464056" y="280353"/>
                  <a:pt x="5465243" y="286003"/>
                  <a:pt x="5459622" y="289187"/>
                </a:cubicBezTo>
                <a:cubicBezTo>
                  <a:pt x="5454001" y="292370"/>
                  <a:pt x="5440922" y="292836"/>
                  <a:pt x="5420387" y="290585"/>
                </a:cubicBezTo>
                <a:cubicBezTo>
                  <a:pt x="5399852" y="288334"/>
                  <a:pt x="5377434" y="288319"/>
                  <a:pt x="5353135" y="290542"/>
                </a:cubicBezTo>
                <a:cubicBezTo>
                  <a:pt x="5328836" y="292765"/>
                  <a:pt x="5307601" y="295461"/>
                  <a:pt x="5289432" y="298630"/>
                </a:cubicBezTo>
                <a:cubicBezTo>
                  <a:pt x="5271263" y="301799"/>
                  <a:pt x="5259418" y="303839"/>
                  <a:pt x="5253897" y="304750"/>
                </a:cubicBezTo>
                <a:cubicBezTo>
                  <a:pt x="5248376" y="305660"/>
                  <a:pt x="5241719" y="303351"/>
                  <a:pt x="5233925" y="297823"/>
                </a:cubicBezTo>
                <a:cubicBezTo>
                  <a:pt x="5226131" y="292295"/>
                  <a:pt x="5223238" y="288223"/>
                  <a:pt x="5225245" y="285605"/>
                </a:cubicBezTo>
                <a:cubicBezTo>
                  <a:pt x="5227253" y="282988"/>
                  <a:pt x="5232573" y="281680"/>
                  <a:pt x="5241206" y="281680"/>
                </a:cubicBezTo>
                <a:cubicBezTo>
                  <a:pt x="5248304" y="281680"/>
                  <a:pt x="5259218" y="280787"/>
                  <a:pt x="5273945" y="279002"/>
                </a:cubicBezTo>
                <a:cubicBezTo>
                  <a:pt x="5288672" y="277216"/>
                  <a:pt x="5306081" y="275119"/>
                  <a:pt x="5326172" y="272710"/>
                </a:cubicBezTo>
                <a:lnTo>
                  <a:pt x="5326172" y="248059"/>
                </a:lnTo>
                <a:cubicBezTo>
                  <a:pt x="5319719" y="248920"/>
                  <a:pt x="5312817" y="249812"/>
                  <a:pt x="5305468" y="250737"/>
                </a:cubicBezTo>
                <a:cubicBezTo>
                  <a:pt x="5298119" y="251662"/>
                  <a:pt x="5290282" y="249350"/>
                  <a:pt x="5281958" y="243800"/>
                </a:cubicBezTo>
                <a:cubicBezTo>
                  <a:pt x="5273633" y="238250"/>
                  <a:pt x="5275619" y="234866"/>
                  <a:pt x="5287916" y="233647"/>
                </a:cubicBezTo>
                <a:cubicBezTo>
                  <a:pt x="5300212" y="232428"/>
                  <a:pt x="5312964" y="230650"/>
                  <a:pt x="5326172" y="228313"/>
                </a:cubicBezTo>
                <a:lnTo>
                  <a:pt x="5326172" y="203533"/>
                </a:lnTo>
                <a:cubicBezTo>
                  <a:pt x="5317826" y="204393"/>
                  <a:pt x="5307982" y="205634"/>
                  <a:pt x="5296638" y="207254"/>
                </a:cubicBezTo>
                <a:cubicBezTo>
                  <a:pt x="5288837" y="219171"/>
                  <a:pt x="5280839" y="213048"/>
                  <a:pt x="5272644" y="188884"/>
                </a:cubicBezTo>
                <a:cubicBezTo>
                  <a:pt x="5264448" y="164721"/>
                  <a:pt x="5257371" y="147595"/>
                  <a:pt x="5251413" y="137507"/>
                </a:cubicBezTo>
                <a:cubicBezTo>
                  <a:pt x="5245455" y="127419"/>
                  <a:pt x="5246143" y="122837"/>
                  <a:pt x="5253478" y="123762"/>
                </a:cubicBezTo>
                <a:cubicBezTo>
                  <a:pt x="5260813" y="124687"/>
                  <a:pt x="5266660" y="125138"/>
                  <a:pt x="5271019" y="125117"/>
                </a:cubicBezTo>
                <a:cubicBezTo>
                  <a:pt x="5275379" y="125095"/>
                  <a:pt x="5293763" y="123457"/>
                  <a:pt x="5326172" y="120202"/>
                </a:cubicBezTo>
                <a:lnTo>
                  <a:pt x="5326172" y="96885"/>
                </a:lnTo>
                <a:cubicBezTo>
                  <a:pt x="5322071" y="96885"/>
                  <a:pt x="5308558" y="98462"/>
                  <a:pt x="5285636" y="101617"/>
                </a:cubicBezTo>
                <a:cubicBezTo>
                  <a:pt x="5262713" y="104772"/>
                  <a:pt x="5247093" y="107249"/>
                  <a:pt x="5238775" y="109049"/>
                </a:cubicBezTo>
                <a:cubicBezTo>
                  <a:pt x="5230458" y="110848"/>
                  <a:pt x="5223094" y="111031"/>
                  <a:pt x="5216684" y="109597"/>
                </a:cubicBezTo>
                <a:cubicBezTo>
                  <a:pt x="5210274" y="108163"/>
                  <a:pt x="5204423" y="104539"/>
                  <a:pt x="5199132" y="98724"/>
                </a:cubicBezTo>
                <a:cubicBezTo>
                  <a:pt x="5193840" y="92909"/>
                  <a:pt x="5195719" y="90001"/>
                  <a:pt x="5204768" y="90001"/>
                </a:cubicBezTo>
                <a:cubicBezTo>
                  <a:pt x="5211106" y="90001"/>
                  <a:pt x="5225970" y="88901"/>
                  <a:pt x="5249358" y="86700"/>
                </a:cubicBezTo>
                <a:cubicBezTo>
                  <a:pt x="5272748" y="84498"/>
                  <a:pt x="5298352" y="81713"/>
                  <a:pt x="5326172" y="78343"/>
                </a:cubicBezTo>
                <a:cubicBezTo>
                  <a:pt x="5326172" y="64748"/>
                  <a:pt x="5324695" y="56087"/>
                  <a:pt x="5321741" y="52358"/>
                </a:cubicBezTo>
                <a:cubicBezTo>
                  <a:pt x="5308950" y="54136"/>
                  <a:pt x="5298653" y="55255"/>
                  <a:pt x="5290852" y="55714"/>
                </a:cubicBezTo>
                <a:cubicBezTo>
                  <a:pt x="5283051" y="56173"/>
                  <a:pt x="5277989" y="55173"/>
                  <a:pt x="5275666" y="52713"/>
                </a:cubicBezTo>
                <a:cubicBezTo>
                  <a:pt x="5273342" y="50254"/>
                  <a:pt x="5278021" y="47117"/>
                  <a:pt x="5289701" y="43302"/>
                </a:cubicBezTo>
                <a:cubicBezTo>
                  <a:pt x="5301381" y="39488"/>
                  <a:pt x="5315732" y="34308"/>
                  <a:pt x="5332754" y="27761"/>
                </a:cubicBezTo>
                <a:cubicBezTo>
                  <a:pt x="5349776" y="21215"/>
                  <a:pt x="5360560" y="15102"/>
                  <a:pt x="5365105" y="9424"/>
                </a:cubicBezTo>
                <a:cubicBezTo>
                  <a:pt x="5367379" y="6584"/>
                  <a:pt x="5369823" y="4767"/>
                  <a:pt x="5372438" y="3971"/>
                </a:cubicBezTo>
                <a:close/>
                <a:moveTo>
                  <a:pt x="1619588" y="3971"/>
                </a:moveTo>
                <a:cubicBezTo>
                  <a:pt x="1622203" y="3175"/>
                  <a:pt x="1624990" y="3401"/>
                  <a:pt x="1627947" y="4648"/>
                </a:cubicBezTo>
                <a:cubicBezTo>
                  <a:pt x="1633863" y="7144"/>
                  <a:pt x="1640660" y="12614"/>
                  <a:pt x="1648339" y="21061"/>
                </a:cubicBezTo>
                <a:cubicBezTo>
                  <a:pt x="1656018" y="29507"/>
                  <a:pt x="1656133" y="34358"/>
                  <a:pt x="1648683" y="35613"/>
                </a:cubicBezTo>
                <a:cubicBezTo>
                  <a:pt x="1641234" y="36867"/>
                  <a:pt x="1630758" y="39072"/>
                  <a:pt x="1617257" y="42227"/>
                </a:cubicBezTo>
                <a:cubicBezTo>
                  <a:pt x="1603755" y="45382"/>
                  <a:pt x="1595011" y="47239"/>
                  <a:pt x="1591025" y="47798"/>
                </a:cubicBezTo>
                <a:cubicBezTo>
                  <a:pt x="1599127" y="54280"/>
                  <a:pt x="1602705" y="58657"/>
                  <a:pt x="1601759" y="60930"/>
                </a:cubicBezTo>
                <a:cubicBezTo>
                  <a:pt x="1600812" y="63203"/>
                  <a:pt x="1599937" y="67939"/>
                  <a:pt x="1599134" y="75138"/>
                </a:cubicBezTo>
                <a:cubicBezTo>
                  <a:pt x="1609760" y="74363"/>
                  <a:pt x="1624230" y="72607"/>
                  <a:pt x="1642542" y="69868"/>
                </a:cubicBezTo>
                <a:cubicBezTo>
                  <a:pt x="1660855" y="67129"/>
                  <a:pt x="1677020" y="64623"/>
                  <a:pt x="1691037" y="62350"/>
                </a:cubicBezTo>
                <a:cubicBezTo>
                  <a:pt x="1705055" y="60077"/>
                  <a:pt x="1717086" y="61941"/>
                  <a:pt x="1727131" y="67943"/>
                </a:cubicBezTo>
                <a:cubicBezTo>
                  <a:pt x="1737177" y="73944"/>
                  <a:pt x="1741569" y="79368"/>
                  <a:pt x="1740307" y="84215"/>
                </a:cubicBezTo>
                <a:cubicBezTo>
                  <a:pt x="1739045" y="89062"/>
                  <a:pt x="1727339" y="90812"/>
                  <a:pt x="1705191" y="89464"/>
                </a:cubicBezTo>
                <a:cubicBezTo>
                  <a:pt x="1683042" y="88116"/>
                  <a:pt x="1647561" y="89593"/>
                  <a:pt x="1598747" y="93895"/>
                </a:cubicBezTo>
                <a:cubicBezTo>
                  <a:pt x="1598102" y="101079"/>
                  <a:pt x="1597779" y="108321"/>
                  <a:pt x="1597779" y="115620"/>
                </a:cubicBezTo>
                <a:cubicBezTo>
                  <a:pt x="1622717" y="113942"/>
                  <a:pt x="1637433" y="111723"/>
                  <a:pt x="1641929" y="108963"/>
                </a:cubicBezTo>
                <a:cubicBezTo>
                  <a:pt x="1646425" y="106202"/>
                  <a:pt x="1652290" y="106507"/>
                  <a:pt x="1659525" y="109877"/>
                </a:cubicBezTo>
                <a:cubicBezTo>
                  <a:pt x="1666759" y="113247"/>
                  <a:pt x="1673574" y="117352"/>
                  <a:pt x="1679970" y="122192"/>
                </a:cubicBezTo>
                <a:cubicBezTo>
                  <a:pt x="1686366" y="127031"/>
                  <a:pt x="1686746" y="132305"/>
                  <a:pt x="1681110" y="138012"/>
                </a:cubicBezTo>
                <a:cubicBezTo>
                  <a:pt x="1675474" y="143720"/>
                  <a:pt x="1670448" y="152306"/>
                  <a:pt x="1666031" y="163771"/>
                </a:cubicBezTo>
                <a:cubicBezTo>
                  <a:pt x="1661615" y="175236"/>
                  <a:pt x="1655703" y="186529"/>
                  <a:pt x="1648296" y="197650"/>
                </a:cubicBezTo>
                <a:cubicBezTo>
                  <a:pt x="1640890" y="208771"/>
                  <a:pt x="1634748" y="208932"/>
                  <a:pt x="1629873" y="198134"/>
                </a:cubicBezTo>
                <a:cubicBezTo>
                  <a:pt x="1619777" y="198994"/>
                  <a:pt x="1608628" y="200192"/>
                  <a:pt x="1596424" y="201726"/>
                </a:cubicBezTo>
                <a:lnTo>
                  <a:pt x="1596424" y="223602"/>
                </a:lnTo>
                <a:cubicBezTo>
                  <a:pt x="1607523" y="221881"/>
                  <a:pt x="1616841" y="220103"/>
                  <a:pt x="1624377" y="218267"/>
                </a:cubicBezTo>
                <a:cubicBezTo>
                  <a:pt x="1631912" y="216432"/>
                  <a:pt x="1638810" y="219232"/>
                  <a:pt x="1645070" y="226667"/>
                </a:cubicBezTo>
                <a:cubicBezTo>
                  <a:pt x="1651329" y="234103"/>
                  <a:pt x="1649225" y="238394"/>
                  <a:pt x="1638756" y="239541"/>
                </a:cubicBezTo>
                <a:cubicBezTo>
                  <a:pt x="1628288" y="240688"/>
                  <a:pt x="1614106" y="242481"/>
                  <a:pt x="1596209" y="244919"/>
                </a:cubicBezTo>
                <a:lnTo>
                  <a:pt x="1595069" y="269505"/>
                </a:lnTo>
                <a:cubicBezTo>
                  <a:pt x="1619920" y="267755"/>
                  <a:pt x="1642159" y="265744"/>
                  <a:pt x="1661783" y="263471"/>
                </a:cubicBezTo>
                <a:cubicBezTo>
                  <a:pt x="1681408" y="261198"/>
                  <a:pt x="1695217" y="264120"/>
                  <a:pt x="1703212" y="272237"/>
                </a:cubicBezTo>
                <a:cubicBezTo>
                  <a:pt x="1711207" y="280353"/>
                  <a:pt x="1712393" y="286003"/>
                  <a:pt x="1706772" y="289187"/>
                </a:cubicBezTo>
                <a:cubicBezTo>
                  <a:pt x="1701151" y="292370"/>
                  <a:pt x="1688072" y="292836"/>
                  <a:pt x="1667537" y="290585"/>
                </a:cubicBezTo>
                <a:cubicBezTo>
                  <a:pt x="1647002" y="288334"/>
                  <a:pt x="1624585" y="288319"/>
                  <a:pt x="1600285" y="290542"/>
                </a:cubicBezTo>
                <a:cubicBezTo>
                  <a:pt x="1575986" y="292765"/>
                  <a:pt x="1554751" y="295461"/>
                  <a:pt x="1536582" y="298630"/>
                </a:cubicBezTo>
                <a:cubicBezTo>
                  <a:pt x="1518414" y="301799"/>
                  <a:pt x="1506568" y="303839"/>
                  <a:pt x="1501048" y="304750"/>
                </a:cubicBezTo>
                <a:cubicBezTo>
                  <a:pt x="1495527" y="305660"/>
                  <a:pt x="1488869" y="303351"/>
                  <a:pt x="1481075" y="297823"/>
                </a:cubicBezTo>
                <a:cubicBezTo>
                  <a:pt x="1473282" y="292295"/>
                  <a:pt x="1470388" y="288223"/>
                  <a:pt x="1472396" y="285605"/>
                </a:cubicBezTo>
                <a:cubicBezTo>
                  <a:pt x="1474403" y="282988"/>
                  <a:pt x="1479724" y="281680"/>
                  <a:pt x="1488356" y="281680"/>
                </a:cubicBezTo>
                <a:cubicBezTo>
                  <a:pt x="1495455" y="281680"/>
                  <a:pt x="1506368" y="280787"/>
                  <a:pt x="1521095" y="279002"/>
                </a:cubicBezTo>
                <a:cubicBezTo>
                  <a:pt x="1535822" y="277216"/>
                  <a:pt x="1553231" y="275119"/>
                  <a:pt x="1573322" y="272710"/>
                </a:cubicBezTo>
                <a:lnTo>
                  <a:pt x="1573322" y="248059"/>
                </a:lnTo>
                <a:cubicBezTo>
                  <a:pt x="1566869" y="248920"/>
                  <a:pt x="1559968" y="249812"/>
                  <a:pt x="1552618" y="250737"/>
                </a:cubicBezTo>
                <a:cubicBezTo>
                  <a:pt x="1545269" y="251662"/>
                  <a:pt x="1537432" y="249350"/>
                  <a:pt x="1529108" y="243800"/>
                </a:cubicBezTo>
                <a:cubicBezTo>
                  <a:pt x="1520784" y="238250"/>
                  <a:pt x="1522770" y="234866"/>
                  <a:pt x="1535066" y="233647"/>
                </a:cubicBezTo>
                <a:cubicBezTo>
                  <a:pt x="1547363" y="232428"/>
                  <a:pt x="1560115" y="230650"/>
                  <a:pt x="1573322" y="228313"/>
                </a:cubicBezTo>
                <a:lnTo>
                  <a:pt x="1573322" y="203533"/>
                </a:lnTo>
                <a:cubicBezTo>
                  <a:pt x="1564976" y="204393"/>
                  <a:pt x="1555131" y="205634"/>
                  <a:pt x="1543788" y="207254"/>
                </a:cubicBezTo>
                <a:cubicBezTo>
                  <a:pt x="1535987" y="219171"/>
                  <a:pt x="1527989" y="213048"/>
                  <a:pt x="1519794" y="188884"/>
                </a:cubicBezTo>
                <a:cubicBezTo>
                  <a:pt x="1511598" y="164721"/>
                  <a:pt x="1504522" y="147595"/>
                  <a:pt x="1498563" y="137507"/>
                </a:cubicBezTo>
                <a:cubicBezTo>
                  <a:pt x="1492606" y="127419"/>
                  <a:pt x="1493293" y="122837"/>
                  <a:pt x="1500628" y="123762"/>
                </a:cubicBezTo>
                <a:cubicBezTo>
                  <a:pt x="1507963" y="124687"/>
                  <a:pt x="1513810" y="125138"/>
                  <a:pt x="1518170" y="125117"/>
                </a:cubicBezTo>
                <a:cubicBezTo>
                  <a:pt x="1522530" y="125095"/>
                  <a:pt x="1540913" y="123457"/>
                  <a:pt x="1573322" y="120202"/>
                </a:cubicBezTo>
                <a:lnTo>
                  <a:pt x="1573322" y="96885"/>
                </a:lnTo>
                <a:cubicBezTo>
                  <a:pt x="1569221" y="96885"/>
                  <a:pt x="1555709" y="98462"/>
                  <a:pt x="1532786" y="101617"/>
                </a:cubicBezTo>
                <a:cubicBezTo>
                  <a:pt x="1509863" y="104772"/>
                  <a:pt x="1494243" y="107249"/>
                  <a:pt x="1485926" y="109049"/>
                </a:cubicBezTo>
                <a:cubicBezTo>
                  <a:pt x="1477608" y="110848"/>
                  <a:pt x="1470245" y="111031"/>
                  <a:pt x="1463835" y="109597"/>
                </a:cubicBezTo>
                <a:cubicBezTo>
                  <a:pt x="1457425" y="108163"/>
                  <a:pt x="1451574" y="104539"/>
                  <a:pt x="1446283" y="98724"/>
                </a:cubicBezTo>
                <a:cubicBezTo>
                  <a:pt x="1440992" y="92909"/>
                  <a:pt x="1442870" y="90001"/>
                  <a:pt x="1451918" y="90001"/>
                </a:cubicBezTo>
                <a:cubicBezTo>
                  <a:pt x="1458257" y="90001"/>
                  <a:pt x="1473120" y="88901"/>
                  <a:pt x="1496509" y="86700"/>
                </a:cubicBezTo>
                <a:cubicBezTo>
                  <a:pt x="1519897" y="84498"/>
                  <a:pt x="1545502" y="81713"/>
                  <a:pt x="1573322" y="78343"/>
                </a:cubicBezTo>
                <a:cubicBezTo>
                  <a:pt x="1573322" y="64748"/>
                  <a:pt x="1571845" y="56087"/>
                  <a:pt x="1568891" y="52358"/>
                </a:cubicBezTo>
                <a:cubicBezTo>
                  <a:pt x="1556099" y="54136"/>
                  <a:pt x="1545803" y="55255"/>
                  <a:pt x="1538002" y="55714"/>
                </a:cubicBezTo>
                <a:cubicBezTo>
                  <a:pt x="1530201" y="56173"/>
                  <a:pt x="1525139" y="55173"/>
                  <a:pt x="1522816" y="52713"/>
                </a:cubicBezTo>
                <a:cubicBezTo>
                  <a:pt x="1520493" y="50254"/>
                  <a:pt x="1525172" y="47117"/>
                  <a:pt x="1536851" y="43302"/>
                </a:cubicBezTo>
                <a:cubicBezTo>
                  <a:pt x="1548531" y="39488"/>
                  <a:pt x="1562882" y="34308"/>
                  <a:pt x="1579904" y="27761"/>
                </a:cubicBezTo>
                <a:cubicBezTo>
                  <a:pt x="1596926" y="21215"/>
                  <a:pt x="1607710" y="15102"/>
                  <a:pt x="1612256" y="9424"/>
                </a:cubicBezTo>
                <a:cubicBezTo>
                  <a:pt x="1614529" y="6584"/>
                  <a:pt x="1616973" y="4767"/>
                  <a:pt x="1619588" y="3971"/>
                </a:cubicBezTo>
                <a:close/>
                <a:moveTo>
                  <a:pt x="4268737" y="149"/>
                </a:moveTo>
                <a:cubicBezTo>
                  <a:pt x="4270178" y="-94"/>
                  <a:pt x="4272029" y="-39"/>
                  <a:pt x="4274289" y="314"/>
                </a:cubicBezTo>
                <a:cubicBezTo>
                  <a:pt x="4283331" y="1727"/>
                  <a:pt x="4292129" y="4272"/>
                  <a:pt x="4300683" y="7950"/>
                </a:cubicBezTo>
                <a:cubicBezTo>
                  <a:pt x="4309236" y="11629"/>
                  <a:pt x="4311714" y="17185"/>
                  <a:pt x="4308114" y="24621"/>
                </a:cubicBezTo>
                <a:cubicBezTo>
                  <a:pt x="4304515" y="32056"/>
                  <a:pt x="4302715" y="50695"/>
                  <a:pt x="4302715" y="80537"/>
                </a:cubicBezTo>
                <a:cubicBezTo>
                  <a:pt x="4317314" y="78816"/>
                  <a:pt x="4328747" y="76812"/>
                  <a:pt x="4337014" y="74525"/>
                </a:cubicBezTo>
                <a:cubicBezTo>
                  <a:pt x="4345280" y="72237"/>
                  <a:pt x="4353555" y="74317"/>
                  <a:pt x="4361836" y="80763"/>
                </a:cubicBezTo>
                <a:cubicBezTo>
                  <a:pt x="4370118" y="87209"/>
                  <a:pt x="4367866" y="92626"/>
                  <a:pt x="4355082" y="97014"/>
                </a:cubicBezTo>
                <a:cubicBezTo>
                  <a:pt x="4342298" y="101402"/>
                  <a:pt x="4324842" y="105238"/>
                  <a:pt x="4302715" y="108522"/>
                </a:cubicBezTo>
                <a:lnTo>
                  <a:pt x="4302715" y="149370"/>
                </a:lnTo>
                <a:cubicBezTo>
                  <a:pt x="4321831" y="148552"/>
                  <a:pt x="4340627" y="146563"/>
                  <a:pt x="4359105" y="143401"/>
                </a:cubicBezTo>
                <a:cubicBezTo>
                  <a:pt x="4377582" y="140239"/>
                  <a:pt x="4392478" y="138195"/>
                  <a:pt x="4403792" y="137270"/>
                </a:cubicBezTo>
                <a:cubicBezTo>
                  <a:pt x="4415107" y="136345"/>
                  <a:pt x="4424263" y="139844"/>
                  <a:pt x="4431261" y="147767"/>
                </a:cubicBezTo>
                <a:cubicBezTo>
                  <a:pt x="4438259" y="155690"/>
                  <a:pt x="4440166" y="161114"/>
                  <a:pt x="4436983" y="164040"/>
                </a:cubicBezTo>
                <a:cubicBezTo>
                  <a:pt x="4433799" y="166965"/>
                  <a:pt x="4425891" y="168202"/>
                  <a:pt x="4413257" y="167750"/>
                </a:cubicBezTo>
                <a:cubicBezTo>
                  <a:pt x="4400623" y="167299"/>
                  <a:pt x="4384329" y="167517"/>
                  <a:pt x="4364375" y="168406"/>
                </a:cubicBezTo>
                <a:cubicBezTo>
                  <a:pt x="4344420" y="169296"/>
                  <a:pt x="4323867" y="170959"/>
                  <a:pt x="4302715" y="173397"/>
                </a:cubicBezTo>
                <a:cubicBezTo>
                  <a:pt x="4302715" y="223000"/>
                  <a:pt x="4301543" y="259549"/>
                  <a:pt x="4299198" y="283046"/>
                </a:cubicBezTo>
                <a:cubicBezTo>
                  <a:pt x="4296854" y="306542"/>
                  <a:pt x="4292330" y="319409"/>
                  <a:pt x="4285625" y="321646"/>
                </a:cubicBezTo>
                <a:cubicBezTo>
                  <a:pt x="4278921" y="323883"/>
                  <a:pt x="4275569" y="309679"/>
                  <a:pt x="4275569" y="279034"/>
                </a:cubicBezTo>
                <a:lnTo>
                  <a:pt x="4275569" y="176537"/>
                </a:lnTo>
                <a:cubicBezTo>
                  <a:pt x="4233194" y="181872"/>
                  <a:pt x="4206288" y="185453"/>
                  <a:pt x="4194852" y="187282"/>
                </a:cubicBezTo>
                <a:cubicBezTo>
                  <a:pt x="4183416" y="189110"/>
                  <a:pt x="4172668" y="190698"/>
                  <a:pt x="4162608" y="192046"/>
                </a:cubicBezTo>
                <a:cubicBezTo>
                  <a:pt x="4152548" y="193394"/>
                  <a:pt x="4143213" y="189773"/>
                  <a:pt x="4134601" y="181184"/>
                </a:cubicBezTo>
                <a:cubicBezTo>
                  <a:pt x="4125990" y="172594"/>
                  <a:pt x="4127564" y="168299"/>
                  <a:pt x="4139323" y="168299"/>
                </a:cubicBezTo>
                <a:cubicBezTo>
                  <a:pt x="4148386" y="168299"/>
                  <a:pt x="4162848" y="167417"/>
                  <a:pt x="4182709" y="165653"/>
                </a:cubicBezTo>
                <a:cubicBezTo>
                  <a:pt x="4202570" y="163889"/>
                  <a:pt x="4233524" y="160003"/>
                  <a:pt x="4275569" y="153995"/>
                </a:cubicBezTo>
                <a:lnTo>
                  <a:pt x="4275569" y="113082"/>
                </a:lnTo>
                <a:cubicBezTo>
                  <a:pt x="4259523" y="115792"/>
                  <a:pt x="4247047" y="116688"/>
                  <a:pt x="4238141" y="115771"/>
                </a:cubicBezTo>
                <a:cubicBezTo>
                  <a:pt x="4229236" y="114853"/>
                  <a:pt x="4221908" y="113060"/>
                  <a:pt x="4216158" y="110393"/>
                </a:cubicBezTo>
                <a:cubicBezTo>
                  <a:pt x="4207181" y="121507"/>
                  <a:pt x="4195716" y="130584"/>
                  <a:pt x="4181763" y="137625"/>
                </a:cubicBezTo>
                <a:cubicBezTo>
                  <a:pt x="4167810" y="144666"/>
                  <a:pt x="4164942" y="142827"/>
                  <a:pt x="4173159" y="132108"/>
                </a:cubicBezTo>
                <a:cubicBezTo>
                  <a:pt x="4181376" y="121388"/>
                  <a:pt x="4189041" y="110246"/>
                  <a:pt x="4196153" y="98681"/>
                </a:cubicBezTo>
                <a:cubicBezTo>
                  <a:pt x="4203266" y="87115"/>
                  <a:pt x="4207256" y="79228"/>
                  <a:pt x="4208124" y="75019"/>
                </a:cubicBezTo>
                <a:cubicBezTo>
                  <a:pt x="4208991" y="70811"/>
                  <a:pt x="4208977" y="65279"/>
                  <a:pt x="4208081" y="58424"/>
                </a:cubicBezTo>
                <a:cubicBezTo>
                  <a:pt x="4207185" y="51570"/>
                  <a:pt x="4211347" y="49096"/>
                  <a:pt x="4220567" y="51003"/>
                </a:cubicBezTo>
                <a:cubicBezTo>
                  <a:pt x="4229788" y="52910"/>
                  <a:pt x="4237686" y="56097"/>
                  <a:pt x="4244261" y="60564"/>
                </a:cubicBezTo>
                <a:cubicBezTo>
                  <a:pt x="4250836" y="65031"/>
                  <a:pt x="4252360" y="69068"/>
                  <a:pt x="4248832" y="72675"/>
                </a:cubicBezTo>
                <a:cubicBezTo>
                  <a:pt x="4245304" y="76281"/>
                  <a:pt x="4237625" y="83857"/>
                  <a:pt x="4225794" y="95400"/>
                </a:cubicBezTo>
                <a:cubicBezTo>
                  <a:pt x="4227415" y="95400"/>
                  <a:pt x="4233502" y="94741"/>
                  <a:pt x="4244057" y="93421"/>
                </a:cubicBezTo>
                <a:cubicBezTo>
                  <a:pt x="4254611" y="92102"/>
                  <a:pt x="4265115" y="90324"/>
                  <a:pt x="4275569" y="88087"/>
                </a:cubicBezTo>
                <a:cubicBezTo>
                  <a:pt x="4275569" y="78780"/>
                  <a:pt x="4275128" y="65537"/>
                  <a:pt x="4274246" y="48357"/>
                </a:cubicBezTo>
                <a:cubicBezTo>
                  <a:pt x="4273365" y="31178"/>
                  <a:pt x="4270891" y="18523"/>
                  <a:pt x="4266825" y="10392"/>
                </a:cubicBezTo>
                <a:cubicBezTo>
                  <a:pt x="4263776" y="4294"/>
                  <a:pt x="4264414" y="879"/>
                  <a:pt x="4268737" y="14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179881" y="3676106"/>
            <a:ext cx="15953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120×3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=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7548033" y="3683565"/>
            <a:ext cx="22322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360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（千克）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5932232" y="4520288"/>
            <a:ext cx="39604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答：这头牛重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360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千克。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" name="组合 4"/>
          <p:cNvGrpSpPr/>
          <p:nvPr/>
        </p:nvGrpSpPr>
        <p:grpSpPr bwMode="auto">
          <a:xfrm rot="16491505" flipH="1">
            <a:off x="3751854" y="2153475"/>
            <a:ext cx="1413531" cy="2943740"/>
            <a:chOff x="2644411" y="1091504"/>
            <a:chExt cx="2687318" cy="667083"/>
          </a:xfrm>
          <a:noFill/>
        </p:grpSpPr>
        <p:sp>
          <p:nvSpPr>
            <p:cNvPr id="16" name="云形标注 82"/>
            <p:cNvSpPr>
              <a:spLocks noChangeArrowheads="1"/>
            </p:cNvSpPr>
            <p:nvPr/>
          </p:nvSpPr>
          <p:spPr bwMode="auto">
            <a:xfrm rot="299999">
              <a:off x="2644411" y="1091504"/>
              <a:ext cx="2687318" cy="667083"/>
            </a:xfrm>
            <a:prstGeom prst="wedgeRoundRectCallout">
              <a:avLst>
                <a:gd name="adj1" fmla="val 44498"/>
                <a:gd name="adj2" fmla="val -56994"/>
                <a:gd name="adj3" fmla="val 16667"/>
              </a:avLst>
            </a:prstGeom>
            <a:grp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矩形 4"/>
            <p:cNvSpPr>
              <a:spLocks noChangeArrowheads="1"/>
            </p:cNvSpPr>
            <p:nvPr/>
          </p:nvSpPr>
          <p:spPr bwMode="auto">
            <a:xfrm rot="16431504">
              <a:off x="3693283" y="285816"/>
              <a:ext cx="542331" cy="22819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先计算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12×3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，再在积的末尾添上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个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0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。</a:t>
              </a:r>
            </a:p>
          </p:txBody>
        </p:sp>
      </p:grpSp>
      <p:sp>
        <p:nvSpPr>
          <p:cNvPr id="10" name="TextBox 12_1_1"/>
          <p:cNvSpPr txBox="1"/>
          <p:nvPr/>
        </p:nvSpPr>
        <p:spPr>
          <a:xfrm>
            <a:off x="828096" y="315134"/>
            <a:ext cx="2367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课堂练习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65" t="14461" b="11465"/>
          <a:stretch>
            <a:fillRect/>
          </a:stretch>
        </p:blipFill>
        <p:spPr>
          <a:xfrm flipH="1">
            <a:off x="870886" y="3555752"/>
            <a:ext cx="2216104" cy="2833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utoUpdateAnimBg="0"/>
      <p:bldP spid="1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: 形状 21"/>
          <p:cNvSpPr>
            <a:spLocks noChangeArrowheads="1"/>
          </p:cNvSpPr>
          <p:nvPr/>
        </p:nvSpPr>
        <p:spPr bwMode="auto">
          <a:xfrm>
            <a:off x="2639616" y="1258469"/>
            <a:ext cx="5294598" cy="1365850"/>
          </a:xfrm>
          <a:custGeom>
            <a:avLst/>
            <a:gdLst/>
            <a:ahLst/>
            <a:cxnLst/>
            <a:rect l="l" t="t" r="r" b="b"/>
            <a:pathLst>
              <a:path w="5294598" h="1365850">
                <a:moveTo>
                  <a:pt x="3268691" y="1267170"/>
                </a:moveTo>
                <a:cubicBezTo>
                  <a:pt x="3272674" y="1266527"/>
                  <a:pt x="3277076" y="1266825"/>
                  <a:pt x="3281898" y="1268066"/>
                </a:cubicBezTo>
                <a:cubicBezTo>
                  <a:pt x="3291542" y="1270546"/>
                  <a:pt x="3297841" y="1275763"/>
                  <a:pt x="3300795" y="1283714"/>
                </a:cubicBezTo>
                <a:cubicBezTo>
                  <a:pt x="3303749" y="1291666"/>
                  <a:pt x="3303333" y="1301614"/>
                  <a:pt x="3299547" y="1313560"/>
                </a:cubicBezTo>
                <a:cubicBezTo>
                  <a:pt x="3295761" y="1325505"/>
                  <a:pt x="3288885" y="1336931"/>
                  <a:pt x="3278919" y="1347837"/>
                </a:cubicBezTo>
                <a:cubicBezTo>
                  <a:pt x="3268952" y="1358742"/>
                  <a:pt x="3259344" y="1364679"/>
                  <a:pt x="3250095" y="1365647"/>
                </a:cubicBezTo>
                <a:cubicBezTo>
                  <a:pt x="3240846" y="1366615"/>
                  <a:pt x="3239039" y="1364131"/>
                  <a:pt x="3244674" y="1358194"/>
                </a:cubicBezTo>
                <a:cubicBezTo>
                  <a:pt x="3250310" y="1352257"/>
                  <a:pt x="3255505" y="1346266"/>
                  <a:pt x="3260259" y="1340222"/>
                </a:cubicBezTo>
                <a:cubicBezTo>
                  <a:pt x="3265012" y="1334177"/>
                  <a:pt x="3269146" y="1326939"/>
                  <a:pt x="3272659" y="1318507"/>
                </a:cubicBezTo>
                <a:cubicBezTo>
                  <a:pt x="3266335" y="1318507"/>
                  <a:pt x="3261019" y="1316890"/>
                  <a:pt x="3256709" y="1313657"/>
                </a:cubicBezTo>
                <a:cubicBezTo>
                  <a:pt x="3252400" y="1310423"/>
                  <a:pt x="3249482" y="1306193"/>
                  <a:pt x="3247955" y="1300966"/>
                </a:cubicBezTo>
                <a:cubicBezTo>
                  <a:pt x="3246427" y="1295739"/>
                  <a:pt x="3246148" y="1290856"/>
                  <a:pt x="3247116" y="1286317"/>
                </a:cubicBezTo>
                <a:cubicBezTo>
                  <a:pt x="3248084" y="1281778"/>
                  <a:pt x="3251712" y="1276982"/>
                  <a:pt x="3258000" y="1271927"/>
                </a:cubicBezTo>
                <a:cubicBezTo>
                  <a:pt x="3261144" y="1269399"/>
                  <a:pt x="3264708" y="1267814"/>
                  <a:pt x="3268691" y="1267170"/>
                </a:cubicBezTo>
                <a:close/>
                <a:moveTo>
                  <a:pt x="782491" y="1265395"/>
                </a:moveTo>
                <a:cubicBezTo>
                  <a:pt x="787223" y="1265401"/>
                  <a:pt x="791963" y="1266653"/>
                  <a:pt x="796709" y="1269152"/>
                </a:cubicBezTo>
                <a:cubicBezTo>
                  <a:pt x="806203" y="1274149"/>
                  <a:pt x="810949" y="1282040"/>
                  <a:pt x="810949" y="1292824"/>
                </a:cubicBezTo>
                <a:cubicBezTo>
                  <a:pt x="810949" y="1303608"/>
                  <a:pt x="805453" y="1311258"/>
                  <a:pt x="794461" y="1315775"/>
                </a:cubicBezTo>
                <a:cubicBezTo>
                  <a:pt x="783470" y="1320293"/>
                  <a:pt x="773768" y="1319744"/>
                  <a:pt x="765358" y="1314130"/>
                </a:cubicBezTo>
                <a:cubicBezTo>
                  <a:pt x="756947" y="1308516"/>
                  <a:pt x="752979" y="1300854"/>
                  <a:pt x="753452" y="1291146"/>
                </a:cubicBezTo>
                <a:cubicBezTo>
                  <a:pt x="753925" y="1281438"/>
                  <a:pt x="758880" y="1274096"/>
                  <a:pt x="768316" y="1269120"/>
                </a:cubicBezTo>
                <a:cubicBezTo>
                  <a:pt x="773034" y="1266631"/>
                  <a:pt x="777759" y="1265390"/>
                  <a:pt x="782491" y="1265395"/>
                </a:cubicBezTo>
                <a:close/>
                <a:moveTo>
                  <a:pt x="5248982" y="1256988"/>
                </a:moveTo>
                <a:cubicBezTo>
                  <a:pt x="5245610" y="1257178"/>
                  <a:pt x="5242331" y="1258458"/>
                  <a:pt x="5239144" y="1260827"/>
                </a:cubicBezTo>
                <a:cubicBezTo>
                  <a:pt x="5232770" y="1265567"/>
                  <a:pt x="5229582" y="1271884"/>
                  <a:pt x="5229582" y="1279778"/>
                </a:cubicBezTo>
                <a:cubicBezTo>
                  <a:pt x="5229582" y="1287672"/>
                  <a:pt x="5233131" y="1293598"/>
                  <a:pt x="5240230" y="1297556"/>
                </a:cubicBezTo>
                <a:cubicBezTo>
                  <a:pt x="5247328" y="1301514"/>
                  <a:pt x="5254276" y="1301313"/>
                  <a:pt x="5261073" y="1296954"/>
                </a:cubicBezTo>
                <a:cubicBezTo>
                  <a:pt x="5267870" y="1292580"/>
                  <a:pt x="5271065" y="1286270"/>
                  <a:pt x="5270656" y="1278025"/>
                </a:cubicBezTo>
                <a:cubicBezTo>
                  <a:pt x="5270248" y="1269779"/>
                  <a:pt x="5266487" y="1263667"/>
                  <a:pt x="5259374" y="1259687"/>
                </a:cubicBezTo>
                <a:cubicBezTo>
                  <a:pt x="5255818" y="1257698"/>
                  <a:pt x="5252354" y="1256798"/>
                  <a:pt x="5248982" y="1256988"/>
                </a:cubicBezTo>
                <a:close/>
                <a:moveTo>
                  <a:pt x="3028197" y="1253670"/>
                </a:moveTo>
                <a:cubicBezTo>
                  <a:pt x="3032290" y="1253720"/>
                  <a:pt x="3040420" y="1256056"/>
                  <a:pt x="3052587" y="1260677"/>
                </a:cubicBezTo>
                <a:cubicBezTo>
                  <a:pt x="3076922" y="1269919"/>
                  <a:pt x="3094715" y="1279928"/>
                  <a:pt x="3105965" y="1290705"/>
                </a:cubicBezTo>
                <a:cubicBezTo>
                  <a:pt x="3117215" y="1301482"/>
                  <a:pt x="3122553" y="1313757"/>
                  <a:pt x="3121980" y="1327531"/>
                </a:cubicBezTo>
                <a:cubicBezTo>
                  <a:pt x="3121406" y="1341305"/>
                  <a:pt x="3115967" y="1344187"/>
                  <a:pt x="3105664" y="1336178"/>
                </a:cubicBezTo>
                <a:cubicBezTo>
                  <a:pt x="3095361" y="1328169"/>
                  <a:pt x="3081612" y="1316019"/>
                  <a:pt x="3064418" y="1299729"/>
                </a:cubicBezTo>
                <a:cubicBezTo>
                  <a:pt x="3048127" y="1282535"/>
                  <a:pt x="3035999" y="1269417"/>
                  <a:pt x="3028033" y="1260376"/>
                </a:cubicBezTo>
                <a:cubicBezTo>
                  <a:pt x="3024050" y="1255855"/>
                  <a:pt x="3024105" y="1253619"/>
                  <a:pt x="3028197" y="1253670"/>
                </a:cubicBezTo>
                <a:close/>
                <a:moveTo>
                  <a:pt x="3763715" y="1248796"/>
                </a:moveTo>
                <a:cubicBezTo>
                  <a:pt x="3764874" y="1248130"/>
                  <a:pt x="3766942" y="1248208"/>
                  <a:pt x="3769920" y="1249029"/>
                </a:cubicBezTo>
                <a:cubicBezTo>
                  <a:pt x="3781829" y="1252313"/>
                  <a:pt x="3792803" y="1256228"/>
                  <a:pt x="3802841" y="1260774"/>
                </a:cubicBezTo>
                <a:cubicBezTo>
                  <a:pt x="3814156" y="1265506"/>
                  <a:pt x="3824069" y="1272360"/>
                  <a:pt x="3832579" y="1281337"/>
                </a:cubicBezTo>
                <a:cubicBezTo>
                  <a:pt x="3841090" y="1290314"/>
                  <a:pt x="3844779" y="1301901"/>
                  <a:pt x="3843647" y="1316098"/>
                </a:cubicBezTo>
                <a:cubicBezTo>
                  <a:pt x="3842514" y="1330295"/>
                  <a:pt x="3835555" y="1332098"/>
                  <a:pt x="3822771" y="1321508"/>
                </a:cubicBezTo>
                <a:cubicBezTo>
                  <a:pt x="3809986" y="1310918"/>
                  <a:pt x="3795004" y="1295369"/>
                  <a:pt x="3777825" y="1274863"/>
                </a:cubicBezTo>
                <a:cubicBezTo>
                  <a:pt x="3764940" y="1259483"/>
                  <a:pt x="3760237" y="1250794"/>
                  <a:pt x="3763715" y="1248796"/>
                </a:cubicBezTo>
                <a:close/>
                <a:moveTo>
                  <a:pt x="3693961" y="1244953"/>
                </a:moveTo>
                <a:cubicBezTo>
                  <a:pt x="3698203" y="1244924"/>
                  <a:pt x="3704676" y="1246978"/>
                  <a:pt x="3713380" y="1251115"/>
                </a:cubicBezTo>
                <a:cubicBezTo>
                  <a:pt x="3728466" y="1261584"/>
                  <a:pt x="3732790" y="1268575"/>
                  <a:pt x="3726351" y="1272088"/>
                </a:cubicBezTo>
                <a:cubicBezTo>
                  <a:pt x="3719912" y="1275601"/>
                  <a:pt x="3713595" y="1280681"/>
                  <a:pt x="3707400" y="1287328"/>
                </a:cubicBezTo>
                <a:cubicBezTo>
                  <a:pt x="3701205" y="1293975"/>
                  <a:pt x="3691952" y="1302313"/>
                  <a:pt x="3679641" y="1312345"/>
                </a:cubicBezTo>
                <a:cubicBezTo>
                  <a:pt x="3667330" y="1322375"/>
                  <a:pt x="3653825" y="1330184"/>
                  <a:pt x="3639126" y="1335769"/>
                </a:cubicBezTo>
                <a:cubicBezTo>
                  <a:pt x="3624428" y="1341355"/>
                  <a:pt x="3623248" y="1337838"/>
                  <a:pt x="3635588" y="1325218"/>
                </a:cubicBezTo>
                <a:cubicBezTo>
                  <a:pt x="3647928" y="1312599"/>
                  <a:pt x="3659848" y="1299220"/>
                  <a:pt x="3671349" y="1285080"/>
                </a:cubicBezTo>
                <a:cubicBezTo>
                  <a:pt x="3682850" y="1270941"/>
                  <a:pt x="3688378" y="1259677"/>
                  <a:pt x="3687933" y="1251287"/>
                </a:cubicBezTo>
                <a:cubicBezTo>
                  <a:pt x="3687711" y="1247093"/>
                  <a:pt x="3689720" y="1244981"/>
                  <a:pt x="3693961" y="1244953"/>
                </a:cubicBezTo>
                <a:close/>
                <a:moveTo>
                  <a:pt x="5251464" y="1234068"/>
                </a:moveTo>
                <a:cubicBezTo>
                  <a:pt x="5256985" y="1234190"/>
                  <a:pt x="5262630" y="1235463"/>
                  <a:pt x="5268398" y="1237887"/>
                </a:cubicBezTo>
                <a:cubicBezTo>
                  <a:pt x="5279934" y="1242733"/>
                  <a:pt x="5287595" y="1250413"/>
                  <a:pt x="5291381" y="1260924"/>
                </a:cubicBezTo>
                <a:cubicBezTo>
                  <a:pt x="5295167" y="1271435"/>
                  <a:pt x="5295612" y="1281832"/>
                  <a:pt x="5292715" y="1292114"/>
                </a:cubicBezTo>
                <a:cubicBezTo>
                  <a:pt x="5289819" y="1302396"/>
                  <a:pt x="5284398" y="1310265"/>
                  <a:pt x="5276453" y="1315722"/>
                </a:cubicBezTo>
                <a:cubicBezTo>
                  <a:pt x="5268509" y="1321178"/>
                  <a:pt x="5259069" y="1323906"/>
                  <a:pt x="5248135" y="1323906"/>
                </a:cubicBezTo>
                <a:cubicBezTo>
                  <a:pt x="5237201" y="1323906"/>
                  <a:pt x="5227299" y="1319468"/>
                  <a:pt x="5218429" y="1310591"/>
                </a:cubicBezTo>
                <a:cubicBezTo>
                  <a:pt x="5209560" y="1301715"/>
                  <a:pt x="5205125" y="1292171"/>
                  <a:pt x="5205125" y="1281961"/>
                </a:cubicBezTo>
                <a:cubicBezTo>
                  <a:pt x="5205125" y="1271751"/>
                  <a:pt x="5207513" y="1262820"/>
                  <a:pt x="5212288" y="1255170"/>
                </a:cubicBezTo>
                <a:cubicBezTo>
                  <a:pt x="5217063" y="1247520"/>
                  <a:pt x="5224725" y="1241515"/>
                  <a:pt x="5235272" y="1237155"/>
                </a:cubicBezTo>
                <a:cubicBezTo>
                  <a:pt x="5240545" y="1234975"/>
                  <a:pt x="5245943" y="1233947"/>
                  <a:pt x="5251464" y="1234068"/>
                </a:cubicBezTo>
                <a:close/>
                <a:moveTo>
                  <a:pt x="1623691" y="1206481"/>
                </a:moveTo>
                <a:lnTo>
                  <a:pt x="1573272" y="1210436"/>
                </a:lnTo>
                <a:lnTo>
                  <a:pt x="1577756" y="1211622"/>
                </a:lnTo>
                <a:cubicBezTo>
                  <a:pt x="1589421" y="1216068"/>
                  <a:pt x="1595745" y="1221392"/>
                  <a:pt x="1596728" y="1227594"/>
                </a:cubicBezTo>
                <a:cubicBezTo>
                  <a:pt x="1597710" y="1233796"/>
                  <a:pt x="1596140" y="1239701"/>
                  <a:pt x="1592017" y="1245308"/>
                </a:cubicBezTo>
                <a:cubicBezTo>
                  <a:pt x="1587894" y="1250915"/>
                  <a:pt x="1583230" y="1249774"/>
                  <a:pt x="1578024" y="1241887"/>
                </a:cubicBezTo>
                <a:cubicBezTo>
                  <a:pt x="1572819" y="1234000"/>
                  <a:pt x="1568373" y="1226830"/>
                  <a:pt x="1564688" y="1220377"/>
                </a:cubicBezTo>
                <a:cubicBezTo>
                  <a:pt x="1563950" y="1217807"/>
                  <a:pt x="1563668" y="1215696"/>
                  <a:pt x="1563843" y="1214046"/>
                </a:cubicBezTo>
                <a:lnTo>
                  <a:pt x="1565435" y="1211050"/>
                </a:lnTo>
                <a:lnTo>
                  <a:pt x="1540037" y="1213042"/>
                </a:lnTo>
                <a:cubicBezTo>
                  <a:pt x="1528006" y="1237062"/>
                  <a:pt x="1520398" y="1249667"/>
                  <a:pt x="1517215" y="1250857"/>
                </a:cubicBezTo>
                <a:cubicBezTo>
                  <a:pt x="1554098" y="1250900"/>
                  <a:pt x="1587926" y="1250900"/>
                  <a:pt x="1618700" y="1250857"/>
                </a:cubicBezTo>
                <a:cubicBezTo>
                  <a:pt x="1620264" y="1242396"/>
                  <a:pt x="1621927" y="1227605"/>
                  <a:pt x="1623691" y="1206481"/>
                </a:cubicBezTo>
                <a:close/>
                <a:moveTo>
                  <a:pt x="4124224" y="1205153"/>
                </a:moveTo>
                <a:cubicBezTo>
                  <a:pt x="4120175" y="1205110"/>
                  <a:pt x="4115602" y="1205528"/>
                  <a:pt x="4110504" y="1206406"/>
                </a:cubicBezTo>
                <a:cubicBezTo>
                  <a:pt x="4100308" y="1208163"/>
                  <a:pt x="4086656" y="1210260"/>
                  <a:pt x="4069548" y="1212698"/>
                </a:cubicBezTo>
                <a:lnTo>
                  <a:pt x="4069548" y="1229261"/>
                </a:lnTo>
                <a:cubicBezTo>
                  <a:pt x="4078740" y="1229333"/>
                  <a:pt x="4089671" y="1227777"/>
                  <a:pt x="4102340" y="1224593"/>
                </a:cubicBezTo>
                <a:cubicBezTo>
                  <a:pt x="4115010" y="1221410"/>
                  <a:pt x="4123284" y="1223001"/>
                  <a:pt x="4127163" y="1229368"/>
                </a:cubicBezTo>
                <a:cubicBezTo>
                  <a:pt x="4131042" y="1235736"/>
                  <a:pt x="4124621" y="1240712"/>
                  <a:pt x="4107901" y="1244297"/>
                </a:cubicBezTo>
                <a:cubicBezTo>
                  <a:pt x="4091180" y="1247882"/>
                  <a:pt x="4078396" y="1248319"/>
                  <a:pt x="4069548" y="1245609"/>
                </a:cubicBezTo>
                <a:lnTo>
                  <a:pt x="4069548" y="1265721"/>
                </a:lnTo>
                <a:cubicBezTo>
                  <a:pt x="4079887" y="1265721"/>
                  <a:pt x="4091557" y="1263918"/>
                  <a:pt x="4104556" y="1260311"/>
                </a:cubicBezTo>
                <a:cubicBezTo>
                  <a:pt x="4117555" y="1256704"/>
                  <a:pt x="4126217" y="1258640"/>
                  <a:pt x="4130540" y="1266119"/>
                </a:cubicBezTo>
                <a:cubicBezTo>
                  <a:pt x="4134864" y="1273597"/>
                  <a:pt x="4127551" y="1278347"/>
                  <a:pt x="4108600" y="1280369"/>
                </a:cubicBezTo>
                <a:cubicBezTo>
                  <a:pt x="4089649" y="1282391"/>
                  <a:pt x="4076539" y="1282506"/>
                  <a:pt x="4069268" y="1280714"/>
                </a:cubicBezTo>
                <a:lnTo>
                  <a:pt x="4068193" y="1300804"/>
                </a:lnTo>
                <a:cubicBezTo>
                  <a:pt x="4078331" y="1300876"/>
                  <a:pt x="4091209" y="1299542"/>
                  <a:pt x="4106825" y="1296803"/>
                </a:cubicBezTo>
                <a:cubicBezTo>
                  <a:pt x="4122442" y="1294064"/>
                  <a:pt x="4132519" y="1294946"/>
                  <a:pt x="4137058" y="1299449"/>
                </a:cubicBezTo>
                <a:cubicBezTo>
                  <a:pt x="4141597" y="1303952"/>
                  <a:pt x="4144275" y="1304375"/>
                  <a:pt x="4145092" y="1300718"/>
                </a:cubicBezTo>
                <a:cubicBezTo>
                  <a:pt x="4145910" y="1297061"/>
                  <a:pt x="4146544" y="1291021"/>
                  <a:pt x="4146996" y="1282596"/>
                </a:cubicBezTo>
                <a:cubicBezTo>
                  <a:pt x="4147448" y="1274171"/>
                  <a:pt x="4147028" y="1259892"/>
                  <a:pt x="4145738" y="1239758"/>
                </a:cubicBezTo>
                <a:cubicBezTo>
                  <a:pt x="4144447" y="1219624"/>
                  <a:pt x="4140801" y="1208593"/>
                  <a:pt x="4134800" y="1206664"/>
                </a:cubicBezTo>
                <a:cubicBezTo>
                  <a:pt x="4131799" y="1205700"/>
                  <a:pt x="4128274" y="1205196"/>
                  <a:pt x="4124224" y="1205153"/>
                </a:cubicBezTo>
                <a:close/>
                <a:moveTo>
                  <a:pt x="2333524" y="1205153"/>
                </a:moveTo>
                <a:cubicBezTo>
                  <a:pt x="2329475" y="1205110"/>
                  <a:pt x="2324901" y="1205528"/>
                  <a:pt x="2319803" y="1206406"/>
                </a:cubicBezTo>
                <a:cubicBezTo>
                  <a:pt x="2309608" y="1208163"/>
                  <a:pt x="2295956" y="1210260"/>
                  <a:pt x="2278848" y="1212698"/>
                </a:cubicBezTo>
                <a:lnTo>
                  <a:pt x="2278848" y="1229261"/>
                </a:lnTo>
                <a:cubicBezTo>
                  <a:pt x="2288040" y="1229333"/>
                  <a:pt x="2298971" y="1227777"/>
                  <a:pt x="2311640" y="1224593"/>
                </a:cubicBezTo>
                <a:cubicBezTo>
                  <a:pt x="2324310" y="1221410"/>
                  <a:pt x="2332584" y="1223001"/>
                  <a:pt x="2336463" y="1229368"/>
                </a:cubicBezTo>
                <a:cubicBezTo>
                  <a:pt x="2340342" y="1235736"/>
                  <a:pt x="2333921" y="1240712"/>
                  <a:pt x="2317201" y="1244297"/>
                </a:cubicBezTo>
                <a:cubicBezTo>
                  <a:pt x="2300480" y="1247882"/>
                  <a:pt x="2287696" y="1248319"/>
                  <a:pt x="2278848" y="1245609"/>
                </a:cubicBezTo>
                <a:lnTo>
                  <a:pt x="2278848" y="1265721"/>
                </a:lnTo>
                <a:cubicBezTo>
                  <a:pt x="2289187" y="1265721"/>
                  <a:pt x="2300857" y="1263918"/>
                  <a:pt x="2313856" y="1260311"/>
                </a:cubicBezTo>
                <a:cubicBezTo>
                  <a:pt x="2326855" y="1256704"/>
                  <a:pt x="2335517" y="1258640"/>
                  <a:pt x="2339840" y="1266119"/>
                </a:cubicBezTo>
                <a:cubicBezTo>
                  <a:pt x="2344164" y="1273597"/>
                  <a:pt x="2336850" y="1278347"/>
                  <a:pt x="2317900" y="1280369"/>
                </a:cubicBezTo>
                <a:cubicBezTo>
                  <a:pt x="2298949" y="1282391"/>
                  <a:pt x="2285839" y="1282506"/>
                  <a:pt x="2278568" y="1280714"/>
                </a:cubicBezTo>
                <a:lnTo>
                  <a:pt x="2277493" y="1300804"/>
                </a:lnTo>
                <a:cubicBezTo>
                  <a:pt x="2287631" y="1300876"/>
                  <a:pt x="2300509" y="1299542"/>
                  <a:pt x="2316125" y="1296803"/>
                </a:cubicBezTo>
                <a:cubicBezTo>
                  <a:pt x="2331742" y="1294064"/>
                  <a:pt x="2341819" y="1294946"/>
                  <a:pt x="2346358" y="1299449"/>
                </a:cubicBezTo>
                <a:cubicBezTo>
                  <a:pt x="2350897" y="1303952"/>
                  <a:pt x="2353575" y="1304375"/>
                  <a:pt x="2354392" y="1300718"/>
                </a:cubicBezTo>
                <a:cubicBezTo>
                  <a:pt x="2355209" y="1297061"/>
                  <a:pt x="2355844" y="1291021"/>
                  <a:pt x="2356296" y="1282596"/>
                </a:cubicBezTo>
                <a:cubicBezTo>
                  <a:pt x="2356747" y="1274171"/>
                  <a:pt x="2356328" y="1259892"/>
                  <a:pt x="2355037" y="1239758"/>
                </a:cubicBezTo>
                <a:cubicBezTo>
                  <a:pt x="2353747" y="1219624"/>
                  <a:pt x="2350101" y="1208593"/>
                  <a:pt x="2344099" y="1206664"/>
                </a:cubicBezTo>
                <a:cubicBezTo>
                  <a:pt x="2341099" y="1205700"/>
                  <a:pt x="2337574" y="1205196"/>
                  <a:pt x="2333524" y="1205153"/>
                </a:cubicBezTo>
                <a:close/>
                <a:moveTo>
                  <a:pt x="2750294" y="1186090"/>
                </a:moveTo>
                <a:cubicBezTo>
                  <a:pt x="2737545" y="1187796"/>
                  <a:pt x="2728274" y="1194020"/>
                  <a:pt x="2722481" y="1204761"/>
                </a:cubicBezTo>
                <a:cubicBezTo>
                  <a:pt x="2716688" y="1215501"/>
                  <a:pt x="2714225" y="1227103"/>
                  <a:pt x="2715092" y="1239564"/>
                </a:cubicBezTo>
                <a:cubicBezTo>
                  <a:pt x="2715960" y="1252026"/>
                  <a:pt x="2720158" y="1262229"/>
                  <a:pt x="2727687" y="1270174"/>
                </a:cubicBezTo>
                <a:cubicBezTo>
                  <a:pt x="2735215" y="1278118"/>
                  <a:pt x="2744977" y="1282284"/>
                  <a:pt x="2756973" y="1282671"/>
                </a:cubicBezTo>
                <a:cubicBezTo>
                  <a:pt x="2768969" y="1283058"/>
                  <a:pt x="2779139" y="1278871"/>
                  <a:pt x="2787485" y="1270109"/>
                </a:cubicBezTo>
                <a:cubicBezTo>
                  <a:pt x="2795831" y="1261347"/>
                  <a:pt x="2800004" y="1248018"/>
                  <a:pt x="2800004" y="1230121"/>
                </a:cubicBezTo>
                <a:cubicBezTo>
                  <a:pt x="2800004" y="1212225"/>
                  <a:pt x="2794906" y="1199985"/>
                  <a:pt x="2784711" y="1193403"/>
                </a:cubicBezTo>
                <a:cubicBezTo>
                  <a:pt x="2774515" y="1186821"/>
                  <a:pt x="2763042" y="1184383"/>
                  <a:pt x="2750294" y="1186090"/>
                </a:cubicBezTo>
                <a:close/>
                <a:moveTo>
                  <a:pt x="782507" y="1164163"/>
                </a:moveTo>
                <a:cubicBezTo>
                  <a:pt x="787239" y="1164168"/>
                  <a:pt x="791977" y="1165418"/>
                  <a:pt x="796720" y="1167914"/>
                </a:cubicBezTo>
                <a:cubicBezTo>
                  <a:pt x="806206" y="1172904"/>
                  <a:pt x="810949" y="1180798"/>
                  <a:pt x="810949" y="1191596"/>
                </a:cubicBezTo>
                <a:cubicBezTo>
                  <a:pt x="810949" y="1202380"/>
                  <a:pt x="805453" y="1210031"/>
                  <a:pt x="794461" y="1214548"/>
                </a:cubicBezTo>
                <a:cubicBezTo>
                  <a:pt x="783470" y="1219065"/>
                  <a:pt x="773768" y="1218517"/>
                  <a:pt x="765358" y="1212902"/>
                </a:cubicBezTo>
                <a:cubicBezTo>
                  <a:pt x="756947" y="1207288"/>
                  <a:pt x="752979" y="1199623"/>
                  <a:pt x="753452" y="1189908"/>
                </a:cubicBezTo>
                <a:cubicBezTo>
                  <a:pt x="753925" y="1180192"/>
                  <a:pt x="758883" y="1172850"/>
                  <a:pt x="768327" y="1167881"/>
                </a:cubicBezTo>
                <a:cubicBezTo>
                  <a:pt x="773048" y="1165397"/>
                  <a:pt x="777775" y="1164157"/>
                  <a:pt x="782507" y="1164163"/>
                </a:cubicBezTo>
                <a:close/>
                <a:moveTo>
                  <a:pt x="458622" y="1161124"/>
                </a:moveTo>
                <a:cubicBezTo>
                  <a:pt x="459806" y="1160869"/>
                  <a:pt x="461225" y="1160928"/>
                  <a:pt x="462880" y="1161299"/>
                </a:cubicBezTo>
                <a:cubicBezTo>
                  <a:pt x="469498" y="1162783"/>
                  <a:pt x="475826" y="1165981"/>
                  <a:pt x="481863" y="1170893"/>
                </a:cubicBezTo>
                <a:cubicBezTo>
                  <a:pt x="487900" y="1175804"/>
                  <a:pt x="489416" y="1180017"/>
                  <a:pt x="486412" y="1183530"/>
                </a:cubicBezTo>
                <a:cubicBezTo>
                  <a:pt x="483408" y="1187043"/>
                  <a:pt x="480934" y="1190324"/>
                  <a:pt x="478991" y="1193371"/>
                </a:cubicBezTo>
                <a:cubicBezTo>
                  <a:pt x="477048" y="1196418"/>
                  <a:pt x="471997" y="1205657"/>
                  <a:pt x="463837" y="1221087"/>
                </a:cubicBezTo>
                <a:cubicBezTo>
                  <a:pt x="455678" y="1236517"/>
                  <a:pt x="451401" y="1244662"/>
                  <a:pt x="451006" y="1245523"/>
                </a:cubicBezTo>
                <a:cubicBezTo>
                  <a:pt x="450612" y="1246383"/>
                  <a:pt x="451723" y="1246627"/>
                  <a:pt x="454340" y="1246254"/>
                </a:cubicBezTo>
                <a:cubicBezTo>
                  <a:pt x="456957" y="1245881"/>
                  <a:pt x="466849" y="1243744"/>
                  <a:pt x="484014" y="1239844"/>
                </a:cubicBezTo>
                <a:cubicBezTo>
                  <a:pt x="478808" y="1230365"/>
                  <a:pt x="475030" y="1221281"/>
                  <a:pt x="472678" y="1212590"/>
                </a:cubicBezTo>
                <a:cubicBezTo>
                  <a:pt x="470326" y="1203900"/>
                  <a:pt x="476353" y="1204807"/>
                  <a:pt x="490757" y="1215311"/>
                </a:cubicBezTo>
                <a:cubicBezTo>
                  <a:pt x="505162" y="1225816"/>
                  <a:pt x="513064" y="1235373"/>
                  <a:pt x="514462" y="1243985"/>
                </a:cubicBezTo>
                <a:cubicBezTo>
                  <a:pt x="515860" y="1252596"/>
                  <a:pt x="514623" y="1260644"/>
                  <a:pt x="510751" y="1268130"/>
                </a:cubicBezTo>
                <a:cubicBezTo>
                  <a:pt x="506879" y="1275616"/>
                  <a:pt x="502868" y="1276723"/>
                  <a:pt x="498716" y="1271453"/>
                </a:cubicBezTo>
                <a:cubicBezTo>
                  <a:pt x="494565" y="1266183"/>
                  <a:pt x="491198" y="1260272"/>
                  <a:pt x="488617" y="1253718"/>
                </a:cubicBezTo>
                <a:cubicBezTo>
                  <a:pt x="460955" y="1265061"/>
                  <a:pt x="443384" y="1273744"/>
                  <a:pt x="435906" y="1279767"/>
                </a:cubicBezTo>
                <a:cubicBezTo>
                  <a:pt x="428428" y="1285790"/>
                  <a:pt x="422426" y="1284241"/>
                  <a:pt x="417902" y="1275121"/>
                </a:cubicBezTo>
                <a:cubicBezTo>
                  <a:pt x="413378" y="1266001"/>
                  <a:pt x="414535" y="1258386"/>
                  <a:pt x="421376" y="1252277"/>
                </a:cubicBezTo>
                <a:cubicBezTo>
                  <a:pt x="428216" y="1246168"/>
                  <a:pt x="435641" y="1233366"/>
                  <a:pt x="443650" y="1213870"/>
                </a:cubicBezTo>
                <a:cubicBezTo>
                  <a:pt x="451659" y="1194375"/>
                  <a:pt x="455211" y="1180368"/>
                  <a:pt x="454308" y="1171850"/>
                </a:cubicBezTo>
                <a:cubicBezTo>
                  <a:pt x="453630" y="1165461"/>
                  <a:pt x="455068" y="1161886"/>
                  <a:pt x="458622" y="1161124"/>
                </a:cubicBezTo>
                <a:close/>
                <a:moveTo>
                  <a:pt x="3012965" y="1155126"/>
                </a:moveTo>
                <a:cubicBezTo>
                  <a:pt x="3019892" y="1156094"/>
                  <a:pt x="3026294" y="1158535"/>
                  <a:pt x="3032174" y="1162450"/>
                </a:cubicBezTo>
                <a:cubicBezTo>
                  <a:pt x="3039545" y="1166135"/>
                  <a:pt x="3041850" y="1169946"/>
                  <a:pt x="3039090" y="1173883"/>
                </a:cubicBezTo>
                <a:cubicBezTo>
                  <a:pt x="3036329" y="1177819"/>
                  <a:pt x="3034063" y="1188180"/>
                  <a:pt x="3032292" y="1204965"/>
                </a:cubicBezTo>
                <a:cubicBezTo>
                  <a:pt x="3030521" y="1221750"/>
                  <a:pt x="3027545" y="1236653"/>
                  <a:pt x="3023365" y="1249674"/>
                </a:cubicBezTo>
                <a:cubicBezTo>
                  <a:pt x="3019185" y="1262695"/>
                  <a:pt x="3012237" y="1275447"/>
                  <a:pt x="3002522" y="1287930"/>
                </a:cubicBezTo>
                <a:cubicBezTo>
                  <a:pt x="2992807" y="1300413"/>
                  <a:pt x="2980302" y="1311520"/>
                  <a:pt x="2965008" y="1321250"/>
                </a:cubicBezTo>
                <a:cubicBezTo>
                  <a:pt x="2949714" y="1330980"/>
                  <a:pt x="2932807" y="1337680"/>
                  <a:pt x="2914287" y="1341351"/>
                </a:cubicBezTo>
                <a:cubicBezTo>
                  <a:pt x="2895766" y="1345022"/>
                  <a:pt x="2894171" y="1342445"/>
                  <a:pt x="2909501" y="1333618"/>
                </a:cubicBezTo>
                <a:cubicBezTo>
                  <a:pt x="2924830" y="1324792"/>
                  <a:pt x="2939748" y="1314886"/>
                  <a:pt x="2954253" y="1303902"/>
                </a:cubicBezTo>
                <a:cubicBezTo>
                  <a:pt x="2968758" y="1292917"/>
                  <a:pt x="2980668" y="1278114"/>
                  <a:pt x="2989981" y="1259494"/>
                </a:cubicBezTo>
                <a:cubicBezTo>
                  <a:pt x="2999295" y="1240873"/>
                  <a:pt x="3004623" y="1221646"/>
                  <a:pt x="3005964" y="1201814"/>
                </a:cubicBezTo>
                <a:cubicBezTo>
                  <a:pt x="3007305" y="1181981"/>
                  <a:pt x="3007075" y="1169000"/>
                  <a:pt x="3005275" y="1162869"/>
                </a:cubicBezTo>
                <a:cubicBezTo>
                  <a:pt x="3003476" y="1156739"/>
                  <a:pt x="3006039" y="1154158"/>
                  <a:pt x="3012965" y="1155126"/>
                </a:cubicBezTo>
                <a:close/>
                <a:moveTo>
                  <a:pt x="3753389" y="1148425"/>
                </a:moveTo>
                <a:cubicBezTo>
                  <a:pt x="3738633" y="1151981"/>
                  <a:pt x="3725125" y="1154914"/>
                  <a:pt x="3712864" y="1157223"/>
                </a:cubicBezTo>
                <a:cubicBezTo>
                  <a:pt x="3712104" y="1177170"/>
                  <a:pt x="3711724" y="1194436"/>
                  <a:pt x="3711724" y="1209020"/>
                </a:cubicBezTo>
                <a:cubicBezTo>
                  <a:pt x="3726322" y="1207284"/>
                  <a:pt x="3738490" y="1205291"/>
                  <a:pt x="3748227" y="1203040"/>
                </a:cubicBezTo>
                <a:cubicBezTo>
                  <a:pt x="3750794" y="1186061"/>
                  <a:pt x="3752515" y="1167856"/>
                  <a:pt x="3753389" y="1148425"/>
                </a:cubicBezTo>
                <a:close/>
                <a:moveTo>
                  <a:pt x="1572641" y="1147682"/>
                </a:moveTo>
                <a:cubicBezTo>
                  <a:pt x="1574238" y="1147570"/>
                  <a:pt x="1576230" y="1147878"/>
                  <a:pt x="1578616" y="1148608"/>
                </a:cubicBezTo>
                <a:cubicBezTo>
                  <a:pt x="1588159" y="1151526"/>
                  <a:pt x="1594709" y="1155341"/>
                  <a:pt x="1598266" y="1160051"/>
                </a:cubicBezTo>
                <a:cubicBezTo>
                  <a:pt x="1601822" y="1164762"/>
                  <a:pt x="1602023" y="1170979"/>
                  <a:pt x="1598868" y="1178701"/>
                </a:cubicBezTo>
                <a:cubicBezTo>
                  <a:pt x="1595713" y="1186423"/>
                  <a:pt x="1590590" y="1186556"/>
                  <a:pt x="1583499" y="1179099"/>
                </a:cubicBezTo>
                <a:cubicBezTo>
                  <a:pt x="1576408" y="1171642"/>
                  <a:pt x="1571543" y="1165296"/>
                  <a:pt x="1568904" y="1160062"/>
                </a:cubicBezTo>
                <a:cubicBezTo>
                  <a:pt x="1566602" y="1152146"/>
                  <a:pt x="1567848" y="1148020"/>
                  <a:pt x="1572641" y="1147682"/>
                </a:cubicBezTo>
                <a:close/>
                <a:moveTo>
                  <a:pt x="1615861" y="1138893"/>
                </a:moveTo>
                <a:cubicBezTo>
                  <a:pt x="1612921" y="1138938"/>
                  <a:pt x="1609042" y="1139405"/>
                  <a:pt x="1604224" y="1140294"/>
                </a:cubicBezTo>
                <a:cubicBezTo>
                  <a:pt x="1594587" y="1142072"/>
                  <a:pt x="1580563" y="1143800"/>
                  <a:pt x="1562150" y="1145478"/>
                </a:cubicBezTo>
                <a:cubicBezTo>
                  <a:pt x="1558292" y="1157854"/>
                  <a:pt x="1553216" y="1172732"/>
                  <a:pt x="1546921" y="1190112"/>
                </a:cubicBezTo>
                <a:cubicBezTo>
                  <a:pt x="1571801" y="1189266"/>
                  <a:pt x="1597412" y="1187603"/>
                  <a:pt x="1623755" y="1185122"/>
                </a:cubicBezTo>
                <a:cubicBezTo>
                  <a:pt x="1624616" y="1156656"/>
                  <a:pt x="1623985" y="1141624"/>
                  <a:pt x="1621862" y="1140025"/>
                </a:cubicBezTo>
                <a:cubicBezTo>
                  <a:pt x="1620801" y="1139226"/>
                  <a:pt x="1618801" y="1138849"/>
                  <a:pt x="1615861" y="1138893"/>
                </a:cubicBezTo>
                <a:close/>
                <a:moveTo>
                  <a:pt x="1624782" y="1111105"/>
                </a:moveTo>
                <a:cubicBezTo>
                  <a:pt x="1628644" y="1110814"/>
                  <a:pt x="1632517" y="1111635"/>
                  <a:pt x="1636403" y="1113568"/>
                </a:cubicBezTo>
                <a:cubicBezTo>
                  <a:pt x="1644176" y="1117432"/>
                  <a:pt x="1651002" y="1121950"/>
                  <a:pt x="1656881" y="1127119"/>
                </a:cubicBezTo>
                <a:cubicBezTo>
                  <a:pt x="1662761" y="1132289"/>
                  <a:pt x="1663675" y="1137803"/>
                  <a:pt x="1659624" y="1143661"/>
                </a:cubicBezTo>
                <a:cubicBezTo>
                  <a:pt x="1655573" y="1149519"/>
                  <a:pt x="1653547" y="1162306"/>
                  <a:pt x="1653547" y="1182024"/>
                </a:cubicBezTo>
                <a:cubicBezTo>
                  <a:pt x="1672949" y="1181164"/>
                  <a:pt x="1690502" y="1179597"/>
                  <a:pt x="1706204" y="1177324"/>
                </a:cubicBezTo>
                <a:cubicBezTo>
                  <a:pt x="1721907" y="1175051"/>
                  <a:pt x="1733705" y="1179565"/>
                  <a:pt x="1741600" y="1190865"/>
                </a:cubicBezTo>
                <a:cubicBezTo>
                  <a:pt x="1749494" y="1202165"/>
                  <a:pt x="1748221" y="1207593"/>
                  <a:pt x="1737782" y="1207148"/>
                </a:cubicBezTo>
                <a:cubicBezTo>
                  <a:pt x="1727342" y="1206704"/>
                  <a:pt x="1715630" y="1206256"/>
                  <a:pt x="1702644" y="1205804"/>
                </a:cubicBezTo>
                <a:cubicBezTo>
                  <a:pt x="1689659" y="1205352"/>
                  <a:pt x="1672770" y="1205126"/>
                  <a:pt x="1651977" y="1205126"/>
                </a:cubicBezTo>
                <a:cubicBezTo>
                  <a:pt x="1651174" y="1226292"/>
                  <a:pt x="1649897" y="1242447"/>
                  <a:pt x="1648148" y="1253589"/>
                </a:cubicBezTo>
                <a:cubicBezTo>
                  <a:pt x="1653755" y="1253589"/>
                  <a:pt x="1663607" y="1254801"/>
                  <a:pt x="1677703" y="1257224"/>
                </a:cubicBezTo>
                <a:cubicBezTo>
                  <a:pt x="1691800" y="1259648"/>
                  <a:pt x="1700070" y="1266194"/>
                  <a:pt x="1702515" y="1276863"/>
                </a:cubicBezTo>
                <a:cubicBezTo>
                  <a:pt x="1704960" y="1287532"/>
                  <a:pt x="1699902" y="1291046"/>
                  <a:pt x="1687340" y="1287403"/>
                </a:cubicBezTo>
                <a:cubicBezTo>
                  <a:pt x="1674778" y="1283761"/>
                  <a:pt x="1660968" y="1280183"/>
                  <a:pt x="1645911" y="1276670"/>
                </a:cubicBezTo>
                <a:cubicBezTo>
                  <a:pt x="1640878" y="1304891"/>
                  <a:pt x="1631936" y="1325667"/>
                  <a:pt x="1619088" y="1338996"/>
                </a:cubicBezTo>
                <a:cubicBezTo>
                  <a:pt x="1606239" y="1352325"/>
                  <a:pt x="1597190" y="1354272"/>
                  <a:pt x="1591942" y="1344836"/>
                </a:cubicBezTo>
                <a:cubicBezTo>
                  <a:pt x="1586693" y="1335400"/>
                  <a:pt x="1578749" y="1326151"/>
                  <a:pt x="1568108" y="1317088"/>
                </a:cubicBezTo>
                <a:cubicBezTo>
                  <a:pt x="1557468" y="1308024"/>
                  <a:pt x="1559590" y="1304845"/>
                  <a:pt x="1574475" y="1307548"/>
                </a:cubicBezTo>
                <a:cubicBezTo>
                  <a:pt x="1589360" y="1310251"/>
                  <a:pt x="1599054" y="1310086"/>
                  <a:pt x="1603557" y="1307053"/>
                </a:cubicBezTo>
                <a:cubicBezTo>
                  <a:pt x="1608060" y="1304020"/>
                  <a:pt x="1612075" y="1292910"/>
                  <a:pt x="1615603" y="1273723"/>
                </a:cubicBezTo>
                <a:cubicBezTo>
                  <a:pt x="1568137" y="1271185"/>
                  <a:pt x="1537169" y="1271235"/>
                  <a:pt x="1522700" y="1273873"/>
                </a:cubicBezTo>
                <a:cubicBezTo>
                  <a:pt x="1508231" y="1276512"/>
                  <a:pt x="1496984" y="1279885"/>
                  <a:pt x="1488961" y="1283994"/>
                </a:cubicBezTo>
                <a:cubicBezTo>
                  <a:pt x="1480938" y="1288102"/>
                  <a:pt x="1475291" y="1284987"/>
                  <a:pt x="1472022" y="1274648"/>
                </a:cubicBezTo>
                <a:cubicBezTo>
                  <a:pt x="1468752" y="1264308"/>
                  <a:pt x="1471738" y="1257249"/>
                  <a:pt x="1480981" y="1253471"/>
                </a:cubicBezTo>
                <a:cubicBezTo>
                  <a:pt x="1490223" y="1249692"/>
                  <a:pt x="1501347" y="1236725"/>
                  <a:pt x="1514354" y="1214569"/>
                </a:cubicBezTo>
                <a:cubicBezTo>
                  <a:pt x="1485157" y="1217251"/>
                  <a:pt x="1465984" y="1219495"/>
                  <a:pt x="1456835" y="1221302"/>
                </a:cubicBezTo>
                <a:cubicBezTo>
                  <a:pt x="1447686" y="1223109"/>
                  <a:pt x="1438566" y="1219262"/>
                  <a:pt x="1429474" y="1209762"/>
                </a:cubicBezTo>
                <a:cubicBezTo>
                  <a:pt x="1420382" y="1200261"/>
                  <a:pt x="1422792" y="1195970"/>
                  <a:pt x="1436702" y="1196888"/>
                </a:cubicBezTo>
                <a:cubicBezTo>
                  <a:pt x="1450612" y="1197806"/>
                  <a:pt x="1479027" y="1196551"/>
                  <a:pt x="1521947" y="1193124"/>
                </a:cubicBezTo>
                <a:cubicBezTo>
                  <a:pt x="1533089" y="1164400"/>
                  <a:pt x="1536861" y="1144793"/>
                  <a:pt x="1533261" y="1134304"/>
                </a:cubicBezTo>
                <a:cubicBezTo>
                  <a:pt x="1529662" y="1123814"/>
                  <a:pt x="1530831" y="1119053"/>
                  <a:pt x="1536768" y="1120021"/>
                </a:cubicBezTo>
                <a:cubicBezTo>
                  <a:pt x="1542704" y="1120989"/>
                  <a:pt x="1547824" y="1122340"/>
                  <a:pt x="1552126" y="1124075"/>
                </a:cubicBezTo>
                <a:cubicBezTo>
                  <a:pt x="1556428" y="1125811"/>
                  <a:pt x="1565771" y="1126040"/>
                  <a:pt x="1580154" y="1124764"/>
                </a:cubicBezTo>
                <a:cubicBezTo>
                  <a:pt x="1594537" y="1123488"/>
                  <a:pt x="1605565" y="1120336"/>
                  <a:pt x="1613237" y="1115310"/>
                </a:cubicBezTo>
                <a:cubicBezTo>
                  <a:pt x="1617073" y="1112797"/>
                  <a:pt x="1620921" y="1111395"/>
                  <a:pt x="1624782" y="1111105"/>
                </a:cubicBezTo>
                <a:close/>
                <a:moveTo>
                  <a:pt x="246597" y="1083832"/>
                </a:moveTo>
                <a:cubicBezTo>
                  <a:pt x="247876" y="1083682"/>
                  <a:pt x="249367" y="1083921"/>
                  <a:pt x="251072" y="1084550"/>
                </a:cubicBezTo>
                <a:cubicBezTo>
                  <a:pt x="257891" y="1087067"/>
                  <a:pt x="264667" y="1092176"/>
                  <a:pt x="271399" y="1099876"/>
                </a:cubicBezTo>
                <a:cubicBezTo>
                  <a:pt x="278132" y="1107577"/>
                  <a:pt x="279100" y="1113521"/>
                  <a:pt x="274303" y="1117708"/>
                </a:cubicBezTo>
                <a:cubicBezTo>
                  <a:pt x="269506" y="1121896"/>
                  <a:pt x="258404" y="1140595"/>
                  <a:pt x="240994" y="1173807"/>
                </a:cubicBezTo>
                <a:cubicBezTo>
                  <a:pt x="259579" y="1191130"/>
                  <a:pt x="271650" y="1204940"/>
                  <a:pt x="277207" y="1215236"/>
                </a:cubicBezTo>
                <a:cubicBezTo>
                  <a:pt x="282764" y="1225532"/>
                  <a:pt x="283481" y="1236094"/>
                  <a:pt x="279358" y="1246921"/>
                </a:cubicBezTo>
                <a:cubicBezTo>
                  <a:pt x="275235" y="1257748"/>
                  <a:pt x="268345" y="1256790"/>
                  <a:pt x="258687" y="1244049"/>
                </a:cubicBezTo>
                <a:cubicBezTo>
                  <a:pt x="249028" y="1231308"/>
                  <a:pt x="237718" y="1216082"/>
                  <a:pt x="224754" y="1198372"/>
                </a:cubicBezTo>
                <a:cubicBezTo>
                  <a:pt x="205796" y="1224801"/>
                  <a:pt x="186416" y="1243332"/>
                  <a:pt x="166612" y="1253966"/>
                </a:cubicBezTo>
                <a:cubicBezTo>
                  <a:pt x="146808" y="1264599"/>
                  <a:pt x="141732" y="1264272"/>
                  <a:pt x="151383" y="1252987"/>
                </a:cubicBezTo>
                <a:cubicBezTo>
                  <a:pt x="161034" y="1241701"/>
                  <a:pt x="171649" y="1228709"/>
                  <a:pt x="183228" y="1214010"/>
                </a:cubicBezTo>
                <a:cubicBezTo>
                  <a:pt x="194808" y="1199311"/>
                  <a:pt x="203215" y="1187588"/>
                  <a:pt x="208449" y="1178841"/>
                </a:cubicBezTo>
                <a:cubicBezTo>
                  <a:pt x="185648" y="1153086"/>
                  <a:pt x="172072" y="1136831"/>
                  <a:pt x="167719" y="1130077"/>
                </a:cubicBezTo>
                <a:cubicBezTo>
                  <a:pt x="163367" y="1123323"/>
                  <a:pt x="164367" y="1119945"/>
                  <a:pt x="170720" y="1119945"/>
                </a:cubicBezTo>
                <a:cubicBezTo>
                  <a:pt x="175424" y="1119945"/>
                  <a:pt x="182913" y="1123882"/>
                  <a:pt x="193188" y="1131755"/>
                </a:cubicBezTo>
                <a:cubicBezTo>
                  <a:pt x="203462" y="1139627"/>
                  <a:pt x="212981" y="1147385"/>
                  <a:pt x="221743" y="1155029"/>
                </a:cubicBezTo>
                <a:cubicBezTo>
                  <a:pt x="227335" y="1142969"/>
                  <a:pt x="231917" y="1131805"/>
                  <a:pt x="235488" y="1121537"/>
                </a:cubicBezTo>
                <a:cubicBezTo>
                  <a:pt x="239058" y="1111270"/>
                  <a:pt x="240844" y="1102658"/>
                  <a:pt x="240844" y="1095703"/>
                </a:cubicBezTo>
                <a:cubicBezTo>
                  <a:pt x="240844" y="1088239"/>
                  <a:pt x="242762" y="1084282"/>
                  <a:pt x="246597" y="1083832"/>
                </a:cubicBezTo>
                <a:close/>
                <a:moveTo>
                  <a:pt x="586273" y="1082788"/>
                </a:moveTo>
                <a:cubicBezTo>
                  <a:pt x="588867" y="1082724"/>
                  <a:pt x="592062" y="1083054"/>
                  <a:pt x="595857" y="1083776"/>
                </a:cubicBezTo>
                <a:cubicBezTo>
                  <a:pt x="611036" y="1086665"/>
                  <a:pt x="619611" y="1092419"/>
                  <a:pt x="621583" y="1101038"/>
                </a:cubicBezTo>
                <a:cubicBezTo>
                  <a:pt x="623555" y="1109656"/>
                  <a:pt x="622221" y="1115210"/>
                  <a:pt x="617582" y="1117698"/>
                </a:cubicBezTo>
                <a:cubicBezTo>
                  <a:pt x="612943" y="1120186"/>
                  <a:pt x="606329" y="1118286"/>
                  <a:pt x="597739" y="1111997"/>
                </a:cubicBezTo>
                <a:cubicBezTo>
                  <a:pt x="589149" y="1105709"/>
                  <a:pt x="582947" y="1099704"/>
                  <a:pt x="579133" y="1093983"/>
                </a:cubicBezTo>
                <a:cubicBezTo>
                  <a:pt x="576110" y="1086712"/>
                  <a:pt x="578490" y="1082981"/>
                  <a:pt x="586273" y="1082788"/>
                </a:cubicBezTo>
                <a:close/>
                <a:moveTo>
                  <a:pt x="2760985" y="1071354"/>
                </a:moveTo>
                <a:lnTo>
                  <a:pt x="2798821" y="1071354"/>
                </a:lnTo>
                <a:lnTo>
                  <a:pt x="2742120" y="1159073"/>
                </a:lnTo>
                <a:cubicBezTo>
                  <a:pt x="2764147" y="1152777"/>
                  <a:pt x="2782825" y="1154115"/>
                  <a:pt x="2798155" y="1163084"/>
                </a:cubicBezTo>
                <a:cubicBezTo>
                  <a:pt x="2813484" y="1172054"/>
                  <a:pt x="2823712" y="1181899"/>
                  <a:pt x="2828839" y="1192618"/>
                </a:cubicBezTo>
                <a:cubicBezTo>
                  <a:pt x="2833966" y="1203337"/>
                  <a:pt x="2836762" y="1214960"/>
                  <a:pt x="2837228" y="1227486"/>
                </a:cubicBezTo>
                <a:cubicBezTo>
                  <a:pt x="2837694" y="1240012"/>
                  <a:pt x="2835805" y="1252406"/>
                  <a:pt x="2831560" y="1264667"/>
                </a:cubicBezTo>
                <a:cubicBezTo>
                  <a:pt x="2827315" y="1276928"/>
                  <a:pt x="2819726" y="1288056"/>
                  <a:pt x="2808791" y="1298051"/>
                </a:cubicBezTo>
                <a:cubicBezTo>
                  <a:pt x="2797857" y="1308046"/>
                  <a:pt x="2782685" y="1313502"/>
                  <a:pt x="2763276" y="1314420"/>
                </a:cubicBezTo>
                <a:cubicBezTo>
                  <a:pt x="2743866" y="1315338"/>
                  <a:pt x="2727257" y="1311764"/>
                  <a:pt x="2713447" y="1303697"/>
                </a:cubicBezTo>
                <a:cubicBezTo>
                  <a:pt x="2699637" y="1295631"/>
                  <a:pt x="2690140" y="1284259"/>
                  <a:pt x="2684956" y="1269582"/>
                </a:cubicBezTo>
                <a:cubicBezTo>
                  <a:pt x="2679773" y="1254905"/>
                  <a:pt x="2677632" y="1240855"/>
                  <a:pt x="2678536" y="1227433"/>
                </a:cubicBezTo>
                <a:cubicBezTo>
                  <a:pt x="2679439" y="1214010"/>
                  <a:pt x="2681913" y="1202814"/>
                  <a:pt x="2685957" y="1193844"/>
                </a:cubicBezTo>
                <a:cubicBezTo>
                  <a:pt x="2690001" y="1184874"/>
                  <a:pt x="2696174" y="1173442"/>
                  <a:pt x="2704477" y="1159546"/>
                </a:cubicBezTo>
                <a:close/>
                <a:moveTo>
                  <a:pt x="4731793" y="1070684"/>
                </a:moveTo>
                <a:cubicBezTo>
                  <a:pt x="4739393" y="1071772"/>
                  <a:pt x="4746459" y="1073992"/>
                  <a:pt x="4752991" y="1077344"/>
                </a:cubicBezTo>
                <a:cubicBezTo>
                  <a:pt x="4766055" y="1084048"/>
                  <a:pt x="4775151" y="1093742"/>
                  <a:pt x="4780277" y="1106426"/>
                </a:cubicBezTo>
                <a:cubicBezTo>
                  <a:pt x="4785403" y="1119110"/>
                  <a:pt x="4786078" y="1133088"/>
                  <a:pt x="4782299" y="1148361"/>
                </a:cubicBezTo>
                <a:cubicBezTo>
                  <a:pt x="4778520" y="1163633"/>
                  <a:pt x="4768263" y="1175808"/>
                  <a:pt x="4751528" y="1184885"/>
                </a:cubicBezTo>
                <a:cubicBezTo>
                  <a:pt x="4763531" y="1189015"/>
                  <a:pt x="4773053" y="1196730"/>
                  <a:pt x="4780094" y="1208030"/>
                </a:cubicBezTo>
                <a:cubicBezTo>
                  <a:pt x="4787135" y="1219330"/>
                  <a:pt x="4789487" y="1234165"/>
                  <a:pt x="4787149" y="1252535"/>
                </a:cubicBezTo>
                <a:cubicBezTo>
                  <a:pt x="4784812" y="1270905"/>
                  <a:pt x="4776473" y="1285819"/>
                  <a:pt x="4762133" y="1297277"/>
                </a:cubicBezTo>
                <a:cubicBezTo>
                  <a:pt x="4747793" y="1308734"/>
                  <a:pt x="4731588" y="1314230"/>
                  <a:pt x="4713520" y="1313764"/>
                </a:cubicBezTo>
                <a:cubicBezTo>
                  <a:pt x="4695451" y="1313298"/>
                  <a:pt x="4679752" y="1307594"/>
                  <a:pt x="4666423" y="1296653"/>
                </a:cubicBezTo>
                <a:cubicBezTo>
                  <a:pt x="4653093" y="1285711"/>
                  <a:pt x="4644515" y="1268883"/>
                  <a:pt x="4640686" y="1246168"/>
                </a:cubicBezTo>
                <a:lnTo>
                  <a:pt x="4672241" y="1240059"/>
                </a:lnTo>
                <a:cubicBezTo>
                  <a:pt x="4676343" y="1253897"/>
                  <a:pt x="4682115" y="1264104"/>
                  <a:pt x="4689557" y="1270679"/>
                </a:cubicBezTo>
                <a:cubicBezTo>
                  <a:pt x="4697000" y="1277254"/>
                  <a:pt x="4706052" y="1280570"/>
                  <a:pt x="4716714" y="1280628"/>
                </a:cubicBezTo>
                <a:cubicBezTo>
                  <a:pt x="4727376" y="1280685"/>
                  <a:pt x="4736041" y="1276350"/>
                  <a:pt x="4742709" y="1267625"/>
                </a:cubicBezTo>
                <a:cubicBezTo>
                  <a:pt x="4749377" y="1258899"/>
                  <a:pt x="4752281" y="1248900"/>
                  <a:pt x="4751421" y="1237628"/>
                </a:cubicBezTo>
                <a:cubicBezTo>
                  <a:pt x="4750560" y="1226357"/>
                  <a:pt x="4746240" y="1217645"/>
                  <a:pt x="4738461" y="1211493"/>
                </a:cubicBezTo>
                <a:cubicBezTo>
                  <a:pt x="4730681" y="1205341"/>
                  <a:pt x="4716531" y="1200803"/>
                  <a:pt x="4696010" y="1197877"/>
                </a:cubicBezTo>
                <a:lnTo>
                  <a:pt x="4696010" y="1174324"/>
                </a:lnTo>
                <a:cubicBezTo>
                  <a:pt x="4716115" y="1172416"/>
                  <a:pt x="4730140" y="1167709"/>
                  <a:pt x="4738084" y="1160202"/>
                </a:cubicBezTo>
                <a:cubicBezTo>
                  <a:pt x="4746029" y="1152695"/>
                  <a:pt x="4749582" y="1142979"/>
                  <a:pt x="4748743" y="1131056"/>
                </a:cubicBezTo>
                <a:cubicBezTo>
                  <a:pt x="4747904" y="1119132"/>
                  <a:pt x="4742691" y="1110499"/>
                  <a:pt x="4733105" y="1105157"/>
                </a:cubicBezTo>
                <a:cubicBezTo>
                  <a:pt x="4723518" y="1099815"/>
                  <a:pt x="4713244" y="1099249"/>
                  <a:pt x="4702281" y="1103458"/>
                </a:cubicBezTo>
                <a:cubicBezTo>
                  <a:pt x="4691317" y="1107667"/>
                  <a:pt x="4682072" y="1120412"/>
                  <a:pt x="4674543" y="1141692"/>
                </a:cubicBezTo>
                <a:lnTo>
                  <a:pt x="4643375" y="1136853"/>
                </a:lnTo>
                <a:cubicBezTo>
                  <a:pt x="4648938" y="1117780"/>
                  <a:pt x="4656664" y="1102594"/>
                  <a:pt x="4666552" y="1091294"/>
                </a:cubicBezTo>
                <a:cubicBezTo>
                  <a:pt x="4676439" y="1079994"/>
                  <a:pt x="4690052" y="1073168"/>
                  <a:pt x="4707389" y="1070816"/>
                </a:cubicBezTo>
                <a:cubicBezTo>
                  <a:pt x="4716058" y="1069640"/>
                  <a:pt x="4724192" y="1069596"/>
                  <a:pt x="4731793" y="1070684"/>
                </a:cubicBezTo>
                <a:close/>
                <a:moveTo>
                  <a:pt x="2579423" y="1068711"/>
                </a:moveTo>
                <a:cubicBezTo>
                  <a:pt x="2583808" y="1068720"/>
                  <a:pt x="2587947" y="1069203"/>
                  <a:pt x="2591840" y="1070160"/>
                </a:cubicBezTo>
                <a:cubicBezTo>
                  <a:pt x="2599627" y="1072074"/>
                  <a:pt x="2607618" y="1075684"/>
                  <a:pt x="2615814" y="1080990"/>
                </a:cubicBezTo>
                <a:cubicBezTo>
                  <a:pt x="2624009" y="1086296"/>
                  <a:pt x="2630670" y="1094079"/>
                  <a:pt x="2635797" y="1104340"/>
                </a:cubicBezTo>
                <a:cubicBezTo>
                  <a:pt x="2640923" y="1114600"/>
                  <a:pt x="2642788" y="1126983"/>
                  <a:pt x="2641389" y="1141488"/>
                </a:cubicBezTo>
                <a:cubicBezTo>
                  <a:pt x="2639991" y="1155993"/>
                  <a:pt x="2632861" y="1173119"/>
                  <a:pt x="2619997" y="1192865"/>
                </a:cubicBezTo>
                <a:cubicBezTo>
                  <a:pt x="2607134" y="1212612"/>
                  <a:pt x="2583021" y="1241400"/>
                  <a:pt x="2547658" y="1279229"/>
                </a:cubicBezTo>
                <a:lnTo>
                  <a:pt x="2644842" y="1279229"/>
                </a:lnTo>
                <a:lnTo>
                  <a:pt x="2644842" y="1310398"/>
                </a:lnTo>
                <a:lnTo>
                  <a:pt x="2500249" y="1310398"/>
                </a:lnTo>
                <a:lnTo>
                  <a:pt x="2500249" y="1300697"/>
                </a:lnTo>
                <a:cubicBezTo>
                  <a:pt x="2501181" y="1286729"/>
                  <a:pt x="2507595" y="1274253"/>
                  <a:pt x="2519490" y="1263269"/>
                </a:cubicBezTo>
                <a:cubicBezTo>
                  <a:pt x="2531386" y="1252284"/>
                  <a:pt x="2546271" y="1235402"/>
                  <a:pt x="2564146" y="1212623"/>
                </a:cubicBezTo>
                <a:cubicBezTo>
                  <a:pt x="2582021" y="1189843"/>
                  <a:pt x="2593611" y="1172302"/>
                  <a:pt x="2598917" y="1159998"/>
                </a:cubicBezTo>
                <a:cubicBezTo>
                  <a:pt x="2604223" y="1147694"/>
                  <a:pt x="2606242" y="1137423"/>
                  <a:pt x="2604972" y="1129184"/>
                </a:cubicBezTo>
                <a:cubicBezTo>
                  <a:pt x="2603703" y="1120946"/>
                  <a:pt x="2599896" y="1114220"/>
                  <a:pt x="2593550" y="1109008"/>
                </a:cubicBezTo>
                <a:cubicBezTo>
                  <a:pt x="2587205" y="1103795"/>
                  <a:pt x="2579777" y="1101622"/>
                  <a:pt x="2571266" y="1102490"/>
                </a:cubicBezTo>
                <a:cubicBezTo>
                  <a:pt x="2562755" y="1103357"/>
                  <a:pt x="2554556" y="1106695"/>
                  <a:pt x="2546669" y="1112503"/>
                </a:cubicBezTo>
                <a:cubicBezTo>
                  <a:pt x="2538781" y="1118311"/>
                  <a:pt x="2532336" y="1128040"/>
                  <a:pt x="2527331" y="1141692"/>
                </a:cubicBezTo>
                <a:lnTo>
                  <a:pt x="2494850" y="1136874"/>
                </a:lnTo>
                <a:cubicBezTo>
                  <a:pt x="2502221" y="1113170"/>
                  <a:pt x="2511822" y="1096349"/>
                  <a:pt x="2523653" y="1086411"/>
                </a:cubicBezTo>
                <a:cubicBezTo>
                  <a:pt x="2535483" y="1076473"/>
                  <a:pt x="2549444" y="1071038"/>
                  <a:pt x="2565533" y="1070106"/>
                </a:cubicBezTo>
                <a:cubicBezTo>
                  <a:pt x="2570409" y="1069167"/>
                  <a:pt x="2575039" y="1068702"/>
                  <a:pt x="2579423" y="1068711"/>
                </a:cubicBezTo>
                <a:close/>
                <a:moveTo>
                  <a:pt x="1283989" y="1066180"/>
                </a:moveTo>
                <a:cubicBezTo>
                  <a:pt x="1294264" y="1065112"/>
                  <a:pt x="1304639" y="1067338"/>
                  <a:pt x="1315115" y="1072859"/>
                </a:cubicBezTo>
                <a:cubicBezTo>
                  <a:pt x="1325590" y="1078380"/>
                  <a:pt x="1328906" y="1087408"/>
                  <a:pt x="1325063" y="1099941"/>
                </a:cubicBezTo>
                <a:cubicBezTo>
                  <a:pt x="1321220" y="1112474"/>
                  <a:pt x="1311963" y="1113134"/>
                  <a:pt x="1297293" y="1101920"/>
                </a:cubicBezTo>
                <a:lnTo>
                  <a:pt x="1275095" y="1078366"/>
                </a:lnTo>
                <a:cubicBezTo>
                  <a:pt x="1270750" y="1071311"/>
                  <a:pt x="1273714" y="1067249"/>
                  <a:pt x="1283989" y="1066180"/>
                </a:cubicBezTo>
                <a:close/>
                <a:moveTo>
                  <a:pt x="5032550" y="1062947"/>
                </a:moveTo>
                <a:cubicBezTo>
                  <a:pt x="5040540" y="1062159"/>
                  <a:pt x="5048003" y="1064352"/>
                  <a:pt x="5054940" y="1069525"/>
                </a:cubicBezTo>
                <a:cubicBezTo>
                  <a:pt x="5064189" y="1076423"/>
                  <a:pt x="5063085" y="1081847"/>
                  <a:pt x="5051627" y="1085798"/>
                </a:cubicBezTo>
                <a:cubicBezTo>
                  <a:pt x="5040170" y="1089749"/>
                  <a:pt x="5016207" y="1094513"/>
                  <a:pt x="4979740" y="1100091"/>
                </a:cubicBezTo>
                <a:cubicBezTo>
                  <a:pt x="4987842" y="1107003"/>
                  <a:pt x="4990972" y="1112686"/>
                  <a:pt x="4989129" y="1117138"/>
                </a:cubicBezTo>
                <a:cubicBezTo>
                  <a:pt x="4987286" y="1121591"/>
                  <a:pt x="4985505" y="1134666"/>
                  <a:pt x="4983784" y="1156362"/>
                </a:cubicBezTo>
                <a:cubicBezTo>
                  <a:pt x="5009668" y="1151143"/>
                  <a:pt x="5029364" y="1146690"/>
                  <a:pt x="5042873" y="1143005"/>
                </a:cubicBezTo>
                <a:cubicBezTo>
                  <a:pt x="5056381" y="1139319"/>
                  <a:pt x="5068133" y="1142334"/>
                  <a:pt x="5078128" y="1152050"/>
                </a:cubicBezTo>
                <a:cubicBezTo>
                  <a:pt x="5088123" y="1161765"/>
                  <a:pt x="5084036" y="1167408"/>
                  <a:pt x="5065867" y="1168978"/>
                </a:cubicBezTo>
                <a:cubicBezTo>
                  <a:pt x="5047698" y="1170549"/>
                  <a:pt x="5032117" y="1172241"/>
                  <a:pt x="5019125" y="1174055"/>
                </a:cubicBezTo>
                <a:cubicBezTo>
                  <a:pt x="5006133" y="1175869"/>
                  <a:pt x="4993765" y="1177916"/>
                  <a:pt x="4982020" y="1180196"/>
                </a:cubicBezTo>
                <a:cubicBezTo>
                  <a:pt x="4981361" y="1186333"/>
                  <a:pt x="4980600" y="1192213"/>
                  <a:pt x="4979740" y="1197834"/>
                </a:cubicBezTo>
                <a:cubicBezTo>
                  <a:pt x="4999860" y="1221410"/>
                  <a:pt x="5018208" y="1239916"/>
                  <a:pt x="5034785" y="1253352"/>
                </a:cubicBezTo>
                <a:cubicBezTo>
                  <a:pt x="5051362" y="1266789"/>
                  <a:pt x="5064462" y="1276569"/>
                  <a:pt x="5074084" y="1282693"/>
                </a:cubicBezTo>
                <a:cubicBezTo>
                  <a:pt x="5083707" y="1288816"/>
                  <a:pt x="5093135" y="1293139"/>
                  <a:pt x="5102370" y="1295663"/>
                </a:cubicBezTo>
                <a:cubicBezTo>
                  <a:pt x="5111606" y="1298187"/>
                  <a:pt x="5120697" y="1300973"/>
                  <a:pt x="5129645" y="1304020"/>
                </a:cubicBezTo>
                <a:cubicBezTo>
                  <a:pt x="5138593" y="1307067"/>
                  <a:pt x="5143068" y="1310520"/>
                  <a:pt x="5143068" y="1314377"/>
                </a:cubicBezTo>
                <a:cubicBezTo>
                  <a:pt x="5143068" y="1318665"/>
                  <a:pt x="5133586" y="1321773"/>
                  <a:pt x="5114621" y="1323702"/>
                </a:cubicBezTo>
                <a:cubicBezTo>
                  <a:pt x="5095655" y="1325631"/>
                  <a:pt x="5082236" y="1325867"/>
                  <a:pt x="5074364" y="1324412"/>
                </a:cubicBezTo>
                <a:cubicBezTo>
                  <a:pt x="5066491" y="1322956"/>
                  <a:pt x="5059278" y="1318952"/>
                  <a:pt x="5052724" y="1312398"/>
                </a:cubicBezTo>
                <a:cubicBezTo>
                  <a:pt x="5046171" y="1305845"/>
                  <a:pt x="5036040" y="1294344"/>
                  <a:pt x="5022330" y="1277896"/>
                </a:cubicBezTo>
                <a:cubicBezTo>
                  <a:pt x="5008621" y="1261447"/>
                  <a:pt x="4993048" y="1239887"/>
                  <a:pt x="4975610" y="1213214"/>
                </a:cubicBezTo>
                <a:cubicBezTo>
                  <a:pt x="4966231" y="1244547"/>
                  <a:pt x="4950881" y="1268560"/>
                  <a:pt x="4929556" y="1285252"/>
                </a:cubicBezTo>
                <a:cubicBezTo>
                  <a:pt x="4908233" y="1301944"/>
                  <a:pt x="4886493" y="1311208"/>
                  <a:pt x="4864337" y="1313044"/>
                </a:cubicBezTo>
                <a:cubicBezTo>
                  <a:pt x="4842181" y="1314879"/>
                  <a:pt x="4837937" y="1312262"/>
                  <a:pt x="4851603" y="1305192"/>
                </a:cubicBezTo>
                <a:cubicBezTo>
                  <a:pt x="4865269" y="1298123"/>
                  <a:pt x="4877795" y="1291304"/>
                  <a:pt x="4889181" y="1284736"/>
                </a:cubicBezTo>
                <a:cubicBezTo>
                  <a:pt x="4900568" y="1278168"/>
                  <a:pt x="4910885" y="1270037"/>
                  <a:pt x="4920135" y="1260343"/>
                </a:cubicBezTo>
                <a:cubicBezTo>
                  <a:pt x="4929384" y="1250649"/>
                  <a:pt x="4936881" y="1239181"/>
                  <a:pt x="4942624" y="1225938"/>
                </a:cubicBezTo>
                <a:cubicBezTo>
                  <a:pt x="4948367" y="1212694"/>
                  <a:pt x="4952135" y="1199010"/>
                  <a:pt x="4953927" y="1184885"/>
                </a:cubicBezTo>
                <a:cubicBezTo>
                  <a:pt x="4931930" y="1189374"/>
                  <a:pt x="4918009" y="1192295"/>
                  <a:pt x="4912165" y="1193651"/>
                </a:cubicBezTo>
                <a:cubicBezTo>
                  <a:pt x="4906322" y="1195006"/>
                  <a:pt x="4897876" y="1191686"/>
                  <a:pt x="4886826" y="1183691"/>
                </a:cubicBezTo>
                <a:cubicBezTo>
                  <a:pt x="4875777" y="1175697"/>
                  <a:pt x="4877344" y="1171409"/>
                  <a:pt x="4891526" y="1170828"/>
                </a:cubicBezTo>
                <a:cubicBezTo>
                  <a:pt x="4905709" y="1170247"/>
                  <a:pt x="4927026" y="1167024"/>
                  <a:pt x="4955476" y="1161159"/>
                </a:cubicBezTo>
                <a:cubicBezTo>
                  <a:pt x="4956251" y="1154161"/>
                  <a:pt x="4956638" y="1144940"/>
                  <a:pt x="4956638" y="1133497"/>
                </a:cubicBezTo>
                <a:cubicBezTo>
                  <a:pt x="4956638" y="1121164"/>
                  <a:pt x="4956301" y="1111298"/>
                  <a:pt x="4955627" y="1103899"/>
                </a:cubicBezTo>
                <a:cubicBezTo>
                  <a:pt x="4956731" y="1103899"/>
                  <a:pt x="4952766" y="1104573"/>
                  <a:pt x="4943732" y="1105921"/>
                </a:cubicBezTo>
                <a:cubicBezTo>
                  <a:pt x="4934697" y="1107269"/>
                  <a:pt x="4925591" y="1104462"/>
                  <a:pt x="4916413" y="1097499"/>
                </a:cubicBezTo>
                <a:cubicBezTo>
                  <a:pt x="4907236" y="1090537"/>
                  <a:pt x="4909269" y="1086479"/>
                  <a:pt x="4922512" y="1085325"/>
                </a:cubicBezTo>
                <a:cubicBezTo>
                  <a:pt x="4935755" y="1084170"/>
                  <a:pt x="4953265" y="1081374"/>
                  <a:pt x="4975040" y="1076936"/>
                </a:cubicBezTo>
                <a:cubicBezTo>
                  <a:pt x="4996816" y="1072497"/>
                  <a:pt x="5013264" y="1068428"/>
                  <a:pt x="5024385" y="1064729"/>
                </a:cubicBezTo>
                <a:cubicBezTo>
                  <a:pt x="5027165" y="1063804"/>
                  <a:pt x="5029887" y="1063210"/>
                  <a:pt x="5032550" y="1062947"/>
                </a:cubicBezTo>
                <a:close/>
                <a:moveTo>
                  <a:pt x="1994075" y="1062947"/>
                </a:moveTo>
                <a:cubicBezTo>
                  <a:pt x="2002065" y="1062159"/>
                  <a:pt x="2009528" y="1064352"/>
                  <a:pt x="2016465" y="1069525"/>
                </a:cubicBezTo>
                <a:cubicBezTo>
                  <a:pt x="2025714" y="1076423"/>
                  <a:pt x="2024610" y="1081847"/>
                  <a:pt x="2013152" y="1085798"/>
                </a:cubicBezTo>
                <a:cubicBezTo>
                  <a:pt x="2001695" y="1089749"/>
                  <a:pt x="1977732" y="1094513"/>
                  <a:pt x="1941265" y="1100091"/>
                </a:cubicBezTo>
                <a:cubicBezTo>
                  <a:pt x="1949367" y="1107003"/>
                  <a:pt x="1952497" y="1112686"/>
                  <a:pt x="1950654" y="1117138"/>
                </a:cubicBezTo>
                <a:cubicBezTo>
                  <a:pt x="1948812" y="1121591"/>
                  <a:pt x="1947030" y="1134666"/>
                  <a:pt x="1945309" y="1156362"/>
                </a:cubicBezTo>
                <a:cubicBezTo>
                  <a:pt x="1971193" y="1151143"/>
                  <a:pt x="1990889" y="1146690"/>
                  <a:pt x="2004398" y="1143005"/>
                </a:cubicBezTo>
                <a:cubicBezTo>
                  <a:pt x="2017906" y="1139319"/>
                  <a:pt x="2029658" y="1142334"/>
                  <a:pt x="2039653" y="1152050"/>
                </a:cubicBezTo>
                <a:cubicBezTo>
                  <a:pt x="2049648" y="1161765"/>
                  <a:pt x="2045561" y="1167408"/>
                  <a:pt x="2027392" y="1168978"/>
                </a:cubicBezTo>
                <a:cubicBezTo>
                  <a:pt x="2009223" y="1170549"/>
                  <a:pt x="1993643" y="1172241"/>
                  <a:pt x="1980650" y="1174055"/>
                </a:cubicBezTo>
                <a:cubicBezTo>
                  <a:pt x="1967658" y="1175869"/>
                  <a:pt x="1955290" y="1177916"/>
                  <a:pt x="1943545" y="1180196"/>
                </a:cubicBezTo>
                <a:cubicBezTo>
                  <a:pt x="1942885" y="1186333"/>
                  <a:pt x="1942125" y="1192213"/>
                  <a:pt x="1941265" y="1197834"/>
                </a:cubicBezTo>
                <a:cubicBezTo>
                  <a:pt x="1961384" y="1221410"/>
                  <a:pt x="1979733" y="1239916"/>
                  <a:pt x="1996310" y="1253352"/>
                </a:cubicBezTo>
                <a:cubicBezTo>
                  <a:pt x="2012887" y="1266789"/>
                  <a:pt x="2025987" y="1276569"/>
                  <a:pt x="2035609" y="1282693"/>
                </a:cubicBezTo>
                <a:cubicBezTo>
                  <a:pt x="2045231" y="1288816"/>
                  <a:pt x="2054660" y="1293139"/>
                  <a:pt x="2063895" y="1295663"/>
                </a:cubicBezTo>
                <a:cubicBezTo>
                  <a:pt x="2073130" y="1298187"/>
                  <a:pt x="2082222" y="1300973"/>
                  <a:pt x="2091170" y="1304020"/>
                </a:cubicBezTo>
                <a:cubicBezTo>
                  <a:pt x="2100119" y="1307067"/>
                  <a:pt x="2104593" y="1310520"/>
                  <a:pt x="2104593" y="1314377"/>
                </a:cubicBezTo>
                <a:cubicBezTo>
                  <a:pt x="2104593" y="1318665"/>
                  <a:pt x="2095110" y="1321773"/>
                  <a:pt x="2076145" y="1323702"/>
                </a:cubicBezTo>
                <a:cubicBezTo>
                  <a:pt x="2057180" y="1325631"/>
                  <a:pt x="2043762" y="1325867"/>
                  <a:pt x="2035889" y="1324412"/>
                </a:cubicBezTo>
                <a:cubicBezTo>
                  <a:pt x="2028016" y="1322956"/>
                  <a:pt x="2020803" y="1318952"/>
                  <a:pt x="2014249" y="1312398"/>
                </a:cubicBezTo>
                <a:cubicBezTo>
                  <a:pt x="2007696" y="1305845"/>
                  <a:pt x="1997565" y="1294344"/>
                  <a:pt x="1983855" y="1277896"/>
                </a:cubicBezTo>
                <a:cubicBezTo>
                  <a:pt x="1970146" y="1261447"/>
                  <a:pt x="1954573" y="1239887"/>
                  <a:pt x="1937135" y="1213214"/>
                </a:cubicBezTo>
                <a:cubicBezTo>
                  <a:pt x="1927757" y="1244547"/>
                  <a:pt x="1912405" y="1268560"/>
                  <a:pt x="1891081" y="1285252"/>
                </a:cubicBezTo>
                <a:cubicBezTo>
                  <a:pt x="1869758" y="1301944"/>
                  <a:pt x="1848018" y="1311208"/>
                  <a:pt x="1825862" y="1313044"/>
                </a:cubicBezTo>
                <a:cubicBezTo>
                  <a:pt x="1803707" y="1314879"/>
                  <a:pt x="1799462" y="1312262"/>
                  <a:pt x="1813128" y="1305192"/>
                </a:cubicBezTo>
                <a:cubicBezTo>
                  <a:pt x="1826794" y="1298123"/>
                  <a:pt x="1839321" y="1291304"/>
                  <a:pt x="1850707" y="1284736"/>
                </a:cubicBezTo>
                <a:cubicBezTo>
                  <a:pt x="1862093" y="1278168"/>
                  <a:pt x="1872411" y="1270037"/>
                  <a:pt x="1881660" y="1260343"/>
                </a:cubicBezTo>
                <a:cubicBezTo>
                  <a:pt x="1890909" y="1250649"/>
                  <a:pt x="1898406" y="1239181"/>
                  <a:pt x="1904149" y="1225938"/>
                </a:cubicBezTo>
                <a:cubicBezTo>
                  <a:pt x="1909892" y="1212694"/>
                  <a:pt x="1913660" y="1199010"/>
                  <a:pt x="1915453" y="1184885"/>
                </a:cubicBezTo>
                <a:cubicBezTo>
                  <a:pt x="1893455" y="1189374"/>
                  <a:pt x="1879534" y="1192295"/>
                  <a:pt x="1873690" y="1193651"/>
                </a:cubicBezTo>
                <a:cubicBezTo>
                  <a:pt x="1867847" y="1195006"/>
                  <a:pt x="1859400" y="1191686"/>
                  <a:pt x="1848351" y="1183691"/>
                </a:cubicBezTo>
                <a:cubicBezTo>
                  <a:pt x="1837302" y="1175697"/>
                  <a:pt x="1838869" y="1171409"/>
                  <a:pt x="1853051" y="1170828"/>
                </a:cubicBezTo>
                <a:cubicBezTo>
                  <a:pt x="1867234" y="1170247"/>
                  <a:pt x="1888550" y="1167024"/>
                  <a:pt x="1917001" y="1161159"/>
                </a:cubicBezTo>
                <a:cubicBezTo>
                  <a:pt x="1917776" y="1154161"/>
                  <a:pt x="1918163" y="1144940"/>
                  <a:pt x="1918163" y="1133497"/>
                </a:cubicBezTo>
                <a:cubicBezTo>
                  <a:pt x="1918163" y="1121164"/>
                  <a:pt x="1917826" y="1111298"/>
                  <a:pt x="1917152" y="1103899"/>
                </a:cubicBezTo>
                <a:cubicBezTo>
                  <a:pt x="1918256" y="1103899"/>
                  <a:pt x="1914291" y="1104573"/>
                  <a:pt x="1905257" y="1105921"/>
                </a:cubicBezTo>
                <a:cubicBezTo>
                  <a:pt x="1896222" y="1107269"/>
                  <a:pt x="1887116" y="1104462"/>
                  <a:pt x="1877939" y="1097499"/>
                </a:cubicBezTo>
                <a:cubicBezTo>
                  <a:pt x="1868761" y="1090537"/>
                  <a:pt x="1870794" y="1086479"/>
                  <a:pt x="1884037" y="1085325"/>
                </a:cubicBezTo>
                <a:cubicBezTo>
                  <a:pt x="1897280" y="1084170"/>
                  <a:pt x="1914789" y="1081374"/>
                  <a:pt x="1936565" y="1076936"/>
                </a:cubicBezTo>
                <a:cubicBezTo>
                  <a:pt x="1958341" y="1072497"/>
                  <a:pt x="1974789" y="1068428"/>
                  <a:pt x="1985910" y="1064729"/>
                </a:cubicBezTo>
                <a:cubicBezTo>
                  <a:pt x="1988690" y="1063804"/>
                  <a:pt x="1991412" y="1063210"/>
                  <a:pt x="1994075" y="1062947"/>
                </a:cubicBezTo>
                <a:close/>
                <a:moveTo>
                  <a:pt x="446608" y="1059372"/>
                </a:moveTo>
                <a:cubicBezTo>
                  <a:pt x="454968" y="1061294"/>
                  <a:pt x="462192" y="1064445"/>
                  <a:pt x="468279" y="1068826"/>
                </a:cubicBezTo>
                <a:cubicBezTo>
                  <a:pt x="474366" y="1073207"/>
                  <a:pt x="475761" y="1077559"/>
                  <a:pt x="472463" y="1081883"/>
                </a:cubicBezTo>
                <a:cubicBezTo>
                  <a:pt x="469165" y="1086207"/>
                  <a:pt x="464518" y="1098435"/>
                  <a:pt x="458524" y="1118569"/>
                </a:cubicBezTo>
                <a:cubicBezTo>
                  <a:pt x="466827" y="1117751"/>
                  <a:pt x="475126" y="1116199"/>
                  <a:pt x="483422" y="1113912"/>
                </a:cubicBezTo>
                <a:cubicBezTo>
                  <a:pt x="491718" y="1111625"/>
                  <a:pt x="499767" y="1113811"/>
                  <a:pt x="507568" y="1120473"/>
                </a:cubicBezTo>
                <a:cubicBezTo>
                  <a:pt x="515369" y="1127134"/>
                  <a:pt x="512791" y="1131884"/>
                  <a:pt x="499835" y="1134723"/>
                </a:cubicBezTo>
                <a:cubicBezTo>
                  <a:pt x="486878" y="1137562"/>
                  <a:pt x="471466" y="1140631"/>
                  <a:pt x="453598" y="1143930"/>
                </a:cubicBezTo>
                <a:cubicBezTo>
                  <a:pt x="449511" y="1158600"/>
                  <a:pt x="444736" y="1172764"/>
                  <a:pt x="439273" y="1186423"/>
                </a:cubicBezTo>
                <a:cubicBezTo>
                  <a:pt x="433809" y="1200082"/>
                  <a:pt x="428141" y="1212788"/>
                  <a:pt x="422269" y="1224539"/>
                </a:cubicBezTo>
                <a:cubicBezTo>
                  <a:pt x="416396" y="1236291"/>
                  <a:pt x="409054" y="1247961"/>
                  <a:pt x="400242" y="1259547"/>
                </a:cubicBezTo>
                <a:cubicBezTo>
                  <a:pt x="391430" y="1271134"/>
                  <a:pt x="380241" y="1281158"/>
                  <a:pt x="366675" y="1289619"/>
                </a:cubicBezTo>
                <a:cubicBezTo>
                  <a:pt x="353109" y="1298080"/>
                  <a:pt x="350861" y="1295857"/>
                  <a:pt x="359932" y="1282951"/>
                </a:cubicBezTo>
                <a:cubicBezTo>
                  <a:pt x="369002" y="1270044"/>
                  <a:pt x="377125" y="1257762"/>
                  <a:pt x="384303" y="1246103"/>
                </a:cubicBezTo>
                <a:cubicBezTo>
                  <a:pt x="391480" y="1234445"/>
                  <a:pt x="398195" y="1221704"/>
                  <a:pt x="404447" y="1207880"/>
                </a:cubicBezTo>
                <a:cubicBezTo>
                  <a:pt x="410699" y="1194056"/>
                  <a:pt x="418321" y="1174238"/>
                  <a:pt x="427313" y="1148425"/>
                </a:cubicBezTo>
                <a:cubicBezTo>
                  <a:pt x="417676" y="1149329"/>
                  <a:pt x="410054" y="1149780"/>
                  <a:pt x="404447" y="1149780"/>
                </a:cubicBezTo>
                <a:cubicBezTo>
                  <a:pt x="399113" y="1149780"/>
                  <a:pt x="392817" y="1146722"/>
                  <a:pt x="385561" y="1140606"/>
                </a:cubicBezTo>
                <a:cubicBezTo>
                  <a:pt x="378305" y="1134490"/>
                  <a:pt x="378814" y="1131109"/>
                  <a:pt x="387089" y="1130464"/>
                </a:cubicBezTo>
                <a:cubicBezTo>
                  <a:pt x="395363" y="1129819"/>
                  <a:pt x="410728" y="1127833"/>
                  <a:pt x="433185" y="1124506"/>
                </a:cubicBezTo>
                <a:cubicBezTo>
                  <a:pt x="435580" y="1114898"/>
                  <a:pt x="437451" y="1104867"/>
                  <a:pt x="438799" y="1094413"/>
                </a:cubicBezTo>
                <a:cubicBezTo>
                  <a:pt x="440147" y="1083959"/>
                  <a:pt x="439696" y="1075025"/>
                  <a:pt x="437444" y="1067611"/>
                </a:cubicBezTo>
                <a:cubicBezTo>
                  <a:pt x="435193" y="1060197"/>
                  <a:pt x="438247" y="1057451"/>
                  <a:pt x="446608" y="1059372"/>
                </a:cubicBezTo>
                <a:close/>
                <a:moveTo>
                  <a:pt x="4521605" y="1059225"/>
                </a:moveTo>
                <a:cubicBezTo>
                  <a:pt x="4525645" y="1059882"/>
                  <a:pt x="4529958" y="1061903"/>
                  <a:pt x="4534543" y="1065288"/>
                </a:cubicBezTo>
                <a:cubicBezTo>
                  <a:pt x="4543714" y="1072056"/>
                  <a:pt x="4550203" y="1078836"/>
                  <a:pt x="4554010" y="1085626"/>
                </a:cubicBezTo>
                <a:cubicBezTo>
                  <a:pt x="4557817" y="1092416"/>
                  <a:pt x="4555483" y="1096894"/>
                  <a:pt x="4547008" y="1099059"/>
                </a:cubicBezTo>
                <a:cubicBezTo>
                  <a:pt x="4538533" y="1101224"/>
                  <a:pt x="4526509" y="1107201"/>
                  <a:pt x="4510936" y="1116988"/>
                </a:cubicBezTo>
                <a:cubicBezTo>
                  <a:pt x="4495362" y="1126775"/>
                  <a:pt x="4480126" y="1137168"/>
                  <a:pt x="4465226" y="1148167"/>
                </a:cubicBezTo>
                <a:cubicBezTo>
                  <a:pt x="4476928" y="1153186"/>
                  <a:pt x="4481405" y="1158094"/>
                  <a:pt x="4478659" y="1162891"/>
                </a:cubicBezTo>
                <a:cubicBezTo>
                  <a:pt x="4475913" y="1167688"/>
                  <a:pt x="4474106" y="1176170"/>
                  <a:pt x="4473239" y="1188338"/>
                </a:cubicBezTo>
                <a:cubicBezTo>
                  <a:pt x="4472371" y="1200505"/>
                  <a:pt x="4472608" y="1218251"/>
                  <a:pt x="4473949" y="1241576"/>
                </a:cubicBezTo>
                <a:cubicBezTo>
                  <a:pt x="4475289" y="1264900"/>
                  <a:pt x="4475730" y="1282445"/>
                  <a:pt x="4475271" y="1294211"/>
                </a:cubicBezTo>
                <a:cubicBezTo>
                  <a:pt x="4474812" y="1305977"/>
                  <a:pt x="4469324" y="1318593"/>
                  <a:pt x="4458805" y="1332059"/>
                </a:cubicBezTo>
                <a:cubicBezTo>
                  <a:pt x="4448287" y="1345524"/>
                  <a:pt x="4440091" y="1347292"/>
                  <a:pt x="4434219" y="1337361"/>
                </a:cubicBezTo>
                <a:cubicBezTo>
                  <a:pt x="4428347" y="1327430"/>
                  <a:pt x="4419872" y="1316829"/>
                  <a:pt x="4408794" y="1305558"/>
                </a:cubicBezTo>
                <a:cubicBezTo>
                  <a:pt x="4397716" y="1294287"/>
                  <a:pt x="4398107" y="1290225"/>
                  <a:pt x="4409966" y="1293372"/>
                </a:cubicBezTo>
                <a:cubicBezTo>
                  <a:pt x="4421825" y="1296520"/>
                  <a:pt x="4429992" y="1297961"/>
                  <a:pt x="4434466" y="1297696"/>
                </a:cubicBezTo>
                <a:cubicBezTo>
                  <a:pt x="4438941" y="1297431"/>
                  <a:pt x="4441787" y="1294043"/>
                  <a:pt x="4443006" y="1287532"/>
                </a:cubicBezTo>
                <a:cubicBezTo>
                  <a:pt x="4444225" y="1281022"/>
                  <a:pt x="4445056" y="1265058"/>
                  <a:pt x="4445501" y="1239640"/>
                </a:cubicBezTo>
                <a:cubicBezTo>
                  <a:pt x="4445946" y="1214222"/>
                  <a:pt x="4445293" y="1194522"/>
                  <a:pt x="4443544" y="1180540"/>
                </a:cubicBezTo>
                <a:cubicBezTo>
                  <a:pt x="4441794" y="1166558"/>
                  <a:pt x="4438421" y="1155660"/>
                  <a:pt x="4433423" y="1147844"/>
                </a:cubicBezTo>
                <a:cubicBezTo>
                  <a:pt x="4428425" y="1140029"/>
                  <a:pt x="4429053" y="1136598"/>
                  <a:pt x="4435305" y="1137552"/>
                </a:cubicBezTo>
                <a:cubicBezTo>
                  <a:pt x="4441558" y="1138505"/>
                  <a:pt x="4447401" y="1139376"/>
                  <a:pt x="4452836" y="1140165"/>
                </a:cubicBezTo>
                <a:cubicBezTo>
                  <a:pt x="4474906" y="1119501"/>
                  <a:pt x="4490110" y="1104691"/>
                  <a:pt x="4498449" y="1095736"/>
                </a:cubicBezTo>
                <a:cubicBezTo>
                  <a:pt x="4506788" y="1086780"/>
                  <a:pt x="4502306" y="1083876"/>
                  <a:pt x="4485005" y="1087024"/>
                </a:cubicBezTo>
                <a:cubicBezTo>
                  <a:pt x="4467703" y="1090172"/>
                  <a:pt x="4448129" y="1093965"/>
                  <a:pt x="4426282" y="1098403"/>
                </a:cubicBezTo>
                <a:cubicBezTo>
                  <a:pt x="4404434" y="1102841"/>
                  <a:pt x="4390155" y="1106441"/>
                  <a:pt x="4383444" y="1109201"/>
                </a:cubicBezTo>
                <a:cubicBezTo>
                  <a:pt x="4376733" y="1111962"/>
                  <a:pt x="4369602" y="1111894"/>
                  <a:pt x="4362052" y="1108997"/>
                </a:cubicBezTo>
                <a:cubicBezTo>
                  <a:pt x="4354502" y="1106100"/>
                  <a:pt x="4347963" y="1100898"/>
                  <a:pt x="4342435" y="1093391"/>
                </a:cubicBezTo>
                <a:cubicBezTo>
                  <a:pt x="4336906" y="1085884"/>
                  <a:pt x="4339954" y="1082589"/>
                  <a:pt x="4351576" y="1083507"/>
                </a:cubicBezTo>
                <a:cubicBezTo>
                  <a:pt x="4363199" y="1084425"/>
                  <a:pt x="4380594" y="1083769"/>
                  <a:pt x="4403760" y="1081539"/>
                </a:cubicBezTo>
                <a:cubicBezTo>
                  <a:pt x="4426927" y="1079309"/>
                  <a:pt x="4448728" y="1076419"/>
                  <a:pt x="4469163" y="1072870"/>
                </a:cubicBezTo>
                <a:cubicBezTo>
                  <a:pt x="4489597" y="1069321"/>
                  <a:pt x="4503310" y="1065478"/>
                  <a:pt x="4510301" y="1061341"/>
                </a:cubicBezTo>
                <a:cubicBezTo>
                  <a:pt x="4513796" y="1059272"/>
                  <a:pt x="4517564" y="1058567"/>
                  <a:pt x="4521605" y="1059225"/>
                </a:cubicBezTo>
                <a:close/>
                <a:moveTo>
                  <a:pt x="3114710" y="1055355"/>
                </a:moveTo>
                <a:cubicBezTo>
                  <a:pt x="3125931" y="1054687"/>
                  <a:pt x="3134929" y="1057614"/>
                  <a:pt x="3141704" y="1064137"/>
                </a:cubicBezTo>
                <a:cubicBezTo>
                  <a:pt x="3150739" y="1072834"/>
                  <a:pt x="3152893" y="1078259"/>
                  <a:pt x="3148168" y="1080410"/>
                </a:cubicBezTo>
                <a:cubicBezTo>
                  <a:pt x="3143443" y="1082561"/>
                  <a:pt x="3135430" y="1083636"/>
                  <a:pt x="3124131" y="1083636"/>
                </a:cubicBezTo>
                <a:cubicBezTo>
                  <a:pt x="3113547" y="1083636"/>
                  <a:pt x="3077582" y="1086095"/>
                  <a:pt x="3016235" y="1091014"/>
                </a:cubicBezTo>
                <a:cubicBezTo>
                  <a:pt x="3022530" y="1094384"/>
                  <a:pt x="3023208" y="1098772"/>
                  <a:pt x="3018268" y="1104178"/>
                </a:cubicBezTo>
                <a:cubicBezTo>
                  <a:pt x="3013327" y="1109585"/>
                  <a:pt x="3005451" y="1117536"/>
                  <a:pt x="2994638" y="1128033"/>
                </a:cubicBezTo>
                <a:cubicBezTo>
                  <a:pt x="3029485" y="1123660"/>
                  <a:pt x="3050773" y="1119415"/>
                  <a:pt x="3058503" y="1115299"/>
                </a:cubicBezTo>
                <a:cubicBezTo>
                  <a:pt x="3066232" y="1111184"/>
                  <a:pt x="3073244" y="1110829"/>
                  <a:pt x="3079540" y="1114235"/>
                </a:cubicBezTo>
                <a:cubicBezTo>
                  <a:pt x="3085835" y="1117640"/>
                  <a:pt x="3091930" y="1121437"/>
                  <a:pt x="3097823" y="1125624"/>
                </a:cubicBezTo>
                <a:cubicBezTo>
                  <a:pt x="3103717" y="1129812"/>
                  <a:pt x="3105513" y="1133791"/>
                  <a:pt x="3103212" y="1137562"/>
                </a:cubicBezTo>
                <a:cubicBezTo>
                  <a:pt x="3100910" y="1141334"/>
                  <a:pt x="3099325" y="1148812"/>
                  <a:pt x="3098458" y="1159998"/>
                </a:cubicBezTo>
                <a:cubicBezTo>
                  <a:pt x="3097590" y="1171183"/>
                  <a:pt x="3097612" y="1186534"/>
                  <a:pt x="3098523" y="1206051"/>
                </a:cubicBezTo>
                <a:cubicBezTo>
                  <a:pt x="3099433" y="1225568"/>
                  <a:pt x="3097934" y="1242665"/>
                  <a:pt x="3094027" y="1257343"/>
                </a:cubicBezTo>
                <a:cubicBezTo>
                  <a:pt x="3090119" y="1272020"/>
                  <a:pt x="3084924" y="1275501"/>
                  <a:pt x="3078443" y="1267786"/>
                </a:cubicBezTo>
                <a:cubicBezTo>
                  <a:pt x="3071961" y="1260071"/>
                  <a:pt x="3069168" y="1248333"/>
                  <a:pt x="3070064" y="1232574"/>
                </a:cubicBezTo>
                <a:cubicBezTo>
                  <a:pt x="3070961" y="1216814"/>
                  <a:pt x="3071194" y="1198021"/>
                  <a:pt x="3070763" y="1176195"/>
                </a:cubicBezTo>
                <a:cubicBezTo>
                  <a:pt x="3070333" y="1154369"/>
                  <a:pt x="3068727" y="1142037"/>
                  <a:pt x="3065945" y="1139197"/>
                </a:cubicBezTo>
                <a:cubicBezTo>
                  <a:pt x="3063163" y="1136358"/>
                  <a:pt x="3056950" y="1135383"/>
                  <a:pt x="3047306" y="1136272"/>
                </a:cubicBezTo>
                <a:cubicBezTo>
                  <a:pt x="3037663" y="1137161"/>
                  <a:pt x="3014256" y="1140983"/>
                  <a:pt x="2977086" y="1147737"/>
                </a:cubicBezTo>
                <a:cubicBezTo>
                  <a:pt x="2977086" y="1152598"/>
                  <a:pt x="2976849" y="1169581"/>
                  <a:pt x="2976376" y="1198684"/>
                </a:cubicBezTo>
                <a:cubicBezTo>
                  <a:pt x="2975903" y="1227787"/>
                  <a:pt x="2973297" y="1248735"/>
                  <a:pt x="2968557" y="1261526"/>
                </a:cubicBezTo>
                <a:cubicBezTo>
                  <a:pt x="2963818" y="1274318"/>
                  <a:pt x="2958630" y="1275383"/>
                  <a:pt x="2952994" y="1264721"/>
                </a:cubicBezTo>
                <a:cubicBezTo>
                  <a:pt x="2947359" y="1254059"/>
                  <a:pt x="2945667" y="1244343"/>
                  <a:pt x="2947918" y="1235574"/>
                </a:cubicBezTo>
                <a:cubicBezTo>
                  <a:pt x="2950169" y="1226805"/>
                  <a:pt x="2951743" y="1210479"/>
                  <a:pt x="2952640" y="1186595"/>
                </a:cubicBezTo>
                <a:cubicBezTo>
                  <a:pt x="2953536" y="1162711"/>
                  <a:pt x="2952184" y="1146984"/>
                  <a:pt x="2948585" y="1139412"/>
                </a:cubicBezTo>
                <a:cubicBezTo>
                  <a:pt x="2944985" y="1131841"/>
                  <a:pt x="2946814" y="1128055"/>
                  <a:pt x="2954070" y="1128055"/>
                </a:cubicBezTo>
                <a:cubicBezTo>
                  <a:pt x="2959132" y="1128055"/>
                  <a:pt x="2965126" y="1128944"/>
                  <a:pt x="2972053" y="1130722"/>
                </a:cubicBezTo>
                <a:lnTo>
                  <a:pt x="2976441" y="1131217"/>
                </a:lnTo>
                <a:cubicBezTo>
                  <a:pt x="2986665" y="1109276"/>
                  <a:pt x="2991548" y="1097016"/>
                  <a:pt x="2991089" y="1094434"/>
                </a:cubicBezTo>
                <a:cubicBezTo>
                  <a:pt x="2963198" y="1098019"/>
                  <a:pt x="2944681" y="1100941"/>
                  <a:pt x="2935539" y="1103200"/>
                </a:cubicBezTo>
                <a:cubicBezTo>
                  <a:pt x="2926397" y="1105458"/>
                  <a:pt x="2917287" y="1101386"/>
                  <a:pt x="2908210" y="1090982"/>
                </a:cubicBezTo>
                <a:cubicBezTo>
                  <a:pt x="2899133" y="1080578"/>
                  <a:pt x="2901553" y="1076057"/>
                  <a:pt x="2915470" y="1077420"/>
                </a:cubicBezTo>
                <a:cubicBezTo>
                  <a:pt x="2929387" y="1078782"/>
                  <a:pt x="2959846" y="1076778"/>
                  <a:pt x="3006846" y="1071407"/>
                </a:cubicBezTo>
                <a:cubicBezTo>
                  <a:pt x="3053846" y="1066037"/>
                  <a:pt x="3085813" y="1061308"/>
                  <a:pt x="3102749" y="1057221"/>
                </a:cubicBezTo>
                <a:cubicBezTo>
                  <a:pt x="3106983" y="1056200"/>
                  <a:pt x="3110970" y="1055577"/>
                  <a:pt x="3114710" y="1055355"/>
                </a:cubicBezTo>
                <a:close/>
                <a:moveTo>
                  <a:pt x="551455" y="1049280"/>
                </a:moveTo>
                <a:cubicBezTo>
                  <a:pt x="553132" y="1049405"/>
                  <a:pt x="555145" y="1049886"/>
                  <a:pt x="557493" y="1050725"/>
                </a:cubicBezTo>
                <a:cubicBezTo>
                  <a:pt x="566886" y="1054081"/>
                  <a:pt x="574110" y="1057748"/>
                  <a:pt x="579165" y="1061728"/>
                </a:cubicBezTo>
                <a:cubicBezTo>
                  <a:pt x="584220" y="1065707"/>
                  <a:pt x="583453" y="1070784"/>
                  <a:pt x="576863" y="1076957"/>
                </a:cubicBezTo>
                <a:cubicBezTo>
                  <a:pt x="570274" y="1083131"/>
                  <a:pt x="564323" y="1091312"/>
                  <a:pt x="559010" y="1101500"/>
                </a:cubicBezTo>
                <a:cubicBezTo>
                  <a:pt x="553697" y="1111689"/>
                  <a:pt x="545397" y="1123552"/>
                  <a:pt x="534111" y="1137089"/>
                </a:cubicBezTo>
                <a:cubicBezTo>
                  <a:pt x="544006" y="1141994"/>
                  <a:pt x="548728" y="1149364"/>
                  <a:pt x="548276" y="1159202"/>
                </a:cubicBezTo>
                <a:cubicBezTo>
                  <a:pt x="547824" y="1169039"/>
                  <a:pt x="547599" y="1185667"/>
                  <a:pt x="547599" y="1209084"/>
                </a:cubicBezTo>
                <a:lnTo>
                  <a:pt x="547599" y="1268410"/>
                </a:lnTo>
                <a:cubicBezTo>
                  <a:pt x="558640" y="1268481"/>
                  <a:pt x="571188" y="1266954"/>
                  <a:pt x="585241" y="1263828"/>
                </a:cubicBezTo>
                <a:lnTo>
                  <a:pt x="585241" y="1237521"/>
                </a:lnTo>
                <a:cubicBezTo>
                  <a:pt x="582976" y="1237521"/>
                  <a:pt x="578462" y="1237969"/>
                  <a:pt x="571701" y="1238865"/>
                </a:cubicBezTo>
                <a:cubicBezTo>
                  <a:pt x="564939" y="1239761"/>
                  <a:pt x="558755" y="1238033"/>
                  <a:pt x="553148" y="1233681"/>
                </a:cubicBezTo>
                <a:cubicBezTo>
                  <a:pt x="547541" y="1229329"/>
                  <a:pt x="548305" y="1226199"/>
                  <a:pt x="555439" y="1224292"/>
                </a:cubicBezTo>
                <a:cubicBezTo>
                  <a:pt x="562573" y="1222385"/>
                  <a:pt x="572507" y="1219839"/>
                  <a:pt x="585241" y="1216656"/>
                </a:cubicBezTo>
                <a:lnTo>
                  <a:pt x="585241" y="1197017"/>
                </a:lnTo>
                <a:cubicBezTo>
                  <a:pt x="583793" y="1197920"/>
                  <a:pt x="579025" y="1198824"/>
                  <a:pt x="570937" y="1199727"/>
                </a:cubicBezTo>
                <a:cubicBezTo>
                  <a:pt x="562849" y="1200631"/>
                  <a:pt x="556238" y="1199139"/>
                  <a:pt x="551105" y="1195253"/>
                </a:cubicBezTo>
                <a:cubicBezTo>
                  <a:pt x="545971" y="1191367"/>
                  <a:pt x="548079" y="1188237"/>
                  <a:pt x="557429" y="1185864"/>
                </a:cubicBezTo>
                <a:cubicBezTo>
                  <a:pt x="566778" y="1183490"/>
                  <a:pt x="576049" y="1180389"/>
                  <a:pt x="585241" y="1176561"/>
                </a:cubicBezTo>
                <a:cubicBezTo>
                  <a:pt x="585241" y="1168000"/>
                  <a:pt x="584618" y="1160421"/>
                  <a:pt x="583370" y="1153824"/>
                </a:cubicBezTo>
                <a:cubicBezTo>
                  <a:pt x="579842" y="1154699"/>
                  <a:pt x="574633" y="1155369"/>
                  <a:pt x="567743" y="1155835"/>
                </a:cubicBezTo>
                <a:cubicBezTo>
                  <a:pt x="560852" y="1156301"/>
                  <a:pt x="554621" y="1154670"/>
                  <a:pt x="549050" y="1150942"/>
                </a:cubicBezTo>
                <a:cubicBezTo>
                  <a:pt x="543479" y="1147213"/>
                  <a:pt x="545476" y="1143833"/>
                  <a:pt x="555041" y="1140800"/>
                </a:cubicBezTo>
                <a:cubicBezTo>
                  <a:pt x="564606" y="1137767"/>
                  <a:pt x="576601" y="1134443"/>
                  <a:pt x="591028" y="1130830"/>
                </a:cubicBezTo>
                <a:cubicBezTo>
                  <a:pt x="612108" y="1125567"/>
                  <a:pt x="626803" y="1121985"/>
                  <a:pt x="635113" y="1120085"/>
                </a:cubicBezTo>
                <a:cubicBezTo>
                  <a:pt x="643423" y="1118185"/>
                  <a:pt x="649812" y="1119820"/>
                  <a:pt x="654279" y="1124990"/>
                </a:cubicBezTo>
                <a:cubicBezTo>
                  <a:pt x="658746" y="1130159"/>
                  <a:pt x="657068" y="1134225"/>
                  <a:pt x="649245" y="1137186"/>
                </a:cubicBezTo>
                <a:cubicBezTo>
                  <a:pt x="641423" y="1140147"/>
                  <a:pt x="627337" y="1143808"/>
                  <a:pt x="606988" y="1148167"/>
                </a:cubicBezTo>
                <a:cubicBezTo>
                  <a:pt x="611491" y="1150820"/>
                  <a:pt x="613047" y="1153939"/>
                  <a:pt x="611656" y="1157524"/>
                </a:cubicBezTo>
                <a:cubicBezTo>
                  <a:pt x="610265" y="1161109"/>
                  <a:pt x="609161" y="1165225"/>
                  <a:pt x="608343" y="1169871"/>
                </a:cubicBezTo>
                <a:cubicBezTo>
                  <a:pt x="613090" y="1169039"/>
                  <a:pt x="619059" y="1167931"/>
                  <a:pt x="626251" y="1166548"/>
                </a:cubicBezTo>
                <a:cubicBezTo>
                  <a:pt x="633442" y="1165164"/>
                  <a:pt x="639006" y="1167078"/>
                  <a:pt x="642943" y="1172291"/>
                </a:cubicBezTo>
                <a:cubicBezTo>
                  <a:pt x="646879" y="1177503"/>
                  <a:pt x="644950" y="1181562"/>
                  <a:pt x="637157" y="1184466"/>
                </a:cubicBezTo>
                <a:cubicBezTo>
                  <a:pt x="629363" y="1187370"/>
                  <a:pt x="620067" y="1189983"/>
                  <a:pt x="609268" y="1192306"/>
                </a:cubicBezTo>
                <a:cubicBezTo>
                  <a:pt x="608652" y="1197196"/>
                  <a:pt x="608343" y="1203212"/>
                  <a:pt x="608343" y="1210353"/>
                </a:cubicBezTo>
                <a:cubicBezTo>
                  <a:pt x="615714" y="1209536"/>
                  <a:pt x="623078" y="1208658"/>
                  <a:pt x="630434" y="1207718"/>
                </a:cubicBezTo>
                <a:cubicBezTo>
                  <a:pt x="637791" y="1206779"/>
                  <a:pt x="643373" y="1209242"/>
                  <a:pt x="647180" y="1215107"/>
                </a:cubicBezTo>
                <a:cubicBezTo>
                  <a:pt x="650988" y="1220972"/>
                  <a:pt x="647525" y="1225235"/>
                  <a:pt x="636791" y="1227895"/>
                </a:cubicBezTo>
                <a:cubicBezTo>
                  <a:pt x="626057" y="1230555"/>
                  <a:pt x="616510" y="1232645"/>
                  <a:pt x="608150" y="1234165"/>
                </a:cubicBezTo>
                <a:lnTo>
                  <a:pt x="606988" y="1260300"/>
                </a:lnTo>
                <a:cubicBezTo>
                  <a:pt x="617858" y="1259512"/>
                  <a:pt x="630302" y="1257741"/>
                  <a:pt x="644319" y="1254987"/>
                </a:cubicBezTo>
                <a:cubicBezTo>
                  <a:pt x="658337" y="1252234"/>
                  <a:pt x="669343" y="1256059"/>
                  <a:pt x="677338" y="1266463"/>
                </a:cubicBezTo>
                <a:cubicBezTo>
                  <a:pt x="685332" y="1276867"/>
                  <a:pt x="680934" y="1281617"/>
                  <a:pt x="664141" y="1280714"/>
                </a:cubicBezTo>
                <a:cubicBezTo>
                  <a:pt x="647349" y="1279810"/>
                  <a:pt x="635023" y="1279358"/>
                  <a:pt x="627165" y="1279358"/>
                </a:cubicBezTo>
                <a:cubicBezTo>
                  <a:pt x="619321" y="1279358"/>
                  <a:pt x="611136" y="1279810"/>
                  <a:pt x="602611" y="1280714"/>
                </a:cubicBezTo>
                <a:cubicBezTo>
                  <a:pt x="594086" y="1281617"/>
                  <a:pt x="584431" y="1282743"/>
                  <a:pt x="573647" y="1284091"/>
                </a:cubicBezTo>
                <a:cubicBezTo>
                  <a:pt x="562864" y="1285439"/>
                  <a:pt x="554181" y="1286765"/>
                  <a:pt x="547599" y="1288070"/>
                </a:cubicBezTo>
                <a:cubicBezTo>
                  <a:pt x="547599" y="1307788"/>
                  <a:pt x="545419" y="1322963"/>
                  <a:pt x="541059" y="1333597"/>
                </a:cubicBezTo>
                <a:cubicBezTo>
                  <a:pt x="536700" y="1344230"/>
                  <a:pt x="531276" y="1343326"/>
                  <a:pt x="524787" y="1330886"/>
                </a:cubicBezTo>
                <a:cubicBezTo>
                  <a:pt x="518298" y="1318446"/>
                  <a:pt x="516627" y="1304884"/>
                  <a:pt x="519775" y="1290200"/>
                </a:cubicBezTo>
                <a:cubicBezTo>
                  <a:pt x="522922" y="1275515"/>
                  <a:pt x="524496" y="1262874"/>
                  <a:pt x="524496" y="1252277"/>
                </a:cubicBezTo>
                <a:lnTo>
                  <a:pt x="524496" y="1192887"/>
                </a:lnTo>
                <a:cubicBezTo>
                  <a:pt x="524496" y="1166429"/>
                  <a:pt x="524145" y="1152512"/>
                  <a:pt x="523442" y="1151135"/>
                </a:cubicBezTo>
                <a:cubicBezTo>
                  <a:pt x="512099" y="1162536"/>
                  <a:pt x="502914" y="1169211"/>
                  <a:pt x="495888" y="1171162"/>
                </a:cubicBezTo>
                <a:cubicBezTo>
                  <a:pt x="488861" y="1173112"/>
                  <a:pt x="490567" y="1166942"/>
                  <a:pt x="501007" y="1152652"/>
                </a:cubicBezTo>
                <a:cubicBezTo>
                  <a:pt x="511447" y="1138362"/>
                  <a:pt x="521797" y="1121000"/>
                  <a:pt x="532057" y="1100565"/>
                </a:cubicBezTo>
                <a:cubicBezTo>
                  <a:pt x="542318" y="1080130"/>
                  <a:pt x="546774" y="1065876"/>
                  <a:pt x="545426" y="1057802"/>
                </a:cubicBezTo>
                <a:cubicBezTo>
                  <a:pt x="544415" y="1051747"/>
                  <a:pt x="546425" y="1048906"/>
                  <a:pt x="551455" y="1049280"/>
                </a:cubicBezTo>
                <a:close/>
                <a:moveTo>
                  <a:pt x="3751788" y="1044040"/>
                </a:moveTo>
                <a:cubicBezTo>
                  <a:pt x="3753753" y="1044015"/>
                  <a:pt x="3756234" y="1044416"/>
                  <a:pt x="3759229" y="1045240"/>
                </a:cubicBezTo>
                <a:cubicBezTo>
                  <a:pt x="3771211" y="1048538"/>
                  <a:pt x="3780008" y="1052066"/>
                  <a:pt x="3785622" y="1055823"/>
                </a:cubicBezTo>
                <a:cubicBezTo>
                  <a:pt x="3791237" y="1059580"/>
                  <a:pt x="3792445" y="1064689"/>
                  <a:pt x="3789247" y="1071149"/>
                </a:cubicBezTo>
                <a:cubicBezTo>
                  <a:pt x="3786049" y="1077610"/>
                  <a:pt x="3783152" y="1092972"/>
                  <a:pt x="3780557" y="1117235"/>
                </a:cubicBezTo>
                <a:cubicBezTo>
                  <a:pt x="3789734" y="1115500"/>
                  <a:pt x="3797665" y="1113940"/>
                  <a:pt x="3804347" y="1112557"/>
                </a:cubicBezTo>
                <a:cubicBezTo>
                  <a:pt x="3811030" y="1111173"/>
                  <a:pt x="3817734" y="1114084"/>
                  <a:pt x="3824459" y="1121290"/>
                </a:cubicBezTo>
                <a:cubicBezTo>
                  <a:pt x="3831185" y="1128496"/>
                  <a:pt x="3829256" y="1133235"/>
                  <a:pt x="3818673" y="1135508"/>
                </a:cubicBezTo>
                <a:cubicBezTo>
                  <a:pt x="3808090" y="1137781"/>
                  <a:pt x="3794832" y="1140509"/>
                  <a:pt x="3778900" y="1143693"/>
                </a:cubicBezTo>
                <a:cubicBezTo>
                  <a:pt x="3777266" y="1164156"/>
                  <a:pt x="3775566" y="1182777"/>
                  <a:pt x="3773803" y="1199555"/>
                </a:cubicBezTo>
                <a:cubicBezTo>
                  <a:pt x="3808133" y="1196945"/>
                  <a:pt x="3832207" y="1194493"/>
                  <a:pt x="3846023" y="1192199"/>
                </a:cubicBezTo>
                <a:cubicBezTo>
                  <a:pt x="3859840" y="1189904"/>
                  <a:pt x="3871954" y="1192464"/>
                  <a:pt x="3882365" y="1199878"/>
                </a:cubicBezTo>
                <a:cubicBezTo>
                  <a:pt x="3892776" y="1207292"/>
                  <a:pt x="3897351" y="1213393"/>
                  <a:pt x="3896089" y="1218183"/>
                </a:cubicBezTo>
                <a:cubicBezTo>
                  <a:pt x="3894827" y="1222973"/>
                  <a:pt x="3885749" y="1224919"/>
                  <a:pt x="3868857" y="1224023"/>
                </a:cubicBezTo>
                <a:cubicBezTo>
                  <a:pt x="3851964" y="1223127"/>
                  <a:pt x="3832848" y="1222679"/>
                  <a:pt x="3811510" y="1222679"/>
                </a:cubicBezTo>
                <a:cubicBezTo>
                  <a:pt x="3791161" y="1222679"/>
                  <a:pt x="3763876" y="1224927"/>
                  <a:pt x="3729653" y="1229422"/>
                </a:cubicBezTo>
                <a:cubicBezTo>
                  <a:pt x="3695430" y="1233918"/>
                  <a:pt x="3670338" y="1237714"/>
                  <a:pt x="3654377" y="1240812"/>
                </a:cubicBezTo>
                <a:cubicBezTo>
                  <a:pt x="3638417" y="1243909"/>
                  <a:pt x="3626084" y="1246835"/>
                  <a:pt x="3617380" y="1249588"/>
                </a:cubicBezTo>
                <a:cubicBezTo>
                  <a:pt x="3608675" y="1252341"/>
                  <a:pt x="3598572" y="1249032"/>
                  <a:pt x="3587071" y="1239661"/>
                </a:cubicBezTo>
                <a:cubicBezTo>
                  <a:pt x="3575571" y="1230290"/>
                  <a:pt x="3578016" y="1225328"/>
                  <a:pt x="3594407" y="1224776"/>
                </a:cubicBezTo>
                <a:cubicBezTo>
                  <a:pt x="3610797" y="1224224"/>
                  <a:pt x="3641786" y="1220076"/>
                  <a:pt x="3687374" y="1212332"/>
                </a:cubicBezTo>
                <a:cubicBezTo>
                  <a:pt x="3688191" y="1195769"/>
                  <a:pt x="3688600" y="1178970"/>
                  <a:pt x="3688600" y="1161934"/>
                </a:cubicBezTo>
                <a:cubicBezTo>
                  <a:pt x="3676683" y="1165533"/>
                  <a:pt x="3664706" y="1164013"/>
                  <a:pt x="3652667" y="1157373"/>
                </a:cubicBezTo>
                <a:cubicBezTo>
                  <a:pt x="3640629" y="1150734"/>
                  <a:pt x="3640998" y="1146227"/>
                  <a:pt x="3653775" y="1143854"/>
                </a:cubicBezTo>
                <a:cubicBezTo>
                  <a:pt x="3666552" y="1141481"/>
                  <a:pt x="3678160" y="1139169"/>
                  <a:pt x="3688600" y="1136917"/>
                </a:cubicBezTo>
                <a:cubicBezTo>
                  <a:pt x="3688600" y="1129761"/>
                  <a:pt x="3687951" y="1122491"/>
                  <a:pt x="3686653" y="1115106"/>
                </a:cubicBezTo>
                <a:cubicBezTo>
                  <a:pt x="3685356" y="1107721"/>
                  <a:pt x="3682434" y="1099704"/>
                  <a:pt x="3677888" y="1091057"/>
                </a:cubicBezTo>
                <a:cubicBezTo>
                  <a:pt x="3673342" y="1082410"/>
                  <a:pt x="3675594" y="1078789"/>
                  <a:pt x="3684642" y="1080194"/>
                </a:cubicBezTo>
                <a:cubicBezTo>
                  <a:pt x="3693691" y="1081600"/>
                  <a:pt x="3702041" y="1084134"/>
                  <a:pt x="3709691" y="1087798"/>
                </a:cubicBezTo>
                <a:cubicBezTo>
                  <a:pt x="3717341" y="1091462"/>
                  <a:pt x="3720249" y="1096320"/>
                  <a:pt x="3718413" y="1102372"/>
                </a:cubicBezTo>
                <a:cubicBezTo>
                  <a:pt x="3716578" y="1108423"/>
                  <a:pt x="3715244" y="1117873"/>
                  <a:pt x="3714413" y="1130722"/>
                </a:cubicBezTo>
                <a:cubicBezTo>
                  <a:pt x="3723146" y="1129116"/>
                  <a:pt x="3736195" y="1126657"/>
                  <a:pt x="3753561" y="1123344"/>
                </a:cubicBezTo>
                <a:cubicBezTo>
                  <a:pt x="3754350" y="1115572"/>
                  <a:pt x="3754744" y="1105010"/>
                  <a:pt x="3754744" y="1091659"/>
                </a:cubicBezTo>
                <a:cubicBezTo>
                  <a:pt x="3754744" y="1077979"/>
                  <a:pt x="3752497" y="1065998"/>
                  <a:pt x="3748001" y="1055716"/>
                </a:cubicBezTo>
                <a:cubicBezTo>
                  <a:pt x="3744629" y="1048004"/>
                  <a:pt x="3745891" y="1044112"/>
                  <a:pt x="3751788" y="1044040"/>
                </a:cubicBezTo>
                <a:close/>
                <a:moveTo>
                  <a:pt x="103757" y="1039509"/>
                </a:moveTo>
                <a:cubicBezTo>
                  <a:pt x="106551" y="1039981"/>
                  <a:pt x="109979" y="1040960"/>
                  <a:pt x="114040" y="1042444"/>
                </a:cubicBezTo>
                <a:cubicBezTo>
                  <a:pt x="130288" y="1048381"/>
                  <a:pt x="136594" y="1055124"/>
                  <a:pt x="132959" y="1062674"/>
                </a:cubicBezTo>
                <a:cubicBezTo>
                  <a:pt x="129324" y="1070224"/>
                  <a:pt x="127090" y="1084812"/>
                  <a:pt x="126258" y="1106437"/>
                </a:cubicBezTo>
                <a:cubicBezTo>
                  <a:pt x="128051" y="1106537"/>
                  <a:pt x="131367" y="1106111"/>
                  <a:pt x="136207" y="1105157"/>
                </a:cubicBezTo>
                <a:cubicBezTo>
                  <a:pt x="141047" y="1104204"/>
                  <a:pt x="145998" y="1105695"/>
                  <a:pt x="151060" y="1109631"/>
                </a:cubicBezTo>
                <a:cubicBezTo>
                  <a:pt x="156122" y="1113568"/>
                  <a:pt x="155312" y="1117371"/>
                  <a:pt x="148629" y="1121043"/>
                </a:cubicBezTo>
                <a:cubicBezTo>
                  <a:pt x="141947" y="1124714"/>
                  <a:pt x="134418" y="1127689"/>
                  <a:pt x="126043" y="1129969"/>
                </a:cubicBezTo>
                <a:cubicBezTo>
                  <a:pt x="125298" y="1144381"/>
                  <a:pt x="124925" y="1153631"/>
                  <a:pt x="124925" y="1157718"/>
                </a:cubicBezTo>
                <a:cubicBezTo>
                  <a:pt x="135766" y="1155122"/>
                  <a:pt x="143341" y="1153347"/>
                  <a:pt x="147650" y="1152394"/>
                </a:cubicBezTo>
                <a:cubicBezTo>
                  <a:pt x="151960" y="1151440"/>
                  <a:pt x="156896" y="1153021"/>
                  <a:pt x="162460" y="1157137"/>
                </a:cubicBezTo>
                <a:cubicBezTo>
                  <a:pt x="168024" y="1161252"/>
                  <a:pt x="168304" y="1164336"/>
                  <a:pt x="163299" y="1166386"/>
                </a:cubicBezTo>
                <a:cubicBezTo>
                  <a:pt x="158294" y="1168437"/>
                  <a:pt x="143703" y="1172631"/>
                  <a:pt x="119526" y="1178970"/>
                </a:cubicBezTo>
                <a:cubicBezTo>
                  <a:pt x="124917" y="1182555"/>
                  <a:pt x="127147" y="1186133"/>
                  <a:pt x="126215" y="1189703"/>
                </a:cubicBezTo>
                <a:cubicBezTo>
                  <a:pt x="125283" y="1193274"/>
                  <a:pt x="124401" y="1198809"/>
                  <a:pt x="123570" y="1206309"/>
                </a:cubicBezTo>
                <a:cubicBezTo>
                  <a:pt x="125262" y="1206438"/>
                  <a:pt x="130238" y="1204897"/>
                  <a:pt x="138498" y="1201685"/>
                </a:cubicBezTo>
                <a:cubicBezTo>
                  <a:pt x="146758" y="1198472"/>
                  <a:pt x="154881" y="1199688"/>
                  <a:pt x="162869" y="1205331"/>
                </a:cubicBezTo>
                <a:cubicBezTo>
                  <a:pt x="170856" y="1210974"/>
                  <a:pt x="168186" y="1215498"/>
                  <a:pt x="154856" y="1218904"/>
                </a:cubicBezTo>
                <a:cubicBezTo>
                  <a:pt x="141527" y="1222309"/>
                  <a:pt x="130998" y="1224012"/>
                  <a:pt x="123269" y="1224012"/>
                </a:cubicBezTo>
                <a:cubicBezTo>
                  <a:pt x="122566" y="1236072"/>
                  <a:pt x="122214" y="1246835"/>
                  <a:pt x="122214" y="1256299"/>
                </a:cubicBezTo>
                <a:cubicBezTo>
                  <a:pt x="153892" y="1270855"/>
                  <a:pt x="179264" y="1280129"/>
                  <a:pt x="198329" y="1284123"/>
                </a:cubicBezTo>
                <a:cubicBezTo>
                  <a:pt x="217394" y="1288117"/>
                  <a:pt x="234272" y="1290780"/>
                  <a:pt x="248964" y="1292114"/>
                </a:cubicBezTo>
                <a:cubicBezTo>
                  <a:pt x="263655" y="1293448"/>
                  <a:pt x="280849" y="1294405"/>
                  <a:pt x="300546" y="1294986"/>
                </a:cubicBezTo>
                <a:cubicBezTo>
                  <a:pt x="320242" y="1295566"/>
                  <a:pt x="325107" y="1298936"/>
                  <a:pt x="315140" y="1305096"/>
                </a:cubicBezTo>
                <a:cubicBezTo>
                  <a:pt x="305174" y="1311255"/>
                  <a:pt x="289934" y="1317503"/>
                  <a:pt x="269420" y="1323842"/>
                </a:cubicBezTo>
                <a:cubicBezTo>
                  <a:pt x="248907" y="1330180"/>
                  <a:pt x="234749" y="1332883"/>
                  <a:pt x="226948" y="1331951"/>
                </a:cubicBezTo>
                <a:cubicBezTo>
                  <a:pt x="219147" y="1331019"/>
                  <a:pt x="203599" y="1324272"/>
                  <a:pt x="180303" y="1311710"/>
                </a:cubicBezTo>
                <a:cubicBezTo>
                  <a:pt x="157007" y="1299148"/>
                  <a:pt x="139656" y="1289676"/>
                  <a:pt x="128248" y="1283295"/>
                </a:cubicBezTo>
                <a:cubicBezTo>
                  <a:pt x="116841" y="1276913"/>
                  <a:pt x="95026" y="1266151"/>
                  <a:pt x="62803" y="1251008"/>
                </a:cubicBezTo>
                <a:cubicBezTo>
                  <a:pt x="47559" y="1273751"/>
                  <a:pt x="31577" y="1289336"/>
                  <a:pt x="14856" y="1297761"/>
                </a:cubicBezTo>
                <a:cubicBezTo>
                  <a:pt x="-1864" y="1306185"/>
                  <a:pt x="-4316" y="1303238"/>
                  <a:pt x="7500" y="1288920"/>
                </a:cubicBezTo>
                <a:cubicBezTo>
                  <a:pt x="19316" y="1274601"/>
                  <a:pt x="28774" y="1261236"/>
                  <a:pt x="35872" y="1248825"/>
                </a:cubicBezTo>
                <a:cubicBezTo>
                  <a:pt x="42970" y="1236413"/>
                  <a:pt x="47190" y="1227293"/>
                  <a:pt x="48531" y="1221463"/>
                </a:cubicBezTo>
                <a:cubicBezTo>
                  <a:pt x="49872" y="1215634"/>
                  <a:pt x="50865" y="1209851"/>
                  <a:pt x="51510" y="1204115"/>
                </a:cubicBezTo>
                <a:cubicBezTo>
                  <a:pt x="52155" y="1198379"/>
                  <a:pt x="58253" y="1199405"/>
                  <a:pt x="69804" y="1207191"/>
                </a:cubicBezTo>
                <a:cubicBezTo>
                  <a:pt x="81355" y="1214978"/>
                  <a:pt x="85392" y="1220621"/>
                  <a:pt x="81915" y="1224120"/>
                </a:cubicBezTo>
                <a:cubicBezTo>
                  <a:pt x="78438" y="1227619"/>
                  <a:pt x="74325" y="1232143"/>
                  <a:pt x="69579" y="1237693"/>
                </a:cubicBezTo>
                <a:cubicBezTo>
                  <a:pt x="81266" y="1241235"/>
                  <a:pt x="91161" y="1244720"/>
                  <a:pt x="99263" y="1248147"/>
                </a:cubicBezTo>
                <a:cubicBezTo>
                  <a:pt x="100066" y="1224887"/>
                  <a:pt x="100245" y="1209783"/>
                  <a:pt x="99801" y="1202835"/>
                </a:cubicBezTo>
                <a:cubicBezTo>
                  <a:pt x="99356" y="1195888"/>
                  <a:pt x="98273" y="1189904"/>
                  <a:pt x="96553" y="1184885"/>
                </a:cubicBezTo>
                <a:cubicBezTo>
                  <a:pt x="89755" y="1186649"/>
                  <a:pt x="80445" y="1189065"/>
                  <a:pt x="68622" y="1192134"/>
                </a:cubicBezTo>
                <a:cubicBezTo>
                  <a:pt x="56798" y="1195203"/>
                  <a:pt x="48075" y="1198361"/>
                  <a:pt x="42454" y="1201609"/>
                </a:cubicBezTo>
                <a:cubicBezTo>
                  <a:pt x="36833" y="1204857"/>
                  <a:pt x="28899" y="1201634"/>
                  <a:pt x="18653" y="1191941"/>
                </a:cubicBezTo>
                <a:cubicBezTo>
                  <a:pt x="8407" y="1182246"/>
                  <a:pt x="6529" y="1177059"/>
                  <a:pt x="13017" y="1176378"/>
                </a:cubicBezTo>
                <a:cubicBezTo>
                  <a:pt x="19506" y="1175697"/>
                  <a:pt x="27454" y="1175134"/>
                  <a:pt x="36862" y="1174689"/>
                </a:cubicBezTo>
                <a:cubicBezTo>
                  <a:pt x="46269" y="1174245"/>
                  <a:pt x="67915" y="1170215"/>
                  <a:pt x="101801" y="1162600"/>
                </a:cubicBezTo>
                <a:lnTo>
                  <a:pt x="101801" y="1132228"/>
                </a:lnTo>
                <a:cubicBezTo>
                  <a:pt x="92494" y="1133131"/>
                  <a:pt x="83195" y="1131439"/>
                  <a:pt x="73902" y="1127151"/>
                </a:cubicBezTo>
                <a:cubicBezTo>
                  <a:pt x="64610" y="1122864"/>
                  <a:pt x="63642" y="1119931"/>
                  <a:pt x="70998" y="1118354"/>
                </a:cubicBezTo>
                <a:cubicBezTo>
                  <a:pt x="78355" y="1116776"/>
                  <a:pt x="88622" y="1114439"/>
                  <a:pt x="101801" y="1111341"/>
                </a:cubicBezTo>
                <a:lnTo>
                  <a:pt x="101801" y="1078172"/>
                </a:lnTo>
                <a:cubicBezTo>
                  <a:pt x="101801" y="1068923"/>
                  <a:pt x="99779" y="1059172"/>
                  <a:pt x="95735" y="1048918"/>
                </a:cubicBezTo>
                <a:cubicBezTo>
                  <a:pt x="92702" y="1041229"/>
                  <a:pt x="95376" y="1038092"/>
                  <a:pt x="103757" y="1039509"/>
                </a:cubicBezTo>
                <a:close/>
                <a:moveTo>
                  <a:pt x="4128717" y="1035977"/>
                </a:moveTo>
                <a:cubicBezTo>
                  <a:pt x="4131403" y="1035624"/>
                  <a:pt x="4134889" y="1036536"/>
                  <a:pt x="4139177" y="1038712"/>
                </a:cubicBezTo>
                <a:cubicBezTo>
                  <a:pt x="4147752" y="1043064"/>
                  <a:pt x="4154937" y="1048560"/>
                  <a:pt x="4160730" y="1055199"/>
                </a:cubicBezTo>
                <a:cubicBezTo>
                  <a:pt x="4166523" y="1061839"/>
                  <a:pt x="4165022" y="1065761"/>
                  <a:pt x="4156224" y="1066966"/>
                </a:cubicBezTo>
                <a:cubicBezTo>
                  <a:pt x="4147426" y="1068170"/>
                  <a:pt x="4138123" y="1070332"/>
                  <a:pt x="4128314" y="1073451"/>
                </a:cubicBezTo>
                <a:cubicBezTo>
                  <a:pt x="4118505" y="1076570"/>
                  <a:pt x="4105664" y="1079334"/>
                  <a:pt x="4089789" y="1081743"/>
                </a:cubicBezTo>
                <a:cubicBezTo>
                  <a:pt x="4100587" y="1086246"/>
                  <a:pt x="4104549" y="1090935"/>
                  <a:pt x="4101674" y="1095811"/>
                </a:cubicBezTo>
                <a:cubicBezTo>
                  <a:pt x="4098798" y="1100687"/>
                  <a:pt x="4095733" y="1105577"/>
                  <a:pt x="4092478" y="1110481"/>
                </a:cubicBezTo>
                <a:cubicBezTo>
                  <a:pt x="4109657" y="1107885"/>
                  <a:pt x="4124019" y="1104763"/>
                  <a:pt x="4135563" y="1101113"/>
                </a:cubicBezTo>
                <a:cubicBezTo>
                  <a:pt x="4147107" y="1097464"/>
                  <a:pt x="4156536" y="1099238"/>
                  <a:pt x="4163849" y="1106437"/>
                </a:cubicBezTo>
                <a:cubicBezTo>
                  <a:pt x="4171163" y="1113636"/>
                  <a:pt x="4168840" y="1118386"/>
                  <a:pt x="4156880" y="1120688"/>
                </a:cubicBezTo>
                <a:cubicBezTo>
                  <a:pt x="4144920" y="1122989"/>
                  <a:pt x="4135395" y="1124803"/>
                  <a:pt x="4128303" y="1126130"/>
                </a:cubicBezTo>
                <a:cubicBezTo>
                  <a:pt x="4121212" y="1127456"/>
                  <a:pt x="4107564" y="1129381"/>
                  <a:pt x="4087359" y="1131905"/>
                </a:cubicBezTo>
                <a:cubicBezTo>
                  <a:pt x="4084203" y="1141370"/>
                  <a:pt x="4080066" y="1149078"/>
                  <a:pt x="4074947" y="1155029"/>
                </a:cubicBezTo>
                <a:lnTo>
                  <a:pt x="4117408" y="1149694"/>
                </a:lnTo>
                <a:cubicBezTo>
                  <a:pt x="4129497" y="1147959"/>
                  <a:pt x="4145816" y="1145267"/>
                  <a:pt x="4166366" y="1141617"/>
                </a:cubicBezTo>
                <a:cubicBezTo>
                  <a:pt x="4186915" y="1137968"/>
                  <a:pt x="4200954" y="1136143"/>
                  <a:pt x="4208483" y="1136143"/>
                </a:cubicBezTo>
                <a:cubicBezTo>
                  <a:pt x="4217976" y="1136143"/>
                  <a:pt x="4225763" y="1139896"/>
                  <a:pt x="4231843" y="1147403"/>
                </a:cubicBezTo>
                <a:cubicBezTo>
                  <a:pt x="4237923" y="1154911"/>
                  <a:pt x="4233815" y="1159209"/>
                  <a:pt x="4219518" y="1160299"/>
                </a:cubicBezTo>
                <a:cubicBezTo>
                  <a:pt x="4205221" y="1161389"/>
                  <a:pt x="4186385" y="1163059"/>
                  <a:pt x="4163010" y="1165311"/>
                </a:cubicBezTo>
                <a:cubicBezTo>
                  <a:pt x="4139636" y="1167562"/>
                  <a:pt x="4108510" y="1170846"/>
                  <a:pt x="4069634" y="1175162"/>
                </a:cubicBezTo>
                <a:cubicBezTo>
                  <a:pt x="4066579" y="1182777"/>
                  <a:pt x="4062951" y="1189531"/>
                  <a:pt x="4058750" y="1195425"/>
                </a:cubicBezTo>
                <a:cubicBezTo>
                  <a:pt x="4060456" y="1195612"/>
                  <a:pt x="4062510" y="1195898"/>
                  <a:pt x="4064912" y="1196286"/>
                </a:cubicBezTo>
                <a:cubicBezTo>
                  <a:pt x="4067314" y="1196673"/>
                  <a:pt x="4078184" y="1195572"/>
                  <a:pt x="4097522" y="1192984"/>
                </a:cubicBezTo>
                <a:cubicBezTo>
                  <a:pt x="4116860" y="1190395"/>
                  <a:pt x="4128547" y="1187244"/>
                  <a:pt x="4132584" y="1183530"/>
                </a:cubicBezTo>
                <a:cubicBezTo>
                  <a:pt x="4136621" y="1179816"/>
                  <a:pt x="4145795" y="1181225"/>
                  <a:pt x="4160106" y="1187757"/>
                </a:cubicBezTo>
                <a:cubicBezTo>
                  <a:pt x="4174418" y="1194289"/>
                  <a:pt x="4179548" y="1200588"/>
                  <a:pt x="4175497" y="1206654"/>
                </a:cubicBezTo>
                <a:cubicBezTo>
                  <a:pt x="4171446" y="1212719"/>
                  <a:pt x="4170546" y="1225955"/>
                  <a:pt x="4172797" y="1246362"/>
                </a:cubicBezTo>
                <a:cubicBezTo>
                  <a:pt x="4175049" y="1266768"/>
                  <a:pt x="4176175" y="1282241"/>
                  <a:pt x="4176175" y="1292781"/>
                </a:cubicBezTo>
                <a:cubicBezTo>
                  <a:pt x="4176175" y="1302991"/>
                  <a:pt x="4174981" y="1312398"/>
                  <a:pt x="4172593" y="1321002"/>
                </a:cubicBezTo>
                <a:cubicBezTo>
                  <a:pt x="4170205" y="1329607"/>
                  <a:pt x="4165975" y="1336967"/>
                  <a:pt x="4159902" y="1343083"/>
                </a:cubicBezTo>
                <a:cubicBezTo>
                  <a:pt x="4153829" y="1349199"/>
                  <a:pt x="4148817" y="1348614"/>
                  <a:pt x="4144866" y="1341330"/>
                </a:cubicBezTo>
                <a:cubicBezTo>
                  <a:pt x="4140915" y="1334045"/>
                  <a:pt x="4136502" y="1325534"/>
                  <a:pt x="4131627" y="1315797"/>
                </a:cubicBezTo>
                <a:cubicBezTo>
                  <a:pt x="4113916" y="1315797"/>
                  <a:pt x="4092499" y="1317467"/>
                  <a:pt x="4067375" y="1320809"/>
                </a:cubicBezTo>
                <a:cubicBezTo>
                  <a:pt x="4061510" y="1339064"/>
                  <a:pt x="4055204" y="1342663"/>
                  <a:pt x="4048457" y="1331607"/>
                </a:cubicBezTo>
                <a:cubicBezTo>
                  <a:pt x="4041710" y="1320551"/>
                  <a:pt x="4039684" y="1309928"/>
                  <a:pt x="4042380" y="1299739"/>
                </a:cubicBezTo>
                <a:cubicBezTo>
                  <a:pt x="4045076" y="1289551"/>
                  <a:pt x="4046650" y="1273371"/>
                  <a:pt x="4047102" y="1251201"/>
                </a:cubicBezTo>
                <a:cubicBezTo>
                  <a:pt x="4047554" y="1229031"/>
                  <a:pt x="4047865" y="1216369"/>
                  <a:pt x="4048038" y="1213214"/>
                </a:cubicBezTo>
                <a:cubicBezTo>
                  <a:pt x="4032909" y="1241106"/>
                  <a:pt x="4017095" y="1262613"/>
                  <a:pt x="4000597" y="1277734"/>
                </a:cubicBezTo>
                <a:cubicBezTo>
                  <a:pt x="3984098" y="1292856"/>
                  <a:pt x="3966467" y="1303880"/>
                  <a:pt x="3947703" y="1310807"/>
                </a:cubicBezTo>
                <a:cubicBezTo>
                  <a:pt x="3928938" y="1317733"/>
                  <a:pt x="3927350" y="1314836"/>
                  <a:pt x="3942938" y="1302116"/>
                </a:cubicBezTo>
                <a:cubicBezTo>
                  <a:pt x="3958526" y="1289396"/>
                  <a:pt x="3974555" y="1273916"/>
                  <a:pt x="3991024" y="1255676"/>
                </a:cubicBezTo>
                <a:cubicBezTo>
                  <a:pt x="4007494" y="1237435"/>
                  <a:pt x="4025065" y="1211587"/>
                  <a:pt x="4043735" y="1178131"/>
                </a:cubicBezTo>
                <a:cubicBezTo>
                  <a:pt x="4009161" y="1185315"/>
                  <a:pt x="3987755" y="1189585"/>
                  <a:pt x="3979516" y="1190940"/>
                </a:cubicBezTo>
                <a:cubicBezTo>
                  <a:pt x="3971278" y="1192295"/>
                  <a:pt x="3962150" y="1188223"/>
                  <a:pt x="3952134" y="1178722"/>
                </a:cubicBezTo>
                <a:cubicBezTo>
                  <a:pt x="3942117" y="1169222"/>
                  <a:pt x="3942293" y="1165149"/>
                  <a:pt x="3952661" y="1166505"/>
                </a:cubicBezTo>
                <a:cubicBezTo>
                  <a:pt x="3963029" y="1167860"/>
                  <a:pt x="3975103" y="1167870"/>
                  <a:pt x="3988884" y="1166537"/>
                </a:cubicBezTo>
                <a:cubicBezTo>
                  <a:pt x="4002665" y="1165203"/>
                  <a:pt x="4023021" y="1162851"/>
                  <a:pt x="4049952" y="1159481"/>
                </a:cubicBezTo>
                <a:cubicBezTo>
                  <a:pt x="4053939" y="1149916"/>
                  <a:pt x="4057265" y="1141284"/>
                  <a:pt x="4059933" y="1133583"/>
                </a:cubicBezTo>
                <a:cubicBezTo>
                  <a:pt x="4053035" y="1135390"/>
                  <a:pt x="4046309" y="1136293"/>
                  <a:pt x="4039756" y="1136293"/>
                </a:cubicBezTo>
                <a:cubicBezTo>
                  <a:pt x="4032529" y="1136293"/>
                  <a:pt x="4025986" y="1133454"/>
                  <a:pt x="4020128" y="1127775"/>
                </a:cubicBezTo>
                <a:cubicBezTo>
                  <a:pt x="4014270" y="1122097"/>
                  <a:pt x="4015478" y="1118938"/>
                  <a:pt x="4023752" y="1118300"/>
                </a:cubicBezTo>
                <a:cubicBezTo>
                  <a:pt x="4032027" y="1117662"/>
                  <a:pt x="4045664" y="1116102"/>
                  <a:pt x="4064665" y="1113621"/>
                </a:cubicBezTo>
                <a:cubicBezTo>
                  <a:pt x="4068709" y="1101504"/>
                  <a:pt x="4070731" y="1092412"/>
                  <a:pt x="4070731" y="1086346"/>
                </a:cubicBezTo>
                <a:cubicBezTo>
                  <a:pt x="4066916" y="1087207"/>
                  <a:pt x="4059879" y="1088096"/>
                  <a:pt x="4049619" y="1089014"/>
                </a:cubicBezTo>
                <a:cubicBezTo>
                  <a:pt x="4039358" y="1089931"/>
                  <a:pt x="4029288" y="1089548"/>
                  <a:pt x="4019407" y="1087863"/>
                </a:cubicBezTo>
                <a:cubicBezTo>
                  <a:pt x="4009527" y="1086178"/>
                  <a:pt x="4016249" y="1082374"/>
                  <a:pt x="4039573" y="1076452"/>
                </a:cubicBezTo>
                <a:cubicBezTo>
                  <a:pt x="4062898" y="1070529"/>
                  <a:pt x="4082103" y="1064553"/>
                  <a:pt x="4097189" y="1058523"/>
                </a:cubicBezTo>
                <a:cubicBezTo>
                  <a:pt x="4112274" y="1052493"/>
                  <a:pt x="4120900" y="1046595"/>
                  <a:pt x="4123066" y="1040831"/>
                </a:cubicBezTo>
                <a:cubicBezTo>
                  <a:pt x="4124148" y="1037948"/>
                  <a:pt x="4126032" y="1036330"/>
                  <a:pt x="4128717" y="1035977"/>
                </a:cubicBezTo>
                <a:close/>
                <a:moveTo>
                  <a:pt x="2338017" y="1035977"/>
                </a:moveTo>
                <a:cubicBezTo>
                  <a:pt x="2340703" y="1035624"/>
                  <a:pt x="2344189" y="1036536"/>
                  <a:pt x="2348477" y="1038712"/>
                </a:cubicBezTo>
                <a:cubicBezTo>
                  <a:pt x="2357052" y="1043064"/>
                  <a:pt x="2364237" y="1048560"/>
                  <a:pt x="2370030" y="1055199"/>
                </a:cubicBezTo>
                <a:cubicBezTo>
                  <a:pt x="2375823" y="1061839"/>
                  <a:pt x="2374321" y="1065761"/>
                  <a:pt x="2365524" y="1066966"/>
                </a:cubicBezTo>
                <a:cubicBezTo>
                  <a:pt x="2356726" y="1068170"/>
                  <a:pt x="2347423" y="1070332"/>
                  <a:pt x="2337614" y="1073451"/>
                </a:cubicBezTo>
                <a:cubicBezTo>
                  <a:pt x="2327805" y="1076570"/>
                  <a:pt x="2314964" y="1079334"/>
                  <a:pt x="2299089" y="1081743"/>
                </a:cubicBezTo>
                <a:cubicBezTo>
                  <a:pt x="2309887" y="1086246"/>
                  <a:pt x="2313849" y="1090935"/>
                  <a:pt x="2310974" y="1095811"/>
                </a:cubicBezTo>
                <a:cubicBezTo>
                  <a:pt x="2308098" y="1100687"/>
                  <a:pt x="2305033" y="1105577"/>
                  <a:pt x="2301778" y="1110481"/>
                </a:cubicBezTo>
                <a:cubicBezTo>
                  <a:pt x="2318957" y="1107885"/>
                  <a:pt x="2333319" y="1104763"/>
                  <a:pt x="2344863" y="1101113"/>
                </a:cubicBezTo>
                <a:cubicBezTo>
                  <a:pt x="2356407" y="1097464"/>
                  <a:pt x="2365836" y="1099238"/>
                  <a:pt x="2373149" y="1106437"/>
                </a:cubicBezTo>
                <a:cubicBezTo>
                  <a:pt x="2380463" y="1113636"/>
                  <a:pt x="2378139" y="1118386"/>
                  <a:pt x="2366180" y="1120688"/>
                </a:cubicBezTo>
                <a:cubicBezTo>
                  <a:pt x="2354220" y="1122989"/>
                  <a:pt x="2344694" y="1124803"/>
                  <a:pt x="2337603" y="1126130"/>
                </a:cubicBezTo>
                <a:cubicBezTo>
                  <a:pt x="2330512" y="1127456"/>
                  <a:pt x="2316864" y="1129381"/>
                  <a:pt x="2296658" y="1131905"/>
                </a:cubicBezTo>
                <a:cubicBezTo>
                  <a:pt x="2293503" y="1141370"/>
                  <a:pt x="2289366" y="1149078"/>
                  <a:pt x="2284247" y="1155029"/>
                </a:cubicBezTo>
                <a:lnTo>
                  <a:pt x="2326708" y="1149694"/>
                </a:lnTo>
                <a:cubicBezTo>
                  <a:pt x="2338797" y="1147959"/>
                  <a:pt x="2355116" y="1145267"/>
                  <a:pt x="2375666" y="1141617"/>
                </a:cubicBezTo>
                <a:cubicBezTo>
                  <a:pt x="2396215" y="1137968"/>
                  <a:pt x="2410254" y="1136143"/>
                  <a:pt x="2417783" y="1136143"/>
                </a:cubicBezTo>
                <a:cubicBezTo>
                  <a:pt x="2427276" y="1136143"/>
                  <a:pt x="2435063" y="1139896"/>
                  <a:pt x="2441143" y="1147403"/>
                </a:cubicBezTo>
                <a:cubicBezTo>
                  <a:pt x="2447224" y="1154911"/>
                  <a:pt x="2443115" y="1159209"/>
                  <a:pt x="2428818" y="1160299"/>
                </a:cubicBezTo>
                <a:cubicBezTo>
                  <a:pt x="2414520" y="1161389"/>
                  <a:pt x="2395685" y="1163059"/>
                  <a:pt x="2372310" y="1165311"/>
                </a:cubicBezTo>
                <a:cubicBezTo>
                  <a:pt x="2348935" y="1167562"/>
                  <a:pt x="2317810" y="1170846"/>
                  <a:pt x="2278934" y="1175162"/>
                </a:cubicBezTo>
                <a:cubicBezTo>
                  <a:pt x="2275879" y="1182777"/>
                  <a:pt x="2272251" y="1189531"/>
                  <a:pt x="2268050" y="1195425"/>
                </a:cubicBezTo>
                <a:cubicBezTo>
                  <a:pt x="2269756" y="1195612"/>
                  <a:pt x="2271810" y="1195898"/>
                  <a:pt x="2274212" y="1196286"/>
                </a:cubicBezTo>
                <a:cubicBezTo>
                  <a:pt x="2276614" y="1196673"/>
                  <a:pt x="2287484" y="1195572"/>
                  <a:pt x="2306822" y="1192984"/>
                </a:cubicBezTo>
                <a:cubicBezTo>
                  <a:pt x="2326160" y="1190395"/>
                  <a:pt x="2337847" y="1187244"/>
                  <a:pt x="2341884" y="1183530"/>
                </a:cubicBezTo>
                <a:cubicBezTo>
                  <a:pt x="2345920" y="1179816"/>
                  <a:pt x="2355095" y="1181225"/>
                  <a:pt x="2369406" y="1187757"/>
                </a:cubicBezTo>
                <a:cubicBezTo>
                  <a:pt x="2383718" y="1194289"/>
                  <a:pt x="2388848" y="1200588"/>
                  <a:pt x="2384797" y="1206654"/>
                </a:cubicBezTo>
                <a:cubicBezTo>
                  <a:pt x="2380746" y="1212719"/>
                  <a:pt x="2379846" y="1225955"/>
                  <a:pt x="2382097" y="1246362"/>
                </a:cubicBezTo>
                <a:cubicBezTo>
                  <a:pt x="2384349" y="1266768"/>
                  <a:pt x="2385474" y="1282241"/>
                  <a:pt x="2385474" y="1292781"/>
                </a:cubicBezTo>
                <a:cubicBezTo>
                  <a:pt x="2385474" y="1302991"/>
                  <a:pt x="2384281" y="1312398"/>
                  <a:pt x="2381893" y="1321002"/>
                </a:cubicBezTo>
                <a:cubicBezTo>
                  <a:pt x="2379505" y="1329607"/>
                  <a:pt x="2375275" y="1336967"/>
                  <a:pt x="2369202" y="1343083"/>
                </a:cubicBezTo>
                <a:cubicBezTo>
                  <a:pt x="2363129" y="1349199"/>
                  <a:pt x="2358117" y="1348614"/>
                  <a:pt x="2354166" y="1341330"/>
                </a:cubicBezTo>
                <a:cubicBezTo>
                  <a:pt x="2350215" y="1334045"/>
                  <a:pt x="2345802" y="1325534"/>
                  <a:pt x="2340927" y="1315797"/>
                </a:cubicBezTo>
                <a:cubicBezTo>
                  <a:pt x="2323217" y="1315797"/>
                  <a:pt x="2301799" y="1317467"/>
                  <a:pt x="2276675" y="1320809"/>
                </a:cubicBezTo>
                <a:cubicBezTo>
                  <a:pt x="2270810" y="1339064"/>
                  <a:pt x="2264504" y="1342663"/>
                  <a:pt x="2257757" y="1331607"/>
                </a:cubicBezTo>
                <a:cubicBezTo>
                  <a:pt x="2251010" y="1320551"/>
                  <a:pt x="2248984" y="1309928"/>
                  <a:pt x="2251680" y="1299739"/>
                </a:cubicBezTo>
                <a:cubicBezTo>
                  <a:pt x="2254376" y="1289551"/>
                  <a:pt x="2255950" y="1273371"/>
                  <a:pt x="2256402" y="1251201"/>
                </a:cubicBezTo>
                <a:cubicBezTo>
                  <a:pt x="2256854" y="1229031"/>
                  <a:pt x="2257165" y="1216369"/>
                  <a:pt x="2257338" y="1213214"/>
                </a:cubicBezTo>
                <a:cubicBezTo>
                  <a:pt x="2242209" y="1241106"/>
                  <a:pt x="2226395" y="1262613"/>
                  <a:pt x="2209897" y="1277734"/>
                </a:cubicBezTo>
                <a:cubicBezTo>
                  <a:pt x="2193398" y="1292856"/>
                  <a:pt x="2175767" y="1303880"/>
                  <a:pt x="2157003" y="1310807"/>
                </a:cubicBezTo>
                <a:cubicBezTo>
                  <a:pt x="2138239" y="1317733"/>
                  <a:pt x="2136650" y="1314836"/>
                  <a:pt x="2152238" y="1302116"/>
                </a:cubicBezTo>
                <a:cubicBezTo>
                  <a:pt x="2167826" y="1289396"/>
                  <a:pt x="2183855" y="1273916"/>
                  <a:pt x="2200324" y="1255676"/>
                </a:cubicBezTo>
                <a:cubicBezTo>
                  <a:pt x="2216794" y="1237435"/>
                  <a:pt x="2234365" y="1211587"/>
                  <a:pt x="2253035" y="1178131"/>
                </a:cubicBezTo>
                <a:cubicBezTo>
                  <a:pt x="2218461" y="1185315"/>
                  <a:pt x="2197055" y="1189585"/>
                  <a:pt x="2188816" y="1190940"/>
                </a:cubicBezTo>
                <a:cubicBezTo>
                  <a:pt x="2180578" y="1192295"/>
                  <a:pt x="2171450" y="1188223"/>
                  <a:pt x="2161434" y="1178722"/>
                </a:cubicBezTo>
                <a:cubicBezTo>
                  <a:pt x="2151417" y="1169222"/>
                  <a:pt x="2151593" y="1165149"/>
                  <a:pt x="2161961" y="1166505"/>
                </a:cubicBezTo>
                <a:cubicBezTo>
                  <a:pt x="2172329" y="1167860"/>
                  <a:pt x="2184403" y="1167870"/>
                  <a:pt x="2198184" y="1166537"/>
                </a:cubicBezTo>
                <a:cubicBezTo>
                  <a:pt x="2211965" y="1165203"/>
                  <a:pt x="2232321" y="1162851"/>
                  <a:pt x="2259252" y="1159481"/>
                </a:cubicBezTo>
                <a:cubicBezTo>
                  <a:pt x="2263238" y="1149916"/>
                  <a:pt x="2266565" y="1141284"/>
                  <a:pt x="2269233" y="1133583"/>
                </a:cubicBezTo>
                <a:cubicBezTo>
                  <a:pt x="2262335" y="1135390"/>
                  <a:pt x="2255610" y="1136293"/>
                  <a:pt x="2249056" y="1136293"/>
                </a:cubicBezTo>
                <a:cubicBezTo>
                  <a:pt x="2241829" y="1136293"/>
                  <a:pt x="2235286" y="1133454"/>
                  <a:pt x="2229428" y="1127775"/>
                </a:cubicBezTo>
                <a:cubicBezTo>
                  <a:pt x="2223570" y="1122097"/>
                  <a:pt x="2224778" y="1118938"/>
                  <a:pt x="2233052" y="1118300"/>
                </a:cubicBezTo>
                <a:cubicBezTo>
                  <a:pt x="2241327" y="1117662"/>
                  <a:pt x="2254964" y="1116102"/>
                  <a:pt x="2273965" y="1113621"/>
                </a:cubicBezTo>
                <a:cubicBezTo>
                  <a:pt x="2278009" y="1101504"/>
                  <a:pt x="2280031" y="1092412"/>
                  <a:pt x="2280031" y="1086346"/>
                </a:cubicBezTo>
                <a:cubicBezTo>
                  <a:pt x="2276216" y="1087207"/>
                  <a:pt x="2269179" y="1088096"/>
                  <a:pt x="2258919" y="1089014"/>
                </a:cubicBezTo>
                <a:cubicBezTo>
                  <a:pt x="2248658" y="1089931"/>
                  <a:pt x="2238588" y="1089548"/>
                  <a:pt x="2228707" y="1087863"/>
                </a:cubicBezTo>
                <a:cubicBezTo>
                  <a:pt x="2218827" y="1086178"/>
                  <a:pt x="2225549" y="1082374"/>
                  <a:pt x="2248873" y="1076452"/>
                </a:cubicBezTo>
                <a:cubicBezTo>
                  <a:pt x="2272198" y="1070529"/>
                  <a:pt x="2291403" y="1064553"/>
                  <a:pt x="2306489" y="1058523"/>
                </a:cubicBezTo>
                <a:cubicBezTo>
                  <a:pt x="2321574" y="1052493"/>
                  <a:pt x="2330200" y="1046595"/>
                  <a:pt x="2332366" y="1040831"/>
                </a:cubicBezTo>
                <a:cubicBezTo>
                  <a:pt x="2333448" y="1037948"/>
                  <a:pt x="2335332" y="1036330"/>
                  <a:pt x="2338017" y="1035977"/>
                </a:cubicBezTo>
                <a:close/>
                <a:moveTo>
                  <a:pt x="1219542" y="1034539"/>
                </a:moveTo>
                <a:cubicBezTo>
                  <a:pt x="1223154" y="1034707"/>
                  <a:pt x="1228023" y="1035661"/>
                  <a:pt x="1234150" y="1037400"/>
                </a:cubicBezTo>
                <a:cubicBezTo>
                  <a:pt x="1246404" y="1040877"/>
                  <a:pt x="1252530" y="1044114"/>
                  <a:pt x="1252530" y="1047112"/>
                </a:cubicBezTo>
                <a:cubicBezTo>
                  <a:pt x="1252530" y="1048976"/>
                  <a:pt x="1252082" y="1053296"/>
                  <a:pt x="1251186" y="1060072"/>
                </a:cubicBezTo>
                <a:cubicBezTo>
                  <a:pt x="1250290" y="1066847"/>
                  <a:pt x="1249842" y="1075577"/>
                  <a:pt x="1249842" y="1086260"/>
                </a:cubicBezTo>
                <a:cubicBezTo>
                  <a:pt x="1249842" y="1096987"/>
                  <a:pt x="1253548" y="1117658"/>
                  <a:pt x="1260962" y="1148275"/>
                </a:cubicBezTo>
                <a:cubicBezTo>
                  <a:pt x="1264978" y="1146683"/>
                  <a:pt x="1272660" y="1144259"/>
                  <a:pt x="1284011" y="1141004"/>
                </a:cubicBezTo>
                <a:cubicBezTo>
                  <a:pt x="1295361" y="1137749"/>
                  <a:pt x="1303750" y="1139212"/>
                  <a:pt x="1309178" y="1145392"/>
                </a:cubicBezTo>
                <a:cubicBezTo>
                  <a:pt x="1314605" y="1151573"/>
                  <a:pt x="1311533" y="1156323"/>
                  <a:pt x="1299961" y="1159643"/>
                </a:cubicBezTo>
                <a:cubicBezTo>
                  <a:pt x="1288388" y="1162962"/>
                  <a:pt x="1277081" y="1166071"/>
                  <a:pt x="1266039" y="1168968"/>
                </a:cubicBezTo>
                <a:cubicBezTo>
                  <a:pt x="1272220" y="1189890"/>
                  <a:pt x="1278988" y="1208188"/>
                  <a:pt x="1286345" y="1223862"/>
                </a:cubicBezTo>
                <a:cubicBezTo>
                  <a:pt x="1288237" y="1221324"/>
                  <a:pt x="1291597" y="1214612"/>
                  <a:pt x="1296422" y="1203728"/>
                </a:cubicBezTo>
                <a:cubicBezTo>
                  <a:pt x="1301248" y="1192844"/>
                  <a:pt x="1303212" y="1183806"/>
                  <a:pt x="1302316" y="1176614"/>
                </a:cubicBezTo>
                <a:cubicBezTo>
                  <a:pt x="1301420" y="1169423"/>
                  <a:pt x="1307521" y="1169878"/>
                  <a:pt x="1320621" y="1177980"/>
                </a:cubicBezTo>
                <a:cubicBezTo>
                  <a:pt x="1333721" y="1186082"/>
                  <a:pt x="1336718" y="1194439"/>
                  <a:pt x="1329613" y="1203051"/>
                </a:cubicBezTo>
                <a:cubicBezTo>
                  <a:pt x="1322507" y="1211662"/>
                  <a:pt x="1312558" y="1225088"/>
                  <a:pt x="1299767" y="1243329"/>
                </a:cubicBezTo>
                <a:cubicBezTo>
                  <a:pt x="1308472" y="1257525"/>
                  <a:pt x="1317897" y="1269697"/>
                  <a:pt x="1328042" y="1279842"/>
                </a:cubicBezTo>
                <a:cubicBezTo>
                  <a:pt x="1338188" y="1289988"/>
                  <a:pt x="1345874" y="1296692"/>
                  <a:pt x="1351101" y="1299955"/>
                </a:cubicBezTo>
                <a:cubicBezTo>
                  <a:pt x="1356328" y="1303217"/>
                  <a:pt x="1359903" y="1301034"/>
                  <a:pt x="1361824" y="1293405"/>
                </a:cubicBezTo>
                <a:cubicBezTo>
                  <a:pt x="1363746" y="1285776"/>
                  <a:pt x="1367381" y="1277003"/>
                  <a:pt x="1372730" y="1267087"/>
                </a:cubicBezTo>
                <a:cubicBezTo>
                  <a:pt x="1378079" y="1257171"/>
                  <a:pt x="1380753" y="1263032"/>
                  <a:pt x="1380753" y="1284671"/>
                </a:cubicBezTo>
                <a:cubicBezTo>
                  <a:pt x="1380753" y="1303515"/>
                  <a:pt x="1382331" y="1318364"/>
                  <a:pt x="1385486" y="1329219"/>
                </a:cubicBezTo>
                <a:cubicBezTo>
                  <a:pt x="1388641" y="1340075"/>
                  <a:pt x="1385242" y="1345503"/>
                  <a:pt x="1375290" y="1345503"/>
                </a:cubicBezTo>
                <a:cubicBezTo>
                  <a:pt x="1367130" y="1345503"/>
                  <a:pt x="1353780" y="1338089"/>
                  <a:pt x="1335237" y="1323261"/>
                </a:cubicBezTo>
                <a:cubicBezTo>
                  <a:pt x="1316696" y="1308433"/>
                  <a:pt x="1298756" y="1287504"/>
                  <a:pt x="1281419" y="1260472"/>
                </a:cubicBezTo>
                <a:cubicBezTo>
                  <a:pt x="1273661" y="1268947"/>
                  <a:pt x="1264390" y="1275999"/>
                  <a:pt x="1253606" y="1281628"/>
                </a:cubicBezTo>
                <a:cubicBezTo>
                  <a:pt x="1242822" y="1287256"/>
                  <a:pt x="1231371" y="1290759"/>
                  <a:pt x="1219254" y="1292136"/>
                </a:cubicBezTo>
                <a:cubicBezTo>
                  <a:pt x="1207136" y="1293512"/>
                  <a:pt x="1205835" y="1290913"/>
                  <a:pt x="1215350" y="1284338"/>
                </a:cubicBezTo>
                <a:cubicBezTo>
                  <a:pt x="1224865" y="1277763"/>
                  <a:pt x="1234218" y="1271410"/>
                  <a:pt x="1243410" y="1265280"/>
                </a:cubicBezTo>
                <a:cubicBezTo>
                  <a:pt x="1252602" y="1259150"/>
                  <a:pt x="1261436" y="1250757"/>
                  <a:pt x="1269911" y="1240102"/>
                </a:cubicBezTo>
                <a:cubicBezTo>
                  <a:pt x="1258467" y="1213472"/>
                  <a:pt x="1249985" y="1191467"/>
                  <a:pt x="1244464" y="1174087"/>
                </a:cubicBezTo>
                <a:cubicBezTo>
                  <a:pt x="1230081" y="1180239"/>
                  <a:pt x="1214773" y="1185717"/>
                  <a:pt x="1198540" y="1190521"/>
                </a:cubicBezTo>
                <a:cubicBezTo>
                  <a:pt x="1199443" y="1197791"/>
                  <a:pt x="1199895" y="1204402"/>
                  <a:pt x="1199895" y="1210353"/>
                </a:cubicBezTo>
                <a:cubicBezTo>
                  <a:pt x="1225090" y="1199555"/>
                  <a:pt x="1233103" y="1198802"/>
                  <a:pt x="1223932" y="1208095"/>
                </a:cubicBezTo>
                <a:cubicBezTo>
                  <a:pt x="1214762" y="1217387"/>
                  <a:pt x="1206749" y="1224314"/>
                  <a:pt x="1199895" y="1228874"/>
                </a:cubicBezTo>
                <a:cubicBezTo>
                  <a:pt x="1199895" y="1250355"/>
                  <a:pt x="1199421" y="1268195"/>
                  <a:pt x="1198475" y="1282391"/>
                </a:cubicBezTo>
                <a:cubicBezTo>
                  <a:pt x="1197529" y="1296588"/>
                  <a:pt x="1193104" y="1308630"/>
                  <a:pt x="1185203" y="1318518"/>
                </a:cubicBezTo>
                <a:cubicBezTo>
                  <a:pt x="1177302" y="1328405"/>
                  <a:pt x="1171784" y="1330600"/>
                  <a:pt x="1168651" y="1325100"/>
                </a:cubicBezTo>
                <a:cubicBezTo>
                  <a:pt x="1165518" y="1319601"/>
                  <a:pt x="1159341" y="1312699"/>
                  <a:pt x="1150120" y="1304396"/>
                </a:cubicBezTo>
                <a:cubicBezTo>
                  <a:pt x="1140899" y="1296093"/>
                  <a:pt x="1136289" y="1290874"/>
                  <a:pt x="1136289" y="1288737"/>
                </a:cubicBezTo>
                <a:cubicBezTo>
                  <a:pt x="1136289" y="1285080"/>
                  <a:pt x="1141487" y="1284600"/>
                  <a:pt x="1151884" y="1287296"/>
                </a:cubicBezTo>
                <a:cubicBezTo>
                  <a:pt x="1162280" y="1289992"/>
                  <a:pt x="1168583" y="1289034"/>
                  <a:pt x="1170791" y="1284424"/>
                </a:cubicBezTo>
                <a:cubicBezTo>
                  <a:pt x="1173000" y="1279814"/>
                  <a:pt x="1174548" y="1265527"/>
                  <a:pt x="1175437" y="1241565"/>
                </a:cubicBezTo>
                <a:cubicBezTo>
                  <a:pt x="1153382" y="1252965"/>
                  <a:pt x="1137930" y="1261888"/>
                  <a:pt x="1129083" y="1268334"/>
                </a:cubicBezTo>
                <a:cubicBezTo>
                  <a:pt x="1120235" y="1274780"/>
                  <a:pt x="1113767" y="1277752"/>
                  <a:pt x="1109680" y="1277250"/>
                </a:cubicBezTo>
                <a:cubicBezTo>
                  <a:pt x="1105593" y="1276748"/>
                  <a:pt x="1099782" y="1272654"/>
                  <a:pt x="1092246" y="1264968"/>
                </a:cubicBezTo>
                <a:cubicBezTo>
                  <a:pt x="1084710" y="1257282"/>
                  <a:pt x="1084352" y="1252807"/>
                  <a:pt x="1091171" y="1251546"/>
                </a:cubicBezTo>
                <a:cubicBezTo>
                  <a:pt x="1097990" y="1250284"/>
                  <a:pt x="1103403" y="1248986"/>
                  <a:pt x="1107411" y="1247652"/>
                </a:cubicBezTo>
                <a:cubicBezTo>
                  <a:pt x="1111419" y="1246319"/>
                  <a:pt x="1119177" y="1243658"/>
                  <a:pt x="1130685" y="1239672"/>
                </a:cubicBezTo>
                <a:cubicBezTo>
                  <a:pt x="1142193" y="1235685"/>
                  <a:pt x="1157562" y="1229512"/>
                  <a:pt x="1176793" y="1221152"/>
                </a:cubicBezTo>
                <a:cubicBezTo>
                  <a:pt x="1176793" y="1211572"/>
                  <a:pt x="1176491" y="1203083"/>
                  <a:pt x="1175889" y="1195683"/>
                </a:cubicBezTo>
                <a:cubicBezTo>
                  <a:pt x="1154981" y="1202753"/>
                  <a:pt x="1141720" y="1207442"/>
                  <a:pt x="1136106" y="1209751"/>
                </a:cubicBezTo>
                <a:cubicBezTo>
                  <a:pt x="1130492" y="1212060"/>
                  <a:pt x="1123045" y="1208919"/>
                  <a:pt x="1113767" y="1200330"/>
                </a:cubicBezTo>
                <a:cubicBezTo>
                  <a:pt x="1104489" y="1191740"/>
                  <a:pt x="1106174" y="1187445"/>
                  <a:pt x="1118822" y="1187445"/>
                </a:cubicBezTo>
                <a:cubicBezTo>
                  <a:pt x="1129205" y="1187445"/>
                  <a:pt x="1148076" y="1183767"/>
                  <a:pt x="1175437" y="1176410"/>
                </a:cubicBezTo>
                <a:cubicBezTo>
                  <a:pt x="1171279" y="1160521"/>
                  <a:pt x="1167515" y="1151644"/>
                  <a:pt x="1164144" y="1149780"/>
                </a:cubicBezTo>
                <a:cubicBezTo>
                  <a:pt x="1156845" y="1151573"/>
                  <a:pt x="1149704" y="1152695"/>
                  <a:pt x="1142720" y="1153147"/>
                </a:cubicBezTo>
                <a:cubicBezTo>
                  <a:pt x="1135736" y="1153598"/>
                  <a:pt x="1138457" y="1149257"/>
                  <a:pt x="1150883" y="1140122"/>
                </a:cubicBezTo>
                <a:cubicBezTo>
                  <a:pt x="1163309" y="1130987"/>
                  <a:pt x="1171856" y="1123237"/>
                  <a:pt x="1176524" y="1116870"/>
                </a:cubicBezTo>
                <a:cubicBezTo>
                  <a:pt x="1181191" y="1110502"/>
                  <a:pt x="1183525" y="1106150"/>
                  <a:pt x="1183525" y="1103813"/>
                </a:cubicBezTo>
                <a:cubicBezTo>
                  <a:pt x="1183525" y="1097460"/>
                  <a:pt x="1190979" y="1098019"/>
                  <a:pt x="1205885" y="1105491"/>
                </a:cubicBezTo>
                <a:cubicBezTo>
                  <a:pt x="1220792" y="1112962"/>
                  <a:pt x="1224302" y="1118838"/>
                  <a:pt x="1216415" y="1123118"/>
                </a:cubicBezTo>
                <a:cubicBezTo>
                  <a:pt x="1208527" y="1127399"/>
                  <a:pt x="1195370" y="1133626"/>
                  <a:pt x="1176943" y="1141800"/>
                </a:cubicBezTo>
                <a:cubicBezTo>
                  <a:pt x="1188143" y="1144984"/>
                  <a:pt x="1194542" y="1148171"/>
                  <a:pt x="1196141" y="1151361"/>
                </a:cubicBezTo>
                <a:cubicBezTo>
                  <a:pt x="1197740" y="1154552"/>
                  <a:pt x="1198540" y="1159818"/>
                  <a:pt x="1198540" y="1167161"/>
                </a:cubicBezTo>
                <a:cubicBezTo>
                  <a:pt x="1211618" y="1163819"/>
                  <a:pt x="1225062" y="1159754"/>
                  <a:pt x="1238871" y="1154964"/>
                </a:cubicBezTo>
                <a:cubicBezTo>
                  <a:pt x="1236175" y="1140008"/>
                  <a:pt x="1232171" y="1119497"/>
                  <a:pt x="1226858" y="1093434"/>
                </a:cubicBezTo>
                <a:cubicBezTo>
                  <a:pt x="1221545" y="1067371"/>
                  <a:pt x="1217271" y="1052048"/>
                  <a:pt x="1214038" y="1047466"/>
                </a:cubicBezTo>
                <a:cubicBezTo>
                  <a:pt x="1210804" y="1042885"/>
                  <a:pt x="1210284" y="1039192"/>
                  <a:pt x="1212478" y="1036389"/>
                </a:cubicBezTo>
                <a:cubicBezTo>
                  <a:pt x="1213575" y="1034987"/>
                  <a:pt x="1215930" y="1034370"/>
                  <a:pt x="1219542" y="1034539"/>
                </a:cubicBezTo>
                <a:close/>
                <a:moveTo>
                  <a:pt x="1561192" y="1031791"/>
                </a:moveTo>
                <a:cubicBezTo>
                  <a:pt x="1562825" y="1031900"/>
                  <a:pt x="1564769" y="1032379"/>
                  <a:pt x="1567022" y="1033227"/>
                </a:cubicBezTo>
                <a:cubicBezTo>
                  <a:pt x="1576035" y="1036618"/>
                  <a:pt x="1582810" y="1040615"/>
                  <a:pt x="1587349" y="1045219"/>
                </a:cubicBezTo>
                <a:cubicBezTo>
                  <a:pt x="1591888" y="1049822"/>
                  <a:pt x="1591934" y="1053819"/>
                  <a:pt x="1587489" y="1057211"/>
                </a:cubicBezTo>
                <a:cubicBezTo>
                  <a:pt x="1583043" y="1060602"/>
                  <a:pt x="1576719" y="1066213"/>
                  <a:pt x="1568517" y="1074042"/>
                </a:cubicBezTo>
                <a:cubicBezTo>
                  <a:pt x="1596452" y="1073211"/>
                  <a:pt x="1618790" y="1069626"/>
                  <a:pt x="1635532" y="1063287"/>
                </a:cubicBezTo>
                <a:cubicBezTo>
                  <a:pt x="1652274" y="1056949"/>
                  <a:pt x="1665313" y="1056910"/>
                  <a:pt x="1674649" y="1063169"/>
                </a:cubicBezTo>
                <a:cubicBezTo>
                  <a:pt x="1683984" y="1069429"/>
                  <a:pt x="1683633" y="1074845"/>
                  <a:pt x="1673595" y="1079420"/>
                </a:cubicBezTo>
                <a:cubicBezTo>
                  <a:pt x="1663557" y="1083995"/>
                  <a:pt x="1649711" y="1087637"/>
                  <a:pt x="1632058" y="1090347"/>
                </a:cubicBezTo>
                <a:cubicBezTo>
                  <a:pt x="1614405" y="1093058"/>
                  <a:pt x="1600119" y="1094642"/>
                  <a:pt x="1589199" y="1095101"/>
                </a:cubicBezTo>
                <a:cubicBezTo>
                  <a:pt x="1578279" y="1095560"/>
                  <a:pt x="1568926" y="1093538"/>
                  <a:pt x="1561139" y="1089035"/>
                </a:cubicBezTo>
                <a:cubicBezTo>
                  <a:pt x="1536976" y="1113829"/>
                  <a:pt x="1517516" y="1128804"/>
                  <a:pt x="1502760" y="1133959"/>
                </a:cubicBezTo>
                <a:cubicBezTo>
                  <a:pt x="1488004" y="1139115"/>
                  <a:pt x="1486139" y="1136032"/>
                  <a:pt x="1497167" y="1124710"/>
                </a:cubicBezTo>
                <a:cubicBezTo>
                  <a:pt x="1508195" y="1113388"/>
                  <a:pt x="1520793" y="1098675"/>
                  <a:pt x="1534961" y="1080571"/>
                </a:cubicBezTo>
                <a:cubicBezTo>
                  <a:pt x="1549129" y="1062466"/>
                  <a:pt x="1555761" y="1049202"/>
                  <a:pt x="1554858" y="1040777"/>
                </a:cubicBezTo>
                <a:cubicBezTo>
                  <a:pt x="1554180" y="1034458"/>
                  <a:pt x="1556292" y="1031463"/>
                  <a:pt x="1561192" y="1031791"/>
                </a:cubicBezTo>
                <a:close/>
                <a:moveTo>
                  <a:pt x="3268691" y="752820"/>
                </a:moveTo>
                <a:cubicBezTo>
                  <a:pt x="3272674" y="752177"/>
                  <a:pt x="3277076" y="752475"/>
                  <a:pt x="3281898" y="753715"/>
                </a:cubicBezTo>
                <a:cubicBezTo>
                  <a:pt x="3291542" y="756196"/>
                  <a:pt x="3297841" y="761413"/>
                  <a:pt x="3300795" y="769364"/>
                </a:cubicBezTo>
                <a:cubicBezTo>
                  <a:pt x="3303749" y="777316"/>
                  <a:pt x="3303333" y="787264"/>
                  <a:pt x="3299547" y="799210"/>
                </a:cubicBezTo>
                <a:cubicBezTo>
                  <a:pt x="3295761" y="811155"/>
                  <a:pt x="3288885" y="822581"/>
                  <a:pt x="3278919" y="833486"/>
                </a:cubicBezTo>
                <a:cubicBezTo>
                  <a:pt x="3268952" y="844392"/>
                  <a:pt x="3259344" y="850329"/>
                  <a:pt x="3250095" y="851297"/>
                </a:cubicBezTo>
                <a:cubicBezTo>
                  <a:pt x="3240846" y="852265"/>
                  <a:pt x="3239039" y="849781"/>
                  <a:pt x="3244674" y="843844"/>
                </a:cubicBezTo>
                <a:cubicBezTo>
                  <a:pt x="3250310" y="837907"/>
                  <a:pt x="3255505" y="831916"/>
                  <a:pt x="3260259" y="825872"/>
                </a:cubicBezTo>
                <a:cubicBezTo>
                  <a:pt x="3265012" y="819827"/>
                  <a:pt x="3269146" y="812589"/>
                  <a:pt x="3272659" y="804157"/>
                </a:cubicBezTo>
                <a:cubicBezTo>
                  <a:pt x="3266335" y="804157"/>
                  <a:pt x="3261019" y="802540"/>
                  <a:pt x="3256709" y="799307"/>
                </a:cubicBezTo>
                <a:cubicBezTo>
                  <a:pt x="3252400" y="796073"/>
                  <a:pt x="3249482" y="791843"/>
                  <a:pt x="3247955" y="786616"/>
                </a:cubicBezTo>
                <a:cubicBezTo>
                  <a:pt x="3246427" y="781389"/>
                  <a:pt x="3246148" y="776506"/>
                  <a:pt x="3247116" y="771967"/>
                </a:cubicBezTo>
                <a:cubicBezTo>
                  <a:pt x="3248084" y="767428"/>
                  <a:pt x="3251712" y="762632"/>
                  <a:pt x="3258000" y="757577"/>
                </a:cubicBezTo>
                <a:cubicBezTo>
                  <a:pt x="3261144" y="755049"/>
                  <a:pt x="3264708" y="753464"/>
                  <a:pt x="3268691" y="752820"/>
                </a:cubicBezTo>
                <a:close/>
                <a:moveTo>
                  <a:pt x="782491" y="751046"/>
                </a:moveTo>
                <a:cubicBezTo>
                  <a:pt x="787223" y="751051"/>
                  <a:pt x="791963" y="752303"/>
                  <a:pt x="796709" y="754802"/>
                </a:cubicBezTo>
                <a:cubicBezTo>
                  <a:pt x="806203" y="759799"/>
                  <a:pt x="810949" y="767690"/>
                  <a:pt x="810949" y="778474"/>
                </a:cubicBezTo>
                <a:cubicBezTo>
                  <a:pt x="810949" y="789258"/>
                  <a:pt x="805453" y="796908"/>
                  <a:pt x="794461" y="801425"/>
                </a:cubicBezTo>
                <a:cubicBezTo>
                  <a:pt x="783470" y="805943"/>
                  <a:pt x="773768" y="805394"/>
                  <a:pt x="765358" y="799780"/>
                </a:cubicBezTo>
                <a:cubicBezTo>
                  <a:pt x="756947" y="794166"/>
                  <a:pt x="752979" y="786504"/>
                  <a:pt x="753452" y="776796"/>
                </a:cubicBezTo>
                <a:cubicBezTo>
                  <a:pt x="753925" y="767088"/>
                  <a:pt x="758880" y="759746"/>
                  <a:pt x="768316" y="754770"/>
                </a:cubicBezTo>
                <a:cubicBezTo>
                  <a:pt x="773034" y="752281"/>
                  <a:pt x="777759" y="751040"/>
                  <a:pt x="782491" y="751046"/>
                </a:cubicBezTo>
                <a:close/>
                <a:moveTo>
                  <a:pt x="421497" y="750900"/>
                </a:moveTo>
                <a:cubicBezTo>
                  <a:pt x="423635" y="752286"/>
                  <a:pt x="425463" y="756670"/>
                  <a:pt x="426979" y="764051"/>
                </a:cubicBezTo>
                <a:cubicBezTo>
                  <a:pt x="430012" y="778814"/>
                  <a:pt x="425287" y="794363"/>
                  <a:pt x="412804" y="810696"/>
                </a:cubicBezTo>
                <a:cubicBezTo>
                  <a:pt x="400321" y="827030"/>
                  <a:pt x="391745" y="830224"/>
                  <a:pt x="387078" y="820279"/>
                </a:cubicBezTo>
                <a:cubicBezTo>
                  <a:pt x="382410" y="810334"/>
                  <a:pt x="382872" y="801544"/>
                  <a:pt x="388465" y="793908"/>
                </a:cubicBezTo>
                <a:cubicBezTo>
                  <a:pt x="394058" y="786271"/>
                  <a:pt x="398109" y="780352"/>
                  <a:pt x="400618" y="776151"/>
                </a:cubicBezTo>
                <a:cubicBezTo>
                  <a:pt x="404117" y="771763"/>
                  <a:pt x="408627" y="764958"/>
                  <a:pt x="414148" y="755737"/>
                </a:cubicBezTo>
                <a:cubicBezTo>
                  <a:pt x="416909" y="751127"/>
                  <a:pt x="419358" y="749515"/>
                  <a:pt x="421497" y="750900"/>
                </a:cubicBezTo>
                <a:close/>
                <a:moveTo>
                  <a:pt x="463386" y="750102"/>
                </a:moveTo>
                <a:cubicBezTo>
                  <a:pt x="467630" y="748237"/>
                  <a:pt x="475506" y="750711"/>
                  <a:pt x="487015" y="757523"/>
                </a:cubicBezTo>
                <a:cubicBezTo>
                  <a:pt x="498523" y="764334"/>
                  <a:pt x="504524" y="772279"/>
                  <a:pt x="505019" y="781356"/>
                </a:cubicBezTo>
                <a:cubicBezTo>
                  <a:pt x="505513" y="790434"/>
                  <a:pt x="503115" y="797177"/>
                  <a:pt x="497824" y="801587"/>
                </a:cubicBezTo>
                <a:cubicBezTo>
                  <a:pt x="492532" y="805996"/>
                  <a:pt x="487431" y="804286"/>
                  <a:pt x="482519" y="796456"/>
                </a:cubicBezTo>
                <a:cubicBezTo>
                  <a:pt x="477607" y="788627"/>
                  <a:pt x="471975" y="780180"/>
                  <a:pt x="465622" y="771117"/>
                </a:cubicBezTo>
                <a:cubicBezTo>
                  <a:pt x="459886" y="758971"/>
                  <a:pt x="459141" y="751966"/>
                  <a:pt x="463386" y="750102"/>
                </a:cubicBezTo>
                <a:close/>
                <a:moveTo>
                  <a:pt x="526677" y="746386"/>
                </a:moveTo>
                <a:cubicBezTo>
                  <a:pt x="529034" y="745744"/>
                  <a:pt x="532570" y="746144"/>
                  <a:pt x="537284" y="747585"/>
                </a:cubicBezTo>
                <a:cubicBezTo>
                  <a:pt x="546713" y="750467"/>
                  <a:pt x="554145" y="754379"/>
                  <a:pt x="559579" y="759319"/>
                </a:cubicBezTo>
                <a:cubicBezTo>
                  <a:pt x="565014" y="764259"/>
                  <a:pt x="568202" y="770221"/>
                  <a:pt x="569141" y="777205"/>
                </a:cubicBezTo>
                <a:cubicBezTo>
                  <a:pt x="570080" y="784188"/>
                  <a:pt x="567997" y="790426"/>
                  <a:pt x="562892" y="795919"/>
                </a:cubicBezTo>
                <a:cubicBezTo>
                  <a:pt x="557787" y="801411"/>
                  <a:pt x="551374" y="798715"/>
                  <a:pt x="543651" y="787831"/>
                </a:cubicBezTo>
                <a:cubicBezTo>
                  <a:pt x="535929" y="776947"/>
                  <a:pt x="530505" y="768895"/>
                  <a:pt x="527379" y="763675"/>
                </a:cubicBezTo>
                <a:cubicBezTo>
                  <a:pt x="524554" y="758053"/>
                  <a:pt x="523141" y="753974"/>
                  <a:pt x="523141" y="751435"/>
                </a:cubicBezTo>
                <a:cubicBezTo>
                  <a:pt x="523141" y="748711"/>
                  <a:pt x="524320" y="747028"/>
                  <a:pt x="526677" y="746386"/>
                </a:cubicBezTo>
                <a:close/>
                <a:moveTo>
                  <a:pt x="591982" y="745313"/>
                </a:moveTo>
                <a:cubicBezTo>
                  <a:pt x="593439" y="744229"/>
                  <a:pt x="596247" y="744280"/>
                  <a:pt x="600406" y="745466"/>
                </a:cubicBezTo>
                <a:cubicBezTo>
                  <a:pt x="608724" y="747840"/>
                  <a:pt x="620045" y="752611"/>
                  <a:pt x="634371" y="759781"/>
                </a:cubicBezTo>
                <a:cubicBezTo>
                  <a:pt x="650045" y="767625"/>
                  <a:pt x="659524" y="777205"/>
                  <a:pt x="662808" y="788519"/>
                </a:cubicBezTo>
                <a:cubicBezTo>
                  <a:pt x="666092" y="799834"/>
                  <a:pt x="664500" y="808194"/>
                  <a:pt x="658032" y="813600"/>
                </a:cubicBezTo>
                <a:cubicBezTo>
                  <a:pt x="651565" y="819006"/>
                  <a:pt x="641383" y="813640"/>
                  <a:pt x="627488" y="797500"/>
                </a:cubicBezTo>
                <a:cubicBezTo>
                  <a:pt x="613592" y="781360"/>
                  <a:pt x="604769" y="771415"/>
                  <a:pt x="601019" y="767665"/>
                </a:cubicBezTo>
                <a:cubicBezTo>
                  <a:pt x="597269" y="763915"/>
                  <a:pt x="594150" y="758684"/>
                  <a:pt x="591662" y="751973"/>
                </a:cubicBezTo>
                <a:cubicBezTo>
                  <a:pt x="590418" y="748618"/>
                  <a:pt x="590525" y="746397"/>
                  <a:pt x="591982" y="745313"/>
                </a:cubicBezTo>
                <a:close/>
                <a:moveTo>
                  <a:pt x="5248982" y="742638"/>
                </a:moveTo>
                <a:cubicBezTo>
                  <a:pt x="5245610" y="742828"/>
                  <a:pt x="5242331" y="744108"/>
                  <a:pt x="5239144" y="746477"/>
                </a:cubicBezTo>
                <a:cubicBezTo>
                  <a:pt x="5232770" y="751217"/>
                  <a:pt x="5229582" y="757534"/>
                  <a:pt x="5229582" y="765428"/>
                </a:cubicBezTo>
                <a:cubicBezTo>
                  <a:pt x="5229582" y="773322"/>
                  <a:pt x="5233131" y="779248"/>
                  <a:pt x="5240230" y="783206"/>
                </a:cubicBezTo>
                <a:cubicBezTo>
                  <a:pt x="5247328" y="787164"/>
                  <a:pt x="5254276" y="786963"/>
                  <a:pt x="5261073" y="782604"/>
                </a:cubicBezTo>
                <a:cubicBezTo>
                  <a:pt x="5267870" y="778230"/>
                  <a:pt x="5271065" y="771920"/>
                  <a:pt x="5270656" y="763675"/>
                </a:cubicBezTo>
                <a:cubicBezTo>
                  <a:pt x="5270248" y="755429"/>
                  <a:pt x="5266487" y="749317"/>
                  <a:pt x="5259374" y="745337"/>
                </a:cubicBezTo>
                <a:cubicBezTo>
                  <a:pt x="5255818" y="743348"/>
                  <a:pt x="5252354" y="742448"/>
                  <a:pt x="5248982" y="742638"/>
                </a:cubicBezTo>
                <a:close/>
                <a:moveTo>
                  <a:pt x="3028197" y="739320"/>
                </a:moveTo>
                <a:cubicBezTo>
                  <a:pt x="3032290" y="739370"/>
                  <a:pt x="3040420" y="741706"/>
                  <a:pt x="3052587" y="746327"/>
                </a:cubicBezTo>
                <a:cubicBezTo>
                  <a:pt x="3076922" y="755569"/>
                  <a:pt x="3094715" y="765578"/>
                  <a:pt x="3105965" y="776355"/>
                </a:cubicBezTo>
                <a:cubicBezTo>
                  <a:pt x="3117215" y="787132"/>
                  <a:pt x="3122553" y="799407"/>
                  <a:pt x="3121980" y="813181"/>
                </a:cubicBezTo>
                <a:cubicBezTo>
                  <a:pt x="3121406" y="826954"/>
                  <a:pt x="3115967" y="829837"/>
                  <a:pt x="3105664" y="821828"/>
                </a:cubicBezTo>
                <a:cubicBezTo>
                  <a:pt x="3095361" y="813819"/>
                  <a:pt x="3081612" y="801669"/>
                  <a:pt x="3064418" y="785379"/>
                </a:cubicBezTo>
                <a:cubicBezTo>
                  <a:pt x="3048127" y="768185"/>
                  <a:pt x="3035999" y="755067"/>
                  <a:pt x="3028033" y="746026"/>
                </a:cubicBezTo>
                <a:cubicBezTo>
                  <a:pt x="3024050" y="741505"/>
                  <a:pt x="3024105" y="739270"/>
                  <a:pt x="3028197" y="739320"/>
                </a:cubicBezTo>
                <a:close/>
                <a:moveTo>
                  <a:pt x="3763715" y="734446"/>
                </a:moveTo>
                <a:cubicBezTo>
                  <a:pt x="3764874" y="733780"/>
                  <a:pt x="3766942" y="733858"/>
                  <a:pt x="3769920" y="734679"/>
                </a:cubicBezTo>
                <a:cubicBezTo>
                  <a:pt x="3781829" y="737963"/>
                  <a:pt x="3792803" y="741878"/>
                  <a:pt x="3802841" y="746424"/>
                </a:cubicBezTo>
                <a:cubicBezTo>
                  <a:pt x="3814156" y="751156"/>
                  <a:pt x="3824069" y="758010"/>
                  <a:pt x="3832579" y="766987"/>
                </a:cubicBezTo>
                <a:cubicBezTo>
                  <a:pt x="3841090" y="775964"/>
                  <a:pt x="3844779" y="787551"/>
                  <a:pt x="3843647" y="801748"/>
                </a:cubicBezTo>
                <a:cubicBezTo>
                  <a:pt x="3842514" y="815945"/>
                  <a:pt x="3835555" y="817748"/>
                  <a:pt x="3822771" y="807158"/>
                </a:cubicBezTo>
                <a:cubicBezTo>
                  <a:pt x="3809986" y="796568"/>
                  <a:pt x="3795004" y="781019"/>
                  <a:pt x="3777825" y="760513"/>
                </a:cubicBezTo>
                <a:cubicBezTo>
                  <a:pt x="3764940" y="745133"/>
                  <a:pt x="3760237" y="736444"/>
                  <a:pt x="3763715" y="734446"/>
                </a:cubicBezTo>
                <a:close/>
                <a:moveTo>
                  <a:pt x="3693961" y="730603"/>
                </a:moveTo>
                <a:cubicBezTo>
                  <a:pt x="3698203" y="730574"/>
                  <a:pt x="3704676" y="732628"/>
                  <a:pt x="3713380" y="736765"/>
                </a:cubicBezTo>
                <a:cubicBezTo>
                  <a:pt x="3728466" y="747234"/>
                  <a:pt x="3732790" y="754225"/>
                  <a:pt x="3726351" y="757738"/>
                </a:cubicBezTo>
                <a:cubicBezTo>
                  <a:pt x="3719912" y="761251"/>
                  <a:pt x="3713595" y="766331"/>
                  <a:pt x="3707400" y="772978"/>
                </a:cubicBezTo>
                <a:cubicBezTo>
                  <a:pt x="3701205" y="779625"/>
                  <a:pt x="3691952" y="787963"/>
                  <a:pt x="3679641" y="797994"/>
                </a:cubicBezTo>
                <a:cubicBezTo>
                  <a:pt x="3667330" y="808025"/>
                  <a:pt x="3653825" y="815834"/>
                  <a:pt x="3639126" y="821419"/>
                </a:cubicBezTo>
                <a:cubicBezTo>
                  <a:pt x="3624428" y="827005"/>
                  <a:pt x="3623248" y="823488"/>
                  <a:pt x="3635588" y="810868"/>
                </a:cubicBezTo>
                <a:cubicBezTo>
                  <a:pt x="3647928" y="798249"/>
                  <a:pt x="3659848" y="784870"/>
                  <a:pt x="3671349" y="770730"/>
                </a:cubicBezTo>
                <a:cubicBezTo>
                  <a:pt x="3682850" y="756591"/>
                  <a:pt x="3688378" y="745326"/>
                  <a:pt x="3687933" y="736937"/>
                </a:cubicBezTo>
                <a:cubicBezTo>
                  <a:pt x="3687711" y="732743"/>
                  <a:pt x="3689720" y="730631"/>
                  <a:pt x="3693961" y="730603"/>
                </a:cubicBezTo>
                <a:close/>
                <a:moveTo>
                  <a:pt x="5251464" y="719718"/>
                </a:moveTo>
                <a:cubicBezTo>
                  <a:pt x="5256985" y="719840"/>
                  <a:pt x="5262630" y="721113"/>
                  <a:pt x="5268398" y="723537"/>
                </a:cubicBezTo>
                <a:cubicBezTo>
                  <a:pt x="5279934" y="728383"/>
                  <a:pt x="5287595" y="736063"/>
                  <a:pt x="5291381" y="746574"/>
                </a:cubicBezTo>
                <a:cubicBezTo>
                  <a:pt x="5295167" y="757085"/>
                  <a:pt x="5295612" y="767482"/>
                  <a:pt x="5292715" y="777764"/>
                </a:cubicBezTo>
                <a:cubicBezTo>
                  <a:pt x="5289819" y="788046"/>
                  <a:pt x="5284398" y="795915"/>
                  <a:pt x="5276453" y="801372"/>
                </a:cubicBezTo>
                <a:cubicBezTo>
                  <a:pt x="5268509" y="806828"/>
                  <a:pt x="5259069" y="809556"/>
                  <a:pt x="5248135" y="809556"/>
                </a:cubicBezTo>
                <a:cubicBezTo>
                  <a:pt x="5237201" y="809556"/>
                  <a:pt x="5227299" y="805118"/>
                  <a:pt x="5218429" y="796241"/>
                </a:cubicBezTo>
                <a:cubicBezTo>
                  <a:pt x="5209560" y="787365"/>
                  <a:pt x="5205125" y="777821"/>
                  <a:pt x="5205125" y="767611"/>
                </a:cubicBezTo>
                <a:cubicBezTo>
                  <a:pt x="5205125" y="757401"/>
                  <a:pt x="5207513" y="748471"/>
                  <a:pt x="5212288" y="740820"/>
                </a:cubicBezTo>
                <a:cubicBezTo>
                  <a:pt x="5217063" y="733170"/>
                  <a:pt x="5224725" y="727165"/>
                  <a:pt x="5235272" y="722805"/>
                </a:cubicBezTo>
                <a:cubicBezTo>
                  <a:pt x="5240545" y="720625"/>
                  <a:pt x="5245943" y="719597"/>
                  <a:pt x="5251464" y="719718"/>
                </a:cubicBezTo>
                <a:close/>
                <a:moveTo>
                  <a:pt x="1623691" y="692131"/>
                </a:moveTo>
                <a:lnTo>
                  <a:pt x="1573272" y="696086"/>
                </a:lnTo>
                <a:lnTo>
                  <a:pt x="1577756" y="697272"/>
                </a:lnTo>
                <a:cubicBezTo>
                  <a:pt x="1589421" y="701718"/>
                  <a:pt x="1595745" y="707042"/>
                  <a:pt x="1596728" y="713244"/>
                </a:cubicBezTo>
                <a:cubicBezTo>
                  <a:pt x="1597710" y="719446"/>
                  <a:pt x="1596140" y="725351"/>
                  <a:pt x="1592017" y="730958"/>
                </a:cubicBezTo>
                <a:cubicBezTo>
                  <a:pt x="1587894" y="736565"/>
                  <a:pt x="1583230" y="735425"/>
                  <a:pt x="1578024" y="727537"/>
                </a:cubicBezTo>
                <a:cubicBezTo>
                  <a:pt x="1572819" y="719650"/>
                  <a:pt x="1568373" y="712480"/>
                  <a:pt x="1564688" y="706027"/>
                </a:cubicBezTo>
                <a:cubicBezTo>
                  <a:pt x="1563950" y="703457"/>
                  <a:pt x="1563668" y="701346"/>
                  <a:pt x="1563843" y="699696"/>
                </a:cubicBezTo>
                <a:lnTo>
                  <a:pt x="1565435" y="696700"/>
                </a:lnTo>
                <a:lnTo>
                  <a:pt x="1540037" y="698692"/>
                </a:lnTo>
                <a:cubicBezTo>
                  <a:pt x="1528006" y="722712"/>
                  <a:pt x="1520398" y="735317"/>
                  <a:pt x="1517215" y="736507"/>
                </a:cubicBezTo>
                <a:cubicBezTo>
                  <a:pt x="1554098" y="736550"/>
                  <a:pt x="1587926" y="736550"/>
                  <a:pt x="1618700" y="736507"/>
                </a:cubicBezTo>
                <a:cubicBezTo>
                  <a:pt x="1620264" y="728046"/>
                  <a:pt x="1621927" y="713255"/>
                  <a:pt x="1623691" y="692131"/>
                </a:cubicBezTo>
                <a:close/>
                <a:moveTo>
                  <a:pt x="4124224" y="690803"/>
                </a:moveTo>
                <a:cubicBezTo>
                  <a:pt x="4120175" y="690760"/>
                  <a:pt x="4115602" y="691178"/>
                  <a:pt x="4110504" y="692056"/>
                </a:cubicBezTo>
                <a:cubicBezTo>
                  <a:pt x="4100308" y="693813"/>
                  <a:pt x="4086656" y="695910"/>
                  <a:pt x="4069548" y="698348"/>
                </a:cubicBezTo>
                <a:lnTo>
                  <a:pt x="4069548" y="714911"/>
                </a:lnTo>
                <a:cubicBezTo>
                  <a:pt x="4078740" y="714983"/>
                  <a:pt x="4089671" y="713427"/>
                  <a:pt x="4102340" y="710243"/>
                </a:cubicBezTo>
                <a:cubicBezTo>
                  <a:pt x="4115010" y="707060"/>
                  <a:pt x="4123284" y="708651"/>
                  <a:pt x="4127163" y="715018"/>
                </a:cubicBezTo>
                <a:cubicBezTo>
                  <a:pt x="4131042" y="721385"/>
                  <a:pt x="4124621" y="726361"/>
                  <a:pt x="4107901" y="729947"/>
                </a:cubicBezTo>
                <a:cubicBezTo>
                  <a:pt x="4091180" y="733532"/>
                  <a:pt x="4078396" y="733969"/>
                  <a:pt x="4069548" y="731259"/>
                </a:cubicBezTo>
                <a:lnTo>
                  <a:pt x="4069548" y="751371"/>
                </a:lnTo>
                <a:cubicBezTo>
                  <a:pt x="4079887" y="751371"/>
                  <a:pt x="4091557" y="749568"/>
                  <a:pt x="4104556" y="745961"/>
                </a:cubicBezTo>
                <a:cubicBezTo>
                  <a:pt x="4117555" y="742354"/>
                  <a:pt x="4126217" y="744290"/>
                  <a:pt x="4130540" y="751769"/>
                </a:cubicBezTo>
                <a:cubicBezTo>
                  <a:pt x="4134864" y="759247"/>
                  <a:pt x="4127551" y="763997"/>
                  <a:pt x="4108600" y="766019"/>
                </a:cubicBezTo>
                <a:cubicBezTo>
                  <a:pt x="4089649" y="768041"/>
                  <a:pt x="4076539" y="768156"/>
                  <a:pt x="4069268" y="766364"/>
                </a:cubicBezTo>
                <a:lnTo>
                  <a:pt x="4068193" y="786454"/>
                </a:lnTo>
                <a:cubicBezTo>
                  <a:pt x="4078331" y="786526"/>
                  <a:pt x="4091209" y="785192"/>
                  <a:pt x="4106825" y="782453"/>
                </a:cubicBezTo>
                <a:cubicBezTo>
                  <a:pt x="4122442" y="779714"/>
                  <a:pt x="4132519" y="780596"/>
                  <a:pt x="4137058" y="785099"/>
                </a:cubicBezTo>
                <a:cubicBezTo>
                  <a:pt x="4141597" y="789602"/>
                  <a:pt x="4144275" y="790025"/>
                  <a:pt x="4145092" y="786368"/>
                </a:cubicBezTo>
                <a:cubicBezTo>
                  <a:pt x="4145910" y="782711"/>
                  <a:pt x="4146544" y="776671"/>
                  <a:pt x="4146996" y="768246"/>
                </a:cubicBezTo>
                <a:cubicBezTo>
                  <a:pt x="4147448" y="759821"/>
                  <a:pt x="4147028" y="745542"/>
                  <a:pt x="4145738" y="725408"/>
                </a:cubicBezTo>
                <a:cubicBezTo>
                  <a:pt x="4144447" y="705274"/>
                  <a:pt x="4140801" y="694243"/>
                  <a:pt x="4134800" y="692314"/>
                </a:cubicBezTo>
                <a:cubicBezTo>
                  <a:pt x="4131799" y="691350"/>
                  <a:pt x="4128274" y="690846"/>
                  <a:pt x="4124224" y="690803"/>
                </a:cubicBezTo>
                <a:close/>
                <a:moveTo>
                  <a:pt x="2333524" y="690803"/>
                </a:moveTo>
                <a:cubicBezTo>
                  <a:pt x="2329475" y="690760"/>
                  <a:pt x="2324901" y="691178"/>
                  <a:pt x="2319803" y="692056"/>
                </a:cubicBezTo>
                <a:cubicBezTo>
                  <a:pt x="2309608" y="693813"/>
                  <a:pt x="2295956" y="695910"/>
                  <a:pt x="2278848" y="698348"/>
                </a:cubicBezTo>
                <a:lnTo>
                  <a:pt x="2278848" y="714911"/>
                </a:lnTo>
                <a:cubicBezTo>
                  <a:pt x="2288040" y="714983"/>
                  <a:pt x="2298971" y="713427"/>
                  <a:pt x="2311640" y="710243"/>
                </a:cubicBezTo>
                <a:cubicBezTo>
                  <a:pt x="2324310" y="707060"/>
                  <a:pt x="2332584" y="708651"/>
                  <a:pt x="2336463" y="715018"/>
                </a:cubicBezTo>
                <a:cubicBezTo>
                  <a:pt x="2340342" y="721385"/>
                  <a:pt x="2333921" y="726361"/>
                  <a:pt x="2317201" y="729947"/>
                </a:cubicBezTo>
                <a:cubicBezTo>
                  <a:pt x="2300480" y="733532"/>
                  <a:pt x="2287696" y="733969"/>
                  <a:pt x="2278848" y="731259"/>
                </a:cubicBezTo>
                <a:lnTo>
                  <a:pt x="2278848" y="751371"/>
                </a:lnTo>
                <a:cubicBezTo>
                  <a:pt x="2289187" y="751371"/>
                  <a:pt x="2300857" y="749568"/>
                  <a:pt x="2313856" y="745961"/>
                </a:cubicBezTo>
                <a:cubicBezTo>
                  <a:pt x="2326855" y="742354"/>
                  <a:pt x="2335517" y="744290"/>
                  <a:pt x="2339840" y="751769"/>
                </a:cubicBezTo>
                <a:cubicBezTo>
                  <a:pt x="2344164" y="759247"/>
                  <a:pt x="2336850" y="763997"/>
                  <a:pt x="2317900" y="766019"/>
                </a:cubicBezTo>
                <a:cubicBezTo>
                  <a:pt x="2298949" y="768041"/>
                  <a:pt x="2285839" y="768156"/>
                  <a:pt x="2278568" y="766364"/>
                </a:cubicBezTo>
                <a:lnTo>
                  <a:pt x="2277493" y="786454"/>
                </a:lnTo>
                <a:cubicBezTo>
                  <a:pt x="2287631" y="786526"/>
                  <a:pt x="2300509" y="785192"/>
                  <a:pt x="2316125" y="782453"/>
                </a:cubicBezTo>
                <a:cubicBezTo>
                  <a:pt x="2331742" y="779714"/>
                  <a:pt x="2341819" y="780596"/>
                  <a:pt x="2346358" y="785099"/>
                </a:cubicBezTo>
                <a:cubicBezTo>
                  <a:pt x="2350897" y="789602"/>
                  <a:pt x="2353575" y="790025"/>
                  <a:pt x="2354392" y="786368"/>
                </a:cubicBezTo>
                <a:cubicBezTo>
                  <a:pt x="2355209" y="782711"/>
                  <a:pt x="2355844" y="776671"/>
                  <a:pt x="2356296" y="768246"/>
                </a:cubicBezTo>
                <a:cubicBezTo>
                  <a:pt x="2356747" y="759821"/>
                  <a:pt x="2356328" y="745542"/>
                  <a:pt x="2355037" y="725408"/>
                </a:cubicBezTo>
                <a:cubicBezTo>
                  <a:pt x="2353747" y="705274"/>
                  <a:pt x="2350101" y="694243"/>
                  <a:pt x="2344099" y="692314"/>
                </a:cubicBezTo>
                <a:cubicBezTo>
                  <a:pt x="2341099" y="691350"/>
                  <a:pt x="2337574" y="690846"/>
                  <a:pt x="2333524" y="690803"/>
                </a:cubicBezTo>
                <a:close/>
                <a:moveTo>
                  <a:pt x="523345" y="683140"/>
                </a:moveTo>
                <a:cubicBezTo>
                  <a:pt x="519882" y="682825"/>
                  <a:pt x="511325" y="683828"/>
                  <a:pt x="497673" y="686152"/>
                </a:cubicBezTo>
                <a:cubicBezTo>
                  <a:pt x="497673" y="695846"/>
                  <a:pt x="498017" y="704529"/>
                  <a:pt x="498705" y="712201"/>
                </a:cubicBezTo>
                <a:cubicBezTo>
                  <a:pt x="508973" y="712287"/>
                  <a:pt x="516796" y="711656"/>
                  <a:pt x="522173" y="710308"/>
                </a:cubicBezTo>
                <a:cubicBezTo>
                  <a:pt x="526418" y="692511"/>
                  <a:pt x="526809" y="683456"/>
                  <a:pt x="523345" y="683140"/>
                </a:cubicBezTo>
                <a:close/>
                <a:moveTo>
                  <a:pt x="531436" y="659533"/>
                </a:moveTo>
                <a:cubicBezTo>
                  <a:pt x="534521" y="659461"/>
                  <a:pt x="537783" y="660275"/>
                  <a:pt x="541221" y="661974"/>
                </a:cubicBezTo>
                <a:cubicBezTo>
                  <a:pt x="548097" y="665373"/>
                  <a:pt x="553578" y="668771"/>
                  <a:pt x="557665" y="672170"/>
                </a:cubicBezTo>
                <a:cubicBezTo>
                  <a:pt x="561752" y="675569"/>
                  <a:pt x="561666" y="679885"/>
                  <a:pt x="557407" y="685119"/>
                </a:cubicBezTo>
                <a:cubicBezTo>
                  <a:pt x="553148" y="690353"/>
                  <a:pt x="548079" y="699395"/>
                  <a:pt x="542199" y="712244"/>
                </a:cubicBezTo>
                <a:cubicBezTo>
                  <a:pt x="548509" y="723128"/>
                  <a:pt x="547380" y="728344"/>
                  <a:pt x="538812" y="727892"/>
                </a:cubicBezTo>
                <a:cubicBezTo>
                  <a:pt x="530243" y="727441"/>
                  <a:pt x="516165" y="728039"/>
                  <a:pt x="496576" y="729688"/>
                </a:cubicBezTo>
                <a:cubicBezTo>
                  <a:pt x="489879" y="740644"/>
                  <a:pt x="484777" y="736450"/>
                  <a:pt x="481271" y="717105"/>
                </a:cubicBezTo>
                <a:cubicBezTo>
                  <a:pt x="477765" y="697760"/>
                  <a:pt x="474420" y="684459"/>
                  <a:pt x="471237" y="677203"/>
                </a:cubicBezTo>
                <a:cubicBezTo>
                  <a:pt x="468053" y="669947"/>
                  <a:pt x="470111" y="666993"/>
                  <a:pt x="477410" y="668341"/>
                </a:cubicBezTo>
                <a:cubicBezTo>
                  <a:pt x="484709" y="669689"/>
                  <a:pt x="492718" y="669958"/>
                  <a:pt x="501437" y="669148"/>
                </a:cubicBezTo>
                <a:cubicBezTo>
                  <a:pt x="510156" y="668337"/>
                  <a:pt x="517247" y="666090"/>
                  <a:pt x="522711" y="662404"/>
                </a:cubicBezTo>
                <a:cubicBezTo>
                  <a:pt x="525443" y="660561"/>
                  <a:pt x="528351" y="659604"/>
                  <a:pt x="531436" y="659533"/>
                </a:cubicBezTo>
                <a:close/>
                <a:moveTo>
                  <a:pt x="782507" y="649813"/>
                </a:moveTo>
                <a:cubicBezTo>
                  <a:pt x="787239" y="649818"/>
                  <a:pt x="791977" y="651068"/>
                  <a:pt x="796720" y="653563"/>
                </a:cubicBezTo>
                <a:cubicBezTo>
                  <a:pt x="806206" y="658554"/>
                  <a:pt x="810949" y="666448"/>
                  <a:pt x="810949" y="677246"/>
                </a:cubicBezTo>
                <a:cubicBezTo>
                  <a:pt x="810949" y="688030"/>
                  <a:pt x="805453" y="695681"/>
                  <a:pt x="794461" y="700198"/>
                </a:cubicBezTo>
                <a:cubicBezTo>
                  <a:pt x="783470" y="704715"/>
                  <a:pt x="773768" y="704166"/>
                  <a:pt x="765358" y="698552"/>
                </a:cubicBezTo>
                <a:cubicBezTo>
                  <a:pt x="756947" y="692938"/>
                  <a:pt x="752979" y="685273"/>
                  <a:pt x="753452" y="675558"/>
                </a:cubicBezTo>
                <a:cubicBezTo>
                  <a:pt x="753925" y="665842"/>
                  <a:pt x="758883" y="658500"/>
                  <a:pt x="768327" y="653531"/>
                </a:cubicBezTo>
                <a:cubicBezTo>
                  <a:pt x="773048" y="651047"/>
                  <a:pt x="777775" y="649807"/>
                  <a:pt x="782507" y="649813"/>
                </a:cubicBezTo>
                <a:close/>
                <a:moveTo>
                  <a:pt x="3012965" y="640776"/>
                </a:moveTo>
                <a:cubicBezTo>
                  <a:pt x="3019892" y="641744"/>
                  <a:pt x="3026294" y="644185"/>
                  <a:pt x="3032174" y="648100"/>
                </a:cubicBezTo>
                <a:cubicBezTo>
                  <a:pt x="3039545" y="651785"/>
                  <a:pt x="3041850" y="655596"/>
                  <a:pt x="3039090" y="659533"/>
                </a:cubicBezTo>
                <a:cubicBezTo>
                  <a:pt x="3036329" y="663469"/>
                  <a:pt x="3034063" y="673830"/>
                  <a:pt x="3032292" y="690615"/>
                </a:cubicBezTo>
                <a:cubicBezTo>
                  <a:pt x="3030521" y="707400"/>
                  <a:pt x="3027545" y="722303"/>
                  <a:pt x="3023365" y="735324"/>
                </a:cubicBezTo>
                <a:cubicBezTo>
                  <a:pt x="3019185" y="748345"/>
                  <a:pt x="3012237" y="761097"/>
                  <a:pt x="3002522" y="773580"/>
                </a:cubicBezTo>
                <a:cubicBezTo>
                  <a:pt x="2992807" y="786063"/>
                  <a:pt x="2980302" y="797170"/>
                  <a:pt x="2965008" y="806900"/>
                </a:cubicBezTo>
                <a:cubicBezTo>
                  <a:pt x="2949714" y="816630"/>
                  <a:pt x="2932807" y="823330"/>
                  <a:pt x="2914287" y="827001"/>
                </a:cubicBezTo>
                <a:cubicBezTo>
                  <a:pt x="2895766" y="830672"/>
                  <a:pt x="2894171" y="828095"/>
                  <a:pt x="2909501" y="819268"/>
                </a:cubicBezTo>
                <a:cubicBezTo>
                  <a:pt x="2924830" y="810442"/>
                  <a:pt x="2939748" y="800536"/>
                  <a:pt x="2954253" y="789552"/>
                </a:cubicBezTo>
                <a:cubicBezTo>
                  <a:pt x="2968758" y="778567"/>
                  <a:pt x="2980668" y="763764"/>
                  <a:pt x="2989981" y="745144"/>
                </a:cubicBezTo>
                <a:cubicBezTo>
                  <a:pt x="2999295" y="726523"/>
                  <a:pt x="3004623" y="707296"/>
                  <a:pt x="3005964" y="687464"/>
                </a:cubicBezTo>
                <a:cubicBezTo>
                  <a:pt x="3007305" y="667631"/>
                  <a:pt x="3007075" y="654650"/>
                  <a:pt x="3005275" y="648519"/>
                </a:cubicBezTo>
                <a:cubicBezTo>
                  <a:pt x="3003476" y="642389"/>
                  <a:pt x="3006039" y="639808"/>
                  <a:pt x="3012965" y="640776"/>
                </a:cubicBezTo>
                <a:close/>
                <a:moveTo>
                  <a:pt x="3753389" y="634075"/>
                </a:moveTo>
                <a:cubicBezTo>
                  <a:pt x="3738633" y="637631"/>
                  <a:pt x="3725125" y="640564"/>
                  <a:pt x="3712864" y="642873"/>
                </a:cubicBezTo>
                <a:cubicBezTo>
                  <a:pt x="3712104" y="662820"/>
                  <a:pt x="3711724" y="680086"/>
                  <a:pt x="3711724" y="694670"/>
                </a:cubicBezTo>
                <a:cubicBezTo>
                  <a:pt x="3726322" y="692934"/>
                  <a:pt x="3738490" y="690941"/>
                  <a:pt x="3748227" y="688690"/>
                </a:cubicBezTo>
                <a:cubicBezTo>
                  <a:pt x="3750794" y="671711"/>
                  <a:pt x="3752515" y="653506"/>
                  <a:pt x="3753389" y="634075"/>
                </a:cubicBezTo>
                <a:close/>
                <a:moveTo>
                  <a:pt x="431997" y="634027"/>
                </a:moveTo>
                <a:cubicBezTo>
                  <a:pt x="433336" y="633943"/>
                  <a:pt x="435047" y="634199"/>
                  <a:pt x="437132" y="634796"/>
                </a:cubicBezTo>
                <a:cubicBezTo>
                  <a:pt x="445471" y="637183"/>
                  <a:pt x="452247" y="639998"/>
                  <a:pt x="457459" y="643239"/>
                </a:cubicBezTo>
                <a:cubicBezTo>
                  <a:pt x="462672" y="646479"/>
                  <a:pt x="464583" y="650168"/>
                  <a:pt x="463192" y="654306"/>
                </a:cubicBezTo>
                <a:cubicBezTo>
                  <a:pt x="461801" y="658443"/>
                  <a:pt x="460890" y="664215"/>
                  <a:pt x="460460" y="671621"/>
                </a:cubicBezTo>
                <a:cubicBezTo>
                  <a:pt x="460030" y="679028"/>
                  <a:pt x="460041" y="688450"/>
                  <a:pt x="460492" y="699886"/>
                </a:cubicBezTo>
                <a:cubicBezTo>
                  <a:pt x="460944" y="711322"/>
                  <a:pt x="459757" y="721436"/>
                  <a:pt x="456932" y="730226"/>
                </a:cubicBezTo>
                <a:cubicBezTo>
                  <a:pt x="454107" y="739017"/>
                  <a:pt x="450293" y="742222"/>
                  <a:pt x="445489" y="739841"/>
                </a:cubicBezTo>
                <a:cubicBezTo>
                  <a:pt x="440685" y="737461"/>
                  <a:pt x="437989" y="731452"/>
                  <a:pt x="437401" y="721816"/>
                </a:cubicBezTo>
                <a:cubicBezTo>
                  <a:pt x="422702" y="736400"/>
                  <a:pt x="413639" y="745445"/>
                  <a:pt x="410212" y="748951"/>
                </a:cubicBezTo>
                <a:cubicBezTo>
                  <a:pt x="406785" y="752457"/>
                  <a:pt x="400231" y="750356"/>
                  <a:pt x="390551" y="742648"/>
                </a:cubicBezTo>
                <a:cubicBezTo>
                  <a:pt x="380872" y="734941"/>
                  <a:pt x="380929" y="730230"/>
                  <a:pt x="390724" y="728516"/>
                </a:cubicBezTo>
                <a:cubicBezTo>
                  <a:pt x="400518" y="726802"/>
                  <a:pt x="415862" y="720095"/>
                  <a:pt x="436756" y="708393"/>
                </a:cubicBezTo>
                <a:lnTo>
                  <a:pt x="436756" y="689421"/>
                </a:lnTo>
                <a:cubicBezTo>
                  <a:pt x="428396" y="692992"/>
                  <a:pt x="421021" y="695910"/>
                  <a:pt x="414632" y="698176"/>
                </a:cubicBezTo>
                <a:cubicBezTo>
                  <a:pt x="408244" y="700442"/>
                  <a:pt x="401335" y="698043"/>
                  <a:pt x="393907" y="690981"/>
                </a:cubicBezTo>
                <a:cubicBezTo>
                  <a:pt x="386479" y="683918"/>
                  <a:pt x="387558" y="680086"/>
                  <a:pt x="397144" y="679483"/>
                </a:cubicBezTo>
                <a:cubicBezTo>
                  <a:pt x="406731" y="678881"/>
                  <a:pt x="419490" y="676587"/>
                  <a:pt x="435422" y="672600"/>
                </a:cubicBezTo>
                <a:cubicBezTo>
                  <a:pt x="435422" y="662046"/>
                  <a:pt x="433622" y="652509"/>
                  <a:pt x="430023" y="643991"/>
                </a:cubicBezTo>
                <a:cubicBezTo>
                  <a:pt x="427323" y="637603"/>
                  <a:pt x="427981" y="634281"/>
                  <a:pt x="431997" y="634027"/>
                </a:cubicBezTo>
                <a:close/>
                <a:moveTo>
                  <a:pt x="1572641" y="633332"/>
                </a:moveTo>
                <a:cubicBezTo>
                  <a:pt x="1574238" y="633220"/>
                  <a:pt x="1576230" y="633528"/>
                  <a:pt x="1578616" y="634258"/>
                </a:cubicBezTo>
                <a:cubicBezTo>
                  <a:pt x="1588159" y="637176"/>
                  <a:pt x="1594709" y="640991"/>
                  <a:pt x="1598266" y="645701"/>
                </a:cubicBezTo>
                <a:cubicBezTo>
                  <a:pt x="1601822" y="650412"/>
                  <a:pt x="1602023" y="656629"/>
                  <a:pt x="1598868" y="664351"/>
                </a:cubicBezTo>
                <a:cubicBezTo>
                  <a:pt x="1595713" y="672073"/>
                  <a:pt x="1590590" y="672206"/>
                  <a:pt x="1583499" y="664749"/>
                </a:cubicBezTo>
                <a:cubicBezTo>
                  <a:pt x="1576408" y="657292"/>
                  <a:pt x="1571543" y="650946"/>
                  <a:pt x="1568904" y="645712"/>
                </a:cubicBezTo>
                <a:cubicBezTo>
                  <a:pt x="1566602" y="637796"/>
                  <a:pt x="1567848" y="633670"/>
                  <a:pt x="1572641" y="633332"/>
                </a:cubicBezTo>
                <a:close/>
                <a:moveTo>
                  <a:pt x="1615861" y="624543"/>
                </a:moveTo>
                <a:cubicBezTo>
                  <a:pt x="1612921" y="624588"/>
                  <a:pt x="1609042" y="625055"/>
                  <a:pt x="1604224" y="625944"/>
                </a:cubicBezTo>
                <a:cubicBezTo>
                  <a:pt x="1594587" y="627722"/>
                  <a:pt x="1580563" y="629450"/>
                  <a:pt x="1562150" y="631128"/>
                </a:cubicBezTo>
                <a:cubicBezTo>
                  <a:pt x="1558292" y="643504"/>
                  <a:pt x="1553216" y="658382"/>
                  <a:pt x="1546921" y="675762"/>
                </a:cubicBezTo>
                <a:cubicBezTo>
                  <a:pt x="1571801" y="674916"/>
                  <a:pt x="1597412" y="673253"/>
                  <a:pt x="1623755" y="670772"/>
                </a:cubicBezTo>
                <a:cubicBezTo>
                  <a:pt x="1624616" y="642306"/>
                  <a:pt x="1623985" y="627274"/>
                  <a:pt x="1621862" y="625675"/>
                </a:cubicBezTo>
                <a:cubicBezTo>
                  <a:pt x="1620801" y="624876"/>
                  <a:pt x="1618801" y="624499"/>
                  <a:pt x="1615861" y="624543"/>
                </a:cubicBezTo>
                <a:close/>
                <a:moveTo>
                  <a:pt x="562295" y="617806"/>
                </a:moveTo>
                <a:cubicBezTo>
                  <a:pt x="563794" y="617716"/>
                  <a:pt x="565692" y="617966"/>
                  <a:pt x="567990" y="618555"/>
                </a:cubicBezTo>
                <a:cubicBezTo>
                  <a:pt x="577182" y="620914"/>
                  <a:pt x="584180" y="623517"/>
                  <a:pt x="588984" y="626364"/>
                </a:cubicBezTo>
                <a:cubicBezTo>
                  <a:pt x="593788" y="629210"/>
                  <a:pt x="595043" y="632989"/>
                  <a:pt x="592749" y="637700"/>
                </a:cubicBezTo>
                <a:cubicBezTo>
                  <a:pt x="590454" y="642410"/>
                  <a:pt x="588454" y="651498"/>
                  <a:pt x="586747" y="664964"/>
                </a:cubicBezTo>
                <a:cubicBezTo>
                  <a:pt x="603740" y="654323"/>
                  <a:pt x="612237" y="647605"/>
                  <a:pt x="612237" y="644809"/>
                </a:cubicBezTo>
                <a:cubicBezTo>
                  <a:pt x="612237" y="637553"/>
                  <a:pt x="616188" y="635681"/>
                  <a:pt x="624089" y="639195"/>
                </a:cubicBezTo>
                <a:cubicBezTo>
                  <a:pt x="631990" y="642708"/>
                  <a:pt x="637641" y="648071"/>
                  <a:pt x="641039" y="655284"/>
                </a:cubicBezTo>
                <a:cubicBezTo>
                  <a:pt x="644438" y="662497"/>
                  <a:pt x="641792" y="666384"/>
                  <a:pt x="633102" y="666943"/>
                </a:cubicBezTo>
                <a:cubicBezTo>
                  <a:pt x="624412" y="667502"/>
                  <a:pt x="608960" y="671897"/>
                  <a:pt x="586747" y="680129"/>
                </a:cubicBezTo>
                <a:cubicBezTo>
                  <a:pt x="586747" y="686596"/>
                  <a:pt x="586948" y="692013"/>
                  <a:pt x="587349" y="696380"/>
                </a:cubicBezTo>
                <a:cubicBezTo>
                  <a:pt x="587751" y="700746"/>
                  <a:pt x="589522" y="703575"/>
                  <a:pt x="592662" y="704866"/>
                </a:cubicBezTo>
                <a:cubicBezTo>
                  <a:pt x="595803" y="706156"/>
                  <a:pt x="601306" y="706841"/>
                  <a:pt x="609172" y="706920"/>
                </a:cubicBezTo>
                <a:cubicBezTo>
                  <a:pt x="617037" y="706999"/>
                  <a:pt x="621762" y="704285"/>
                  <a:pt x="623347" y="698778"/>
                </a:cubicBezTo>
                <a:cubicBezTo>
                  <a:pt x="624932" y="693272"/>
                  <a:pt x="627660" y="686033"/>
                  <a:pt x="631532" y="677063"/>
                </a:cubicBezTo>
                <a:cubicBezTo>
                  <a:pt x="635403" y="668094"/>
                  <a:pt x="638110" y="670212"/>
                  <a:pt x="639652" y="683420"/>
                </a:cubicBezTo>
                <a:cubicBezTo>
                  <a:pt x="641193" y="696627"/>
                  <a:pt x="644234" y="705335"/>
                  <a:pt x="648772" y="709544"/>
                </a:cubicBezTo>
                <a:cubicBezTo>
                  <a:pt x="653311" y="713753"/>
                  <a:pt x="651952" y="718417"/>
                  <a:pt x="644696" y="723537"/>
                </a:cubicBezTo>
                <a:cubicBezTo>
                  <a:pt x="637440" y="728656"/>
                  <a:pt x="626204" y="731449"/>
                  <a:pt x="610989" y="731915"/>
                </a:cubicBezTo>
                <a:cubicBezTo>
                  <a:pt x="595774" y="732381"/>
                  <a:pt x="583854" y="729818"/>
                  <a:pt x="575229" y="724225"/>
                </a:cubicBezTo>
                <a:cubicBezTo>
                  <a:pt x="566603" y="718632"/>
                  <a:pt x="562742" y="706920"/>
                  <a:pt x="563645" y="689088"/>
                </a:cubicBezTo>
                <a:cubicBezTo>
                  <a:pt x="564548" y="671256"/>
                  <a:pt x="565000" y="658740"/>
                  <a:pt x="565000" y="651542"/>
                </a:cubicBezTo>
                <a:cubicBezTo>
                  <a:pt x="565000" y="644228"/>
                  <a:pt x="563200" y="636312"/>
                  <a:pt x="559601" y="627794"/>
                </a:cubicBezTo>
                <a:cubicBezTo>
                  <a:pt x="556902" y="621406"/>
                  <a:pt x="557800" y="618076"/>
                  <a:pt x="562295" y="617806"/>
                </a:cubicBezTo>
                <a:close/>
                <a:moveTo>
                  <a:pt x="4735159" y="615189"/>
                </a:moveTo>
                <a:lnTo>
                  <a:pt x="4667832" y="714932"/>
                </a:lnTo>
                <a:lnTo>
                  <a:pt x="4735159" y="714932"/>
                </a:lnTo>
                <a:close/>
                <a:moveTo>
                  <a:pt x="532606" y="603036"/>
                </a:moveTo>
                <a:cubicBezTo>
                  <a:pt x="523371" y="603896"/>
                  <a:pt x="512171" y="605101"/>
                  <a:pt x="499007" y="606649"/>
                </a:cubicBezTo>
                <a:cubicBezTo>
                  <a:pt x="499007" y="616042"/>
                  <a:pt x="499709" y="624231"/>
                  <a:pt x="501115" y="631214"/>
                </a:cubicBezTo>
                <a:cubicBezTo>
                  <a:pt x="508399" y="631272"/>
                  <a:pt x="516344" y="630935"/>
                  <a:pt x="524948" y="630203"/>
                </a:cubicBezTo>
                <a:cubicBezTo>
                  <a:pt x="527386" y="617971"/>
                  <a:pt x="529939" y="608915"/>
                  <a:pt x="532606" y="603036"/>
                </a:cubicBezTo>
                <a:close/>
                <a:moveTo>
                  <a:pt x="1624782" y="596755"/>
                </a:moveTo>
                <a:cubicBezTo>
                  <a:pt x="1628644" y="596464"/>
                  <a:pt x="1632517" y="597285"/>
                  <a:pt x="1636403" y="599218"/>
                </a:cubicBezTo>
                <a:cubicBezTo>
                  <a:pt x="1644176" y="603082"/>
                  <a:pt x="1651002" y="607599"/>
                  <a:pt x="1656881" y="612769"/>
                </a:cubicBezTo>
                <a:cubicBezTo>
                  <a:pt x="1662761" y="617939"/>
                  <a:pt x="1663675" y="623453"/>
                  <a:pt x="1659624" y="629311"/>
                </a:cubicBezTo>
                <a:cubicBezTo>
                  <a:pt x="1655573" y="635169"/>
                  <a:pt x="1653547" y="647956"/>
                  <a:pt x="1653547" y="667674"/>
                </a:cubicBezTo>
                <a:cubicBezTo>
                  <a:pt x="1672949" y="666814"/>
                  <a:pt x="1690502" y="665247"/>
                  <a:pt x="1706204" y="662974"/>
                </a:cubicBezTo>
                <a:cubicBezTo>
                  <a:pt x="1721907" y="660701"/>
                  <a:pt x="1733705" y="665215"/>
                  <a:pt x="1741600" y="676515"/>
                </a:cubicBezTo>
                <a:cubicBezTo>
                  <a:pt x="1749494" y="687815"/>
                  <a:pt x="1748221" y="693243"/>
                  <a:pt x="1737782" y="692798"/>
                </a:cubicBezTo>
                <a:cubicBezTo>
                  <a:pt x="1727342" y="692354"/>
                  <a:pt x="1715630" y="691906"/>
                  <a:pt x="1702644" y="691454"/>
                </a:cubicBezTo>
                <a:cubicBezTo>
                  <a:pt x="1689659" y="691002"/>
                  <a:pt x="1672770" y="690776"/>
                  <a:pt x="1651977" y="690776"/>
                </a:cubicBezTo>
                <a:cubicBezTo>
                  <a:pt x="1651174" y="711942"/>
                  <a:pt x="1649897" y="728097"/>
                  <a:pt x="1648148" y="739239"/>
                </a:cubicBezTo>
                <a:cubicBezTo>
                  <a:pt x="1653755" y="739239"/>
                  <a:pt x="1663607" y="740451"/>
                  <a:pt x="1677703" y="742874"/>
                </a:cubicBezTo>
                <a:cubicBezTo>
                  <a:pt x="1691800" y="745298"/>
                  <a:pt x="1700070" y="751844"/>
                  <a:pt x="1702515" y="762513"/>
                </a:cubicBezTo>
                <a:cubicBezTo>
                  <a:pt x="1704960" y="773182"/>
                  <a:pt x="1699902" y="776696"/>
                  <a:pt x="1687340" y="773053"/>
                </a:cubicBezTo>
                <a:cubicBezTo>
                  <a:pt x="1674778" y="769411"/>
                  <a:pt x="1660968" y="765833"/>
                  <a:pt x="1645911" y="762320"/>
                </a:cubicBezTo>
                <a:cubicBezTo>
                  <a:pt x="1640878" y="790541"/>
                  <a:pt x="1631936" y="811316"/>
                  <a:pt x="1619088" y="824646"/>
                </a:cubicBezTo>
                <a:cubicBezTo>
                  <a:pt x="1606239" y="837975"/>
                  <a:pt x="1597190" y="839922"/>
                  <a:pt x="1591942" y="830486"/>
                </a:cubicBezTo>
                <a:cubicBezTo>
                  <a:pt x="1586693" y="821050"/>
                  <a:pt x="1578749" y="811800"/>
                  <a:pt x="1568108" y="802738"/>
                </a:cubicBezTo>
                <a:cubicBezTo>
                  <a:pt x="1557468" y="793674"/>
                  <a:pt x="1559590" y="790495"/>
                  <a:pt x="1574475" y="793198"/>
                </a:cubicBezTo>
                <a:cubicBezTo>
                  <a:pt x="1589360" y="795901"/>
                  <a:pt x="1599054" y="795736"/>
                  <a:pt x="1603557" y="792703"/>
                </a:cubicBezTo>
                <a:cubicBezTo>
                  <a:pt x="1608060" y="789670"/>
                  <a:pt x="1612075" y="778560"/>
                  <a:pt x="1615603" y="759373"/>
                </a:cubicBezTo>
                <a:cubicBezTo>
                  <a:pt x="1568137" y="756834"/>
                  <a:pt x="1537169" y="756885"/>
                  <a:pt x="1522700" y="759523"/>
                </a:cubicBezTo>
                <a:cubicBezTo>
                  <a:pt x="1508231" y="762162"/>
                  <a:pt x="1496984" y="765535"/>
                  <a:pt x="1488961" y="769644"/>
                </a:cubicBezTo>
                <a:cubicBezTo>
                  <a:pt x="1480938" y="773752"/>
                  <a:pt x="1475291" y="770637"/>
                  <a:pt x="1472022" y="760298"/>
                </a:cubicBezTo>
                <a:cubicBezTo>
                  <a:pt x="1468752" y="749958"/>
                  <a:pt x="1471738" y="742899"/>
                  <a:pt x="1480981" y="739121"/>
                </a:cubicBezTo>
                <a:cubicBezTo>
                  <a:pt x="1490223" y="735342"/>
                  <a:pt x="1501347" y="722375"/>
                  <a:pt x="1514354" y="700219"/>
                </a:cubicBezTo>
                <a:cubicBezTo>
                  <a:pt x="1485157" y="702901"/>
                  <a:pt x="1465984" y="705145"/>
                  <a:pt x="1456835" y="706952"/>
                </a:cubicBezTo>
                <a:cubicBezTo>
                  <a:pt x="1447686" y="708759"/>
                  <a:pt x="1438566" y="704912"/>
                  <a:pt x="1429474" y="695412"/>
                </a:cubicBezTo>
                <a:cubicBezTo>
                  <a:pt x="1420382" y="685911"/>
                  <a:pt x="1422792" y="681620"/>
                  <a:pt x="1436702" y="682538"/>
                </a:cubicBezTo>
                <a:cubicBezTo>
                  <a:pt x="1450612" y="683456"/>
                  <a:pt x="1479027" y="682201"/>
                  <a:pt x="1521947" y="678774"/>
                </a:cubicBezTo>
                <a:cubicBezTo>
                  <a:pt x="1533089" y="650050"/>
                  <a:pt x="1536861" y="630443"/>
                  <a:pt x="1533261" y="619954"/>
                </a:cubicBezTo>
                <a:cubicBezTo>
                  <a:pt x="1529662" y="609464"/>
                  <a:pt x="1530831" y="604703"/>
                  <a:pt x="1536768" y="605671"/>
                </a:cubicBezTo>
                <a:cubicBezTo>
                  <a:pt x="1542704" y="606639"/>
                  <a:pt x="1547824" y="607990"/>
                  <a:pt x="1552126" y="609725"/>
                </a:cubicBezTo>
                <a:cubicBezTo>
                  <a:pt x="1556428" y="611461"/>
                  <a:pt x="1565771" y="611690"/>
                  <a:pt x="1580154" y="610414"/>
                </a:cubicBezTo>
                <a:cubicBezTo>
                  <a:pt x="1594537" y="609137"/>
                  <a:pt x="1605565" y="605986"/>
                  <a:pt x="1613237" y="600960"/>
                </a:cubicBezTo>
                <a:cubicBezTo>
                  <a:pt x="1617073" y="598447"/>
                  <a:pt x="1620921" y="597045"/>
                  <a:pt x="1624782" y="596755"/>
                </a:cubicBezTo>
                <a:close/>
                <a:moveTo>
                  <a:pt x="4742107" y="557004"/>
                </a:moveTo>
                <a:lnTo>
                  <a:pt x="4769059" y="557004"/>
                </a:lnTo>
                <a:lnTo>
                  <a:pt x="4769059" y="714932"/>
                </a:lnTo>
                <a:lnTo>
                  <a:pt x="4801454" y="714932"/>
                </a:lnTo>
                <a:lnTo>
                  <a:pt x="4801454" y="744767"/>
                </a:lnTo>
                <a:lnTo>
                  <a:pt x="4769059" y="744767"/>
                </a:lnTo>
                <a:lnTo>
                  <a:pt x="4769059" y="796048"/>
                </a:lnTo>
                <a:lnTo>
                  <a:pt x="4735159" y="796048"/>
                </a:lnTo>
                <a:lnTo>
                  <a:pt x="4735159" y="744767"/>
                </a:lnTo>
                <a:lnTo>
                  <a:pt x="4631221" y="744767"/>
                </a:lnTo>
                <a:lnTo>
                  <a:pt x="4631221" y="717169"/>
                </a:lnTo>
                <a:close/>
                <a:moveTo>
                  <a:pt x="2769643" y="556334"/>
                </a:moveTo>
                <a:cubicBezTo>
                  <a:pt x="2777243" y="557422"/>
                  <a:pt x="2784309" y="559642"/>
                  <a:pt x="2790841" y="562994"/>
                </a:cubicBezTo>
                <a:cubicBezTo>
                  <a:pt x="2803905" y="569698"/>
                  <a:pt x="2813000" y="579392"/>
                  <a:pt x="2818127" y="592076"/>
                </a:cubicBezTo>
                <a:cubicBezTo>
                  <a:pt x="2823254" y="604760"/>
                  <a:pt x="2823927" y="618738"/>
                  <a:pt x="2820149" y="634011"/>
                </a:cubicBezTo>
                <a:cubicBezTo>
                  <a:pt x="2816370" y="649283"/>
                  <a:pt x="2806113" y="661458"/>
                  <a:pt x="2789378" y="670535"/>
                </a:cubicBezTo>
                <a:cubicBezTo>
                  <a:pt x="2801381" y="674665"/>
                  <a:pt x="2810903" y="682380"/>
                  <a:pt x="2817944" y="693680"/>
                </a:cubicBezTo>
                <a:cubicBezTo>
                  <a:pt x="2824985" y="704980"/>
                  <a:pt x="2827337" y="719815"/>
                  <a:pt x="2824999" y="738185"/>
                </a:cubicBezTo>
                <a:cubicBezTo>
                  <a:pt x="2822662" y="756555"/>
                  <a:pt x="2814323" y="771469"/>
                  <a:pt x="2799983" y="782927"/>
                </a:cubicBezTo>
                <a:cubicBezTo>
                  <a:pt x="2785642" y="794384"/>
                  <a:pt x="2769438" y="799880"/>
                  <a:pt x="2751370" y="799414"/>
                </a:cubicBezTo>
                <a:cubicBezTo>
                  <a:pt x="2733301" y="798948"/>
                  <a:pt x="2717602" y="793244"/>
                  <a:pt x="2704273" y="782303"/>
                </a:cubicBezTo>
                <a:cubicBezTo>
                  <a:pt x="2690943" y="771361"/>
                  <a:pt x="2682364" y="754533"/>
                  <a:pt x="2678536" y="731818"/>
                </a:cubicBezTo>
                <a:lnTo>
                  <a:pt x="2710091" y="725709"/>
                </a:lnTo>
                <a:cubicBezTo>
                  <a:pt x="2714192" y="739547"/>
                  <a:pt x="2719965" y="749754"/>
                  <a:pt x="2727407" y="756329"/>
                </a:cubicBezTo>
                <a:cubicBezTo>
                  <a:pt x="2734850" y="762904"/>
                  <a:pt x="2743902" y="766220"/>
                  <a:pt x="2754564" y="766278"/>
                </a:cubicBezTo>
                <a:cubicBezTo>
                  <a:pt x="2765226" y="766335"/>
                  <a:pt x="2773891" y="762001"/>
                  <a:pt x="2780559" y="753275"/>
                </a:cubicBezTo>
                <a:cubicBezTo>
                  <a:pt x="2787227" y="744548"/>
                  <a:pt x="2790131" y="734550"/>
                  <a:pt x="2789271" y="723278"/>
                </a:cubicBezTo>
                <a:cubicBezTo>
                  <a:pt x="2788410" y="712007"/>
                  <a:pt x="2784090" y="703295"/>
                  <a:pt x="2776311" y="697143"/>
                </a:cubicBezTo>
                <a:cubicBezTo>
                  <a:pt x="2768531" y="690991"/>
                  <a:pt x="2754381" y="686453"/>
                  <a:pt x="2733860" y="683527"/>
                </a:cubicBezTo>
                <a:lnTo>
                  <a:pt x="2733860" y="659974"/>
                </a:lnTo>
                <a:cubicBezTo>
                  <a:pt x="2753965" y="658066"/>
                  <a:pt x="2767990" y="653359"/>
                  <a:pt x="2775934" y="645852"/>
                </a:cubicBezTo>
                <a:cubicBezTo>
                  <a:pt x="2783879" y="638345"/>
                  <a:pt x="2787432" y="628629"/>
                  <a:pt x="2786593" y="616706"/>
                </a:cubicBezTo>
                <a:cubicBezTo>
                  <a:pt x="2785754" y="604782"/>
                  <a:pt x="2780541" y="596149"/>
                  <a:pt x="2770955" y="590807"/>
                </a:cubicBezTo>
                <a:cubicBezTo>
                  <a:pt x="2761368" y="585465"/>
                  <a:pt x="2751093" y="584899"/>
                  <a:pt x="2740130" y="589108"/>
                </a:cubicBezTo>
                <a:cubicBezTo>
                  <a:pt x="2729167" y="593317"/>
                  <a:pt x="2719922" y="606062"/>
                  <a:pt x="2712393" y="627342"/>
                </a:cubicBezTo>
                <a:lnTo>
                  <a:pt x="2681224" y="622503"/>
                </a:lnTo>
                <a:cubicBezTo>
                  <a:pt x="2686788" y="603430"/>
                  <a:pt x="2694514" y="588244"/>
                  <a:pt x="2704402" y="576944"/>
                </a:cubicBezTo>
                <a:cubicBezTo>
                  <a:pt x="2714289" y="565644"/>
                  <a:pt x="2727902" y="558818"/>
                  <a:pt x="2745239" y="556466"/>
                </a:cubicBezTo>
                <a:cubicBezTo>
                  <a:pt x="2753908" y="555290"/>
                  <a:pt x="2762042" y="555246"/>
                  <a:pt x="2769643" y="556334"/>
                </a:cubicBezTo>
                <a:close/>
                <a:moveTo>
                  <a:pt x="2579423" y="554361"/>
                </a:moveTo>
                <a:cubicBezTo>
                  <a:pt x="2583808" y="554370"/>
                  <a:pt x="2587947" y="554853"/>
                  <a:pt x="2591840" y="555810"/>
                </a:cubicBezTo>
                <a:cubicBezTo>
                  <a:pt x="2599627" y="557724"/>
                  <a:pt x="2607618" y="561334"/>
                  <a:pt x="2615814" y="566640"/>
                </a:cubicBezTo>
                <a:cubicBezTo>
                  <a:pt x="2624009" y="571946"/>
                  <a:pt x="2630670" y="579729"/>
                  <a:pt x="2635797" y="589990"/>
                </a:cubicBezTo>
                <a:cubicBezTo>
                  <a:pt x="2640923" y="600250"/>
                  <a:pt x="2642788" y="612633"/>
                  <a:pt x="2641389" y="627138"/>
                </a:cubicBezTo>
                <a:cubicBezTo>
                  <a:pt x="2639991" y="641643"/>
                  <a:pt x="2632861" y="658769"/>
                  <a:pt x="2619997" y="678515"/>
                </a:cubicBezTo>
                <a:cubicBezTo>
                  <a:pt x="2607134" y="698262"/>
                  <a:pt x="2583021" y="727050"/>
                  <a:pt x="2547658" y="764879"/>
                </a:cubicBezTo>
                <a:lnTo>
                  <a:pt x="2644842" y="764879"/>
                </a:lnTo>
                <a:lnTo>
                  <a:pt x="2644842" y="796048"/>
                </a:lnTo>
                <a:lnTo>
                  <a:pt x="2500249" y="796048"/>
                </a:lnTo>
                <a:lnTo>
                  <a:pt x="2500249" y="786347"/>
                </a:lnTo>
                <a:cubicBezTo>
                  <a:pt x="2501181" y="772379"/>
                  <a:pt x="2507595" y="759903"/>
                  <a:pt x="2519490" y="748919"/>
                </a:cubicBezTo>
                <a:cubicBezTo>
                  <a:pt x="2531386" y="737934"/>
                  <a:pt x="2546271" y="721052"/>
                  <a:pt x="2564146" y="698273"/>
                </a:cubicBezTo>
                <a:cubicBezTo>
                  <a:pt x="2582021" y="675493"/>
                  <a:pt x="2593611" y="657952"/>
                  <a:pt x="2598917" y="645648"/>
                </a:cubicBezTo>
                <a:cubicBezTo>
                  <a:pt x="2604223" y="633344"/>
                  <a:pt x="2606242" y="623073"/>
                  <a:pt x="2604972" y="614834"/>
                </a:cubicBezTo>
                <a:cubicBezTo>
                  <a:pt x="2603703" y="606596"/>
                  <a:pt x="2599896" y="599870"/>
                  <a:pt x="2593550" y="594657"/>
                </a:cubicBezTo>
                <a:cubicBezTo>
                  <a:pt x="2587205" y="589445"/>
                  <a:pt x="2579777" y="587272"/>
                  <a:pt x="2571266" y="588140"/>
                </a:cubicBezTo>
                <a:cubicBezTo>
                  <a:pt x="2562755" y="589007"/>
                  <a:pt x="2554556" y="592345"/>
                  <a:pt x="2546669" y="598153"/>
                </a:cubicBezTo>
                <a:cubicBezTo>
                  <a:pt x="2538781" y="603961"/>
                  <a:pt x="2532336" y="613690"/>
                  <a:pt x="2527331" y="627342"/>
                </a:cubicBezTo>
                <a:lnTo>
                  <a:pt x="2494850" y="622524"/>
                </a:lnTo>
                <a:cubicBezTo>
                  <a:pt x="2502221" y="598820"/>
                  <a:pt x="2511822" y="581999"/>
                  <a:pt x="2523653" y="572061"/>
                </a:cubicBezTo>
                <a:cubicBezTo>
                  <a:pt x="2535483" y="562123"/>
                  <a:pt x="2549444" y="556688"/>
                  <a:pt x="2565533" y="555756"/>
                </a:cubicBezTo>
                <a:cubicBezTo>
                  <a:pt x="2570409" y="554817"/>
                  <a:pt x="2575039" y="554352"/>
                  <a:pt x="2579423" y="554361"/>
                </a:cubicBezTo>
                <a:close/>
                <a:moveTo>
                  <a:pt x="1283989" y="551830"/>
                </a:moveTo>
                <a:cubicBezTo>
                  <a:pt x="1294264" y="550762"/>
                  <a:pt x="1304639" y="552988"/>
                  <a:pt x="1315115" y="558509"/>
                </a:cubicBezTo>
                <a:cubicBezTo>
                  <a:pt x="1325590" y="564030"/>
                  <a:pt x="1328906" y="573057"/>
                  <a:pt x="1325063" y="585591"/>
                </a:cubicBezTo>
                <a:cubicBezTo>
                  <a:pt x="1321220" y="598124"/>
                  <a:pt x="1311963" y="598784"/>
                  <a:pt x="1297293" y="587570"/>
                </a:cubicBezTo>
                <a:lnTo>
                  <a:pt x="1275095" y="564016"/>
                </a:lnTo>
                <a:cubicBezTo>
                  <a:pt x="1270750" y="556961"/>
                  <a:pt x="1273714" y="552899"/>
                  <a:pt x="1283989" y="551830"/>
                </a:cubicBezTo>
                <a:close/>
                <a:moveTo>
                  <a:pt x="5032550" y="548597"/>
                </a:moveTo>
                <a:cubicBezTo>
                  <a:pt x="5040540" y="547809"/>
                  <a:pt x="5048003" y="550002"/>
                  <a:pt x="5054940" y="555175"/>
                </a:cubicBezTo>
                <a:cubicBezTo>
                  <a:pt x="5064189" y="562073"/>
                  <a:pt x="5063085" y="567497"/>
                  <a:pt x="5051627" y="571448"/>
                </a:cubicBezTo>
                <a:cubicBezTo>
                  <a:pt x="5040170" y="575399"/>
                  <a:pt x="5016207" y="580163"/>
                  <a:pt x="4979740" y="585741"/>
                </a:cubicBezTo>
                <a:cubicBezTo>
                  <a:pt x="4987842" y="592653"/>
                  <a:pt x="4990972" y="598336"/>
                  <a:pt x="4989129" y="602788"/>
                </a:cubicBezTo>
                <a:cubicBezTo>
                  <a:pt x="4987286" y="607241"/>
                  <a:pt x="4985505" y="620316"/>
                  <a:pt x="4983784" y="642012"/>
                </a:cubicBezTo>
                <a:cubicBezTo>
                  <a:pt x="5009668" y="636793"/>
                  <a:pt x="5029364" y="632340"/>
                  <a:pt x="5042873" y="628655"/>
                </a:cubicBezTo>
                <a:cubicBezTo>
                  <a:pt x="5056381" y="624969"/>
                  <a:pt x="5068133" y="627984"/>
                  <a:pt x="5078128" y="637700"/>
                </a:cubicBezTo>
                <a:cubicBezTo>
                  <a:pt x="5088123" y="647415"/>
                  <a:pt x="5084036" y="653058"/>
                  <a:pt x="5065867" y="654628"/>
                </a:cubicBezTo>
                <a:cubicBezTo>
                  <a:pt x="5047698" y="656198"/>
                  <a:pt x="5032117" y="657891"/>
                  <a:pt x="5019125" y="659705"/>
                </a:cubicBezTo>
                <a:cubicBezTo>
                  <a:pt x="5006133" y="661519"/>
                  <a:pt x="4993765" y="663566"/>
                  <a:pt x="4982020" y="665846"/>
                </a:cubicBezTo>
                <a:cubicBezTo>
                  <a:pt x="4981361" y="671983"/>
                  <a:pt x="4980600" y="677863"/>
                  <a:pt x="4979740" y="683484"/>
                </a:cubicBezTo>
                <a:cubicBezTo>
                  <a:pt x="4999860" y="707060"/>
                  <a:pt x="5018208" y="725566"/>
                  <a:pt x="5034785" y="739002"/>
                </a:cubicBezTo>
                <a:cubicBezTo>
                  <a:pt x="5051362" y="752439"/>
                  <a:pt x="5064462" y="762219"/>
                  <a:pt x="5074084" y="768343"/>
                </a:cubicBezTo>
                <a:cubicBezTo>
                  <a:pt x="5083707" y="774466"/>
                  <a:pt x="5093135" y="778789"/>
                  <a:pt x="5102370" y="781313"/>
                </a:cubicBezTo>
                <a:cubicBezTo>
                  <a:pt x="5111606" y="783837"/>
                  <a:pt x="5120697" y="786623"/>
                  <a:pt x="5129645" y="789670"/>
                </a:cubicBezTo>
                <a:cubicBezTo>
                  <a:pt x="5138593" y="792717"/>
                  <a:pt x="5143068" y="796170"/>
                  <a:pt x="5143068" y="800027"/>
                </a:cubicBezTo>
                <a:cubicBezTo>
                  <a:pt x="5143068" y="804315"/>
                  <a:pt x="5133586" y="807423"/>
                  <a:pt x="5114621" y="809352"/>
                </a:cubicBezTo>
                <a:cubicBezTo>
                  <a:pt x="5095655" y="811281"/>
                  <a:pt x="5082236" y="811517"/>
                  <a:pt x="5074364" y="810062"/>
                </a:cubicBezTo>
                <a:cubicBezTo>
                  <a:pt x="5066491" y="808606"/>
                  <a:pt x="5059278" y="804602"/>
                  <a:pt x="5052724" y="798048"/>
                </a:cubicBezTo>
                <a:cubicBezTo>
                  <a:pt x="5046171" y="791495"/>
                  <a:pt x="5036040" y="779994"/>
                  <a:pt x="5022330" y="763546"/>
                </a:cubicBezTo>
                <a:cubicBezTo>
                  <a:pt x="5008621" y="747097"/>
                  <a:pt x="4993048" y="725537"/>
                  <a:pt x="4975610" y="698864"/>
                </a:cubicBezTo>
                <a:cubicBezTo>
                  <a:pt x="4966231" y="730198"/>
                  <a:pt x="4950881" y="754210"/>
                  <a:pt x="4929556" y="770902"/>
                </a:cubicBezTo>
                <a:cubicBezTo>
                  <a:pt x="4908233" y="787594"/>
                  <a:pt x="4886493" y="796858"/>
                  <a:pt x="4864337" y="798694"/>
                </a:cubicBezTo>
                <a:cubicBezTo>
                  <a:pt x="4842181" y="800529"/>
                  <a:pt x="4837937" y="797912"/>
                  <a:pt x="4851603" y="790842"/>
                </a:cubicBezTo>
                <a:cubicBezTo>
                  <a:pt x="4865269" y="783773"/>
                  <a:pt x="4877795" y="776954"/>
                  <a:pt x="4889181" y="770386"/>
                </a:cubicBezTo>
                <a:cubicBezTo>
                  <a:pt x="4900568" y="763818"/>
                  <a:pt x="4910885" y="755687"/>
                  <a:pt x="4920135" y="745993"/>
                </a:cubicBezTo>
                <a:cubicBezTo>
                  <a:pt x="4929384" y="736299"/>
                  <a:pt x="4936881" y="724831"/>
                  <a:pt x="4942624" y="711588"/>
                </a:cubicBezTo>
                <a:cubicBezTo>
                  <a:pt x="4948367" y="698344"/>
                  <a:pt x="4952135" y="684660"/>
                  <a:pt x="4953927" y="670535"/>
                </a:cubicBezTo>
                <a:cubicBezTo>
                  <a:pt x="4931930" y="675024"/>
                  <a:pt x="4918009" y="677945"/>
                  <a:pt x="4912165" y="679301"/>
                </a:cubicBezTo>
                <a:cubicBezTo>
                  <a:pt x="4906322" y="680656"/>
                  <a:pt x="4897876" y="677336"/>
                  <a:pt x="4886826" y="669341"/>
                </a:cubicBezTo>
                <a:cubicBezTo>
                  <a:pt x="4875777" y="661347"/>
                  <a:pt x="4877344" y="657059"/>
                  <a:pt x="4891526" y="656478"/>
                </a:cubicBezTo>
                <a:cubicBezTo>
                  <a:pt x="4905709" y="655897"/>
                  <a:pt x="4927026" y="652674"/>
                  <a:pt x="4955476" y="646809"/>
                </a:cubicBezTo>
                <a:cubicBezTo>
                  <a:pt x="4956251" y="639811"/>
                  <a:pt x="4956638" y="630590"/>
                  <a:pt x="4956638" y="619147"/>
                </a:cubicBezTo>
                <a:cubicBezTo>
                  <a:pt x="4956638" y="606814"/>
                  <a:pt x="4956301" y="596948"/>
                  <a:pt x="4955627" y="589549"/>
                </a:cubicBezTo>
                <a:cubicBezTo>
                  <a:pt x="4956731" y="589549"/>
                  <a:pt x="4952766" y="590223"/>
                  <a:pt x="4943732" y="591571"/>
                </a:cubicBezTo>
                <a:cubicBezTo>
                  <a:pt x="4934697" y="592919"/>
                  <a:pt x="4925591" y="590112"/>
                  <a:pt x="4916413" y="583149"/>
                </a:cubicBezTo>
                <a:cubicBezTo>
                  <a:pt x="4907236" y="576187"/>
                  <a:pt x="4909269" y="572129"/>
                  <a:pt x="4922512" y="570975"/>
                </a:cubicBezTo>
                <a:cubicBezTo>
                  <a:pt x="4935755" y="569820"/>
                  <a:pt x="4953265" y="567024"/>
                  <a:pt x="4975040" y="562586"/>
                </a:cubicBezTo>
                <a:cubicBezTo>
                  <a:pt x="4996816" y="558147"/>
                  <a:pt x="5013264" y="554078"/>
                  <a:pt x="5024385" y="550378"/>
                </a:cubicBezTo>
                <a:cubicBezTo>
                  <a:pt x="5027165" y="549454"/>
                  <a:pt x="5029887" y="548860"/>
                  <a:pt x="5032550" y="548597"/>
                </a:cubicBezTo>
                <a:close/>
                <a:moveTo>
                  <a:pt x="1994075" y="548597"/>
                </a:moveTo>
                <a:cubicBezTo>
                  <a:pt x="2002065" y="547809"/>
                  <a:pt x="2009528" y="550002"/>
                  <a:pt x="2016465" y="555175"/>
                </a:cubicBezTo>
                <a:cubicBezTo>
                  <a:pt x="2025714" y="562073"/>
                  <a:pt x="2024610" y="567497"/>
                  <a:pt x="2013152" y="571448"/>
                </a:cubicBezTo>
                <a:cubicBezTo>
                  <a:pt x="2001695" y="575399"/>
                  <a:pt x="1977732" y="580163"/>
                  <a:pt x="1941265" y="585741"/>
                </a:cubicBezTo>
                <a:cubicBezTo>
                  <a:pt x="1949367" y="592653"/>
                  <a:pt x="1952497" y="598336"/>
                  <a:pt x="1950654" y="602788"/>
                </a:cubicBezTo>
                <a:cubicBezTo>
                  <a:pt x="1948812" y="607241"/>
                  <a:pt x="1947030" y="620316"/>
                  <a:pt x="1945309" y="642012"/>
                </a:cubicBezTo>
                <a:cubicBezTo>
                  <a:pt x="1971193" y="636793"/>
                  <a:pt x="1990889" y="632340"/>
                  <a:pt x="2004398" y="628655"/>
                </a:cubicBezTo>
                <a:cubicBezTo>
                  <a:pt x="2017906" y="624969"/>
                  <a:pt x="2029658" y="627984"/>
                  <a:pt x="2039653" y="637700"/>
                </a:cubicBezTo>
                <a:cubicBezTo>
                  <a:pt x="2049648" y="647415"/>
                  <a:pt x="2045561" y="653058"/>
                  <a:pt x="2027392" y="654628"/>
                </a:cubicBezTo>
                <a:cubicBezTo>
                  <a:pt x="2009223" y="656198"/>
                  <a:pt x="1993643" y="657891"/>
                  <a:pt x="1980650" y="659705"/>
                </a:cubicBezTo>
                <a:cubicBezTo>
                  <a:pt x="1967658" y="661519"/>
                  <a:pt x="1955290" y="663566"/>
                  <a:pt x="1943545" y="665846"/>
                </a:cubicBezTo>
                <a:cubicBezTo>
                  <a:pt x="1942885" y="671983"/>
                  <a:pt x="1942125" y="677863"/>
                  <a:pt x="1941265" y="683484"/>
                </a:cubicBezTo>
                <a:cubicBezTo>
                  <a:pt x="1961384" y="707060"/>
                  <a:pt x="1979733" y="725566"/>
                  <a:pt x="1996310" y="739002"/>
                </a:cubicBezTo>
                <a:cubicBezTo>
                  <a:pt x="2012887" y="752439"/>
                  <a:pt x="2025987" y="762219"/>
                  <a:pt x="2035609" y="768343"/>
                </a:cubicBezTo>
                <a:cubicBezTo>
                  <a:pt x="2045231" y="774466"/>
                  <a:pt x="2054660" y="778789"/>
                  <a:pt x="2063895" y="781313"/>
                </a:cubicBezTo>
                <a:cubicBezTo>
                  <a:pt x="2073130" y="783837"/>
                  <a:pt x="2082222" y="786623"/>
                  <a:pt x="2091170" y="789670"/>
                </a:cubicBezTo>
                <a:cubicBezTo>
                  <a:pt x="2100119" y="792717"/>
                  <a:pt x="2104593" y="796170"/>
                  <a:pt x="2104593" y="800027"/>
                </a:cubicBezTo>
                <a:cubicBezTo>
                  <a:pt x="2104593" y="804315"/>
                  <a:pt x="2095110" y="807423"/>
                  <a:pt x="2076145" y="809352"/>
                </a:cubicBezTo>
                <a:cubicBezTo>
                  <a:pt x="2057180" y="811281"/>
                  <a:pt x="2043762" y="811517"/>
                  <a:pt x="2035889" y="810062"/>
                </a:cubicBezTo>
                <a:cubicBezTo>
                  <a:pt x="2028016" y="808606"/>
                  <a:pt x="2020803" y="804602"/>
                  <a:pt x="2014249" y="798048"/>
                </a:cubicBezTo>
                <a:cubicBezTo>
                  <a:pt x="2007696" y="791495"/>
                  <a:pt x="1997565" y="779994"/>
                  <a:pt x="1983855" y="763546"/>
                </a:cubicBezTo>
                <a:cubicBezTo>
                  <a:pt x="1970146" y="747097"/>
                  <a:pt x="1954573" y="725537"/>
                  <a:pt x="1937135" y="698864"/>
                </a:cubicBezTo>
                <a:cubicBezTo>
                  <a:pt x="1927757" y="730198"/>
                  <a:pt x="1912405" y="754210"/>
                  <a:pt x="1891081" y="770902"/>
                </a:cubicBezTo>
                <a:cubicBezTo>
                  <a:pt x="1869758" y="787594"/>
                  <a:pt x="1848018" y="796858"/>
                  <a:pt x="1825862" y="798694"/>
                </a:cubicBezTo>
                <a:cubicBezTo>
                  <a:pt x="1803707" y="800529"/>
                  <a:pt x="1799462" y="797912"/>
                  <a:pt x="1813128" y="790842"/>
                </a:cubicBezTo>
                <a:cubicBezTo>
                  <a:pt x="1826794" y="783773"/>
                  <a:pt x="1839321" y="776954"/>
                  <a:pt x="1850707" y="770386"/>
                </a:cubicBezTo>
                <a:cubicBezTo>
                  <a:pt x="1862093" y="763818"/>
                  <a:pt x="1872411" y="755687"/>
                  <a:pt x="1881660" y="745993"/>
                </a:cubicBezTo>
                <a:cubicBezTo>
                  <a:pt x="1890909" y="736299"/>
                  <a:pt x="1898406" y="724831"/>
                  <a:pt x="1904149" y="711588"/>
                </a:cubicBezTo>
                <a:cubicBezTo>
                  <a:pt x="1909892" y="698344"/>
                  <a:pt x="1913660" y="684660"/>
                  <a:pt x="1915453" y="670535"/>
                </a:cubicBezTo>
                <a:cubicBezTo>
                  <a:pt x="1893455" y="675024"/>
                  <a:pt x="1879534" y="677945"/>
                  <a:pt x="1873690" y="679301"/>
                </a:cubicBezTo>
                <a:cubicBezTo>
                  <a:pt x="1867847" y="680656"/>
                  <a:pt x="1859400" y="677336"/>
                  <a:pt x="1848351" y="669341"/>
                </a:cubicBezTo>
                <a:cubicBezTo>
                  <a:pt x="1837302" y="661347"/>
                  <a:pt x="1838869" y="657059"/>
                  <a:pt x="1853051" y="656478"/>
                </a:cubicBezTo>
                <a:cubicBezTo>
                  <a:pt x="1867234" y="655897"/>
                  <a:pt x="1888550" y="652674"/>
                  <a:pt x="1917001" y="646809"/>
                </a:cubicBezTo>
                <a:cubicBezTo>
                  <a:pt x="1917776" y="639811"/>
                  <a:pt x="1918163" y="630590"/>
                  <a:pt x="1918163" y="619147"/>
                </a:cubicBezTo>
                <a:cubicBezTo>
                  <a:pt x="1918163" y="606814"/>
                  <a:pt x="1917826" y="596948"/>
                  <a:pt x="1917152" y="589549"/>
                </a:cubicBezTo>
                <a:cubicBezTo>
                  <a:pt x="1918256" y="589549"/>
                  <a:pt x="1914291" y="590223"/>
                  <a:pt x="1905257" y="591571"/>
                </a:cubicBezTo>
                <a:cubicBezTo>
                  <a:pt x="1896222" y="592919"/>
                  <a:pt x="1887116" y="590112"/>
                  <a:pt x="1877939" y="583149"/>
                </a:cubicBezTo>
                <a:cubicBezTo>
                  <a:pt x="1868761" y="576187"/>
                  <a:pt x="1870794" y="572129"/>
                  <a:pt x="1884037" y="570975"/>
                </a:cubicBezTo>
                <a:cubicBezTo>
                  <a:pt x="1897280" y="569820"/>
                  <a:pt x="1914789" y="567024"/>
                  <a:pt x="1936565" y="562586"/>
                </a:cubicBezTo>
                <a:cubicBezTo>
                  <a:pt x="1958341" y="558147"/>
                  <a:pt x="1974789" y="554078"/>
                  <a:pt x="1985910" y="550378"/>
                </a:cubicBezTo>
                <a:cubicBezTo>
                  <a:pt x="1988690" y="549454"/>
                  <a:pt x="1991412" y="548860"/>
                  <a:pt x="1994075" y="548597"/>
                </a:cubicBezTo>
                <a:close/>
                <a:moveTo>
                  <a:pt x="96141" y="545660"/>
                </a:moveTo>
                <a:cubicBezTo>
                  <a:pt x="98796" y="545174"/>
                  <a:pt x="101887" y="545410"/>
                  <a:pt x="105415" y="546367"/>
                </a:cubicBezTo>
                <a:cubicBezTo>
                  <a:pt x="112470" y="548281"/>
                  <a:pt x="119285" y="551490"/>
                  <a:pt x="125860" y="555993"/>
                </a:cubicBezTo>
                <a:cubicBezTo>
                  <a:pt x="132436" y="560495"/>
                  <a:pt x="132694" y="565360"/>
                  <a:pt x="126635" y="570587"/>
                </a:cubicBezTo>
                <a:cubicBezTo>
                  <a:pt x="120576" y="575814"/>
                  <a:pt x="113252" y="589570"/>
                  <a:pt x="104662" y="611855"/>
                </a:cubicBezTo>
                <a:cubicBezTo>
                  <a:pt x="114571" y="620516"/>
                  <a:pt x="114112" y="627030"/>
                  <a:pt x="103285" y="631397"/>
                </a:cubicBezTo>
                <a:cubicBezTo>
                  <a:pt x="92458" y="635764"/>
                  <a:pt x="76720" y="640808"/>
                  <a:pt x="56070" y="646530"/>
                </a:cubicBezTo>
                <a:cubicBezTo>
                  <a:pt x="56959" y="653671"/>
                  <a:pt x="55611" y="667466"/>
                  <a:pt x="52026" y="687915"/>
                </a:cubicBezTo>
                <a:cubicBezTo>
                  <a:pt x="56629" y="685635"/>
                  <a:pt x="61985" y="682592"/>
                  <a:pt x="68094" y="678784"/>
                </a:cubicBezTo>
                <a:cubicBezTo>
                  <a:pt x="74204" y="674977"/>
                  <a:pt x="80151" y="674504"/>
                  <a:pt x="85937" y="677365"/>
                </a:cubicBezTo>
                <a:cubicBezTo>
                  <a:pt x="91723" y="680226"/>
                  <a:pt x="97417" y="683301"/>
                  <a:pt x="103016" y="686593"/>
                </a:cubicBezTo>
                <a:cubicBezTo>
                  <a:pt x="108616" y="689884"/>
                  <a:pt x="109824" y="694100"/>
                  <a:pt x="106641" y="699241"/>
                </a:cubicBezTo>
                <a:cubicBezTo>
                  <a:pt x="103457" y="704382"/>
                  <a:pt x="101658" y="713366"/>
                  <a:pt x="101242" y="726193"/>
                </a:cubicBezTo>
                <a:cubicBezTo>
                  <a:pt x="100826" y="739020"/>
                  <a:pt x="100618" y="753730"/>
                  <a:pt x="100618" y="770321"/>
                </a:cubicBezTo>
                <a:cubicBezTo>
                  <a:pt x="100618" y="785651"/>
                  <a:pt x="95384" y="799622"/>
                  <a:pt x="84916" y="812234"/>
                </a:cubicBezTo>
                <a:cubicBezTo>
                  <a:pt x="74447" y="824846"/>
                  <a:pt x="66492" y="827568"/>
                  <a:pt x="61050" y="820397"/>
                </a:cubicBezTo>
                <a:cubicBezTo>
                  <a:pt x="55608" y="813227"/>
                  <a:pt x="47542" y="804426"/>
                  <a:pt x="36851" y="793994"/>
                </a:cubicBezTo>
                <a:cubicBezTo>
                  <a:pt x="26160" y="783561"/>
                  <a:pt x="27494" y="779919"/>
                  <a:pt x="40852" y="783066"/>
                </a:cubicBezTo>
                <a:cubicBezTo>
                  <a:pt x="54209" y="786214"/>
                  <a:pt x="62767" y="785662"/>
                  <a:pt x="66524" y="781410"/>
                </a:cubicBezTo>
                <a:cubicBezTo>
                  <a:pt x="70281" y="777158"/>
                  <a:pt x="72827" y="768400"/>
                  <a:pt x="74160" y="755135"/>
                </a:cubicBezTo>
                <a:cubicBezTo>
                  <a:pt x="75494" y="741870"/>
                  <a:pt x="75770" y="728728"/>
                  <a:pt x="74988" y="715707"/>
                </a:cubicBezTo>
                <a:cubicBezTo>
                  <a:pt x="74207" y="702686"/>
                  <a:pt x="69865" y="697893"/>
                  <a:pt x="61964" y="701327"/>
                </a:cubicBezTo>
                <a:cubicBezTo>
                  <a:pt x="54063" y="704762"/>
                  <a:pt x="45573" y="710609"/>
                  <a:pt x="36496" y="718869"/>
                </a:cubicBezTo>
                <a:cubicBezTo>
                  <a:pt x="27418" y="727129"/>
                  <a:pt x="21413" y="726430"/>
                  <a:pt x="18481" y="716772"/>
                </a:cubicBezTo>
                <a:cubicBezTo>
                  <a:pt x="15548" y="707113"/>
                  <a:pt x="17015" y="699750"/>
                  <a:pt x="22880" y="694680"/>
                </a:cubicBezTo>
                <a:cubicBezTo>
                  <a:pt x="28745" y="689611"/>
                  <a:pt x="32344" y="681319"/>
                  <a:pt x="33678" y="669804"/>
                </a:cubicBezTo>
                <a:cubicBezTo>
                  <a:pt x="35012" y="658289"/>
                  <a:pt x="33427" y="647856"/>
                  <a:pt x="28924" y="638506"/>
                </a:cubicBezTo>
                <a:cubicBezTo>
                  <a:pt x="24421" y="629156"/>
                  <a:pt x="25271" y="624951"/>
                  <a:pt x="31473" y="625890"/>
                </a:cubicBezTo>
                <a:cubicBezTo>
                  <a:pt x="37675" y="626830"/>
                  <a:pt x="43383" y="627504"/>
                  <a:pt x="48595" y="627912"/>
                </a:cubicBezTo>
                <a:cubicBezTo>
                  <a:pt x="53808" y="628321"/>
                  <a:pt x="64882" y="624496"/>
                  <a:pt x="81818" y="616437"/>
                </a:cubicBezTo>
                <a:cubicBezTo>
                  <a:pt x="85246" y="601064"/>
                  <a:pt x="86783" y="590488"/>
                  <a:pt x="86432" y="584709"/>
                </a:cubicBezTo>
                <a:cubicBezTo>
                  <a:pt x="86081" y="578930"/>
                  <a:pt x="83424" y="576922"/>
                  <a:pt x="78463" y="578686"/>
                </a:cubicBezTo>
                <a:lnTo>
                  <a:pt x="55575" y="584085"/>
                </a:lnTo>
                <a:cubicBezTo>
                  <a:pt x="47129" y="585921"/>
                  <a:pt x="39676" y="583666"/>
                  <a:pt x="33216" y="577320"/>
                </a:cubicBezTo>
                <a:cubicBezTo>
                  <a:pt x="26755" y="570975"/>
                  <a:pt x="29397" y="567802"/>
                  <a:pt x="41142" y="567802"/>
                </a:cubicBezTo>
                <a:cubicBezTo>
                  <a:pt x="49417" y="567802"/>
                  <a:pt x="58652" y="565679"/>
                  <a:pt x="68847" y="561435"/>
                </a:cubicBezTo>
                <a:cubicBezTo>
                  <a:pt x="79043" y="557190"/>
                  <a:pt x="85923" y="553139"/>
                  <a:pt x="89486" y="549281"/>
                </a:cubicBezTo>
                <a:cubicBezTo>
                  <a:pt x="91268" y="547353"/>
                  <a:pt x="93486" y="546145"/>
                  <a:pt x="96141" y="545660"/>
                </a:cubicBezTo>
                <a:close/>
                <a:moveTo>
                  <a:pt x="4521605" y="544875"/>
                </a:moveTo>
                <a:cubicBezTo>
                  <a:pt x="4525645" y="545532"/>
                  <a:pt x="4529958" y="547553"/>
                  <a:pt x="4534543" y="550938"/>
                </a:cubicBezTo>
                <a:cubicBezTo>
                  <a:pt x="4543714" y="557706"/>
                  <a:pt x="4550203" y="564486"/>
                  <a:pt x="4554010" y="571276"/>
                </a:cubicBezTo>
                <a:cubicBezTo>
                  <a:pt x="4557817" y="578066"/>
                  <a:pt x="4555483" y="582544"/>
                  <a:pt x="4547008" y="584709"/>
                </a:cubicBezTo>
                <a:cubicBezTo>
                  <a:pt x="4538533" y="586874"/>
                  <a:pt x="4526509" y="592851"/>
                  <a:pt x="4510936" y="602638"/>
                </a:cubicBezTo>
                <a:cubicBezTo>
                  <a:pt x="4495362" y="612425"/>
                  <a:pt x="4480126" y="622818"/>
                  <a:pt x="4465226" y="633817"/>
                </a:cubicBezTo>
                <a:cubicBezTo>
                  <a:pt x="4476928" y="638836"/>
                  <a:pt x="4481405" y="643744"/>
                  <a:pt x="4478659" y="648541"/>
                </a:cubicBezTo>
                <a:cubicBezTo>
                  <a:pt x="4475913" y="653338"/>
                  <a:pt x="4474106" y="661820"/>
                  <a:pt x="4473239" y="673988"/>
                </a:cubicBezTo>
                <a:cubicBezTo>
                  <a:pt x="4472371" y="686155"/>
                  <a:pt x="4472608" y="703901"/>
                  <a:pt x="4473949" y="727226"/>
                </a:cubicBezTo>
                <a:cubicBezTo>
                  <a:pt x="4475289" y="750550"/>
                  <a:pt x="4475730" y="768095"/>
                  <a:pt x="4475271" y="779861"/>
                </a:cubicBezTo>
                <a:cubicBezTo>
                  <a:pt x="4474812" y="791627"/>
                  <a:pt x="4469324" y="804243"/>
                  <a:pt x="4458805" y="817709"/>
                </a:cubicBezTo>
                <a:cubicBezTo>
                  <a:pt x="4448287" y="831174"/>
                  <a:pt x="4440091" y="832942"/>
                  <a:pt x="4434219" y="823011"/>
                </a:cubicBezTo>
                <a:cubicBezTo>
                  <a:pt x="4428347" y="813080"/>
                  <a:pt x="4419872" y="802479"/>
                  <a:pt x="4408794" y="791208"/>
                </a:cubicBezTo>
                <a:cubicBezTo>
                  <a:pt x="4397716" y="779937"/>
                  <a:pt x="4398107" y="775875"/>
                  <a:pt x="4409966" y="779022"/>
                </a:cubicBezTo>
                <a:cubicBezTo>
                  <a:pt x="4421825" y="782170"/>
                  <a:pt x="4429992" y="783611"/>
                  <a:pt x="4434466" y="783346"/>
                </a:cubicBezTo>
                <a:cubicBezTo>
                  <a:pt x="4438941" y="783081"/>
                  <a:pt x="4441787" y="779693"/>
                  <a:pt x="4443006" y="773182"/>
                </a:cubicBezTo>
                <a:cubicBezTo>
                  <a:pt x="4444225" y="766672"/>
                  <a:pt x="4445056" y="750708"/>
                  <a:pt x="4445501" y="725290"/>
                </a:cubicBezTo>
                <a:cubicBezTo>
                  <a:pt x="4445946" y="699872"/>
                  <a:pt x="4445293" y="680172"/>
                  <a:pt x="4443544" y="666190"/>
                </a:cubicBezTo>
                <a:cubicBezTo>
                  <a:pt x="4441794" y="652208"/>
                  <a:pt x="4438421" y="641310"/>
                  <a:pt x="4433423" y="633494"/>
                </a:cubicBezTo>
                <a:cubicBezTo>
                  <a:pt x="4428425" y="625679"/>
                  <a:pt x="4429053" y="622248"/>
                  <a:pt x="4435305" y="623202"/>
                </a:cubicBezTo>
                <a:cubicBezTo>
                  <a:pt x="4441558" y="624155"/>
                  <a:pt x="4447401" y="625026"/>
                  <a:pt x="4452836" y="625815"/>
                </a:cubicBezTo>
                <a:cubicBezTo>
                  <a:pt x="4474906" y="605151"/>
                  <a:pt x="4490110" y="590341"/>
                  <a:pt x="4498449" y="581386"/>
                </a:cubicBezTo>
                <a:cubicBezTo>
                  <a:pt x="4506788" y="572430"/>
                  <a:pt x="4502306" y="569526"/>
                  <a:pt x="4485005" y="572674"/>
                </a:cubicBezTo>
                <a:cubicBezTo>
                  <a:pt x="4467703" y="575822"/>
                  <a:pt x="4448129" y="579615"/>
                  <a:pt x="4426282" y="584053"/>
                </a:cubicBezTo>
                <a:cubicBezTo>
                  <a:pt x="4404434" y="588491"/>
                  <a:pt x="4390155" y="592091"/>
                  <a:pt x="4383444" y="594851"/>
                </a:cubicBezTo>
                <a:cubicBezTo>
                  <a:pt x="4376733" y="597612"/>
                  <a:pt x="4369602" y="597543"/>
                  <a:pt x="4362052" y="594647"/>
                </a:cubicBezTo>
                <a:cubicBezTo>
                  <a:pt x="4354502" y="591750"/>
                  <a:pt x="4347963" y="586548"/>
                  <a:pt x="4342435" y="579041"/>
                </a:cubicBezTo>
                <a:cubicBezTo>
                  <a:pt x="4336906" y="571534"/>
                  <a:pt x="4339954" y="568239"/>
                  <a:pt x="4351576" y="569157"/>
                </a:cubicBezTo>
                <a:cubicBezTo>
                  <a:pt x="4363199" y="570075"/>
                  <a:pt x="4380594" y="569419"/>
                  <a:pt x="4403760" y="567189"/>
                </a:cubicBezTo>
                <a:cubicBezTo>
                  <a:pt x="4426927" y="564959"/>
                  <a:pt x="4448728" y="562069"/>
                  <a:pt x="4469163" y="558520"/>
                </a:cubicBezTo>
                <a:cubicBezTo>
                  <a:pt x="4489597" y="554971"/>
                  <a:pt x="4503310" y="551128"/>
                  <a:pt x="4510301" y="546991"/>
                </a:cubicBezTo>
                <a:cubicBezTo>
                  <a:pt x="4513796" y="544922"/>
                  <a:pt x="4517564" y="544217"/>
                  <a:pt x="4521605" y="544875"/>
                </a:cubicBezTo>
                <a:close/>
                <a:moveTo>
                  <a:pt x="3114710" y="541005"/>
                </a:moveTo>
                <a:cubicBezTo>
                  <a:pt x="3125931" y="540337"/>
                  <a:pt x="3134929" y="543264"/>
                  <a:pt x="3141704" y="549787"/>
                </a:cubicBezTo>
                <a:cubicBezTo>
                  <a:pt x="3150739" y="558484"/>
                  <a:pt x="3152893" y="563908"/>
                  <a:pt x="3148168" y="566060"/>
                </a:cubicBezTo>
                <a:cubicBezTo>
                  <a:pt x="3143443" y="568211"/>
                  <a:pt x="3135430" y="569286"/>
                  <a:pt x="3124131" y="569286"/>
                </a:cubicBezTo>
                <a:cubicBezTo>
                  <a:pt x="3113547" y="569286"/>
                  <a:pt x="3077582" y="571745"/>
                  <a:pt x="3016235" y="576664"/>
                </a:cubicBezTo>
                <a:cubicBezTo>
                  <a:pt x="3022530" y="580034"/>
                  <a:pt x="3023208" y="584422"/>
                  <a:pt x="3018268" y="589828"/>
                </a:cubicBezTo>
                <a:cubicBezTo>
                  <a:pt x="3013327" y="595235"/>
                  <a:pt x="3005451" y="603186"/>
                  <a:pt x="2994638" y="613683"/>
                </a:cubicBezTo>
                <a:cubicBezTo>
                  <a:pt x="3029485" y="609310"/>
                  <a:pt x="3050773" y="605065"/>
                  <a:pt x="3058503" y="600949"/>
                </a:cubicBezTo>
                <a:cubicBezTo>
                  <a:pt x="3066232" y="596834"/>
                  <a:pt x="3073244" y="596479"/>
                  <a:pt x="3079540" y="599884"/>
                </a:cubicBezTo>
                <a:cubicBezTo>
                  <a:pt x="3085835" y="603290"/>
                  <a:pt x="3091930" y="607087"/>
                  <a:pt x="3097823" y="611274"/>
                </a:cubicBezTo>
                <a:cubicBezTo>
                  <a:pt x="3103717" y="615462"/>
                  <a:pt x="3105513" y="619441"/>
                  <a:pt x="3103212" y="623212"/>
                </a:cubicBezTo>
                <a:cubicBezTo>
                  <a:pt x="3100910" y="626984"/>
                  <a:pt x="3099325" y="634462"/>
                  <a:pt x="3098458" y="645648"/>
                </a:cubicBezTo>
                <a:cubicBezTo>
                  <a:pt x="3097590" y="656833"/>
                  <a:pt x="3097612" y="672184"/>
                  <a:pt x="3098523" y="691701"/>
                </a:cubicBezTo>
                <a:cubicBezTo>
                  <a:pt x="3099433" y="711218"/>
                  <a:pt x="3097934" y="728315"/>
                  <a:pt x="3094027" y="742993"/>
                </a:cubicBezTo>
                <a:cubicBezTo>
                  <a:pt x="3090119" y="757670"/>
                  <a:pt x="3084924" y="761151"/>
                  <a:pt x="3078443" y="753436"/>
                </a:cubicBezTo>
                <a:cubicBezTo>
                  <a:pt x="3071961" y="745721"/>
                  <a:pt x="3069168" y="733983"/>
                  <a:pt x="3070064" y="718223"/>
                </a:cubicBezTo>
                <a:cubicBezTo>
                  <a:pt x="3070961" y="702464"/>
                  <a:pt x="3071194" y="683671"/>
                  <a:pt x="3070763" y="661845"/>
                </a:cubicBezTo>
                <a:cubicBezTo>
                  <a:pt x="3070333" y="640019"/>
                  <a:pt x="3068727" y="627687"/>
                  <a:pt x="3065945" y="624847"/>
                </a:cubicBezTo>
                <a:cubicBezTo>
                  <a:pt x="3063163" y="622008"/>
                  <a:pt x="3056950" y="621033"/>
                  <a:pt x="3047306" y="621922"/>
                </a:cubicBezTo>
                <a:cubicBezTo>
                  <a:pt x="3037663" y="622811"/>
                  <a:pt x="3014256" y="626633"/>
                  <a:pt x="2977086" y="633387"/>
                </a:cubicBezTo>
                <a:cubicBezTo>
                  <a:pt x="2977086" y="638248"/>
                  <a:pt x="2976849" y="655231"/>
                  <a:pt x="2976376" y="684334"/>
                </a:cubicBezTo>
                <a:cubicBezTo>
                  <a:pt x="2975903" y="713437"/>
                  <a:pt x="2973297" y="734385"/>
                  <a:pt x="2968557" y="747176"/>
                </a:cubicBezTo>
                <a:cubicBezTo>
                  <a:pt x="2963818" y="759968"/>
                  <a:pt x="2958630" y="761033"/>
                  <a:pt x="2952994" y="750371"/>
                </a:cubicBezTo>
                <a:cubicBezTo>
                  <a:pt x="2947359" y="739709"/>
                  <a:pt x="2945667" y="729993"/>
                  <a:pt x="2947918" y="721224"/>
                </a:cubicBezTo>
                <a:cubicBezTo>
                  <a:pt x="2950169" y="712455"/>
                  <a:pt x="2951743" y="696129"/>
                  <a:pt x="2952640" y="672245"/>
                </a:cubicBezTo>
                <a:cubicBezTo>
                  <a:pt x="2953536" y="648362"/>
                  <a:pt x="2952184" y="632634"/>
                  <a:pt x="2948585" y="625062"/>
                </a:cubicBezTo>
                <a:cubicBezTo>
                  <a:pt x="2944985" y="617491"/>
                  <a:pt x="2946814" y="613705"/>
                  <a:pt x="2954070" y="613705"/>
                </a:cubicBezTo>
                <a:cubicBezTo>
                  <a:pt x="2959132" y="613705"/>
                  <a:pt x="2965126" y="614594"/>
                  <a:pt x="2972053" y="616372"/>
                </a:cubicBezTo>
                <a:lnTo>
                  <a:pt x="2976441" y="616867"/>
                </a:lnTo>
                <a:cubicBezTo>
                  <a:pt x="2986665" y="594926"/>
                  <a:pt x="2991548" y="582665"/>
                  <a:pt x="2991089" y="580084"/>
                </a:cubicBezTo>
                <a:cubicBezTo>
                  <a:pt x="2963198" y="583669"/>
                  <a:pt x="2944681" y="586591"/>
                  <a:pt x="2935539" y="588850"/>
                </a:cubicBezTo>
                <a:cubicBezTo>
                  <a:pt x="2926397" y="591108"/>
                  <a:pt x="2917287" y="587036"/>
                  <a:pt x="2908210" y="576632"/>
                </a:cubicBezTo>
                <a:cubicBezTo>
                  <a:pt x="2899133" y="566228"/>
                  <a:pt x="2901553" y="561707"/>
                  <a:pt x="2915470" y="563070"/>
                </a:cubicBezTo>
                <a:cubicBezTo>
                  <a:pt x="2929387" y="564432"/>
                  <a:pt x="2959846" y="562428"/>
                  <a:pt x="3006846" y="557057"/>
                </a:cubicBezTo>
                <a:cubicBezTo>
                  <a:pt x="3053846" y="551687"/>
                  <a:pt x="3085813" y="546958"/>
                  <a:pt x="3102749" y="542871"/>
                </a:cubicBezTo>
                <a:cubicBezTo>
                  <a:pt x="3106983" y="541850"/>
                  <a:pt x="3110970" y="541227"/>
                  <a:pt x="3114710" y="541005"/>
                </a:cubicBezTo>
                <a:close/>
                <a:moveTo>
                  <a:pt x="154980" y="538844"/>
                </a:moveTo>
                <a:cubicBezTo>
                  <a:pt x="158594" y="539302"/>
                  <a:pt x="163658" y="540914"/>
                  <a:pt x="170172" y="543678"/>
                </a:cubicBezTo>
                <a:cubicBezTo>
                  <a:pt x="183200" y="549206"/>
                  <a:pt x="187896" y="555942"/>
                  <a:pt x="184261" y="563887"/>
                </a:cubicBezTo>
                <a:cubicBezTo>
                  <a:pt x="180626" y="571831"/>
                  <a:pt x="177941" y="596074"/>
                  <a:pt x="176205" y="636613"/>
                </a:cubicBezTo>
                <a:cubicBezTo>
                  <a:pt x="195378" y="618659"/>
                  <a:pt x="208919" y="603107"/>
                  <a:pt x="216828" y="589957"/>
                </a:cubicBezTo>
                <a:cubicBezTo>
                  <a:pt x="224736" y="576807"/>
                  <a:pt x="228465" y="566224"/>
                  <a:pt x="228013" y="558208"/>
                </a:cubicBezTo>
                <a:cubicBezTo>
                  <a:pt x="227561" y="550192"/>
                  <a:pt x="231827" y="547873"/>
                  <a:pt x="240812" y="551250"/>
                </a:cubicBezTo>
                <a:cubicBezTo>
                  <a:pt x="249796" y="554627"/>
                  <a:pt x="257023" y="558818"/>
                  <a:pt x="262494" y="563822"/>
                </a:cubicBezTo>
                <a:cubicBezTo>
                  <a:pt x="267965" y="568827"/>
                  <a:pt x="268216" y="573301"/>
                  <a:pt x="263247" y="577245"/>
                </a:cubicBezTo>
                <a:cubicBezTo>
                  <a:pt x="258278" y="581188"/>
                  <a:pt x="249014" y="591069"/>
                  <a:pt x="235456" y="606886"/>
                </a:cubicBezTo>
                <a:cubicBezTo>
                  <a:pt x="221897" y="622703"/>
                  <a:pt x="202147" y="637531"/>
                  <a:pt x="176205" y="651369"/>
                </a:cubicBezTo>
                <a:lnTo>
                  <a:pt x="176205" y="662275"/>
                </a:lnTo>
                <a:cubicBezTo>
                  <a:pt x="213347" y="652452"/>
                  <a:pt x="237642" y="646171"/>
                  <a:pt x="249093" y="643432"/>
                </a:cubicBezTo>
                <a:cubicBezTo>
                  <a:pt x="260544" y="640693"/>
                  <a:pt x="270829" y="643195"/>
                  <a:pt x="279949" y="650939"/>
                </a:cubicBezTo>
                <a:cubicBezTo>
                  <a:pt x="289070" y="658683"/>
                  <a:pt x="286170" y="663645"/>
                  <a:pt x="271249" y="665824"/>
                </a:cubicBezTo>
                <a:cubicBezTo>
                  <a:pt x="256328" y="668004"/>
                  <a:pt x="242873" y="670008"/>
                  <a:pt x="230884" y="671836"/>
                </a:cubicBezTo>
                <a:cubicBezTo>
                  <a:pt x="218896" y="673665"/>
                  <a:pt x="207868" y="675518"/>
                  <a:pt x="197802" y="677397"/>
                </a:cubicBezTo>
                <a:cubicBezTo>
                  <a:pt x="217978" y="699667"/>
                  <a:pt x="237818" y="717894"/>
                  <a:pt x="257321" y="732076"/>
                </a:cubicBezTo>
                <a:cubicBezTo>
                  <a:pt x="276823" y="746259"/>
                  <a:pt x="293376" y="756017"/>
                  <a:pt x="306977" y="761352"/>
                </a:cubicBezTo>
                <a:cubicBezTo>
                  <a:pt x="320579" y="766686"/>
                  <a:pt x="326627" y="770856"/>
                  <a:pt x="325121" y="773860"/>
                </a:cubicBezTo>
                <a:cubicBezTo>
                  <a:pt x="323615" y="776864"/>
                  <a:pt x="312746" y="779065"/>
                  <a:pt x="292512" y="780464"/>
                </a:cubicBezTo>
                <a:cubicBezTo>
                  <a:pt x="272278" y="781862"/>
                  <a:pt x="258504" y="778678"/>
                  <a:pt x="251190" y="770913"/>
                </a:cubicBezTo>
                <a:cubicBezTo>
                  <a:pt x="243877" y="763148"/>
                  <a:pt x="236936" y="755106"/>
                  <a:pt x="230368" y="746789"/>
                </a:cubicBezTo>
                <a:cubicBezTo>
                  <a:pt x="223801" y="738472"/>
                  <a:pt x="207711" y="716653"/>
                  <a:pt x="182099" y="681333"/>
                </a:cubicBezTo>
                <a:cubicBezTo>
                  <a:pt x="179489" y="681333"/>
                  <a:pt x="177467" y="681505"/>
                  <a:pt x="176033" y="681850"/>
                </a:cubicBezTo>
                <a:cubicBezTo>
                  <a:pt x="175216" y="705812"/>
                  <a:pt x="174821" y="720905"/>
                  <a:pt x="174850" y="727129"/>
                </a:cubicBezTo>
                <a:cubicBezTo>
                  <a:pt x="174850" y="732392"/>
                  <a:pt x="174628" y="740669"/>
                  <a:pt x="174183" y="751962"/>
                </a:cubicBezTo>
                <a:cubicBezTo>
                  <a:pt x="173739" y="763255"/>
                  <a:pt x="174427" y="768117"/>
                  <a:pt x="176248" y="766546"/>
                </a:cubicBezTo>
                <a:cubicBezTo>
                  <a:pt x="178070" y="764976"/>
                  <a:pt x="184472" y="761151"/>
                  <a:pt x="195457" y="755071"/>
                </a:cubicBezTo>
                <a:cubicBezTo>
                  <a:pt x="206442" y="748990"/>
                  <a:pt x="213630" y="746682"/>
                  <a:pt x="217021" y="748144"/>
                </a:cubicBezTo>
                <a:cubicBezTo>
                  <a:pt x="220413" y="749607"/>
                  <a:pt x="218685" y="754006"/>
                  <a:pt x="211837" y="761341"/>
                </a:cubicBezTo>
                <a:cubicBezTo>
                  <a:pt x="204990" y="768676"/>
                  <a:pt x="197615" y="776298"/>
                  <a:pt x="189714" y="784206"/>
                </a:cubicBezTo>
                <a:cubicBezTo>
                  <a:pt x="181813" y="792115"/>
                  <a:pt x="175424" y="799611"/>
                  <a:pt x="170548" y="806695"/>
                </a:cubicBezTo>
                <a:cubicBezTo>
                  <a:pt x="165673" y="813779"/>
                  <a:pt x="161270" y="819175"/>
                  <a:pt x="157341" y="822882"/>
                </a:cubicBezTo>
                <a:cubicBezTo>
                  <a:pt x="153412" y="826589"/>
                  <a:pt x="148349" y="824377"/>
                  <a:pt x="142154" y="816246"/>
                </a:cubicBezTo>
                <a:cubicBezTo>
                  <a:pt x="135959" y="808115"/>
                  <a:pt x="132862" y="801805"/>
                  <a:pt x="132862" y="797317"/>
                </a:cubicBezTo>
                <a:cubicBezTo>
                  <a:pt x="132862" y="792312"/>
                  <a:pt x="135346" y="787322"/>
                  <a:pt x="140315" y="782346"/>
                </a:cubicBezTo>
                <a:cubicBezTo>
                  <a:pt x="145284" y="777370"/>
                  <a:pt x="148658" y="767098"/>
                  <a:pt x="150436" y="751532"/>
                </a:cubicBezTo>
                <a:cubicBezTo>
                  <a:pt x="152214" y="735966"/>
                  <a:pt x="153555" y="713914"/>
                  <a:pt x="154458" y="685377"/>
                </a:cubicBezTo>
                <a:cubicBezTo>
                  <a:pt x="146184" y="688001"/>
                  <a:pt x="138917" y="690457"/>
                  <a:pt x="132658" y="692745"/>
                </a:cubicBezTo>
                <a:cubicBezTo>
                  <a:pt x="126398" y="695032"/>
                  <a:pt x="117891" y="692952"/>
                  <a:pt x="107136" y="686507"/>
                </a:cubicBezTo>
                <a:cubicBezTo>
                  <a:pt x="96381" y="680061"/>
                  <a:pt x="97155" y="676228"/>
                  <a:pt x="109459" y="675009"/>
                </a:cubicBezTo>
                <a:cubicBezTo>
                  <a:pt x="121763" y="673790"/>
                  <a:pt x="136763" y="671166"/>
                  <a:pt x="154458" y="667136"/>
                </a:cubicBezTo>
                <a:lnTo>
                  <a:pt x="154458" y="593507"/>
                </a:lnTo>
                <a:cubicBezTo>
                  <a:pt x="154458" y="576944"/>
                  <a:pt x="153107" y="564962"/>
                  <a:pt x="150404" y="557563"/>
                </a:cubicBezTo>
                <a:cubicBezTo>
                  <a:pt x="147701" y="550163"/>
                  <a:pt x="147062" y="544617"/>
                  <a:pt x="148489" y="540925"/>
                </a:cubicBezTo>
                <a:cubicBezTo>
                  <a:pt x="149203" y="539078"/>
                  <a:pt x="151366" y="538385"/>
                  <a:pt x="154980" y="538844"/>
                </a:cubicBezTo>
                <a:close/>
                <a:moveTo>
                  <a:pt x="3751788" y="529690"/>
                </a:moveTo>
                <a:cubicBezTo>
                  <a:pt x="3753753" y="529665"/>
                  <a:pt x="3756234" y="530066"/>
                  <a:pt x="3759229" y="530890"/>
                </a:cubicBezTo>
                <a:cubicBezTo>
                  <a:pt x="3771211" y="534188"/>
                  <a:pt x="3780008" y="537716"/>
                  <a:pt x="3785622" y="541473"/>
                </a:cubicBezTo>
                <a:cubicBezTo>
                  <a:pt x="3791237" y="545230"/>
                  <a:pt x="3792445" y="550339"/>
                  <a:pt x="3789247" y="556799"/>
                </a:cubicBezTo>
                <a:cubicBezTo>
                  <a:pt x="3786049" y="563260"/>
                  <a:pt x="3783152" y="578622"/>
                  <a:pt x="3780557" y="602885"/>
                </a:cubicBezTo>
                <a:cubicBezTo>
                  <a:pt x="3789734" y="601150"/>
                  <a:pt x="3797665" y="599590"/>
                  <a:pt x="3804347" y="598207"/>
                </a:cubicBezTo>
                <a:cubicBezTo>
                  <a:pt x="3811030" y="596823"/>
                  <a:pt x="3817734" y="599734"/>
                  <a:pt x="3824459" y="606940"/>
                </a:cubicBezTo>
                <a:cubicBezTo>
                  <a:pt x="3831185" y="614146"/>
                  <a:pt x="3829256" y="618885"/>
                  <a:pt x="3818673" y="621158"/>
                </a:cubicBezTo>
                <a:cubicBezTo>
                  <a:pt x="3808090" y="623431"/>
                  <a:pt x="3794832" y="626159"/>
                  <a:pt x="3778900" y="629343"/>
                </a:cubicBezTo>
                <a:cubicBezTo>
                  <a:pt x="3777266" y="649806"/>
                  <a:pt x="3775566" y="668427"/>
                  <a:pt x="3773803" y="685205"/>
                </a:cubicBezTo>
                <a:cubicBezTo>
                  <a:pt x="3808133" y="682595"/>
                  <a:pt x="3832207" y="680143"/>
                  <a:pt x="3846023" y="677849"/>
                </a:cubicBezTo>
                <a:cubicBezTo>
                  <a:pt x="3859840" y="675554"/>
                  <a:pt x="3871954" y="678114"/>
                  <a:pt x="3882365" y="685528"/>
                </a:cubicBezTo>
                <a:cubicBezTo>
                  <a:pt x="3892776" y="692942"/>
                  <a:pt x="3897351" y="699043"/>
                  <a:pt x="3896089" y="703833"/>
                </a:cubicBezTo>
                <a:cubicBezTo>
                  <a:pt x="3894827" y="708623"/>
                  <a:pt x="3885749" y="710569"/>
                  <a:pt x="3868857" y="709673"/>
                </a:cubicBezTo>
                <a:cubicBezTo>
                  <a:pt x="3851964" y="708777"/>
                  <a:pt x="3832848" y="708329"/>
                  <a:pt x="3811510" y="708329"/>
                </a:cubicBezTo>
                <a:cubicBezTo>
                  <a:pt x="3791161" y="708329"/>
                  <a:pt x="3763876" y="710577"/>
                  <a:pt x="3729653" y="715072"/>
                </a:cubicBezTo>
                <a:cubicBezTo>
                  <a:pt x="3695430" y="719568"/>
                  <a:pt x="3670338" y="723364"/>
                  <a:pt x="3654377" y="726462"/>
                </a:cubicBezTo>
                <a:cubicBezTo>
                  <a:pt x="3638417" y="729559"/>
                  <a:pt x="3626084" y="732485"/>
                  <a:pt x="3617380" y="735238"/>
                </a:cubicBezTo>
                <a:cubicBezTo>
                  <a:pt x="3608675" y="737991"/>
                  <a:pt x="3598572" y="734682"/>
                  <a:pt x="3587071" y="725311"/>
                </a:cubicBezTo>
                <a:cubicBezTo>
                  <a:pt x="3575571" y="715940"/>
                  <a:pt x="3578016" y="710978"/>
                  <a:pt x="3594407" y="710426"/>
                </a:cubicBezTo>
                <a:cubicBezTo>
                  <a:pt x="3610797" y="709874"/>
                  <a:pt x="3641786" y="705726"/>
                  <a:pt x="3687374" y="697982"/>
                </a:cubicBezTo>
                <a:cubicBezTo>
                  <a:pt x="3688191" y="681419"/>
                  <a:pt x="3688600" y="664620"/>
                  <a:pt x="3688600" y="647584"/>
                </a:cubicBezTo>
                <a:cubicBezTo>
                  <a:pt x="3676683" y="651183"/>
                  <a:pt x="3664706" y="649663"/>
                  <a:pt x="3652667" y="643023"/>
                </a:cubicBezTo>
                <a:cubicBezTo>
                  <a:pt x="3640629" y="636384"/>
                  <a:pt x="3640998" y="631877"/>
                  <a:pt x="3653775" y="629504"/>
                </a:cubicBezTo>
                <a:cubicBezTo>
                  <a:pt x="3666552" y="627131"/>
                  <a:pt x="3678160" y="624818"/>
                  <a:pt x="3688600" y="622567"/>
                </a:cubicBezTo>
                <a:cubicBezTo>
                  <a:pt x="3688600" y="615411"/>
                  <a:pt x="3687951" y="608141"/>
                  <a:pt x="3686653" y="600756"/>
                </a:cubicBezTo>
                <a:cubicBezTo>
                  <a:pt x="3685356" y="593370"/>
                  <a:pt x="3682434" y="585354"/>
                  <a:pt x="3677888" y="576707"/>
                </a:cubicBezTo>
                <a:cubicBezTo>
                  <a:pt x="3673342" y="568060"/>
                  <a:pt x="3675594" y="564439"/>
                  <a:pt x="3684642" y="565844"/>
                </a:cubicBezTo>
                <a:cubicBezTo>
                  <a:pt x="3693691" y="567250"/>
                  <a:pt x="3702041" y="569784"/>
                  <a:pt x="3709691" y="573448"/>
                </a:cubicBezTo>
                <a:cubicBezTo>
                  <a:pt x="3717341" y="577112"/>
                  <a:pt x="3720249" y="581970"/>
                  <a:pt x="3718413" y="588022"/>
                </a:cubicBezTo>
                <a:cubicBezTo>
                  <a:pt x="3716578" y="594073"/>
                  <a:pt x="3715244" y="603523"/>
                  <a:pt x="3714413" y="616372"/>
                </a:cubicBezTo>
                <a:cubicBezTo>
                  <a:pt x="3723146" y="614766"/>
                  <a:pt x="3736195" y="612307"/>
                  <a:pt x="3753561" y="608994"/>
                </a:cubicBezTo>
                <a:cubicBezTo>
                  <a:pt x="3754350" y="601222"/>
                  <a:pt x="3754744" y="590660"/>
                  <a:pt x="3754744" y="577309"/>
                </a:cubicBezTo>
                <a:cubicBezTo>
                  <a:pt x="3754744" y="563629"/>
                  <a:pt x="3752497" y="551648"/>
                  <a:pt x="3748001" y="541366"/>
                </a:cubicBezTo>
                <a:cubicBezTo>
                  <a:pt x="3744629" y="533654"/>
                  <a:pt x="3745891" y="529762"/>
                  <a:pt x="3751788" y="529690"/>
                </a:cubicBezTo>
                <a:close/>
                <a:moveTo>
                  <a:pt x="540360" y="521949"/>
                </a:moveTo>
                <a:cubicBezTo>
                  <a:pt x="541784" y="521899"/>
                  <a:pt x="543594" y="522173"/>
                  <a:pt x="545792" y="522770"/>
                </a:cubicBezTo>
                <a:cubicBezTo>
                  <a:pt x="554582" y="525158"/>
                  <a:pt x="562480" y="528226"/>
                  <a:pt x="569485" y="531976"/>
                </a:cubicBezTo>
                <a:cubicBezTo>
                  <a:pt x="576490" y="535726"/>
                  <a:pt x="577899" y="540720"/>
                  <a:pt x="573712" y="546958"/>
                </a:cubicBezTo>
                <a:cubicBezTo>
                  <a:pt x="569525" y="553196"/>
                  <a:pt x="564871" y="564188"/>
                  <a:pt x="559752" y="579934"/>
                </a:cubicBezTo>
                <a:cubicBezTo>
                  <a:pt x="574723" y="578155"/>
                  <a:pt x="588127" y="575911"/>
                  <a:pt x="599965" y="573201"/>
                </a:cubicBezTo>
                <a:cubicBezTo>
                  <a:pt x="611803" y="570491"/>
                  <a:pt x="621784" y="573384"/>
                  <a:pt x="629907" y="581880"/>
                </a:cubicBezTo>
                <a:cubicBezTo>
                  <a:pt x="638031" y="590377"/>
                  <a:pt x="634998" y="594898"/>
                  <a:pt x="620809" y="595443"/>
                </a:cubicBezTo>
                <a:cubicBezTo>
                  <a:pt x="606619" y="595987"/>
                  <a:pt x="584990" y="597966"/>
                  <a:pt x="555923" y="601379"/>
                </a:cubicBezTo>
                <a:cubicBezTo>
                  <a:pt x="552754" y="610113"/>
                  <a:pt x="549534" y="619111"/>
                  <a:pt x="546265" y="628375"/>
                </a:cubicBezTo>
                <a:cubicBezTo>
                  <a:pt x="555256" y="642084"/>
                  <a:pt x="554155" y="648713"/>
                  <a:pt x="542963" y="648261"/>
                </a:cubicBezTo>
                <a:cubicBezTo>
                  <a:pt x="531770" y="647809"/>
                  <a:pt x="518473" y="648358"/>
                  <a:pt x="503072" y="649907"/>
                </a:cubicBezTo>
                <a:cubicBezTo>
                  <a:pt x="503072" y="651269"/>
                  <a:pt x="500652" y="653696"/>
                  <a:pt x="495812" y="657188"/>
                </a:cubicBezTo>
                <a:cubicBezTo>
                  <a:pt x="490972" y="660680"/>
                  <a:pt x="487351" y="658303"/>
                  <a:pt x="484950" y="650057"/>
                </a:cubicBezTo>
                <a:cubicBezTo>
                  <a:pt x="482548" y="641812"/>
                  <a:pt x="479755" y="628389"/>
                  <a:pt x="476571" y="609790"/>
                </a:cubicBezTo>
                <a:cubicBezTo>
                  <a:pt x="453268" y="612472"/>
                  <a:pt x="438423" y="614490"/>
                  <a:pt x="432034" y="615845"/>
                </a:cubicBezTo>
                <a:cubicBezTo>
                  <a:pt x="425646" y="617200"/>
                  <a:pt x="418088" y="613802"/>
                  <a:pt x="409362" y="605649"/>
                </a:cubicBezTo>
                <a:cubicBezTo>
                  <a:pt x="400636" y="597497"/>
                  <a:pt x="402497" y="593879"/>
                  <a:pt x="414944" y="594797"/>
                </a:cubicBezTo>
                <a:cubicBezTo>
                  <a:pt x="427391" y="595715"/>
                  <a:pt x="447260" y="594123"/>
                  <a:pt x="474549" y="590022"/>
                </a:cubicBezTo>
                <a:cubicBezTo>
                  <a:pt x="471968" y="571165"/>
                  <a:pt x="468175" y="558473"/>
                  <a:pt x="463170" y="551949"/>
                </a:cubicBezTo>
                <a:cubicBezTo>
                  <a:pt x="458166" y="545424"/>
                  <a:pt x="460639" y="542162"/>
                  <a:pt x="470591" y="542162"/>
                </a:cubicBezTo>
                <a:cubicBezTo>
                  <a:pt x="478378" y="542162"/>
                  <a:pt x="485286" y="543276"/>
                  <a:pt x="491317" y="545506"/>
                </a:cubicBezTo>
                <a:cubicBezTo>
                  <a:pt x="497347" y="547736"/>
                  <a:pt x="499914" y="551838"/>
                  <a:pt x="499017" y="557810"/>
                </a:cubicBezTo>
                <a:cubicBezTo>
                  <a:pt x="498121" y="563783"/>
                  <a:pt x="497673" y="573409"/>
                  <a:pt x="497673" y="586688"/>
                </a:cubicBezTo>
                <a:cubicBezTo>
                  <a:pt x="508973" y="585827"/>
                  <a:pt x="521650" y="584616"/>
                  <a:pt x="535703" y="583053"/>
                </a:cubicBezTo>
                <a:cubicBezTo>
                  <a:pt x="540837" y="556394"/>
                  <a:pt x="541604" y="539086"/>
                  <a:pt x="538005" y="531127"/>
                </a:cubicBezTo>
                <a:cubicBezTo>
                  <a:pt x="535305" y="525158"/>
                  <a:pt x="536090" y="522098"/>
                  <a:pt x="540360" y="521949"/>
                </a:cubicBezTo>
                <a:close/>
                <a:moveTo>
                  <a:pt x="4128717" y="521627"/>
                </a:moveTo>
                <a:cubicBezTo>
                  <a:pt x="4131403" y="521274"/>
                  <a:pt x="4134889" y="522186"/>
                  <a:pt x="4139177" y="524362"/>
                </a:cubicBezTo>
                <a:cubicBezTo>
                  <a:pt x="4147752" y="528714"/>
                  <a:pt x="4154937" y="534210"/>
                  <a:pt x="4160730" y="540849"/>
                </a:cubicBezTo>
                <a:cubicBezTo>
                  <a:pt x="4166523" y="547489"/>
                  <a:pt x="4165022" y="551411"/>
                  <a:pt x="4156224" y="552616"/>
                </a:cubicBezTo>
                <a:cubicBezTo>
                  <a:pt x="4147426" y="553820"/>
                  <a:pt x="4138123" y="555982"/>
                  <a:pt x="4128314" y="559101"/>
                </a:cubicBezTo>
                <a:cubicBezTo>
                  <a:pt x="4118505" y="562220"/>
                  <a:pt x="4105664" y="564984"/>
                  <a:pt x="4089789" y="567393"/>
                </a:cubicBezTo>
                <a:cubicBezTo>
                  <a:pt x="4100587" y="571896"/>
                  <a:pt x="4104549" y="576585"/>
                  <a:pt x="4101674" y="581461"/>
                </a:cubicBezTo>
                <a:cubicBezTo>
                  <a:pt x="4098798" y="586337"/>
                  <a:pt x="4095733" y="591227"/>
                  <a:pt x="4092478" y="596131"/>
                </a:cubicBezTo>
                <a:cubicBezTo>
                  <a:pt x="4109657" y="593535"/>
                  <a:pt x="4124019" y="590413"/>
                  <a:pt x="4135563" y="586763"/>
                </a:cubicBezTo>
                <a:cubicBezTo>
                  <a:pt x="4147107" y="583114"/>
                  <a:pt x="4156536" y="584888"/>
                  <a:pt x="4163849" y="592087"/>
                </a:cubicBezTo>
                <a:cubicBezTo>
                  <a:pt x="4171163" y="599286"/>
                  <a:pt x="4168840" y="604036"/>
                  <a:pt x="4156880" y="606338"/>
                </a:cubicBezTo>
                <a:cubicBezTo>
                  <a:pt x="4144920" y="608639"/>
                  <a:pt x="4135395" y="610453"/>
                  <a:pt x="4128303" y="611780"/>
                </a:cubicBezTo>
                <a:cubicBezTo>
                  <a:pt x="4121212" y="613106"/>
                  <a:pt x="4107564" y="615031"/>
                  <a:pt x="4087359" y="617555"/>
                </a:cubicBezTo>
                <a:cubicBezTo>
                  <a:pt x="4084203" y="627020"/>
                  <a:pt x="4080066" y="634728"/>
                  <a:pt x="4074947" y="640679"/>
                </a:cubicBezTo>
                <a:lnTo>
                  <a:pt x="4117408" y="635344"/>
                </a:lnTo>
                <a:cubicBezTo>
                  <a:pt x="4129497" y="633609"/>
                  <a:pt x="4145816" y="630917"/>
                  <a:pt x="4166366" y="627267"/>
                </a:cubicBezTo>
                <a:cubicBezTo>
                  <a:pt x="4186915" y="623617"/>
                  <a:pt x="4200954" y="621793"/>
                  <a:pt x="4208483" y="621793"/>
                </a:cubicBezTo>
                <a:cubicBezTo>
                  <a:pt x="4217976" y="621793"/>
                  <a:pt x="4225763" y="625546"/>
                  <a:pt x="4231843" y="633053"/>
                </a:cubicBezTo>
                <a:cubicBezTo>
                  <a:pt x="4237923" y="640560"/>
                  <a:pt x="4233815" y="644859"/>
                  <a:pt x="4219518" y="645949"/>
                </a:cubicBezTo>
                <a:cubicBezTo>
                  <a:pt x="4205221" y="647039"/>
                  <a:pt x="4186385" y="648709"/>
                  <a:pt x="4163010" y="650961"/>
                </a:cubicBezTo>
                <a:cubicBezTo>
                  <a:pt x="4139636" y="653212"/>
                  <a:pt x="4108510" y="656496"/>
                  <a:pt x="4069634" y="660812"/>
                </a:cubicBezTo>
                <a:cubicBezTo>
                  <a:pt x="4066579" y="668427"/>
                  <a:pt x="4062951" y="675181"/>
                  <a:pt x="4058750" y="681075"/>
                </a:cubicBezTo>
                <a:cubicBezTo>
                  <a:pt x="4060456" y="681262"/>
                  <a:pt x="4062510" y="681548"/>
                  <a:pt x="4064912" y="681936"/>
                </a:cubicBezTo>
                <a:cubicBezTo>
                  <a:pt x="4067314" y="682323"/>
                  <a:pt x="4078184" y="681222"/>
                  <a:pt x="4097522" y="678634"/>
                </a:cubicBezTo>
                <a:cubicBezTo>
                  <a:pt x="4116860" y="676045"/>
                  <a:pt x="4128547" y="672894"/>
                  <a:pt x="4132584" y="669180"/>
                </a:cubicBezTo>
                <a:cubicBezTo>
                  <a:pt x="4136621" y="665466"/>
                  <a:pt x="4145795" y="666875"/>
                  <a:pt x="4160106" y="673407"/>
                </a:cubicBezTo>
                <a:cubicBezTo>
                  <a:pt x="4174418" y="679939"/>
                  <a:pt x="4179548" y="686238"/>
                  <a:pt x="4175497" y="692304"/>
                </a:cubicBezTo>
                <a:cubicBezTo>
                  <a:pt x="4171446" y="698369"/>
                  <a:pt x="4170546" y="711605"/>
                  <a:pt x="4172797" y="732012"/>
                </a:cubicBezTo>
                <a:cubicBezTo>
                  <a:pt x="4175049" y="752418"/>
                  <a:pt x="4176175" y="767891"/>
                  <a:pt x="4176175" y="778431"/>
                </a:cubicBezTo>
                <a:cubicBezTo>
                  <a:pt x="4176175" y="788641"/>
                  <a:pt x="4174981" y="798048"/>
                  <a:pt x="4172593" y="806652"/>
                </a:cubicBezTo>
                <a:cubicBezTo>
                  <a:pt x="4170205" y="815257"/>
                  <a:pt x="4165975" y="822617"/>
                  <a:pt x="4159902" y="828733"/>
                </a:cubicBezTo>
                <a:cubicBezTo>
                  <a:pt x="4153829" y="834849"/>
                  <a:pt x="4148817" y="834264"/>
                  <a:pt x="4144866" y="826980"/>
                </a:cubicBezTo>
                <a:cubicBezTo>
                  <a:pt x="4140915" y="819695"/>
                  <a:pt x="4136502" y="811184"/>
                  <a:pt x="4131627" y="801447"/>
                </a:cubicBezTo>
                <a:cubicBezTo>
                  <a:pt x="4113916" y="801447"/>
                  <a:pt x="4092499" y="803117"/>
                  <a:pt x="4067375" y="806459"/>
                </a:cubicBezTo>
                <a:cubicBezTo>
                  <a:pt x="4061510" y="824714"/>
                  <a:pt x="4055204" y="828313"/>
                  <a:pt x="4048457" y="817257"/>
                </a:cubicBezTo>
                <a:cubicBezTo>
                  <a:pt x="4041710" y="806201"/>
                  <a:pt x="4039684" y="795578"/>
                  <a:pt x="4042380" y="785389"/>
                </a:cubicBezTo>
                <a:cubicBezTo>
                  <a:pt x="4045076" y="775201"/>
                  <a:pt x="4046650" y="759021"/>
                  <a:pt x="4047102" y="736851"/>
                </a:cubicBezTo>
                <a:cubicBezTo>
                  <a:pt x="4047554" y="714681"/>
                  <a:pt x="4047865" y="702019"/>
                  <a:pt x="4048038" y="698864"/>
                </a:cubicBezTo>
                <a:cubicBezTo>
                  <a:pt x="4032909" y="726756"/>
                  <a:pt x="4017095" y="748263"/>
                  <a:pt x="4000597" y="763384"/>
                </a:cubicBezTo>
                <a:cubicBezTo>
                  <a:pt x="3984098" y="778506"/>
                  <a:pt x="3966467" y="789530"/>
                  <a:pt x="3947703" y="796456"/>
                </a:cubicBezTo>
                <a:cubicBezTo>
                  <a:pt x="3928938" y="803383"/>
                  <a:pt x="3927350" y="800486"/>
                  <a:pt x="3942938" y="787766"/>
                </a:cubicBezTo>
                <a:cubicBezTo>
                  <a:pt x="3958526" y="775047"/>
                  <a:pt x="3974555" y="759566"/>
                  <a:pt x="3991024" y="741326"/>
                </a:cubicBezTo>
                <a:cubicBezTo>
                  <a:pt x="4007494" y="723085"/>
                  <a:pt x="4025065" y="697237"/>
                  <a:pt x="4043735" y="663781"/>
                </a:cubicBezTo>
                <a:cubicBezTo>
                  <a:pt x="4009161" y="670965"/>
                  <a:pt x="3987755" y="675235"/>
                  <a:pt x="3979516" y="676590"/>
                </a:cubicBezTo>
                <a:cubicBezTo>
                  <a:pt x="3971278" y="677945"/>
                  <a:pt x="3962150" y="673873"/>
                  <a:pt x="3952134" y="664372"/>
                </a:cubicBezTo>
                <a:cubicBezTo>
                  <a:pt x="3942117" y="654872"/>
                  <a:pt x="3942293" y="650799"/>
                  <a:pt x="3952661" y="652155"/>
                </a:cubicBezTo>
                <a:cubicBezTo>
                  <a:pt x="3963029" y="653510"/>
                  <a:pt x="3975103" y="653520"/>
                  <a:pt x="3988884" y="652187"/>
                </a:cubicBezTo>
                <a:cubicBezTo>
                  <a:pt x="4002665" y="650853"/>
                  <a:pt x="4023021" y="648501"/>
                  <a:pt x="4049952" y="645131"/>
                </a:cubicBezTo>
                <a:cubicBezTo>
                  <a:pt x="4053939" y="635566"/>
                  <a:pt x="4057265" y="626934"/>
                  <a:pt x="4059933" y="619233"/>
                </a:cubicBezTo>
                <a:cubicBezTo>
                  <a:pt x="4053035" y="621040"/>
                  <a:pt x="4046309" y="621943"/>
                  <a:pt x="4039756" y="621943"/>
                </a:cubicBezTo>
                <a:cubicBezTo>
                  <a:pt x="4032529" y="621943"/>
                  <a:pt x="4025986" y="619104"/>
                  <a:pt x="4020128" y="613425"/>
                </a:cubicBezTo>
                <a:cubicBezTo>
                  <a:pt x="4014270" y="607746"/>
                  <a:pt x="4015478" y="604588"/>
                  <a:pt x="4023752" y="603950"/>
                </a:cubicBezTo>
                <a:cubicBezTo>
                  <a:pt x="4032027" y="603312"/>
                  <a:pt x="4045664" y="601752"/>
                  <a:pt x="4064665" y="599271"/>
                </a:cubicBezTo>
                <a:cubicBezTo>
                  <a:pt x="4068709" y="587154"/>
                  <a:pt x="4070731" y="578062"/>
                  <a:pt x="4070731" y="571996"/>
                </a:cubicBezTo>
                <a:cubicBezTo>
                  <a:pt x="4066916" y="572857"/>
                  <a:pt x="4059879" y="573746"/>
                  <a:pt x="4049619" y="574664"/>
                </a:cubicBezTo>
                <a:cubicBezTo>
                  <a:pt x="4039358" y="575581"/>
                  <a:pt x="4029288" y="575198"/>
                  <a:pt x="4019407" y="573513"/>
                </a:cubicBezTo>
                <a:cubicBezTo>
                  <a:pt x="4009527" y="571828"/>
                  <a:pt x="4016249" y="568024"/>
                  <a:pt x="4039573" y="562102"/>
                </a:cubicBezTo>
                <a:cubicBezTo>
                  <a:pt x="4062898" y="556179"/>
                  <a:pt x="4082103" y="550203"/>
                  <a:pt x="4097189" y="544173"/>
                </a:cubicBezTo>
                <a:cubicBezTo>
                  <a:pt x="4112274" y="538143"/>
                  <a:pt x="4120900" y="532245"/>
                  <a:pt x="4123066" y="526481"/>
                </a:cubicBezTo>
                <a:cubicBezTo>
                  <a:pt x="4124148" y="523598"/>
                  <a:pt x="4126032" y="521980"/>
                  <a:pt x="4128717" y="521627"/>
                </a:cubicBezTo>
                <a:close/>
                <a:moveTo>
                  <a:pt x="2338017" y="521627"/>
                </a:moveTo>
                <a:cubicBezTo>
                  <a:pt x="2340703" y="521274"/>
                  <a:pt x="2344189" y="522186"/>
                  <a:pt x="2348477" y="524362"/>
                </a:cubicBezTo>
                <a:cubicBezTo>
                  <a:pt x="2357052" y="528714"/>
                  <a:pt x="2364237" y="534210"/>
                  <a:pt x="2370030" y="540849"/>
                </a:cubicBezTo>
                <a:cubicBezTo>
                  <a:pt x="2375823" y="547489"/>
                  <a:pt x="2374321" y="551411"/>
                  <a:pt x="2365524" y="552616"/>
                </a:cubicBezTo>
                <a:cubicBezTo>
                  <a:pt x="2356726" y="553820"/>
                  <a:pt x="2347423" y="555982"/>
                  <a:pt x="2337614" y="559101"/>
                </a:cubicBezTo>
                <a:cubicBezTo>
                  <a:pt x="2327805" y="562220"/>
                  <a:pt x="2314964" y="564984"/>
                  <a:pt x="2299089" y="567393"/>
                </a:cubicBezTo>
                <a:cubicBezTo>
                  <a:pt x="2309887" y="571896"/>
                  <a:pt x="2313849" y="576585"/>
                  <a:pt x="2310974" y="581461"/>
                </a:cubicBezTo>
                <a:cubicBezTo>
                  <a:pt x="2308098" y="586337"/>
                  <a:pt x="2305033" y="591227"/>
                  <a:pt x="2301778" y="596131"/>
                </a:cubicBezTo>
                <a:cubicBezTo>
                  <a:pt x="2318957" y="593535"/>
                  <a:pt x="2333319" y="590413"/>
                  <a:pt x="2344863" y="586763"/>
                </a:cubicBezTo>
                <a:cubicBezTo>
                  <a:pt x="2356407" y="583114"/>
                  <a:pt x="2365836" y="584888"/>
                  <a:pt x="2373149" y="592087"/>
                </a:cubicBezTo>
                <a:cubicBezTo>
                  <a:pt x="2380463" y="599286"/>
                  <a:pt x="2378139" y="604036"/>
                  <a:pt x="2366180" y="606338"/>
                </a:cubicBezTo>
                <a:cubicBezTo>
                  <a:pt x="2354220" y="608639"/>
                  <a:pt x="2344694" y="610453"/>
                  <a:pt x="2337603" y="611780"/>
                </a:cubicBezTo>
                <a:cubicBezTo>
                  <a:pt x="2330512" y="613106"/>
                  <a:pt x="2316864" y="615031"/>
                  <a:pt x="2296658" y="617555"/>
                </a:cubicBezTo>
                <a:cubicBezTo>
                  <a:pt x="2293503" y="627020"/>
                  <a:pt x="2289366" y="634728"/>
                  <a:pt x="2284247" y="640679"/>
                </a:cubicBezTo>
                <a:lnTo>
                  <a:pt x="2326708" y="635344"/>
                </a:lnTo>
                <a:cubicBezTo>
                  <a:pt x="2338797" y="633609"/>
                  <a:pt x="2355116" y="630917"/>
                  <a:pt x="2375666" y="627267"/>
                </a:cubicBezTo>
                <a:cubicBezTo>
                  <a:pt x="2396215" y="623617"/>
                  <a:pt x="2410254" y="621793"/>
                  <a:pt x="2417783" y="621793"/>
                </a:cubicBezTo>
                <a:cubicBezTo>
                  <a:pt x="2427276" y="621793"/>
                  <a:pt x="2435063" y="625546"/>
                  <a:pt x="2441143" y="633053"/>
                </a:cubicBezTo>
                <a:cubicBezTo>
                  <a:pt x="2447224" y="640560"/>
                  <a:pt x="2443115" y="644859"/>
                  <a:pt x="2428818" y="645949"/>
                </a:cubicBezTo>
                <a:cubicBezTo>
                  <a:pt x="2414520" y="647039"/>
                  <a:pt x="2395685" y="648709"/>
                  <a:pt x="2372310" y="650961"/>
                </a:cubicBezTo>
                <a:cubicBezTo>
                  <a:pt x="2348935" y="653212"/>
                  <a:pt x="2317810" y="656496"/>
                  <a:pt x="2278934" y="660812"/>
                </a:cubicBezTo>
                <a:cubicBezTo>
                  <a:pt x="2275879" y="668427"/>
                  <a:pt x="2272251" y="675181"/>
                  <a:pt x="2268050" y="681075"/>
                </a:cubicBezTo>
                <a:cubicBezTo>
                  <a:pt x="2269756" y="681262"/>
                  <a:pt x="2271810" y="681548"/>
                  <a:pt x="2274212" y="681936"/>
                </a:cubicBezTo>
                <a:cubicBezTo>
                  <a:pt x="2276614" y="682323"/>
                  <a:pt x="2287484" y="681222"/>
                  <a:pt x="2306822" y="678634"/>
                </a:cubicBezTo>
                <a:cubicBezTo>
                  <a:pt x="2326160" y="676045"/>
                  <a:pt x="2337847" y="672894"/>
                  <a:pt x="2341884" y="669180"/>
                </a:cubicBezTo>
                <a:cubicBezTo>
                  <a:pt x="2345920" y="665466"/>
                  <a:pt x="2355095" y="666875"/>
                  <a:pt x="2369406" y="673407"/>
                </a:cubicBezTo>
                <a:cubicBezTo>
                  <a:pt x="2383718" y="679939"/>
                  <a:pt x="2388848" y="686238"/>
                  <a:pt x="2384797" y="692304"/>
                </a:cubicBezTo>
                <a:cubicBezTo>
                  <a:pt x="2380746" y="698369"/>
                  <a:pt x="2379846" y="711605"/>
                  <a:pt x="2382097" y="732012"/>
                </a:cubicBezTo>
                <a:cubicBezTo>
                  <a:pt x="2384349" y="752418"/>
                  <a:pt x="2385474" y="767891"/>
                  <a:pt x="2385474" y="778431"/>
                </a:cubicBezTo>
                <a:cubicBezTo>
                  <a:pt x="2385474" y="788641"/>
                  <a:pt x="2384281" y="798048"/>
                  <a:pt x="2381893" y="806652"/>
                </a:cubicBezTo>
                <a:cubicBezTo>
                  <a:pt x="2379505" y="815257"/>
                  <a:pt x="2375275" y="822617"/>
                  <a:pt x="2369202" y="828733"/>
                </a:cubicBezTo>
                <a:cubicBezTo>
                  <a:pt x="2363129" y="834849"/>
                  <a:pt x="2358117" y="834264"/>
                  <a:pt x="2354166" y="826980"/>
                </a:cubicBezTo>
                <a:cubicBezTo>
                  <a:pt x="2350215" y="819695"/>
                  <a:pt x="2345802" y="811184"/>
                  <a:pt x="2340927" y="801447"/>
                </a:cubicBezTo>
                <a:cubicBezTo>
                  <a:pt x="2323217" y="801447"/>
                  <a:pt x="2301799" y="803117"/>
                  <a:pt x="2276675" y="806459"/>
                </a:cubicBezTo>
                <a:cubicBezTo>
                  <a:pt x="2270810" y="824714"/>
                  <a:pt x="2264504" y="828313"/>
                  <a:pt x="2257757" y="817257"/>
                </a:cubicBezTo>
                <a:cubicBezTo>
                  <a:pt x="2251010" y="806201"/>
                  <a:pt x="2248984" y="795578"/>
                  <a:pt x="2251680" y="785389"/>
                </a:cubicBezTo>
                <a:cubicBezTo>
                  <a:pt x="2254376" y="775201"/>
                  <a:pt x="2255950" y="759021"/>
                  <a:pt x="2256402" y="736851"/>
                </a:cubicBezTo>
                <a:cubicBezTo>
                  <a:pt x="2256854" y="714681"/>
                  <a:pt x="2257165" y="702019"/>
                  <a:pt x="2257338" y="698864"/>
                </a:cubicBezTo>
                <a:cubicBezTo>
                  <a:pt x="2242209" y="726756"/>
                  <a:pt x="2226395" y="748263"/>
                  <a:pt x="2209897" y="763384"/>
                </a:cubicBezTo>
                <a:cubicBezTo>
                  <a:pt x="2193398" y="778506"/>
                  <a:pt x="2175767" y="789530"/>
                  <a:pt x="2157003" y="796456"/>
                </a:cubicBezTo>
                <a:cubicBezTo>
                  <a:pt x="2138239" y="803383"/>
                  <a:pt x="2136650" y="800486"/>
                  <a:pt x="2152238" y="787766"/>
                </a:cubicBezTo>
                <a:cubicBezTo>
                  <a:pt x="2167826" y="775047"/>
                  <a:pt x="2183855" y="759566"/>
                  <a:pt x="2200324" y="741326"/>
                </a:cubicBezTo>
                <a:cubicBezTo>
                  <a:pt x="2216794" y="723085"/>
                  <a:pt x="2234365" y="697237"/>
                  <a:pt x="2253035" y="663781"/>
                </a:cubicBezTo>
                <a:cubicBezTo>
                  <a:pt x="2218461" y="670965"/>
                  <a:pt x="2197055" y="675235"/>
                  <a:pt x="2188816" y="676590"/>
                </a:cubicBezTo>
                <a:cubicBezTo>
                  <a:pt x="2180578" y="677945"/>
                  <a:pt x="2171450" y="673873"/>
                  <a:pt x="2161434" y="664372"/>
                </a:cubicBezTo>
                <a:cubicBezTo>
                  <a:pt x="2151417" y="654872"/>
                  <a:pt x="2151593" y="650799"/>
                  <a:pt x="2161961" y="652155"/>
                </a:cubicBezTo>
                <a:cubicBezTo>
                  <a:pt x="2172329" y="653510"/>
                  <a:pt x="2184403" y="653520"/>
                  <a:pt x="2198184" y="652187"/>
                </a:cubicBezTo>
                <a:cubicBezTo>
                  <a:pt x="2211965" y="650853"/>
                  <a:pt x="2232321" y="648501"/>
                  <a:pt x="2259252" y="645131"/>
                </a:cubicBezTo>
                <a:cubicBezTo>
                  <a:pt x="2263238" y="635566"/>
                  <a:pt x="2266565" y="626934"/>
                  <a:pt x="2269233" y="619233"/>
                </a:cubicBezTo>
                <a:cubicBezTo>
                  <a:pt x="2262335" y="621040"/>
                  <a:pt x="2255610" y="621943"/>
                  <a:pt x="2249056" y="621943"/>
                </a:cubicBezTo>
                <a:cubicBezTo>
                  <a:pt x="2241829" y="621943"/>
                  <a:pt x="2235286" y="619104"/>
                  <a:pt x="2229428" y="613425"/>
                </a:cubicBezTo>
                <a:cubicBezTo>
                  <a:pt x="2223570" y="607746"/>
                  <a:pt x="2224778" y="604588"/>
                  <a:pt x="2233052" y="603950"/>
                </a:cubicBezTo>
                <a:cubicBezTo>
                  <a:pt x="2241327" y="603312"/>
                  <a:pt x="2254964" y="601752"/>
                  <a:pt x="2273965" y="599271"/>
                </a:cubicBezTo>
                <a:cubicBezTo>
                  <a:pt x="2278009" y="587154"/>
                  <a:pt x="2280031" y="578062"/>
                  <a:pt x="2280031" y="571996"/>
                </a:cubicBezTo>
                <a:cubicBezTo>
                  <a:pt x="2276216" y="572857"/>
                  <a:pt x="2269179" y="573746"/>
                  <a:pt x="2258919" y="574664"/>
                </a:cubicBezTo>
                <a:cubicBezTo>
                  <a:pt x="2248658" y="575581"/>
                  <a:pt x="2238588" y="575198"/>
                  <a:pt x="2228707" y="573513"/>
                </a:cubicBezTo>
                <a:cubicBezTo>
                  <a:pt x="2218827" y="571828"/>
                  <a:pt x="2225549" y="568024"/>
                  <a:pt x="2248873" y="562102"/>
                </a:cubicBezTo>
                <a:cubicBezTo>
                  <a:pt x="2272198" y="556179"/>
                  <a:pt x="2291403" y="550203"/>
                  <a:pt x="2306489" y="544173"/>
                </a:cubicBezTo>
                <a:cubicBezTo>
                  <a:pt x="2321574" y="538143"/>
                  <a:pt x="2330200" y="532245"/>
                  <a:pt x="2332366" y="526481"/>
                </a:cubicBezTo>
                <a:cubicBezTo>
                  <a:pt x="2333448" y="523598"/>
                  <a:pt x="2335332" y="521980"/>
                  <a:pt x="2338017" y="521627"/>
                </a:cubicBezTo>
                <a:close/>
                <a:moveTo>
                  <a:pt x="1219542" y="520189"/>
                </a:moveTo>
                <a:cubicBezTo>
                  <a:pt x="1223154" y="520357"/>
                  <a:pt x="1228023" y="521311"/>
                  <a:pt x="1234150" y="523050"/>
                </a:cubicBezTo>
                <a:cubicBezTo>
                  <a:pt x="1246404" y="526527"/>
                  <a:pt x="1252530" y="529764"/>
                  <a:pt x="1252530" y="532762"/>
                </a:cubicBezTo>
                <a:cubicBezTo>
                  <a:pt x="1252530" y="534626"/>
                  <a:pt x="1252082" y="538946"/>
                  <a:pt x="1251186" y="545722"/>
                </a:cubicBezTo>
                <a:cubicBezTo>
                  <a:pt x="1250290" y="552497"/>
                  <a:pt x="1249842" y="561227"/>
                  <a:pt x="1249842" y="571910"/>
                </a:cubicBezTo>
                <a:cubicBezTo>
                  <a:pt x="1249842" y="582637"/>
                  <a:pt x="1253548" y="603308"/>
                  <a:pt x="1260962" y="633925"/>
                </a:cubicBezTo>
                <a:cubicBezTo>
                  <a:pt x="1264978" y="632333"/>
                  <a:pt x="1272660" y="629909"/>
                  <a:pt x="1284011" y="626654"/>
                </a:cubicBezTo>
                <a:cubicBezTo>
                  <a:pt x="1295361" y="623399"/>
                  <a:pt x="1303750" y="624862"/>
                  <a:pt x="1309178" y="631042"/>
                </a:cubicBezTo>
                <a:cubicBezTo>
                  <a:pt x="1314605" y="637223"/>
                  <a:pt x="1311533" y="641973"/>
                  <a:pt x="1299961" y="645293"/>
                </a:cubicBezTo>
                <a:cubicBezTo>
                  <a:pt x="1288388" y="648612"/>
                  <a:pt x="1277081" y="651721"/>
                  <a:pt x="1266039" y="654617"/>
                </a:cubicBezTo>
                <a:cubicBezTo>
                  <a:pt x="1272220" y="675540"/>
                  <a:pt x="1278988" y="693838"/>
                  <a:pt x="1286345" y="709512"/>
                </a:cubicBezTo>
                <a:cubicBezTo>
                  <a:pt x="1288237" y="706974"/>
                  <a:pt x="1291597" y="700262"/>
                  <a:pt x="1296422" y="689378"/>
                </a:cubicBezTo>
                <a:cubicBezTo>
                  <a:pt x="1301248" y="678494"/>
                  <a:pt x="1303212" y="669456"/>
                  <a:pt x="1302316" y="662264"/>
                </a:cubicBezTo>
                <a:cubicBezTo>
                  <a:pt x="1301420" y="655073"/>
                  <a:pt x="1307521" y="655528"/>
                  <a:pt x="1320621" y="663630"/>
                </a:cubicBezTo>
                <a:cubicBezTo>
                  <a:pt x="1333721" y="671732"/>
                  <a:pt x="1336718" y="680089"/>
                  <a:pt x="1329613" y="688701"/>
                </a:cubicBezTo>
                <a:cubicBezTo>
                  <a:pt x="1322507" y="697312"/>
                  <a:pt x="1312558" y="710738"/>
                  <a:pt x="1299767" y="728979"/>
                </a:cubicBezTo>
                <a:cubicBezTo>
                  <a:pt x="1308472" y="743175"/>
                  <a:pt x="1317897" y="755347"/>
                  <a:pt x="1328042" y="765492"/>
                </a:cubicBezTo>
                <a:cubicBezTo>
                  <a:pt x="1338188" y="775638"/>
                  <a:pt x="1345874" y="782342"/>
                  <a:pt x="1351101" y="785605"/>
                </a:cubicBezTo>
                <a:cubicBezTo>
                  <a:pt x="1356328" y="788867"/>
                  <a:pt x="1359903" y="786684"/>
                  <a:pt x="1361824" y="779055"/>
                </a:cubicBezTo>
                <a:cubicBezTo>
                  <a:pt x="1363746" y="771426"/>
                  <a:pt x="1367381" y="762653"/>
                  <a:pt x="1372730" y="752737"/>
                </a:cubicBezTo>
                <a:cubicBezTo>
                  <a:pt x="1378079" y="742821"/>
                  <a:pt x="1380753" y="748682"/>
                  <a:pt x="1380753" y="770321"/>
                </a:cubicBezTo>
                <a:cubicBezTo>
                  <a:pt x="1380753" y="789164"/>
                  <a:pt x="1382331" y="804014"/>
                  <a:pt x="1385486" y="814869"/>
                </a:cubicBezTo>
                <a:cubicBezTo>
                  <a:pt x="1388641" y="825725"/>
                  <a:pt x="1385242" y="831153"/>
                  <a:pt x="1375290" y="831153"/>
                </a:cubicBezTo>
                <a:cubicBezTo>
                  <a:pt x="1367130" y="831153"/>
                  <a:pt x="1353780" y="823739"/>
                  <a:pt x="1335237" y="808911"/>
                </a:cubicBezTo>
                <a:cubicBezTo>
                  <a:pt x="1316696" y="794083"/>
                  <a:pt x="1298756" y="773154"/>
                  <a:pt x="1281419" y="746122"/>
                </a:cubicBezTo>
                <a:cubicBezTo>
                  <a:pt x="1273661" y="754597"/>
                  <a:pt x="1264390" y="761649"/>
                  <a:pt x="1253606" y="767278"/>
                </a:cubicBezTo>
                <a:cubicBezTo>
                  <a:pt x="1242822" y="772906"/>
                  <a:pt x="1231371" y="776409"/>
                  <a:pt x="1219254" y="777786"/>
                </a:cubicBezTo>
                <a:cubicBezTo>
                  <a:pt x="1207136" y="779162"/>
                  <a:pt x="1205835" y="776563"/>
                  <a:pt x="1215350" y="769988"/>
                </a:cubicBezTo>
                <a:cubicBezTo>
                  <a:pt x="1224865" y="763413"/>
                  <a:pt x="1234218" y="757060"/>
                  <a:pt x="1243410" y="750930"/>
                </a:cubicBezTo>
                <a:cubicBezTo>
                  <a:pt x="1252602" y="744799"/>
                  <a:pt x="1261436" y="736407"/>
                  <a:pt x="1269911" y="725752"/>
                </a:cubicBezTo>
                <a:cubicBezTo>
                  <a:pt x="1258467" y="699122"/>
                  <a:pt x="1249985" y="677117"/>
                  <a:pt x="1244464" y="659737"/>
                </a:cubicBezTo>
                <a:cubicBezTo>
                  <a:pt x="1230081" y="665889"/>
                  <a:pt x="1214773" y="671367"/>
                  <a:pt x="1198540" y="676171"/>
                </a:cubicBezTo>
                <a:cubicBezTo>
                  <a:pt x="1199443" y="683441"/>
                  <a:pt x="1199895" y="690052"/>
                  <a:pt x="1199895" y="696003"/>
                </a:cubicBezTo>
                <a:cubicBezTo>
                  <a:pt x="1225090" y="685205"/>
                  <a:pt x="1233103" y="684452"/>
                  <a:pt x="1223932" y="693745"/>
                </a:cubicBezTo>
                <a:cubicBezTo>
                  <a:pt x="1214762" y="703037"/>
                  <a:pt x="1206749" y="709964"/>
                  <a:pt x="1199895" y="714524"/>
                </a:cubicBezTo>
                <a:cubicBezTo>
                  <a:pt x="1199895" y="736005"/>
                  <a:pt x="1199421" y="753845"/>
                  <a:pt x="1198475" y="768041"/>
                </a:cubicBezTo>
                <a:cubicBezTo>
                  <a:pt x="1197529" y="782238"/>
                  <a:pt x="1193105" y="794280"/>
                  <a:pt x="1185203" y="804168"/>
                </a:cubicBezTo>
                <a:cubicBezTo>
                  <a:pt x="1177302" y="814055"/>
                  <a:pt x="1171784" y="816250"/>
                  <a:pt x="1168651" y="810750"/>
                </a:cubicBezTo>
                <a:cubicBezTo>
                  <a:pt x="1165518" y="805251"/>
                  <a:pt x="1159341" y="798349"/>
                  <a:pt x="1150120" y="790046"/>
                </a:cubicBezTo>
                <a:cubicBezTo>
                  <a:pt x="1140899" y="781743"/>
                  <a:pt x="1136289" y="776524"/>
                  <a:pt x="1136289" y="774387"/>
                </a:cubicBezTo>
                <a:cubicBezTo>
                  <a:pt x="1136289" y="770730"/>
                  <a:pt x="1141487" y="770250"/>
                  <a:pt x="1151884" y="772946"/>
                </a:cubicBezTo>
                <a:cubicBezTo>
                  <a:pt x="1162280" y="775642"/>
                  <a:pt x="1168583" y="774684"/>
                  <a:pt x="1170791" y="770074"/>
                </a:cubicBezTo>
                <a:cubicBezTo>
                  <a:pt x="1173000" y="765464"/>
                  <a:pt x="1174548" y="751177"/>
                  <a:pt x="1175437" y="727215"/>
                </a:cubicBezTo>
                <a:cubicBezTo>
                  <a:pt x="1153382" y="738615"/>
                  <a:pt x="1137930" y="747538"/>
                  <a:pt x="1129083" y="753984"/>
                </a:cubicBezTo>
                <a:cubicBezTo>
                  <a:pt x="1120235" y="760430"/>
                  <a:pt x="1113767" y="763402"/>
                  <a:pt x="1109680" y="762900"/>
                </a:cubicBezTo>
                <a:cubicBezTo>
                  <a:pt x="1105593" y="762398"/>
                  <a:pt x="1099782" y="758304"/>
                  <a:pt x="1092246" y="750618"/>
                </a:cubicBezTo>
                <a:cubicBezTo>
                  <a:pt x="1084710" y="742932"/>
                  <a:pt x="1084352" y="738457"/>
                  <a:pt x="1091171" y="737196"/>
                </a:cubicBezTo>
                <a:cubicBezTo>
                  <a:pt x="1097990" y="735934"/>
                  <a:pt x="1103403" y="734636"/>
                  <a:pt x="1107411" y="733302"/>
                </a:cubicBezTo>
                <a:cubicBezTo>
                  <a:pt x="1111419" y="731969"/>
                  <a:pt x="1119177" y="729308"/>
                  <a:pt x="1130685" y="725322"/>
                </a:cubicBezTo>
                <a:cubicBezTo>
                  <a:pt x="1142193" y="721335"/>
                  <a:pt x="1157562" y="715162"/>
                  <a:pt x="1176793" y="706801"/>
                </a:cubicBezTo>
                <a:cubicBezTo>
                  <a:pt x="1176793" y="697222"/>
                  <a:pt x="1176491" y="688733"/>
                  <a:pt x="1175889" y="681333"/>
                </a:cubicBezTo>
                <a:cubicBezTo>
                  <a:pt x="1154981" y="688403"/>
                  <a:pt x="1141720" y="693092"/>
                  <a:pt x="1136106" y="695401"/>
                </a:cubicBezTo>
                <a:cubicBezTo>
                  <a:pt x="1130492" y="697710"/>
                  <a:pt x="1123045" y="694569"/>
                  <a:pt x="1113767" y="685980"/>
                </a:cubicBezTo>
                <a:cubicBezTo>
                  <a:pt x="1104489" y="677390"/>
                  <a:pt x="1106174" y="673095"/>
                  <a:pt x="1118822" y="673095"/>
                </a:cubicBezTo>
                <a:cubicBezTo>
                  <a:pt x="1129205" y="673095"/>
                  <a:pt x="1148076" y="669417"/>
                  <a:pt x="1175437" y="662060"/>
                </a:cubicBezTo>
                <a:cubicBezTo>
                  <a:pt x="1171279" y="646171"/>
                  <a:pt x="1167515" y="637294"/>
                  <a:pt x="1164144" y="635430"/>
                </a:cubicBezTo>
                <a:cubicBezTo>
                  <a:pt x="1156845" y="637223"/>
                  <a:pt x="1149704" y="638345"/>
                  <a:pt x="1142720" y="638797"/>
                </a:cubicBezTo>
                <a:cubicBezTo>
                  <a:pt x="1135736" y="639248"/>
                  <a:pt x="1138457" y="634907"/>
                  <a:pt x="1150883" y="625772"/>
                </a:cubicBezTo>
                <a:cubicBezTo>
                  <a:pt x="1163309" y="616637"/>
                  <a:pt x="1171856" y="608887"/>
                  <a:pt x="1176524" y="602519"/>
                </a:cubicBezTo>
                <a:cubicBezTo>
                  <a:pt x="1181191" y="596152"/>
                  <a:pt x="1183525" y="591800"/>
                  <a:pt x="1183525" y="589463"/>
                </a:cubicBezTo>
                <a:cubicBezTo>
                  <a:pt x="1183525" y="583110"/>
                  <a:pt x="1190979" y="583669"/>
                  <a:pt x="1205885" y="591141"/>
                </a:cubicBezTo>
                <a:cubicBezTo>
                  <a:pt x="1220792" y="598612"/>
                  <a:pt x="1224302" y="604488"/>
                  <a:pt x="1216415" y="608768"/>
                </a:cubicBezTo>
                <a:cubicBezTo>
                  <a:pt x="1208527" y="613049"/>
                  <a:pt x="1195370" y="619276"/>
                  <a:pt x="1176943" y="627450"/>
                </a:cubicBezTo>
                <a:cubicBezTo>
                  <a:pt x="1188143" y="630633"/>
                  <a:pt x="1194542" y="633821"/>
                  <a:pt x="1196141" y="637011"/>
                </a:cubicBezTo>
                <a:cubicBezTo>
                  <a:pt x="1197740" y="640202"/>
                  <a:pt x="1198540" y="645468"/>
                  <a:pt x="1198540" y="652811"/>
                </a:cubicBezTo>
                <a:cubicBezTo>
                  <a:pt x="1211618" y="649469"/>
                  <a:pt x="1225062" y="645404"/>
                  <a:pt x="1238871" y="640614"/>
                </a:cubicBezTo>
                <a:cubicBezTo>
                  <a:pt x="1236175" y="625657"/>
                  <a:pt x="1232171" y="605147"/>
                  <a:pt x="1226858" y="579084"/>
                </a:cubicBezTo>
                <a:cubicBezTo>
                  <a:pt x="1221545" y="553021"/>
                  <a:pt x="1217271" y="537698"/>
                  <a:pt x="1214038" y="533116"/>
                </a:cubicBezTo>
                <a:cubicBezTo>
                  <a:pt x="1210804" y="528535"/>
                  <a:pt x="1210284" y="524842"/>
                  <a:pt x="1212478" y="522039"/>
                </a:cubicBezTo>
                <a:cubicBezTo>
                  <a:pt x="1213575" y="520637"/>
                  <a:pt x="1215930" y="520020"/>
                  <a:pt x="1219542" y="520189"/>
                </a:cubicBezTo>
                <a:close/>
                <a:moveTo>
                  <a:pt x="1561192" y="517441"/>
                </a:moveTo>
                <a:cubicBezTo>
                  <a:pt x="1562825" y="517550"/>
                  <a:pt x="1564769" y="518029"/>
                  <a:pt x="1567022" y="518877"/>
                </a:cubicBezTo>
                <a:cubicBezTo>
                  <a:pt x="1576035" y="522268"/>
                  <a:pt x="1582810" y="526265"/>
                  <a:pt x="1587349" y="530869"/>
                </a:cubicBezTo>
                <a:cubicBezTo>
                  <a:pt x="1591888" y="535472"/>
                  <a:pt x="1591934" y="539469"/>
                  <a:pt x="1587489" y="542861"/>
                </a:cubicBezTo>
                <a:cubicBezTo>
                  <a:pt x="1583043" y="546252"/>
                  <a:pt x="1576719" y="551863"/>
                  <a:pt x="1568517" y="559692"/>
                </a:cubicBezTo>
                <a:cubicBezTo>
                  <a:pt x="1596452" y="558861"/>
                  <a:pt x="1618790" y="555276"/>
                  <a:pt x="1635532" y="548937"/>
                </a:cubicBezTo>
                <a:cubicBezTo>
                  <a:pt x="1652274" y="542599"/>
                  <a:pt x="1665313" y="542559"/>
                  <a:pt x="1674649" y="548819"/>
                </a:cubicBezTo>
                <a:cubicBezTo>
                  <a:pt x="1683984" y="555078"/>
                  <a:pt x="1683633" y="560495"/>
                  <a:pt x="1673595" y="565070"/>
                </a:cubicBezTo>
                <a:cubicBezTo>
                  <a:pt x="1663557" y="569645"/>
                  <a:pt x="1649711" y="573287"/>
                  <a:pt x="1632058" y="575997"/>
                </a:cubicBezTo>
                <a:cubicBezTo>
                  <a:pt x="1614405" y="578708"/>
                  <a:pt x="1600119" y="580292"/>
                  <a:pt x="1589199" y="580751"/>
                </a:cubicBezTo>
                <a:cubicBezTo>
                  <a:pt x="1578279" y="581210"/>
                  <a:pt x="1568926" y="579188"/>
                  <a:pt x="1561139" y="574685"/>
                </a:cubicBezTo>
                <a:cubicBezTo>
                  <a:pt x="1536976" y="599479"/>
                  <a:pt x="1517516" y="614454"/>
                  <a:pt x="1502760" y="619609"/>
                </a:cubicBezTo>
                <a:cubicBezTo>
                  <a:pt x="1488004" y="624765"/>
                  <a:pt x="1486139" y="621682"/>
                  <a:pt x="1497167" y="610360"/>
                </a:cubicBezTo>
                <a:cubicBezTo>
                  <a:pt x="1508195" y="599038"/>
                  <a:pt x="1520793" y="584325"/>
                  <a:pt x="1534961" y="566221"/>
                </a:cubicBezTo>
                <a:cubicBezTo>
                  <a:pt x="1549129" y="548116"/>
                  <a:pt x="1555761" y="534852"/>
                  <a:pt x="1554858" y="526427"/>
                </a:cubicBezTo>
                <a:cubicBezTo>
                  <a:pt x="1554180" y="520108"/>
                  <a:pt x="1556292" y="517113"/>
                  <a:pt x="1561192" y="517441"/>
                </a:cubicBezTo>
                <a:close/>
                <a:moveTo>
                  <a:pt x="2918819" y="243775"/>
                </a:moveTo>
                <a:lnTo>
                  <a:pt x="2964872" y="243775"/>
                </a:lnTo>
                <a:lnTo>
                  <a:pt x="2964872" y="289807"/>
                </a:lnTo>
                <a:lnTo>
                  <a:pt x="2918819" y="289807"/>
                </a:lnTo>
                <a:close/>
                <a:moveTo>
                  <a:pt x="1237497" y="224970"/>
                </a:moveTo>
                <a:cubicBezTo>
                  <a:pt x="1241590" y="225020"/>
                  <a:pt x="1249720" y="227355"/>
                  <a:pt x="1261887" y="231977"/>
                </a:cubicBezTo>
                <a:cubicBezTo>
                  <a:pt x="1286223" y="241219"/>
                  <a:pt x="1304015" y="251228"/>
                  <a:pt x="1315265" y="262005"/>
                </a:cubicBezTo>
                <a:cubicBezTo>
                  <a:pt x="1326515" y="272782"/>
                  <a:pt x="1331853" y="285057"/>
                  <a:pt x="1331280" y="298831"/>
                </a:cubicBezTo>
                <a:cubicBezTo>
                  <a:pt x="1330706" y="312604"/>
                  <a:pt x="1325267" y="315487"/>
                  <a:pt x="1314964" y="307478"/>
                </a:cubicBezTo>
                <a:cubicBezTo>
                  <a:pt x="1304661" y="299469"/>
                  <a:pt x="1290912" y="287319"/>
                  <a:pt x="1273718" y="271029"/>
                </a:cubicBezTo>
                <a:cubicBezTo>
                  <a:pt x="1257428" y="253835"/>
                  <a:pt x="1245299" y="240717"/>
                  <a:pt x="1237333" y="231675"/>
                </a:cubicBezTo>
                <a:cubicBezTo>
                  <a:pt x="1233350" y="227155"/>
                  <a:pt x="1233405" y="224919"/>
                  <a:pt x="1237497" y="224970"/>
                </a:cubicBezTo>
                <a:close/>
                <a:moveTo>
                  <a:pt x="1546748" y="212865"/>
                </a:moveTo>
                <a:lnTo>
                  <a:pt x="1522678" y="217877"/>
                </a:lnTo>
                <a:cubicBezTo>
                  <a:pt x="1517243" y="230080"/>
                  <a:pt x="1514680" y="236695"/>
                  <a:pt x="1514988" y="237720"/>
                </a:cubicBezTo>
                <a:cubicBezTo>
                  <a:pt x="1515297" y="238745"/>
                  <a:pt x="1516699" y="239616"/>
                  <a:pt x="1519194" y="240333"/>
                </a:cubicBezTo>
                <a:cubicBezTo>
                  <a:pt x="1521689" y="241050"/>
                  <a:pt x="1525912" y="242642"/>
                  <a:pt x="1531863" y="245109"/>
                </a:cubicBezTo>
                <a:cubicBezTo>
                  <a:pt x="1537341" y="238455"/>
                  <a:pt x="1542303" y="227707"/>
                  <a:pt x="1546748" y="212865"/>
                </a:cubicBezTo>
                <a:close/>
                <a:moveTo>
                  <a:pt x="552350" y="176453"/>
                </a:moveTo>
                <a:cubicBezTo>
                  <a:pt x="548300" y="176410"/>
                  <a:pt x="543727" y="176828"/>
                  <a:pt x="538629" y="177706"/>
                </a:cubicBezTo>
                <a:cubicBezTo>
                  <a:pt x="528433" y="179463"/>
                  <a:pt x="514781" y="181560"/>
                  <a:pt x="497673" y="183998"/>
                </a:cubicBezTo>
                <a:lnTo>
                  <a:pt x="497673" y="200561"/>
                </a:lnTo>
                <a:cubicBezTo>
                  <a:pt x="506865" y="200632"/>
                  <a:pt x="517796" y="199077"/>
                  <a:pt x="530465" y="195893"/>
                </a:cubicBezTo>
                <a:cubicBezTo>
                  <a:pt x="543135" y="192710"/>
                  <a:pt x="551409" y="194301"/>
                  <a:pt x="555288" y="200668"/>
                </a:cubicBezTo>
                <a:cubicBezTo>
                  <a:pt x="559167" y="207035"/>
                  <a:pt x="552746" y="212011"/>
                  <a:pt x="536026" y="215596"/>
                </a:cubicBezTo>
                <a:cubicBezTo>
                  <a:pt x="519305" y="219182"/>
                  <a:pt x="506521" y="219619"/>
                  <a:pt x="497673" y="216909"/>
                </a:cubicBezTo>
                <a:lnTo>
                  <a:pt x="497673" y="237021"/>
                </a:lnTo>
                <a:cubicBezTo>
                  <a:pt x="508012" y="237021"/>
                  <a:pt x="519682" y="235217"/>
                  <a:pt x="532681" y="231611"/>
                </a:cubicBezTo>
                <a:cubicBezTo>
                  <a:pt x="545680" y="228004"/>
                  <a:pt x="554342" y="229940"/>
                  <a:pt x="558666" y="237419"/>
                </a:cubicBezTo>
                <a:cubicBezTo>
                  <a:pt x="562989" y="244897"/>
                  <a:pt x="555675" y="249647"/>
                  <a:pt x="536725" y="251669"/>
                </a:cubicBezTo>
                <a:cubicBezTo>
                  <a:pt x="517774" y="253691"/>
                  <a:pt x="504664" y="253806"/>
                  <a:pt x="497393" y="252013"/>
                </a:cubicBezTo>
                <a:lnTo>
                  <a:pt x="496318" y="272104"/>
                </a:lnTo>
                <a:cubicBezTo>
                  <a:pt x="506456" y="272176"/>
                  <a:pt x="519334" y="270842"/>
                  <a:pt x="534950" y="268103"/>
                </a:cubicBezTo>
                <a:cubicBezTo>
                  <a:pt x="550567" y="265364"/>
                  <a:pt x="560644" y="266246"/>
                  <a:pt x="565183" y="270749"/>
                </a:cubicBezTo>
                <a:cubicBezTo>
                  <a:pt x="569722" y="275252"/>
                  <a:pt x="572400" y="275675"/>
                  <a:pt x="573217" y="272018"/>
                </a:cubicBezTo>
                <a:cubicBezTo>
                  <a:pt x="574034" y="268361"/>
                  <a:pt x="574669" y="262320"/>
                  <a:pt x="575121" y="253896"/>
                </a:cubicBezTo>
                <a:cubicBezTo>
                  <a:pt x="575573" y="245471"/>
                  <a:pt x="575153" y="231191"/>
                  <a:pt x="573863" y="211058"/>
                </a:cubicBezTo>
                <a:cubicBezTo>
                  <a:pt x="572572" y="190924"/>
                  <a:pt x="568926" y="179893"/>
                  <a:pt x="562925" y="177964"/>
                </a:cubicBezTo>
                <a:cubicBezTo>
                  <a:pt x="559924" y="177000"/>
                  <a:pt x="556399" y="176496"/>
                  <a:pt x="552350" y="176453"/>
                </a:cubicBezTo>
                <a:close/>
                <a:moveTo>
                  <a:pt x="881499" y="157173"/>
                </a:moveTo>
                <a:cubicBezTo>
                  <a:pt x="883818" y="157484"/>
                  <a:pt x="886623" y="158119"/>
                  <a:pt x="889914" y="159078"/>
                </a:cubicBezTo>
                <a:cubicBezTo>
                  <a:pt x="903078" y="162914"/>
                  <a:pt x="912553" y="168726"/>
                  <a:pt x="918339" y="176512"/>
                </a:cubicBezTo>
                <a:cubicBezTo>
                  <a:pt x="924126" y="184299"/>
                  <a:pt x="925553" y="193878"/>
                  <a:pt x="922620" y="205250"/>
                </a:cubicBezTo>
                <a:cubicBezTo>
                  <a:pt x="919687" y="216622"/>
                  <a:pt x="910442" y="213940"/>
                  <a:pt x="894882" y="197205"/>
                </a:cubicBezTo>
                <a:cubicBezTo>
                  <a:pt x="883195" y="181015"/>
                  <a:pt x="876154" y="169654"/>
                  <a:pt x="873759" y="163122"/>
                </a:cubicBezTo>
                <a:cubicBezTo>
                  <a:pt x="871963" y="158223"/>
                  <a:pt x="874543" y="156240"/>
                  <a:pt x="881499" y="157173"/>
                </a:cubicBezTo>
                <a:close/>
                <a:moveTo>
                  <a:pt x="2351268" y="148309"/>
                </a:moveTo>
                <a:cubicBezTo>
                  <a:pt x="2352739" y="148408"/>
                  <a:pt x="2354587" y="148818"/>
                  <a:pt x="2356812" y="149538"/>
                </a:cubicBezTo>
                <a:cubicBezTo>
                  <a:pt x="2365710" y="152421"/>
                  <a:pt x="2372712" y="155755"/>
                  <a:pt x="2377817" y="159541"/>
                </a:cubicBezTo>
                <a:cubicBezTo>
                  <a:pt x="2382922" y="163326"/>
                  <a:pt x="2384288" y="167367"/>
                  <a:pt x="2381915" y="171662"/>
                </a:cubicBezTo>
                <a:cubicBezTo>
                  <a:pt x="2379541" y="175957"/>
                  <a:pt x="2377010" y="183041"/>
                  <a:pt x="2374321" y="192914"/>
                </a:cubicBezTo>
                <a:cubicBezTo>
                  <a:pt x="2371633" y="202787"/>
                  <a:pt x="2366804" y="213804"/>
                  <a:pt x="2359834" y="225964"/>
                </a:cubicBezTo>
                <a:cubicBezTo>
                  <a:pt x="2384743" y="244492"/>
                  <a:pt x="2403321" y="255943"/>
                  <a:pt x="2415567" y="260316"/>
                </a:cubicBezTo>
                <a:cubicBezTo>
                  <a:pt x="2427814" y="264690"/>
                  <a:pt x="2440706" y="268501"/>
                  <a:pt x="2454243" y="271749"/>
                </a:cubicBezTo>
                <a:cubicBezTo>
                  <a:pt x="2467780" y="274997"/>
                  <a:pt x="2464410" y="279267"/>
                  <a:pt x="2444133" y="284559"/>
                </a:cubicBezTo>
                <a:cubicBezTo>
                  <a:pt x="2423856" y="289850"/>
                  <a:pt x="2410760" y="292026"/>
                  <a:pt x="2404845" y="291087"/>
                </a:cubicBezTo>
                <a:cubicBezTo>
                  <a:pt x="2398929" y="290148"/>
                  <a:pt x="2393279" y="287721"/>
                  <a:pt x="2387894" y="283806"/>
                </a:cubicBezTo>
                <a:cubicBezTo>
                  <a:pt x="2382510" y="279891"/>
                  <a:pt x="2368639" y="266146"/>
                  <a:pt x="2346283" y="242570"/>
                </a:cubicBezTo>
                <a:cubicBezTo>
                  <a:pt x="2335255" y="255620"/>
                  <a:pt x="2321818" y="265629"/>
                  <a:pt x="2305972" y="272599"/>
                </a:cubicBezTo>
                <a:cubicBezTo>
                  <a:pt x="2290126" y="279568"/>
                  <a:pt x="2276890" y="282676"/>
                  <a:pt x="2266264" y="281924"/>
                </a:cubicBezTo>
                <a:cubicBezTo>
                  <a:pt x="2255638" y="281171"/>
                  <a:pt x="2255814" y="278077"/>
                  <a:pt x="2266791" y="272642"/>
                </a:cubicBezTo>
                <a:cubicBezTo>
                  <a:pt x="2277769" y="267207"/>
                  <a:pt x="2289359" y="260571"/>
                  <a:pt x="2301563" y="252734"/>
                </a:cubicBezTo>
                <a:cubicBezTo>
                  <a:pt x="2313766" y="244897"/>
                  <a:pt x="2323682" y="236246"/>
                  <a:pt x="2331312" y="226782"/>
                </a:cubicBezTo>
                <a:cubicBezTo>
                  <a:pt x="2313472" y="205358"/>
                  <a:pt x="2300914" y="192398"/>
                  <a:pt x="2293636" y="187902"/>
                </a:cubicBezTo>
                <a:cubicBezTo>
                  <a:pt x="2286359" y="183406"/>
                  <a:pt x="2287111" y="179893"/>
                  <a:pt x="2295895" y="177362"/>
                </a:cubicBezTo>
                <a:cubicBezTo>
                  <a:pt x="2304678" y="174831"/>
                  <a:pt x="2311124" y="176283"/>
                  <a:pt x="2315233" y="181718"/>
                </a:cubicBezTo>
                <a:cubicBezTo>
                  <a:pt x="2319341" y="187153"/>
                  <a:pt x="2327956" y="196581"/>
                  <a:pt x="2341077" y="210004"/>
                </a:cubicBezTo>
                <a:cubicBezTo>
                  <a:pt x="2345379" y="201600"/>
                  <a:pt x="2348426" y="192233"/>
                  <a:pt x="2350219" y="181901"/>
                </a:cubicBezTo>
                <a:cubicBezTo>
                  <a:pt x="2352011" y="171568"/>
                  <a:pt x="2351334" y="162871"/>
                  <a:pt x="2348186" y="155809"/>
                </a:cubicBezTo>
                <a:cubicBezTo>
                  <a:pt x="2345825" y="150512"/>
                  <a:pt x="2346853" y="148012"/>
                  <a:pt x="2351268" y="148309"/>
                </a:cubicBezTo>
                <a:close/>
                <a:moveTo>
                  <a:pt x="805367" y="129846"/>
                </a:moveTo>
                <a:cubicBezTo>
                  <a:pt x="800441" y="130283"/>
                  <a:pt x="787904" y="132509"/>
                  <a:pt x="767756" y="136525"/>
                </a:cubicBezTo>
                <a:lnTo>
                  <a:pt x="768940" y="174920"/>
                </a:lnTo>
                <a:cubicBezTo>
                  <a:pt x="776870" y="174175"/>
                  <a:pt x="783470" y="172411"/>
                  <a:pt x="788740" y="169629"/>
                </a:cubicBezTo>
                <a:cubicBezTo>
                  <a:pt x="794010" y="166847"/>
                  <a:pt x="799703" y="168464"/>
                  <a:pt x="805819" y="174480"/>
                </a:cubicBezTo>
                <a:cubicBezTo>
                  <a:pt x="811935" y="180495"/>
                  <a:pt x="810178" y="185471"/>
                  <a:pt x="800549" y="189408"/>
                </a:cubicBezTo>
                <a:cubicBezTo>
                  <a:pt x="790920" y="193344"/>
                  <a:pt x="780440" y="195312"/>
                  <a:pt x="769112" y="195312"/>
                </a:cubicBezTo>
                <a:lnTo>
                  <a:pt x="770273" y="230245"/>
                </a:lnTo>
                <a:cubicBezTo>
                  <a:pt x="774805" y="230374"/>
                  <a:pt x="781559" y="228607"/>
                  <a:pt x="790536" y="224943"/>
                </a:cubicBezTo>
                <a:cubicBezTo>
                  <a:pt x="799513" y="221279"/>
                  <a:pt x="805532" y="221472"/>
                  <a:pt x="808594" y="225523"/>
                </a:cubicBezTo>
                <a:cubicBezTo>
                  <a:pt x="811655" y="229575"/>
                  <a:pt x="813911" y="229316"/>
                  <a:pt x="815359" y="224749"/>
                </a:cubicBezTo>
                <a:cubicBezTo>
                  <a:pt x="816807" y="220182"/>
                  <a:pt x="817757" y="204666"/>
                  <a:pt x="818209" y="178201"/>
                </a:cubicBezTo>
                <a:cubicBezTo>
                  <a:pt x="818660" y="151736"/>
                  <a:pt x="817865" y="136951"/>
                  <a:pt x="815821" y="133847"/>
                </a:cubicBezTo>
                <a:cubicBezTo>
                  <a:pt x="813778" y="130742"/>
                  <a:pt x="810293" y="129408"/>
                  <a:pt x="805367" y="129846"/>
                </a:cubicBezTo>
                <a:close/>
                <a:moveTo>
                  <a:pt x="1222265" y="126425"/>
                </a:moveTo>
                <a:cubicBezTo>
                  <a:pt x="1229192" y="127393"/>
                  <a:pt x="1235595" y="129835"/>
                  <a:pt x="1241474" y="133750"/>
                </a:cubicBezTo>
                <a:cubicBezTo>
                  <a:pt x="1248845" y="137435"/>
                  <a:pt x="1251150" y="141246"/>
                  <a:pt x="1248390" y="145182"/>
                </a:cubicBezTo>
                <a:cubicBezTo>
                  <a:pt x="1245629" y="149119"/>
                  <a:pt x="1243363" y="159480"/>
                  <a:pt x="1241592" y="176265"/>
                </a:cubicBezTo>
                <a:cubicBezTo>
                  <a:pt x="1239821" y="193050"/>
                  <a:pt x="1236846" y="207953"/>
                  <a:pt x="1232666" y="220974"/>
                </a:cubicBezTo>
                <a:cubicBezTo>
                  <a:pt x="1228486" y="233995"/>
                  <a:pt x="1221538" y="246747"/>
                  <a:pt x="1211822" y="259230"/>
                </a:cubicBezTo>
                <a:cubicBezTo>
                  <a:pt x="1202107" y="271713"/>
                  <a:pt x="1189602" y="282820"/>
                  <a:pt x="1174308" y="292550"/>
                </a:cubicBezTo>
                <a:cubicBezTo>
                  <a:pt x="1159014" y="302279"/>
                  <a:pt x="1142107" y="308980"/>
                  <a:pt x="1123587" y="312651"/>
                </a:cubicBezTo>
                <a:cubicBezTo>
                  <a:pt x="1105066" y="316322"/>
                  <a:pt x="1103471" y="313744"/>
                  <a:pt x="1118801" y="304918"/>
                </a:cubicBezTo>
                <a:cubicBezTo>
                  <a:pt x="1134130" y="296092"/>
                  <a:pt x="1149048" y="286186"/>
                  <a:pt x="1163553" y="275202"/>
                </a:cubicBezTo>
                <a:cubicBezTo>
                  <a:pt x="1178058" y="264217"/>
                  <a:pt x="1189968" y="249414"/>
                  <a:pt x="1199282" y="230794"/>
                </a:cubicBezTo>
                <a:cubicBezTo>
                  <a:pt x="1208596" y="212173"/>
                  <a:pt x="1213923" y="192946"/>
                  <a:pt x="1215264" y="173114"/>
                </a:cubicBezTo>
                <a:cubicBezTo>
                  <a:pt x="1216605" y="153281"/>
                  <a:pt x="1216375" y="140300"/>
                  <a:pt x="1214575" y="134169"/>
                </a:cubicBezTo>
                <a:cubicBezTo>
                  <a:pt x="1212776" y="128039"/>
                  <a:pt x="1215339" y="125458"/>
                  <a:pt x="1222265" y="126425"/>
                </a:cubicBezTo>
                <a:close/>
                <a:moveTo>
                  <a:pt x="2307635" y="119092"/>
                </a:moveTo>
                <a:cubicBezTo>
                  <a:pt x="2309233" y="119293"/>
                  <a:pt x="2311117" y="119824"/>
                  <a:pt x="2313286" y="120682"/>
                </a:cubicBezTo>
                <a:cubicBezTo>
                  <a:pt x="2321962" y="124117"/>
                  <a:pt x="2328142" y="128150"/>
                  <a:pt x="2331828" y="132782"/>
                </a:cubicBezTo>
                <a:cubicBezTo>
                  <a:pt x="2336101" y="138288"/>
                  <a:pt x="2336148" y="142544"/>
                  <a:pt x="2331968" y="145548"/>
                </a:cubicBezTo>
                <a:cubicBezTo>
                  <a:pt x="2327787" y="148552"/>
                  <a:pt x="2320234" y="154378"/>
                  <a:pt x="2309306" y="163025"/>
                </a:cubicBezTo>
                <a:cubicBezTo>
                  <a:pt x="2298379" y="171672"/>
                  <a:pt x="2288743" y="177193"/>
                  <a:pt x="2280397" y="179588"/>
                </a:cubicBezTo>
                <a:cubicBezTo>
                  <a:pt x="2272051" y="181983"/>
                  <a:pt x="2270878" y="179585"/>
                  <a:pt x="2276880" y="172393"/>
                </a:cubicBezTo>
                <a:cubicBezTo>
                  <a:pt x="2282881" y="165201"/>
                  <a:pt x="2288506" y="157465"/>
                  <a:pt x="2293754" y="149183"/>
                </a:cubicBezTo>
                <a:cubicBezTo>
                  <a:pt x="2299003" y="140902"/>
                  <a:pt x="2301401" y="133223"/>
                  <a:pt x="2300950" y="126146"/>
                </a:cubicBezTo>
                <a:cubicBezTo>
                  <a:pt x="2300611" y="120838"/>
                  <a:pt x="2302839" y="118487"/>
                  <a:pt x="2307635" y="119092"/>
                </a:cubicBezTo>
                <a:close/>
                <a:moveTo>
                  <a:pt x="2368524" y="111844"/>
                </a:moveTo>
                <a:cubicBezTo>
                  <a:pt x="2372038" y="112086"/>
                  <a:pt x="2375709" y="112899"/>
                  <a:pt x="2379538" y="114283"/>
                </a:cubicBezTo>
                <a:cubicBezTo>
                  <a:pt x="2388357" y="116262"/>
                  <a:pt x="2396276" y="119503"/>
                  <a:pt x="2403296" y="124006"/>
                </a:cubicBezTo>
                <a:cubicBezTo>
                  <a:pt x="2410315" y="128508"/>
                  <a:pt x="2413531" y="135671"/>
                  <a:pt x="2412943" y="145494"/>
                </a:cubicBezTo>
                <a:cubicBezTo>
                  <a:pt x="2412355" y="155317"/>
                  <a:pt x="2406300" y="157859"/>
                  <a:pt x="2394778" y="153120"/>
                </a:cubicBezTo>
                <a:cubicBezTo>
                  <a:pt x="2383255" y="148380"/>
                  <a:pt x="2372722" y="140931"/>
                  <a:pt x="2363179" y="130771"/>
                </a:cubicBezTo>
                <a:cubicBezTo>
                  <a:pt x="2353635" y="120611"/>
                  <a:pt x="2352062" y="114631"/>
                  <a:pt x="2358458" y="112831"/>
                </a:cubicBezTo>
                <a:cubicBezTo>
                  <a:pt x="2361655" y="111931"/>
                  <a:pt x="2365011" y="111602"/>
                  <a:pt x="2368524" y="111844"/>
                </a:cubicBezTo>
                <a:close/>
                <a:moveTo>
                  <a:pt x="79213" y="110516"/>
                </a:moveTo>
                <a:cubicBezTo>
                  <a:pt x="83506" y="110887"/>
                  <a:pt x="88666" y="112741"/>
                  <a:pt x="94692" y="116079"/>
                </a:cubicBezTo>
                <a:cubicBezTo>
                  <a:pt x="106745" y="122754"/>
                  <a:pt x="110007" y="129415"/>
                  <a:pt x="104479" y="136062"/>
                </a:cubicBezTo>
                <a:cubicBezTo>
                  <a:pt x="98951" y="142709"/>
                  <a:pt x="95334" y="149438"/>
                  <a:pt x="93627" y="156250"/>
                </a:cubicBezTo>
                <a:cubicBezTo>
                  <a:pt x="91921" y="163061"/>
                  <a:pt x="90164" y="178620"/>
                  <a:pt x="88357" y="202927"/>
                </a:cubicBezTo>
                <a:cubicBezTo>
                  <a:pt x="84830" y="223849"/>
                  <a:pt x="85611" y="232360"/>
                  <a:pt x="90702" y="228460"/>
                </a:cubicBezTo>
                <a:cubicBezTo>
                  <a:pt x="95793" y="224559"/>
                  <a:pt x="105917" y="218260"/>
                  <a:pt x="121075" y="209563"/>
                </a:cubicBezTo>
                <a:cubicBezTo>
                  <a:pt x="136232" y="200866"/>
                  <a:pt x="139147" y="202608"/>
                  <a:pt x="129818" y="214790"/>
                </a:cubicBezTo>
                <a:cubicBezTo>
                  <a:pt x="120490" y="226972"/>
                  <a:pt x="110208" y="238681"/>
                  <a:pt x="98972" y="249916"/>
                </a:cubicBezTo>
                <a:cubicBezTo>
                  <a:pt x="87737" y="261152"/>
                  <a:pt x="79047" y="271057"/>
                  <a:pt x="72902" y="279633"/>
                </a:cubicBezTo>
                <a:cubicBezTo>
                  <a:pt x="66757" y="288208"/>
                  <a:pt x="60817" y="287387"/>
                  <a:pt x="55081" y="277170"/>
                </a:cubicBezTo>
                <a:cubicBezTo>
                  <a:pt x="49345" y="266952"/>
                  <a:pt x="47376" y="259273"/>
                  <a:pt x="49176" y="254132"/>
                </a:cubicBezTo>
                <a:cubicBezTo>
                  <a:pt x="50976" y="248991"/>
                  <a:pt x="53453" y="243004"/>
                  <a:pt x="56608" y="236171"/>
                </a:cubicBezTo>
                <a:cubicBezTo>
                  <a:pt x="59763" y="229338"/>
                  <a:pt x="62236" y="216496"/>
                  <a:pt x="64029" y="197646"/>
                </a:cubicBezTo>
                <a:cubicBezTo>
                  <a:pt x="65821" y="178796"/>
                  <a:pt x="66718" y="161132"/>
                  <a:pt x="66718" y="144655"/>
                </a:cubicBezTo>
                <a:cubicBezTo>
                  <a:pt x="66388" y="141544"/>
                  <a:pt x="61871" y="141956"/>
                  <a:pt x="53166" y="145892"/>
                </a:cubicBezTo>
                <a:cubicBezTo>
                  <a:pt x="44462" y="149829"/>
                  <a:pt x="36349" y="152976"/>
                  <a:pt x="28828" y="155335"/>
                </a:cubicBezTo>
                <a:cubicBezTo>
                  <a:pt x="21306" y="157694"/>
                  <a:pt x="13591" y="155672"/>
                  <a:pt x="5682" y="149269"/>
                </a:cubicBezTo>
                <a:cubicBezTo>
                  <a:pt x="-2226" y="142867"/>
                  <a:pt x="-1879" y="139041"/>
                  <a:pt x="6725" y="137794"/>
                </a:cubicBezTo>
                <a:cubicBezTo>
                  <a:pt x="15330" y="136546"/>
                  <a:pt x="26569" y="133542"/>
                  <a:pt x="40443" y="128781"/>
                </a:cubicBezTo>
                <a:cubicBezTo>
                  <a:pt x="54317" y="124020"/>
                  <a:pt x="63814" y="119044"/>
                  <a:pt x="68933" y="113853"/>
                </a:cubicBezTo>
                <a:cubicBezTo>
                  <a:pt x="71493" y="111257"/>
                  <a:pt x="74919" y="110145"/>
                  <a:pt x="79213" y="110516"/>
                </a:cubicBezTo>
                <a:close/>
                <a:moveTo>
                  <a:pt x="1833197" y="73714"/>
                </a:moveTo>
                <a:cubicBezTo>
                  <a:pt x="1841328" y="73714"/>
                  <a:pt x="1849674" y="76310"/>
                  <a:pt x="1858235" y="81501"/>
                </a:cubicBezTo>
                <a:cubicBezTo>
                  <a:pt x="1866796" y="86692"/>
                  <a:pt x="1869489" y="92744"/>
                  <a:pt x="1866312" y="99656"/>
                </a:cubicBezTo>
                <a:cubicBezTo>
                  <a:pt x="1863136" y="106568"/>
                  <a:pt x="1861125" y="122206"/>
                  <a:pt x="1860279" y="146570"/>
                </a:cubicBezTo>
                <a:cubicBezTo>
                  <a:pt x="1867162" y="144964"/>
                  <a:pt x="1877390" y="140963"/>
                  <a:pt x="1890963" y="134567"/>
                </a:cubicBezTo>
                <a:cubicBezTo>
                  <a:pt x="1904536" y="128171"/>
                  <a:pt x="1914287" y="128673"/>
                  <a:pt x="1920217" y="136073"/>
                </a:cubicBezTo>
                <a:cubicBezTo>
                  <a:pt x="1926147" y="143472"/>
                  <a:pt x="1920163" y="150922"/>
                  <a:pt x="1902267" y="158422"/>
                </a:cubicBezTo>
                <a:cubicBezTo>
                  <a:pt x="1884370" y="165922"/>
                  <a:pt x="1870245" y="168324"/>
                  <a:pt x="1859892" y="165628"/>
                </a:cubicBezTo>
                <a:cubicBezTo>
                  <a:pt x="1858300" y="189992"/>
                  <a:pt x="1857289" y="207014"/>
                  <a:pt x="1856859" y="216694"/>
                </a:cubicBezTo>
                <a:cubicBezTo>
                  <a:pt x="1856428" y="226373"/>
                  <a:pt x="1856235" y="231278"/>
                  <a:pt x="1856278" y="231407"/>
                </a:cubicBezTo>
                <a:cubicBezTo>
                  <a:pt x="1856321" y="231536"/>
                  <a:pt x="1858601" y="230353"/>
                  <a:pt x="1863118" y="227857"/>
                </a:cubicBezTo>
                <a:cubicBezTo>
                  <a:pt x="1867635" y="225362"/>
                  <a:pt x="1879089" y="219737"/>
                  <a:pt x="1897481" y="210983"/>
                </a:cubicBezTo>
                <a:cubicBezTo>
                  <a:pt x="1915872" y="202228"/>
                  <a:pt x="1922824" y="201525"/>
                  <a:pt x="1918335" y="208875"/>
                </a:cubicBezTo>
                <a:cubicBezTo>
                  <a:pt x="1913846" y="216224"/>
                  <a:pt x="1901733" y="227746"/>
                  <a:pt x="1881993" y="243442"/>
                </a:cubicBezTo>
                <a:cubicBezTo>
                  <a:pt x="1862254" y="259137"/>
                  <a:pt x="1849534" y="270788"/>
                  <a:pt x="1843834" y="278396"/>
                </a:cubicBezTo>
                <a:cubicBezTo>
                  <a:pt x="1838134" y="286003"/>
                  <a:pt x="1832505" y="287685"/>
                  <a:pt x="1826948" y="283440"/>
                </a:cubicBezTo>
                <a:cubicBezTo>
                  <a:pt x="1821392" y="279195"/>
                  <a:pt x="1817882" y="273502"/>
                  <a:pt x="1816419" y="266361"/>
                </a:cubicBezTo>
                <a:cubicBezTo>
                  <a:pt x="1814956" y="259219"/>
                  <a:pt x="1815351" y="254071"/>
                  <a:pt x="1817602" y="250916"/>
                </a:cubicBezTo>
                <a:cubicBezTo>
                  <a:pt x="1819854" y="247762"/>
                  <a:pt x="1823005" y="243442"/>
                  <a:pt x="1827056" y="237956"/>
                </a:cubicBezTo>
                <a:cubicBezTo>
                  <a:pt x="1831107" y="232471"/>
                  <a:pt x="1833581" y="208459"/>
                  <a:pt x="1834477" y="165918"/>
                </a:cubicBezTo>
                <a:cubicBezTo>
                  <a:pt x="1835373" y="123378"/>
                  <a:pt x="1832896" y="97376"/>
                  <a:pt x="1827045" y="87911"/>
                </a:cubicBezTo>
                <a:cubicBezTo>
                  <a:pt x="1821194" y="78447"/>
                  <a:pt x="1823245" y="73714"/>
                  <a:pt x="1833197" y="73714"/>
                </a:cubicBezTo>
                <a:close/>
                <a:moveTo>
                  <a:pt x="2406727" y="63650"/>
                </a:moveTo>
                <a:cubicBezTo>
                  <a:pt x="2410810" y="64559"/>
                  <a:pt x="2415058" y="66623"/>
                  <a:pt x="2419472" y="69843"/>
                </a:cubicBezTo>
                <a:cubicBezTo>
                  <a:pt x="2428298" y="76281"/>
                  <a:pt x="2426810" y="81462"/>
                  <a:pt x="2415008" y="85384"/>
                </a:cubicBezTo>
                <a:cubicBezTo>
                  <a:pt x="2403206" y="89306"/>
                  <a:pt x="2392089" y="92400"/>
                  <a:pt x="2381656" y="94665"/>
                </a:cubicBezTo>
                <a:cubicBezTo>
                  <a:pt x="2371224" y="96931"/>
                  <a:pt x="2361175" y="99165"/>
                  <a:pt x="2351510" y="101366"/>
                </a:cubicBezTo>
                <a:cubicBezTo>
                  <a:pt x="2341844" y="103567"/>
                  <a:pt x="2332107" y="105603"/>
                  <a:pt x="2322299" y="107475"/>
                </a:cubicBezTo>
                <a:cubicBezTo>
                  <a:pt x="2312490" y="109346"/>
                  <a:pt x="2303219" y="106865"/>
                  <a:pt x="2294486" y="100032"/>
                </a:cubicBezTo>
                <a:cubicBezTo>
                  <a:pt x="2285753" y="93199"/>
                  <a:pt x="2287398" y="88908"/>
                  <a:pt x="2299422" y="87158"/>
                </a:cubicBezTo>
                <a:cubicBezTo>
                  <a:pt x="2311447" y="85409"/>
                  <a:pt x="2322023" y="83663"/>
                  <a:pt x="2331150" y="81921"/>
                </a:cubicBezTo>
                <a:cubicBezTo>
                  <a:pt x="2340278" y="80178"/>
                  <a:pt x="2350871" y="77586"/>
                  <a:pt x="2362932" y="74145"/>
                </a:cubicBezTo>
                <a:cubicBezTo>
                  <a:pt x="2376784" y="70445"/>
                  <a:pt x="2387464" y="67193"/>
                  <a:pt x="2394971" y="64390"/>
                </a:cubicBezTo>
                <a:cubicBezTo>
                  <a:pt x="2398725" y="62988"/>
                  <a:pt x="2402643" y="62742"/>
                  <a:pt x="2406727" y="63650"/>
                </a:cubicBezTo>
                <a:close/>
                <a:moveTo>
                  <a:pt x="1485913" y="62367"/>
                </a:moveTo>
                <a:cubicBezTo>
                  <a:pt x="1488388" y="62606"/>
                  <a:pt x="1491375" y="63158"/>
                  <a:pt x="1494876" y="64024"/>
                </a:cubicBezTo>
                <a:cubicBezTo>
                  <a:pt x="1508880" y="67487"/>
                  <a:pt x="1515010" y="75837"/>
                  <a:pt x="1513268" y="89073"/>
                </a:cubicBezTo>
                <a:cubicBezTo>
                  <a:pt x="1511525" y="102309"/>
                  <a:pt x="1504531" y="103915"/>
                  <a:pt x="1492284" y="93891"/>
                </a:cubicBezTo>
                <a:cubicBezTo>
                  <a:pt x="1484827" y="83652"/>
                  <a:pt x="1479894" y="75249"/>
                  <a:pt x="1477485" y="68681"/>
                </a:cubicBezTo>
                <a:cubicBezTo>
                  <a:pt x="1475678" y="63755"/>
                  <a:pt x="1478488" y="61651"/>
                  <a:pt x="1485913" y="62367"/>
                </a:cubicBezTo>
                <a:close/>
                <a:moveTo>
                  <a:pt x="2660093" y="46848"/>
                </a:moveTo>
                <a:cubicBezTo>
                  <a:pt x="2656199" y="50677"/>
                  <a:pt x="2651405" y="54967"/>
                  <a:pt x="2645710" y="59719"/>
                </a:cubicBezTo>
                <a:lnTo>
                  <a:pt x="2629129" y="72826"/>
                </a:lnTo>
                <a:lnTo>
                  <a:pt x="2639174" y="72499"/>
                </a:lnTo>
                <a:cubicBezTo>
                  <a:pt x="2649907" y="74414"/>
                  <a:pt x="2657809" y="77934"/>
                  <a:pt x="2662878" y="83061"/>
                </a:cubicBezTo>
                <a:cubicBezTo>
                  <a:pt x="2667948" y="88187"/>
                  <a:pt x="2670030" y="92256"/>
                  <a:pt x="2669127" y="95268"/>
                </a:cubicBezTo>
                <a:cubicBezTo>
                  <a:pt x="2671350" y="91582"/>
                  <a:pt x="2676867" y="84889"/>
                  <a:pt x="2685679" y="75188"/>
                </a:cubicBezTo>
                <a:cubicBezTo>
                  <a:pt x="2694491" y="65487"/>
                  <a:pt x="2699758" y="58786"/>
                  <a:pt x="2701478" y="55087"/>
                </a:cubicBezTo>
                <a:cubicBezTo>
                  <a:pt x="2703199" y="51387"/>
                  <a:pt x="2701837" y="49537"/>
                  <a:pt x="2697391" y="49537"/>
                </a:cubicBezTo>
                <a:cubicBezTo>
                  <a:pt x="2691483" y="49537"/>
                  <a:pt x="2685152" y="49989"/>
                  <a:pt x="2678398" y="50892"/>
                </a:cubicBezTo>
                <a:cubicBezTo>
                  <a:pt x="2671644" y="51795"/>
                  <a:pt x="2665542" y="50447"/>
                  <a:pt x="2660093" y="46848"/>
                </a:cubicBezTo>
                <a:close/>
                <a:moveTo>
                  <a:pt x="1572598" y="43478"/>
                </a:moveTo>
                <a:cubicBezTo>
                  <a:pt x="1573471" y="43237"/>
                  <a:pt x="1574359" y="43320"/>
                  <a:pt x="1575260" y="43729"/>
                </a:cubicBezTo>
                <a:cubicBezTo>
                  <a:pt x="1578867" y="45364"/>
                  <a:pt x="1584004" y="48555"/>
                  <a:pt x="1590672" y="53301"/>
                </a:cubicBezTo>
                <a:cubicBezTo>
                  <a:pt x="1598402" y="59668"/>
                  <a:pt x="1599223" y="64379"/>
                  <a:pt x="1593135" y="67433"/>
                </a:cubicBezTo>
                <a:cubicBezTo>
                  <a:pt x="1587048" y="70488"/>
                  <a:pt x="1575995" y="77267"/>
                  <a:pt x="1559977" y="87771"/>
                </a:cubicBezTo>
                <a:cubicBezTo>
                  <a:pt x="1543959" y="98276"/>
                  <a:pt x="1540026" y="97534"/>
                  <a:pt x="1548179" y="85545"/>
                </a:cubicBezTo>
                <a:cubicBezTo>
                  <a:pt x="1556331" y="73557"/>
                  <a:pt x="1561981" y="63182"/>
                  <a:pt x="1565129" y="54420"/>
                </a:cubicBezTo>
                <a:cubicBezTo>
                  <a:pt x="1567490" y="47848"/>
                  <a:pt x="1569980" y="44201"/>
                  <a:pt x="1572598" y="43478"/>
                </a:cubicBezTo>
                <a:close/>
                <a:moveTo>
                  <a:pt x="207029" y="38593"/>
                </a:moveTo>
                <a:cubicBezTo>
                  <a:pt x="209734" y="38213"/>
                  <a:pt x="213180" y="38262"/>
                  <a:pt x="217365" y="38739"/>
                </a:cubicBezTo>
                <a:cubicBezTo>
                  <a:pt x="234107" y="40646"/>
                  <a:pt x="244483" y="45170"/>
                  <a:pt x="248491" y="52312"/>
                </a:cubicBezTo>
                <a:cubicBezTo>
                  <a:pt x="252499" y="59453"/>
                  <a:pt x="253001" y="66627"/>
                  <a:pt x="249996" y="73833"/>
                </a:cubicBezTo>
                <a:cubicBezTo>
                  <a:pt x="246992" y="81039"/>
                  <a:pt x="240009" y="81125"/>
                  <a:pt x="229045" y="74091"/>
                </a:cubicBezTo>
                <a:cubicBezTo>
                  <a:pt x="218082" y="67057"/>
                  <a:pt x="209288" y="60220"/>
                  <a:pt x="202663" y="53581"/>
                </a:cubicBezTo>
                <a:cubicBezTo>
                  <a:pt x="197457" y="44729"/>
                  <a:pt x="198913" y="39734"/>
                  <a:pt x="207029" y="38593"/>
                </a:cubicBezTo>
                <a:close/>
                <a:moveTo>
                  <a:pt x="1631827" y="35310"/>
                </a:moveTo>
                <a:cubicBezTo>
                  <a:pt x="1635208" y="35621"/>
                  <a:pt x="1640397" y="37541"/>
                  <a:pt x="1647395" y="41073"/>
                </a:cubicBezTo>
                <a:cubicBezTo>
                  <a:pt x="1661391" y="48135"/>
                  <a:pt x="1666288" y="54785"/>
                  <a:pt x="1662087" y="61023"/>
                </a:cubicBezTo>
                <a:cubicBezTo>
                  <a:pt x="1657885" y="67261"/>
                  <a:pt x="1653773" y="75962"/>
                  <a:pt x="1649751" y="87126"/>
                </a:cubicBezTo>
                <a:cubicBezTo>
                  <a:pt x="1645728" y="98290"/>
                  <a:pt x="1638447" y="111802"/>
                  <a:pt x="1627907" y="127662"/>
                </a:cubicBezTo>
                <a:cubicBezTo>
                  <a:pt x="1645603" y="124264"/>
                  <a:pt x="1661764" y="118915"/>
                  <a:pt x="1676391" y="111616"/>
                </a:cubicBezTo>
                <a:cubicBezTo>
                  <a:pt x="1691018" y="104316"/>
                  <a:pt x="1702791" y="104083"/>
                  <a:pt x="1711711" y="110917"/>
                </a:cubicBezTo>
                <a:cubicBezTo>
                  <a:pt x="1720631" y="117750"/>
                  <a:pt x="1719666" y="123375"/>
                  <a:pt x="1708818" y="127791"/>
                </a:cubicBezTo>
                <a:cubicBezTo>
                  <a:pt x="1697970" y="132208"/>
                  <a:pt x="1679998" y="136295"/>
                  <a:pt x="1654902" y="140052"/>
                </a:cubicBezTo>
                <a:cubicBezTo>
                  <a:pt x="1668396" y="142619"/>
                  <a:pt x="1673534" y="148843"/>
                  <a:pt x="1670314" y="158723"/>
                </a:cubicBezTo>
                <a:cubicBezTo>
                  <a:pt x="1667095" y="168604"/>
                  <a:pt x="1664356" y="179420"/>
                  <a:pt x="1662097" y="191172"/>
                </a:cubicBezTo>
                <a:cubicBezTo>
                  <a:pt x="1659839" y="202923"/>
                  <a:pt x="1655641" y="215948"/>
                  <a:pt x="1649503" y="230245"/>
                </a:cubicBezTo>
                <a:cubicBezTo>
                  <a:pt x="1657103" y="239236"/>
                  <a:pt x="1665948" y="247901"/>
                  <a:pt x="1676036" y="256240"/>
                </a:cubicBezTo>
                <a:cubicBezTo>
                  <a:pt x="1686124" y="264579"/>
                  <a:pt x="1696607" y="270921"/>
                  <a:pt x="1707484" y="275266"/>
                </a:cubicBezTo>
                <a:cubicBezTo>
                  <a:pt x="1718361" y="279611"/>
                  <a:pt x="1728288" y="284265"/>
                  <a:pt x="1737265" y="289226"/>
                </a:cubicBezTo>
                <a:cubicBezTo>
                  <a:pt x="1746242" y="294188"/>
                  <a:pt x="1741660" y="297551"/>
                  <a:pt x="1723520" y="299315"/>
                </a:cubicBezTo>
                <a:cubicBezTo>
                  <a:pt x="1705380" y="301078"/>
                  <a:pt x="1691685" y="301240"/>
                  <a:pt x="1682435" y="299799"/>
                </a:cubicBezTo>
                <a:cubicBezTo>
                  <a:pt x="1673186" y="298357"/>
                  <a:pt x="1666435" y="294331"/>
                  <a:pt x="1662184" y="287721"/>
                </a:cubicBezTo>
                <a:cubicBezTo>
                  <a:pt x="1657932" y="281110"/>
                  <a:pt x="1648614" y="267408"/>
                  <a:pt x="1634231" y="246614"/>
                </a:cubicBezTo>
                <a:cubicBezTo>
                  <a:pt x="1628079" y="255032"/>
                  <a:pt x="1620826" y="262026"/>
                  <a:pt x="1612473" y="267598"/>
                </a:cubicBezTo>
                <a:cubicBezTo>
                  <a:pt x="1604120" y="273169"/>
                  <a:pt x="1594003" y="277363"/>
                  <a:pt x="1582122" y="280181"/>
                </a:cubicBezTo>
                <a:cubicBezTo>
                  <a:pt x="1579152" y="280886"/>
                  <a:pt x="1576858" y="281259"/>
                  <a:pt x="1575240" y="281300"/>
                </a:cubicBezTo>
                <a:lnTo>
                  <a:pt x="1573524" y="280770"/>
                </a:lnTo>
                <a:lnTo>
                  <a:pt x="1572948" y="290807"/>
                </a:lnTo>
                <a:cubicBezTo>
                  <a:pt x="1570510" y="300939"/>
                  <a:pt x="1565513" y="302219"/>
                  <a:pt x="1557955" y="294647"/>
                </a:cubicBezTo>
                <a:cubicBezTo>
                  <a:pt x="1550398" y="287075"/>
                  <a:pt x="1543522" y="280515"/>
                  <a:pt x="1537327" y="274965"/>
                </a:cubicBezTo>
                <a:cubicBezTo>
                  <a:pt x="1524263" y="285505"/>
                  <a:pt x="1511511" y="293077"/>
                  <a:pt x="1499071" y="297680"/>
                </a:cubicBezTo>
                <a:cubicBezTo>
                  <a:pt x="1486631" y="302283"/>
                  <a:pt x="1473470" y="305047"/>
                  <a:pt x="1459589" y="305972"/>
                </a:cubicBezTo>
                <a:cubicBezTo>
                  <a:pt x="1445707" y="306897"/>
                  <a:pt x="1444116" y="304230"/>
                  <a:pt x="1454813" y="297970"/>
                </a:cubicBezTo>
                <a:cubicBezTo>
                  <a:pt x="1465511" y="291711"/>
                  <a:pt x="1476503" y="285975"/>
                  <a:pt x="1487789" y="280762"/>
                </a:cubicBezTo>
                <a:cubicBezTo>
                  <a:pt x="1499074" y="275549"/>
                  <a:pt x="1509285" y="268935"/>
                  <a:pt x="1518419" y="260919"/>
                </a:cubicBezTo>
                <a:cubicBezTo>
                  <a:pt x="1508883" y="254595"/>
                  <a:pt x="1501774" y="250278"/>
                  <a:pt x="1497092" y="247970"/>
                </a:cubicBezTo>
                <a:cubicBezTo>
                  <a:pt x="1492410" y="245661"/>
                  <a:pt x="1491209" y="242266"/>
                  <a:pt x="1493489" y="237784"/>
                </a:cubicBezTo>
                <a:cubicBezTo>
                  <a:pt x="1495769" y="233303"/>
                  <a:pt x="1497777" y="228144"/>
                  <a:pt x="1499512" y="222308"/>
                </a:cubicBezTo>
                <a:cubicBezTo>
                  <a:pt x="1479722" y="224946"/>
                  <a:pt x="1466178" y="228306"/>
                  <a:pt x="1458879" y="232385"/>
                </a:cubicBezTo>
                <a:cubicBezTo>
                  <a:pt x="1451580" y="236465"/>
                  <a:pt x="1442804" y="233529"/>
                  <a:pt x="1432550" y="223577"/>
                </a:cubicBezTo>
                <a:cubicBezTo>
                  <a:pt x="1422297" y="213625"/>
                  <a:pt x="1423620" y="209108"/>
                  <a:pt x="1436519" y="210025"/>
                </a:cubicBezTo>
                <a:cubicBezTo>
                  <a:pt x="1449418" y="210943"/>
                  <a:pt x="1471914" y="208871"/>
                  <a:pt x="1504007" y="203809"/>
                </a:cubicBezTo>
                <a:cubicBezTo>
                  <a:pt x="1506417" y="193728"/>
                  <a:pt x="1506721" y="184593"/>
                  <a:pt x="1504922" y="176405"/>
                </a:cubicBezTo>
                <a:cubicBezTo>
                  <a:pt x="1503122" y="168216"/>
                  <a:pt x="1508546" y="167177"/>
                  <a:pt x="1521194" y="173286"/>
                </a:cubicBezTo>
                <a:cubicBezTo>
                  <a:pt x="1533842" y="179395"/>
                  <a:pt x="1539134" y="184313"/>
                  <a:pt x="1537069" y="188042"/>
                </a:cubicBezTo>
                <a:cubicBezTo>
                  <a:pt x="1535004" y="191770"/>
                  <a:pt x="1531985" y="195492"/>
                  <a:pt x="1528013" y="199206"/>
                </a:cubicBezTo>
                <a:lnTo>
                  <a:pt x="1547415" y="197012"/>
                </a:lnTo>
                <a:cubicBezTo>
                  <a:pt x="1548778" y="193082"/>
                  <a:pt x="1549233" y="188418"/>
                  <a:pt x="1548781" y="183019"/>
                </a:cubicBezTo>
                <a:cubicBezTo>
                  <a:pt x="1548329" y="177620"/>
                  <a:pt x="1552047" y="177147"/>
                  <a:pt x="1559934" y="181599"/>
                </a:cubicBezTo>
                <a:cubicBezTo>
                  <a:pt x="1567821" y="186052"/>
                  <a:pt x="1573023" y="189884"/>
                  <a:pt x="1575540" y="193097"/>
                </a:cubicBezTo>
                <a:cubicBezTo>
                  <a:pt x="1578057" y="196309"/>
                  <a:pt x="1578100" y="200507"/>
                  <a:pt x="1575669" y="205691"/>
                </a:cubicBezTo>
                <a:cubicBezTo>
                  <a:pt x="1573238" y="210875"/>
                  <a:pt x="1570227" y="218188"/>
                  <a:pt x="1566635" y="227632"/>
                </a:cubicBezTo>
                <a:cubicBezTo>
                  <a:pt x="1563042" y="237075"/>
                  <a:pt x="1558271" y="246399"/>
                  <a:pt x="1552320" y="255606"/>
                </a:cubicBezTo>
                <a:cubicBezTo>
                  <a:pt x="1557927" y="259205"/>
                  <a:pt x="1563376" y="263439"/>
                  <a:pt x="1568667" y="268308"/>
                </a:cubicBezTo>
                <a:lnTo>
                  <a:pt x="1573681" y="277538"/>
                </a:lnTo>
                <a:lnTo>
                  <a:pt x="1578939" y="272717"/>
                </a:lnTo>
                <a:cubicBezTo>
                  <a:pt x="1588697" y="264923"/>
                  <a:pt x="1597100" y="257502"/>
                  <a:pt x="1604149" y="250454"/>
                </a:cubicBezTo>
                <a:cubicBezTo>
                  <a:pt x="1611197" y="243406"/>
                  <a:pt x="1617259" y="236347"/>
                  <a:pt x="1622336" y="229277"/>
                </a:cubicBezTo>
                <a:cubicBezTo>
                  <a:pt x="1616298" y="219569"/>
                  <a:pt x="1610462" y="211033"/>
                  <a:pt x="1604826" y="203669"/>
                </a:cubicBezTo>
                <a:cubicBezTo>
                  <a:pt x="1599191" y="196305"/>
                  <a:pt x="1594179" y="189565"/>
                  <a:pt x="1589791" y="183449"/>
                </a:cubicBezTo>
                <a:cubicBezTo>
                  <a:pt x="1585402" y="177333"/>
                  <a:pt x="1586722" y="173705"/>
                  <a:pt x="1593748" y="172565"/>
                </a:cubicBezTo>
                <a:cubicBezTo>
                  <a:pt x="1600775" y="171425"/>
                  <a:pt x="1606059" y="173078"/>
                  <a:pt x="1609602" y="177523"/>
                </a:cubicBezTo>
                <a:cubicBezTo>
                  <a:pt x="1613144" y="181969"/>
                  <a:pt x="1620808" y="193247"/>
                  <a:pt x="1632596" y="211359"/>
                </a:cubicBezTo>
                <a:cubicBezTo>
                  <a:pt x="1636568" y="202066"/>
                  <a:pt x="1639228" y="190971"/>
                  <a:pt x="1640576" y="178072"/>
                </a:cubicBezTo>
                <a:cubicBezTo>
                  <a:pt x="1641924" y="165173"/>
                  <a:pt x="1642247" y="153374"/>
                  <a:pt x="1641544" y="142677"/>
                </a:cubicBezTo>
                <a:cubicBezTo>
                  <a:pt x="1636913" y="143580"/>
                  <a:pt x="1630653" y="143580"/>
                  <a:pt x="1622766" y="142677"/>
                </a:cubicBezTo>
                <a:cubicBezTo>
                  <a:pt x="1612656" y="154622"/>
                  <a:pt x="1601958" y="163459"/>
                  <a:pt x="1590672" y="169188"/>
                </a:cubicBezTo>
                <a:cubicBezTo>
                  <a:pt x="1579387" y="174917"/>
                  <a:pt x="1579397" y="169980"/>
                  <a:pt x="1590705" y="154378"/>
                </a:cubicBezTo>
                <a:cubicBezTo>
                  <a:pt x="1602012" y="138776"/>
                  <a:pt x="1611462" y="119650"/>
                  <a:pt x="1619055" y="96999"/>
                </a:cubicBezTo>
                <a:cubicBezTo>
                  <a:pt x="1626648" y="74349"/>
                  <a:pt x="1630008" y="60511"/>
                  <a:pt x="1629133" y="55484"/>
                </a:cubicBezTo>
                <a:cubicBezTo>
                  <a:pt x="1628258" y="50458"/>
                  <a:pt x="1627584" y="45034"/>
                  <a:pt x="1627111" y="39212"/>
                </a:cubicBezTo>
                <a:cubicBezTo>
                  <a:pt x="1626874" y="36301"/>
                  <a:pt x="1628446" y="35000"/>
                  <a:pt x="1631827" y="35310"/>
                </a:cubicBezTo>
                <a:close/>
                <a:moveTo>
                  <a:pt x="2947384" y="34695"/>
                </a:moveTo>
                <a:cubicBezTo>
                  <a:pt x="2973369" y="30995"/>
                  <a:pt x="2993997" y="43815"/>
                  <a:pt x="3009270" y="73155"/>
                </a:cubicBezTo>
                <a:cubicBezTo>
                  <a:pt x="3018361" y="105119"/>
                  <a:pt x="3005921" y="136840"/>
                  <a:pt x="2971949" y="168317"/>
                </a:cubicBezTo>
                <a:cubicBezTo>
                  <a:pt x="2961825" y="183517"/>
                  <a:pt x="2956763" y="201514"/>
                  <a:pt x="2956763" y="222308"/>
                </a:cubicBezTo>
                <a:lnTo>
                  <a:pt x="2924325" y="222308"/>
                </a:lnTo>
                <a:cubicBezTo>
                  <a:pt x="2923350" y="185798"/>
                  <a:pt x="2938300" y="152550"/>
                  <a:pt x="2969174" y="122564"/>
                </a:cubicBezTo>
                <a:cubicBezTo>
                  <a:pt x="2976101" y="112211"/>
                  <a:pt x="2979126" y="101205"/>
                  <a:pt x="2978252" y="89546"/>
                </a:cubicBezTo>
                <a:cubicBezTo>
                  <a:pt x="2973534" y="73671"/>
                  <a:pt x="2964578" y="66186"/>
                  <a:pt x="2951385" y="67089"/>
                </a:cubicBezTo>
                <a:lnTo>
                  <a:pt x="2946094" y="67089"/>
                </a:lnTo>
                <a:cubicBezTo>
                  <a:pt x="2929818" y="67864"/>
                  <a:pt x="2922131" y="81809"/>
                  <a:pt x="2923035" y="108927"/>
                </a:cubicBezTo>
                <a:lnTo>
                  <a:pt x="2889220" y="108927"/>
                </a:lnTo>
                <a:cubicBezTo>
                  <a:pt x="2888260" y="71814"/>
                  <a:pt x="2899997" y="49028"/>
                  <a:pt x="2924433" y="40567"/>
                </a:cubicBezTo>
                <a:cubicBezTo>
                  <a:pt x="2928405" y="37584"/>
                  <a:pt x="2936056" y="35627"/>
                  <a:pt x="2947384" y="34695"/>
                </a:cubicBezTo>
                <a:close/>
                <a:moveTo>
                  <a:pt x="63343" y="32162"/>
                </a:moveTo>
                <a:cubicBezTo>
                  <a:pt x="66417" y="31965"/>
                  <a:pt x="69966" y="32329"/>
                  <a:pt x="73988" y="33254"/>
                </a:cubicBezTo>
                <a:cubicBezTo>
                  <a:pt x="82607" y="34214"/>
                  <a:pt x="90978" y="35964"/>
                  <a:pt x="99102" y="38502"/>
                </a:cubicBezTo>
                <a:cubicBezTo>
                  <a:pt x="107226" y="41040"/>
                  <a:pt x="111534" y="48465"/>
                  <a:pt x="112029" y="60776"/>
                </a:cubicBezTo>
                <a:cubicBezTo>
                  <a:pt x="112524" y="73087"/>
                  <a:pt x="107903" y="77590"/>
                  <a:pt x="98166" y="74284"/>
                </a:cubicBezTo>
                <a:cubicBezTo>
                  <a:pt x="88429" y="70979"/>
                  <a:pt x="77828" y="64171"/>
                  <a:pt x="66363" y="53860"/>
                </a:cubicBezTo>
                <a:cubicBezTo>
                  <a:pt x="54898" y="43550"/>
                  <a:pt x="51292" y="37075"/>
                  <a:pt x="55543" y="34437"/>
                </a:cubicBezTo>
                <a:cubicBezTo>
                  <a:pt x="57669" y="33117"/>
                  <a:pt x="60269" y="32359"/>
                  <a:pt x="63343" y="32162"/>
                </a:cubicBezTo>
                <a:close/>
                <a:moveTo>
                  <a:pt x="1324010" y="26655"/>
                </a:moveTo>
                <a:cubicBezTo>
                  <a:pt x="1335231" y="25986"/>
                  <a:pt x="1344229" y="28914"/>
                  <a:pt x="1351005" y="35437"/>
                </a:cubicBezTo>
                <a:cubicBezTo>
                  <a:pt x="1360039" y="44134"/>
                  <a:pt x="1362194" y="49558"/>
                  <a:pt x="1357468" y="51709"/>
                </a:cubicBezTo>
                <a:cubicBezTo>
                  <a:pt x="1352743" y="53860"/>
                  <a:pt x="1344731" y="54936"/>
                  <a:pt x="1333431" y="54936"/>
                </a:cubicBezTo>
                <a:cubicBezTo>
                  <a:pt x="1322848" y="54936"/>
                  <a:pt x="1286882" y="57395"/>
                  <a:pt x="1225535" y="62314"/>
                </a:cubicBezTo>
                <a:cubicBezTo>
                  <a:pt x="1231830" y="65684"/>
                  <a:pt x="1232508" y="70072"/>
                  <a:pt x="1227568" y="75478"/>
                </a:cubicBezTo>
                <a:cubicBezTo>
                  <a:pt x="1222627" y="80885"/>
                  <a:pt x="1214751" y="88836"/>
                  <a:pt x="1203939" y="99333"/>
                </a:cubicBezTo>
                <a:cubicBezTo>
                  <a:pt x="1238785" y="94959"/>
                  <a:pt x="1260073" y="90715"/>
                  <a:pt x="1267803" y="86599"/>
                </a:cubicBezTo>
                <a:cubicBezTo>
                  <a:pt x="1275532" y="82483"/>
                  <a:pt x="1282544" y="82129"/>
                  <a:pt x="1288840" y="85534"/>
                </a:cubicBezTo>
                <a:cubicBezTo>
                  <a:pt x="1295135" y="88940"/>
                  <a:pt x="1301230" y="92737"/>
                  <a:pt x="1307124" y="96924"/>
                </a:cubicBezTo>
                <a:cubicBezTo>
                  <a:pt x="1313017" y="101111"/>
                  <a:pt x="1314813" y="105091"/>
                  <a:pt x="1312512" y="108862"/>
                </a:cubicBezTo>
                <a:cubicBezTo>
                  <a:pt x="1310210" y="112634"/>
                  <a:pt x="1308626" y="120112"/>
                  <a:pt x="1307758" y="131298"/>
                </a:cubicBezTo>
                <a:cubicBezTo>
                  <a:pt x="1306891" y="142483"/>
                  <a:pt x="1306912" y="157834"/>
                  <a:pt x="1307823" y="177351"/>
                </a:cubicBezTo>
                <a:cubicBezTo>
                  <a:pt x="1308733" y="196868"/>
                  <a:pt x="1307235" y="213965"/>
                  <a:pt x="1303327" y="228642"/>
                </a:cubicBezTo>
                <a:cubicBezTo>
                  <a:pt x="1299419" y="243320"/>
                  <a:pt x="1294224" y="246801"/>
                  <a:pt x="1287743" y="239086"/>
                </a:cubicBezTo>
                <a:cubicBezTo>
                  <a:pt x="1281261" y="231371"/>
                  <a:pt x="1278468" y="219633"/>
                  <a:pt x="1279364" y="203873"/>
                </a:cubicBezTo>
                <a:cubicBezTo>
                  <a:pt x="1280261" y="188113"/>
                  <a:pt x="1280494" y="169321"/>
                  <a:pt x="1280064" y="147495"/>
                </a:cubicBezTo>
                <a:cubicBezTo>
                  <a:pt x="1279633" y="125669"/>
                  <a:pt x="1278027" y="113336"/>
                  <a:pt x="1275245" y="110497"/>
                </a:cubicBezTo>
                <a:cubicBezTo>
                  <a:pt x="1272463" y="107658"/>
                  <a:pt x="1266250" y="106683"/>
                  <a:pt x="1256607" y="107572"/>
                </a:cubicBezTo>
                <a:cubicBezTo>
                  <a:pt x="1246963" y="108461"/>
                  <a:pt x="1223556" y="112282"/>
                  <a:pt x="1186386" y="119037"/>
                </a:cubicBezTo>
                <a:cubicBezTo>
                  <a:pt x="1186386" y="123898"/>
                  <a:pt x="1186149" y="140880"/>
                  <a:pt x="1185676" y="169984"/>
                </a:cubicBezTo>
                <a:cubicBezTo>
                  <a:pt x="1185203" y="199087"/>
                  <a:pt x="1182597" y="220035"/>
                  <a:pt x="1177857" y="232826"/>
                </a:cubicBezTo>
                <a:cubicBezTo>
                  <a:pt x="1173118" y="245618"/>
                  <a:pt x="1167930" y="246682"/>
                  <a:pt x="1162295" y="236021"/>
                </a:cubicBezTo>
                <a:cubicBezTo>
                  <a:pt x="1156659" y="225359"/>
                  <a:pt x="1154967" y="215643"/>
                  <a:pt x="1157218" y="206874"/>
                </a:cubicBezTo>
                <a:cubicBezTo>
                  <a:pt x="1159470" y="198105"/>
                  <a:pt x="1161043" y="181779"/>
                  <a:pt x="1161940" y="157895"/>
                </a:cubicBezTo>
                <a:cubicBezTo>
                  <a:pt x="1162836" y="134011"/>
                  <a:pt x="1161484" y="118284"/>
                  <a:pt x="1157885" y="110712"/>
                </a:cubicBezTo>
                <a:cubicBezTo>
                  <a:pt x="1154286" y="103141"/>
                  <a:pt x="1156114" y="99355"/>
                  <a:pt x="1163370" y="99355"/>
                </a:cubicBezTo>
                <a:cubicBezTo>
                  <a:pt x="1168432" y="99355"/>
                  <a:pt x="1174426" y="100244"/>
                  <a:pt x="1181353" y="102022"/>
                </a:cubicBezTo>
                <a:lnTo>
                  <a:pt x="1185741" y="102517"/>
                </a:lnTo>
                <a:cubicBezTo>
                  <a:pt x="1195965" y="80576"/>
                  <a:pt x="1200848" y="68315"/>
                  <a:pt x="1200389" y="65734"/>
                </a:cubicBezTo>
                <a:cubicBezTo>
                  <a:pt x="1172498" y="69319"/>
                  <a:pt x="1153981" y="72241"/>
                  <a:pt x="1144839" y="74500"/>
                </a:cubicBezTo>
                <a:cubicBezTo>
                  <a:pt x="1135697" y="76758"/>
                  <a:pt x="1126588" y="72686"/>
                  <a:pt x="1117510" y="62282"/>
                </a:cubicBezTo>
                <a:cubicBezTo>
                  <a:pt x="1108433" y="51878"/>
                  <a:pt x="1110853" y="47357"/>
                  <a:pt x="1124770" y="48719"/>
                </a:cubicBezTo>
                <a:cubicBezTo>
                  <a:pt x="1138687" y="50082"/>
                  <a:pt x="1169146" y="48078"/>
                  <a:pt x="1216146" y="42707"/>
                </a:cubicBezTo>
                <a:cubicBezTo>
                  <a:pt x="1263146" y="37337"/>
                  <a:pt x="1295114" y="32608"/>
                  <a:pt x="1312049" y="28521"/>
                </a:cubicBezTo>
                <a:cubicBezTo>
                  <a:pt x="1316284" y="27500"/>
                  <a:pt x="1320270" y="26877"/>
                  <a:pt x="1324010" y="26655"/>
                </a:cubicBezTo>
                <a:close/>
                <a:moveTo>
                  <a:pt x="1941217" y="24049"/>
                </a:moveTo>
                <a:cubicBezTo>
                  <a:pt x="1943115" y="24154"/>
                  <a:pt x="1945443" y="24558"/>
                  <a:pt x="1948202" y="25262"/>
                </a:cubicBezTo>
                <a:cubicBezTo>
                  <a:pt x="1959237" y="28080"/>
                  <a:pt x="1968264" y="31895"/>
                  <a:pt x="1975284" y="36706"/>
                </a:cubicBezTo>
                <a:cubicBezTo>
                  <a:pt x="1982303" y="41517"/>
                  <a:pt x="1983318" y="47138"/>
                  <a:pt x="1978327" y="53570"/>
                </a:cubicBezTo>
                <a:cubicBezTo>
                  <a:pt x="1973337" y="60002"/>
                  <a:pt x="1969981" y="87402"/>
                  <a:pt x="1968260" y="135772"/>
                </a:cubicBezTo>
                <a:cubicBezTo>
                  <a:pt x="1976291" y="131756"/>
                  <a:pt x="1985985" y="125382"/>
                  <a:pt x="1997342" y="116649"/>
                </a:cubicBezTo>
                <a:cubicBezTo>
                  <a:pt x="2008700" y="107916"/>
                  <a:pt x="2015440" y="101212"/>
                  <a:pt x="2017562" y="96537"/>
                </a:cubicBezTo>
                <a:cubicBezTo>
                  <a:pt x="2019684" y="91862"/>
                  <a:pt x="2020746" y="87417"/>
                  <a:pt x="2020746" y="83200"/>
                </a:cubicBezTo>
                <a:cubicBezTo>
                  <a:pt x="2020746" y="75055"/>
                  <a:pt x="2029995" y="76582"/>
                  <a:pt x="2048494" y="87782"/>
                </a:cubicBezTo>
                <a:cubicBezTo>
                  <a:pt x="2066993" y="98982"/>
                  <a:pt x="2070671" y="107267"/>
                  <a:pt x="2059529" y="112637"/>
                </a:cubicBezTo>
                <a:cubicBezTo>
                  <a:pt x="2048386" y="118008"/>
                  <a:pt x="2034584" y="124357"/>
                  <a:pt x="2018121" y="131685"/>
                </a:cubicBezTo>
                <a:cubicBezTo>
                  <a:pt x="2001659" y="139013"/>
                  <a:pt x="1984494" y="147179"/>
                  <a:pt x="1966626" y="156185"/>
                </a:cubicBezTo>
                <a:cubicBezTo>
                  <a:pt x="1963198" y="195549"/>
                  <a:pt x="1964428" y="221110"/>
                  <a:pt x="1970315" y="232869"/>
                </a:cubicBezTo>
                <a:cubicBezTo>
                  <a:pt x="1976201" y="244628"/>
                  <a:pt x="1988738" y="250303"/>
                  <a:pt x="2007925" y="249895"/>
                </a:cubicBezTo>
                <a:cubicBezTo>
                  <a:pt x="2027113" y="249486"/>
                  <a:pt x="2040607" y="247027"/>
                  <a:pt x="2048408" y="242517"/>
                </a:cubicBezTo>
                <a:cubicBezTo>
                  <a:pt x="2056209" y="238007"/>
                  <a:pt x="2060970" y="231245"/>
                  <a:pt x="2062691" y="222232"/>
                </a:cubicBezTo>
                <a:cubicBezTo>
                  <a:pt x="2064412" y="213220"/>
                  <a:pt x="2066125" y="202629"/>
                  <a:pt x="2067832" y="190462"/>
                </a:cubicBezTo>
                <a:cubicBezTo>
                  <a:pt x="2069538" y="178294"/>
                  <a:pt x="2073138" y="181786"/>
                  <a:pt x="2078630" y="200937"/>
                </a:cubicBezTo>
                <a:cubicBezTo>
                  <a:pt x="2084122" y="220089"/>
                  <a:pt x="2089371" y="233626"/>
                  <a:pt x="2094375" y="241549"/>
                </a:cubicBezTo>
                <a:cubicBezTo>
                  <a:pt x="2099380" y="249472"/>
                  <a:pt x="2095573" y="257456"/>
                  <a:pt x="2082953" y="265500"/>
                </a:cubicBezTo>
                <a:cubicBezTo>
                  <a:pt x="2070334" y="273545"/>
                  <a:pt x="2054732" y="278482"/>
                  <a:pt x="2036147" y="280310"/>
                </a:cubicBezTo>
                <a:cubicBezTo>
                  <a:pt x="2017562" y="282139"/>
                  <a:pt x="2000461" y="281174"/>
                  <a:pt x="1984845" y="277417"/>
                </a:cubicBezTo>
                <a:cubicBezTo>
                  <a:pt x="1969228" y="273660"/>
                  <a:pt x="1958495" y="266658"/>
                  <a:pt x="1952644" y="256412"/>
                </a:cubicBezTo>
                <a:cubicBezTo>
                  <a:pt x="1946793" y="246166"/>
                  <a:pt x="1943405" y="234117"/>
                  <a:pt x="1942480" y="220264"/>
                </a:cubicBezTo>
                <a:cubicBezTo>
                  <a:pt x="1941555" y="206412"/>
                  <a:pt x="1941319" y="188881"/>
                  <a:pt x="1941771" y="167672"/>
                </a:cubicBezTo>
                <a:cubicBezTo>
                  <a:pt x="1942222" y="146462"/>
                  <a:pt x="1942448" y="122808"/>
                  <a:pt x="1942448" y="96709"/>
                </a:cubicBezTo>
                <a:cubicBezTo>
                  <a:pt x="1942448" y="70180"/>
                  <a:pt x="1942018" y="54326"/>
                  <a:pt x="1941157" y="49150"/>
                </a:cubicBezTo>
                <a:cubicBezTo>
                  <a:pt x="1940297" y="43973"/>
                  <a:pt x="1938497" y="37993"/>
                  <a:pt x="1935758" y="31210"/>
                </a:cubicBezTo>
                <a:cubicBezTo>
                  <a:pt x="1933704" y="26123"/>
                  <a:pt x="1935524" y="23736"/>
                  <a:pt x="1941217" y="24049"/>
                </a:cubicBezTo>
                <a:close/>
                <a:moveTo>
                  <a:pt x="2334465" y="22246"/>
                </a:moveTo>
                <a:cubicBezTo>
                  <a:pt x="2337912" y="22163"/>
                  <a:pt x="2341507" y="22484"/>
                  <a:pt x="2345250" y="23208"/>
                </a:cubicBezTo>
                <a:cubicBezTo>
                  <a:pt x="2352736" y="24657"/>
                  <a:pt x="2359389" y="27811"/>
                  <a:pt x="2365212" y="32673"/>
                </a:cubicBezTo>
                <a:cubicBezTo>
                  <a:pt x="2371521" y="36917"/>
                  <a:pt x="2374096" y="43715"/>
                  <a:pt x="2372934" y="53065"/>
                </a:cubicBezTo>
                <a:cubicBezTo>
                  <a:pt x="2371772" y="62414"/>
                  <a:pt x="2364789" y="64028"/>
                  <a:pt x="2351983" y="57904"/>
                </a:cubicBezTo>
                <a:cubicBezTo>
                  <a:pt x="2339177" y="51781"/>
                  <a:pt x="2329831" y="44995"/>
                  <a:pt x="2323944" y="37545"/>
                </a:cubicBezTo>
                <a:cubicBezTo>
                  <a:pt x="2318058" y="30095"/>
                  <a:pt x="2318266" y="25481"/>
                  <a:pt x="2324568" y="23703"/>
                </a:cubicBezTo>
                <a:cubicBezTo>
                  <a:pt x="2327719" y="22814"/>
                  <a:pt x="2331018" y="22328"/>
                  <a:pt x="2334465" y="22246"/>
                </a:cubicBezTo>
                <a:close/>
                <a:moveTo>
                  <a:pt x="913595" y="16753"/>
                </a:moveTo>
                <a:cubicBezTo>
                  <a:pt x="915483" y="16695"/>
                  <a:pt x="917818" y="17080"/>
                  <a:pt x="920598" y="17906"/>
                </a:cubicBezTo>
                <a:cubicBezTo>
                  <a:pt x="931719" y="21211"/>
                  <a:pt x="940068" y="25058"/>
                  <a:pt x="945647" y="29446"/>
                </a:cubicBezTo>
                <a:cubicBezTo>
                  <a:pt x="951225" y="33834"/>
                  <a:pt x="951881" y="38653"/>
                  <a:pt x="947615" y="43901"/>
                </a:cubicBezTo>
                <a:cubicBezTo>
                  <a:pt x="943349" y="49150"/>
                  <a:pt x="938308" y="57582"/>
                  <a:pt x="932493" y="69197"/>
                </a:cubicBezTo>
                <a:cubicBezTo>
                  <a:pt x="926678" y="80813"/>
                  <a:pt x="918106" y="92658"/>
                  <a:pt x="906778" y="104732"/>
                </a:cubicBezTo>
                <a:cubicBezTo>
                  <a:pt x="935128" y="103944"/>
                  <a:pt x="952656" y="101047"/>
                  <a:pt x="959359" y="96042"/>
                </a:cubicBezTo>
                <a:cubicBezTo>
                  <a:pt x="966064" y="91037"/>
                  <a:pt x="973833" y="90464"/>
                  <a:pt x="982666" y="94321"/>
                </a:cubicBezTo>
                <a:cubicBezTo>
                  <a:pt x="991500" y="98179"/>
                  <a:pt x="998609" y="103001"/>
                  <a:pt x="1003993" y="108787"/>
                </a:cubicBezTo>
                <a:cubicBezTo>
                  <a:pt x="1009378" y="114573"/>
                  <a:pt x="1009783" y="119958"/>
                  <a:pt x="1005209" y="124941"/>
                </a:cubicBezTo>
                <a:cubicBezTo>
                  <a:pt x="1000634" y="129924"/>
                  <a:pt x="997462" y="141741"/>
                  <a:pt x="995690" y="160390"/>
                </a:cubicBezTo>
                <a:cubicBezTo>
                  <a:pt x="993919" y="179040"/>
                  <a:pt x="992360" y="197797"/>
                  <a:pt x="991012" y="216661"/>
                </a:cubicBezTo>
                <a:cubicBezTo>
                  <a:pt x="989664" y="235526"/>
                  <a:pt x="985685" y="251798"/>
                  <a:pt x="979074" y="265479"/>
                </a:cubicBezTo>
                <a:cubicBezTo>
                  <a:pt x="972463" y="279159"/>
                  <a:pt x="962206" y="289560"/>
                  <a:pt x="948303" y="296680"/>
                </a:cubicBezTo>
                <a:cubicBezTo>
                  <a:pt x="934400" y="303800"/>
                  <a:pt x="926922" y="302011"/>
                  <a:pt x="925868" y="291313"/>
                </a:cubicBezTo>
                <a:cubicBezTo>
                  <a:pt x="924814" y="280615"/>
                  <a:pt x="919092" y="268440"/>
                  <a:pt x="908703" y="254788"/>
                </a:cubicBezTo>
                <a:cubicBezTo>
                  <a:pt x="898313" y="241136"/>
                  <a:pt x="899719" y="237508"/>
                  <a:pt x="912919" y="243904"/>
                </a:cubicBezTo>
                <a:cubicBezTo>
                  <a:pt x="926119" y="250300"/>
                  <a:pt x="935336" y="253899"/>
                  <a:pt x="940570" y="254702"/>
                </a:cubicBezTo>
                <a:cubicBezTo>
                  <a:pt x="945804" y="255505"/>
                  <a:pt x="950677" y="250698"/>
                  <a:pt x="955186" y="240280"/>
                </a:cubicBezTo>
                <a:cubicBezTo>
                  <a:pt x="959697" y="229861"/>
                  <a:pt x="962851" y="214084"/>
                  <a:pt x="964651" y="192946"/>
                </a:cubicBezTo>
                <a:cubicBezTo>
                  <a:pt x="966451" y="171809"/>
                  <a:pt x="967351" y="154127"/>
                  <a:pt x="967351" y="139902"/>
                </a:cubicBezTo>
                <a:cubicBezTo>
                  <a:pt x="967351" y="127067"/>
                  <a:pt x="966114" y="119822"/>
                  <a:pt x="963640" y="118166"/>
                </a:cubicBezTo>
                <a:cubicBezTo>
                  <a:pt x="961166" y="116509"/>
                  <a:pt x="955018" y="116914"/>
                  <a:pt x="945195" y="119381"/>
                </a:cubicBezTo>
                <a:lnTo>
                  <a:pt x="917060" y="126436"/>
                </a:lnTo>
                <a:cubicBezTo>
                  <a:pt x="910233" y="127368"/>
                  <a:pt x="904168" y="125131"/>
                  <a:pt x="898862" y="119725"/>
                </a:cubicBezTo>
                <a:cubicBezTo>
                  <a:pt x="885138" y="135313"/>
                  <a:pt x="870852" y="147308"/>
                  <a:pt x="856002" y="155712"/>
                </a:cubicBezTo>
                <a:cubicBezTo>
                  <a:pt x="852290" y="157813"/>
                  <a:pt x="849495" y="159091"/>
                  <a:pt x="847617" y="159547"/>
                </a:cubicBezTo>
                <a:lnTo>
                  <a:pt x="845955" y="158914"/>
                </a:lnTo>
                <a:lnTo>
                  <a:pt x="845637" y="164477"/>
                </a:lnTo>
                <a:cubicBezTo>
                  <a:pt x="845431" y="171809"/>
                  <a:pt x="845552" y="180872"/>
                  <a:pt x="846000" y="191666"/>
                </a:cubicBezTo>
                <a:cubicBezTo>
                  <a:pt x="846896" y="213255"/>
                  <a:pt x="846186" y="229603"/>
                  <a:pt x="843871" y="240710"/>
                </a:cubicBezTo>
                <a:cubicBezTo>
                  <a:pt x="841555" y="251816"/>
                  <a:pt x="838443" y="260750"/>
                  <a:pt x="834535" y="267512"/>
                </a:cubicBezTo>
                <a:cubicBezTo>
                  <a:pt x="830628" y="274273"/>
                  <a:pt x="826444" y="274373"/>
                  <a:pt x="821984" y="267813"/>
                </a:cubicBezTo>
                <a:cubicBezTo>
                  <a:pt x="817524" y="261252"/>
                  <a:pt x="814111" y="255803"/>
                  <a:pt x="811745" y="251465"/>
                </a:cubicBezTo>
                <a:cubicBezTo>
                  <a:pt x="809379" y="247127"/>
                  <a:pt x="807067" y="244782"/>
                  <a:pt x="804808" y="244431"/>
                </a:cubicBezTo>
                <a:cubicBezTo>
                  <a:pt x="802550" y="244080"/>
                  <a:pt x="791324" y="245553"/>
                  <a:pt x="771134" y="248851"/>
                </a:cubicBezTo>
                <a:cubicBezTo>
                  <a:pt x="766430" y="268956"/>
                  <a:pt x="761063" y="274456"/>
                  <a:pt x="755033" y="265350"/>
                </a:cubicBezTo>
                <a:cubicBezTo>
                  <a:pt x="749003" y="256244"/>
                  <a:pt x="745988" y="244119"/>
                  <a:pt x="745988" y="228976"/>
                </a:cubicBezTo>
                <a:cubicBezTo>
                  <a:pt x="745988" y="214707"/>
                  <a:pt x="745547" y="196979"/>
                  <a:pt x="744665" y="175792"/>
                </a:cubicBezTo>
                <a:cubicBezTo>
                  <a:pt x="743783" y="154604"/>
                  <a:pt x="740636" y="139267"/>
                  <a:pt x="735222" y="129781"/>
                </a:cubicBezTo>
                <a:cubicBezTo>
                  <a:pt x="729809" y="120295"/>
                  <a:pt x="730730" y="115552"/>
                  <a:pt x="737986" y="115552"/>
                </a:cubicBezTo>
                <a:cubicBezTo>
                  <a:pt x="742776" y="115552"/>
                  <a:pt x="748376" y="115989"/>
                  <a:pt x="754786" y="116864"/>
                </a:cubicBezTo>
                <a:cubicBezTo>
                  <a:pt x="761669" y="108217"/>
                  <a:pt x="769348" y="94845"/>
                  <a:pt x="777823" y="76747"/>
                </a:cubicBezTo>
                <a:cubicBezTo>
                  <a:pt x="786298" y="58650"/>
                  <a:pt x="788962" y="44392"/>
                  <a:pt x="785814" y="33974"/>
                </a:cubicBezTo>
                <a:cubicBezTo>
                  <a:pt x="782667" y="23556"/>
                  <a:pt x="790593" y="22470"/>
                  <a:pt x="809594" y="30715"/>
                </a:cubicBezTo>
                <a:cubicBezTo>
                  <a:pt x="825798" y="38545"/>
                  <a:pt x="830807" y="45439"/>
                  <a:pt x="824619" y="51397"/>
                </a:cubicBezTo>
                <a:cubicBezTo>
                  <a:pt x="818431" y="57356"/>
                  <a:pt x="811766" y="65691"/>
                  <a:pt x="804625" y="76403"/>
                </a:cubicBezTo>
                <a:cubicBezTo>
                  <a:pt x="797484" y="87115"/>
                  <a:pt x="786542" y="100602"/>
                  <a:pt x="771800" y="116864"/>
                </a:cubicBezTo>
                <a:cubicBezTo>
                  <a:pt x="789152" y="114369"/>
                  <a:pt x="801212" y="110146"/>
                  <a:pt x="807981" y="104195"/>
                </a:cubicBezTo>
                <a:cubicBezTo>
                  <a:pt x="814749" y="98243"/>
                  <a:pt x="822077" y="97189"/>
                  <a:pt x="829964" y="101033"/>
                </a:cubicBezTo>
                <a:cubicBezTo>
                  <a:pt x="837852" y="104876"/>
                  <a:pt x="844753" y="108877"/>
                  <a:pt x="850668" y="113035"/>
                </a:cubicBezTo>
                <a:cubicBezTo>
                  <a:pt x="856583" y="117194"/>
                  <a:pt x="857920" y="122073"/>
                  <a:pt x="854680" y="127673"/>
                </a:cubicBezTo>
                <a:cubicBezTo>
                  <a:pt x="851439" y="133273"/>
                  <a:pt x="848958" y="139941"/>
                  <a:pt x="847237" y="147678"/>
                </a:cubicBezTo>
                <a:cubicBezTo>
                  <a:pt x="846807" y="149612"/>
                  <a:pt x="846458" y="151979"/>
                  <a:pt x="846192" y="154779"/>
                </a:cubicBezTo>
                <a:lnTo>
                  <a:pt x="846170" y="155151"/>
                </a:lnTo>
                <a:lnTo>
                  <a:pt x="847359" y="152417"/>
                </a:lnTo>
                <a:cubicBezTo>
                  <a:pt x="849151" y="149584"/>
                  <a:pt x="851860" y="145928"/>
                  <a:pt x="855486" y="141450"/>
                </a:cubicBezTo>
                <a:cubicBezTo>
                  <a:pt x="869991" y="123540"/>
                  <a:pt x="883263" y="103065"/>
                  <a:pt x="895302" y="80028"/>
                </a:cubicBezTo>
                <a:cubicBezTo>
                  <a:pt x="907341" y="56990"/>
                  <a:pt x="911786" y="40051"/>
                  <a:pt x="908638" y="29210"/>
                </a:cubicBezTo>
                <a:cubicBezTo>
                  <a:pt x="906277" y="21079"/>
                  <a:pt x="907930" y="16927"/>
                  <a:pt x="913595" y="16753"/>
                </a:cubicBezTo>
                <a:close/>
                <a:moveTo>
                  <a:pt x="1517430" y="13518"/>
                </a:moveTo>
                <a:cubicBezTo>
                  <a:pt x="1521273" y="12234"/>
                  <a:pt x="1528275" y="14163"/>
                  <a:pt x="1538435" y="19304"/>
                </a:cubicBezTo>
                <a:cubicBezTo>
                  <a:pt x="1548595" y="24445"/>
                  <a:pt x="1552097" y="30048"/>
                  <a:pt x="1548942" y="36114"/>
                </a:cubicBezTo>
                <a:cubicBezTo>
                  <a:pt x="1545788" y="42180"/>
                  <a:pt x="1544210" y="64150"/>
                  <a:pt x="1544210" y="102022"/>
                </a:cubicBezTo>
                <a:lnTo>
                  <a:pt x="1566237" y="98086"/>
                </a:lnTo>
                <a:cubicBezTo>
                  <a:pt x="1576791" y="95318"/>
                  <a:pt x="1584309" y="96519"/>
                  <a:pt x="1588790" y="101689"/>
                </a:cubicBezTo>
                <a:cubicBezTo>
                  <a:pt x="1593272" y="106858"/>
                  <a:pt x="1590909" y="111150"/>
                  <a:pt x="1581703" y="114563"/>
                </a:cubicBezTo>
                <a:cubicBezTo>
                  <a:pt x="1572496" y="117975"/>
                  <a:pt x="1559554" y="120879"/>
                  <a:pt x="1542877" y="123274"/>
                </a:cubicBezTo>
                <a:lnTo>
                  <a:pt x="1542877" y="128179"/>
                </a:lnTo>
                <a:cubicBezTo>
                  <a:pt x="1556658" y="129799"/>
                  <a:pt x="1567524" y="133391"/>
                  <a:pt x="1575475" y="138955"/>
                </a:cubicBezTo>
                <a:cubicBezTo>
                  <a:pt x="1583427" y="144519"/>
                  <a:pt x="1585890" y="151704"/>
                  <a:pt x="1582864" y="160509"/>
                </a:cubicBezTo>
                <a:cubicBezTo>
                  <a:pt x="1579838" y="169313"/>
                  <a:pt x="1573314" y="168855"/>
                  <a:pt x="1563290" y="159132"/>
                </a:cubicBezTo>
                <a:cubicBezTo>
                  <a:pt x="1553266" y="149409"/>
                  <a:pt x="1546462" y="142576"/>
                  <a:pt x="1542877" y="138633"/>
                </a:cubicBezTo>
                <a:cubicBezTo>
                  <a:pt x="1542877" y="146950"/>
                  <a:pt x="1541568" y="155554"/>
                  <a:pt x="1538951" y="164445"/>
                </a:cubicBezTo>
                <a:cubicBezTo>
                  <a:pt x="1536334" y="173336"/>
                  <a:pt x="1532032" y="173831"/>
                  <a:pt x="1526045" y="165929"/>
                </a:cubicBezTo>
                <a:cubicBezTo>
                  <a:pt x="1520058" y="158028"/>
                  <a:pt x="1517738" y="151252"/>
                  <a:pt x="1519086" y="145602"/>
                </a:cubicBezTo>
                <a:cubicBezTo>
                  <a:pt x="1520434" y="139952"/>
                  <a:pt x="1521072" y="134926"/>
                  <a:pt x="1521001" y="130523"/>
                </a:cubicBezTo>
                <a:cubicBezTo>
                  <a:pt x="1503104" y="157884"/>
                  <a:pt x="1484024" y="175974"/>
                  <a:pt x="1463762" y="184794"/>
                </a:cubicBezTo>
                <a:cubicBezTo>
                  <a:pt x="1443499" y="193613"/>
                  <a:pt x="1438670" y="193025"/>
                  <a:pt x="1449274" y="183030"/>
                </a:cubicBezTo>
                <a:cubicBezTo>
                  <a:pt x="1459879" y="173035"/>
                  <a:pt x="1470735" y="162262"/>
                  <a:pt x="1481841" y="150711"/>
                </a:cubicBezTo>
                <a:cubicBezTo>
                  <a:pt x="1492947" y="139160"/>
                  <a:pt x="1500638" y="130631"/>
                  <a:pt x="1504911" y="125124"/>
                </a:cubicBezTo>
                <a:cubicBezTo>
                  <a:pt x="1495963" y="129512"/>
                  <a:pt x="1488620" y="132187"/>
                  <a:pt x="1482884" y="133147"/>
                </a:cubicBezTo>
                <a:cubicBezTo>
                  <a:pt x="1477148" y="134108"/>
                  <a:pt x="1470161" y="130735"/>
                  <a:pt x="1461922" y="123027"/>
                </a:cubicBezTo>
                <a:cubicBezTo>
                  <a:pt x="1453684" y="115319"/>
                  <a:pt x="1455125" y="111924"/>
                  <a:pt x="1466246" y="112842"/>
                </a:cubicBezTo>
                <a:cubicBezTo>
                  <a:pt x="1477367" y="113759"/>
                  <a:pt x="1495654" y="111759"/>
                  <a:pt x="1521108" y="106840"/>
                </a:cubicBezTo>
                <a:lnTo>
                  <a:pt x="1521108" y="60270"/>
                </a:lnTo>
                <a:cubicBezTo>
                  <a:pt x="1521108" y="42202"/>
                  <a:pt x="1519534" y="30213"/>
                  <a:pt x="1516387" y="24305"/>
                </a:cubicBezTo>
                <a:cubicBezTo>
                  <a:pt x="1513239" y="18397"/>
                  <a:pt x="1513587" y="14801"/>
                  <a:pt x="1517430" y="13518"/>
                </a:cubicBezTo>
                <a:close/>
                <a:moveTo>
                  <a:pt x="2212597" y="9612"/>
                </a:moveTo>
                <a:cubicBezTo>
                  <a:pt x="2214109" y="9462"/>
                  <a:pt x="2216023" y="9743"/>
                  <a:pt x="2218339" y="10453"/>
                </a:cubicBezTo>
                <a:cubicBezTo>
                  <a:pt x="2227603" y="13292"/>
                  <a:pt x="2235505" y="16902"/>
                  <a:pt x="2242044" y="21283"/>
                </a:cubicBezTo>
                <a:cubicBezTo>
                  <a:pt x="2248583" y="25664"/>
                  <a:pt x="2249956" y="30045"/>
                  <a:pt x="2246163" y="34426"/>
                </a:cubicBezTo>
                <a:cubicBezTo>
                  <a:pt x="2242370" y="38807"/>
                  <a:pt x="2235713" y="53688"/>
                  <a:pt x="2226191" y="79071"/>
                </a:cubicBezTo>
                <a:cubicBezTo>
                  <a:pt x="2236903" y="77421"/>
                  <a:pt x="2246740" y="75209"/>
                  <a:pt x="2255703" y="72435"/>
                </a:cubicBezTo>
                <a:cubicBezTo>
                  <a:pt x="2264665" y="69660"/>
                  <a:pt x="2272337" y="71624"/>
                  <a:pt x="2278719" y="78328"/>
                </a:cubicBezTo>
                <a:cubicBezTo>
                  <a:pt x="2285100" y="85032"/>
                  <a:pt x="2280443" y="90234"/>
                  <a:pt x="2264748" y="93934"/>
                </a:cubicBezTo>
                <a:cubicBezTo>
                  <a:pt x="2249052" y="97634"/>
                  <a:pt x="2234006" y="100710"/>
                  <a:pt x="2219608" y="103162"/>
                </a:cubicBezTo>
                <a:cubicBezTo>
                  <a:pt x="2209341" y="130566"/>
                  <a:pt x="2202924" y="146452"/>
                  <a:pt x="2200357" y="150818"/>
                </a:cubicBezTo>
                <a:cubicBezTo>
                  <a:pt x="2197790" y="155185"/>
                  <a:pt x="2198267" y="157174"/>
                  <a:pt x="2201787" y="156787"/>
                </a:cubicBezTo>
                <a:cubicBezTo>
                  <a:pt x="2205308" y="156400"/>
                  <a:pt x="2212524" y="155425"/>
                  <a:pt x="2223437" y="153862"/>
                </a:cubicBezTo>
                <a:cubicBezTo>
                  <a:pt x="2224269" y="138131"/>
                  <a:pt x="2222885" y="126458"/>
                  <a:pt x="2219286" y="118843"/>
                </a:cubicBezTo>
                <a:cubicBezTo>
                  <a:pt x="2215686" y="111228"/>
                  <a:pt x="2218027" y="108375"/>
                  <a:pt x="2226309" y="110282"/>
                </a:cubicBezTo>
                <a:cubicBezTo>
                  <a:pt x="2234590" y="112189"/>
                  <a:pt x="2241366" y="114559"/>
                  <a:pt x="2246636" y="117391"/>
                </a:cubicBezTo>
                <a:cubicBezTo>
                  <a:pt x="2251906" y="120223"/>
                  <a:pt x="2253394" y="123787"/>
                  <a:pt x="2251100" y="128082"/>
                </a:cubicBezTo>
                <a:cubicBezTo>
                  <a:pt x="2248805" y="132377"/>
                  <a:pt x="2247256" y="138991"/>
                  <a:pt x="2246453" y="147925"/>
                </a:cubicBezTo>
                <a:cubicBezTo>
                  <a:pt x="2249020" y="148040"/>
                  <a:pt x="2253910" y="146491"/>
                  <a:pt x="2261123" y="143279"/>
                </a:cubicBezTo>
                <a:cubicBezTo>
                  <a:pt x="2268336" y="140067"/>
                  <a:pt x="2274668" y="142089"/>
                  <a:pt x="2280117" y="149345"/>
                </a:cubicBezTo>
                <a:cubicBezTo>
                  <a:pt x="2285566" y="156601"/>
                  <a:pt x="2283003" y="161355"/>
                  <a:pt x="2272427" y="163606"/>
                </a:cubicBezTo>
                <a:cubicBezTo>
                  <a:pt x="2261851" y="165857"/>
                  <a:pt x="2252741" y="167686"/>
                  <a:pt x="2245098" y="169091"/>
                </a:cubicBezTo>
                <a:lnTo>
                  <a:pt x="2245098" y="195162"/>
                </a:lnTo>
                <a:cubicBezTo>
                  <a:pt x="2256025" y="192552"/>
                  <a:pt x="2264303" y="190325"/>
                  <a:pt x="2269932" y="188483"/>
                </a:cubicBezTo>
                <a:cubicBezTo>
                  <a:pt x="2275560" y="186640"/>
                  <a:pt x="2281153" y="188361"/>
                  <a:pt x="2286710" y="193645"/>
                </a:cubicBezTo>
                <a:cubicBezTo>
                  <a:pt x="2292267" y="198930"/>
                  <a:pt x="2289395" y="203006"/>
                  <a:pt x="2278095" y="205874"/>
                </a:cubicBezTo>
                <a:cubicBezTo>
                  <a:pt x="2266795" y="208742"/>
                  <a:pt x="2255753" y="211667"/>
                  <a:pt x="2244969" y="214650"/>
                </a:cubicBezTo>
                <a:cubicBezTo>
                  <a:pt x="2244109" y="262647"/>
                  <a:pt x="2241395" y="290771"/>
                  <a:pt x="2236827" y="299024"/>
                </a:cubicBezTo>
                <a:cubicBezTo>
                  <a:pt x="2232260" y="307277"/>
                  <a:pt x="2227069" y="305122"/>
                  <a:pt x="2221254" y="292560"/>
                </a:cubicBezTo>
                <a:cubicBezTo>
                  <a:pt x="2215439" y="279998"/>
                  <a:pt x="2213887" y="270688"/>
                  <a:pt x="2216597" y="264629"/>
                </a:cubicBezTo>
                <a:cubicBezTo>
                  <a:pt x="2219307" y="258571"/>
                  <a:pt x="2221107" y="243115"/>
                  <a:pt x="2221996" y="218264"/>
                </a:cubicBezTo>
                <a:cubicBezTo>
                  <a:pt x="2195352" y="227900"/>
                  <a:pt x="2177954" y="234583"/>
                  <a:pt x="2169801" y="238311"/>
                </a:cubicBezTo>
                <a:cubicBezTo>
                  <a:pt x="2161649" y="242040"/>
                  <a:pt x="2153235" y="238028"/>
                  <a:pt x="2144559" y="226276"/>
                </a:cubicBezTo>
                <a:cubicBezTo>
                  <a:pt x="2135883" y="214525"/>
                  <a:pt x="2136661" y="209108"/>
                  <a:pt x="2146893" y="210025"/>
                </a:cubicBezTo>
                <a:cubicBezTo>
                  <a:pt x="2157125" y="210943"/>
                  <a:pt x="2168227" y="210513"/>
                  <a:pt x="2180202" y="208735"/>
                </a:cubicBezTo>
                <a:cubicBezTo>
                  <a:pt x="2192176" y="206956"/>
                  <a:pt x="2206552" y="204067"/>
                  <a:pt x="2223330" y="200066"/>
                </a:cubicBezTo>
                <a:lnTo>
                  <a:pt x="2223330" y="172382"/>
                </a:lnTo>
                <a:cubicBezTo>
                  <a:pt x="2202881" y="175881"/>
                  <a:pt x="2189329" y="179678"/>
                  <a:pt x="2182675" y="183772"/>
                </a:cubicBezTo>
                <a:cubicBezTo>
                  <a:pt x="2176021" y="187866"/>
                  <a:pt x="2171013" y="185052"/>
                  <a:pt x="2167650" y="175329"/>
                </a:cubicBezTo>
                <a:cubicBezTo>
                  <a:pt x="2164288" y="165607"/>
                  <a:pt x="2165800" y="158634"/>
                  <a:pt x="2172189" y="154410"/>
                </a:cubicBezTo>
                <a:cubicBezTo>
                  <a:pt x="2178578" y="150187"/>
                  <a:pt x="2186181" y="134130"/>
                  <a:pt x="2195001" y="106238"/>
                </a:cubicBezTo>
                <a:cubicBezTo>
                  <a:pt x="2189623" y="107141"/>
                  <a:pt x="2184647" y="107346"/>
                  <a:pt x="2180072" y="106851"/>
                </a:cubicBezTo>
                <a:cubicBezTo>
                  <a:pt x="2175498" y="106356"/>
                  <a:pt x="2170543" y="103280"/>
                  <a:pt x="2165209" y="97623"/>
                </a:cubicBezTo>
                <a:cubicBezTo>
                  <a:pt x="2159874" y="91966"/>
                  <a:pt x="2161577" y="88829"/>
                  <a:pt x="2170318" y="88212"/>
                </a:cubicBezTo>
                <a:cubicBezTo>
                  <a:pt x="2179058" y="87596"/>
                  <a:pt x="2189265" y="86119"/>
                  <a:pt x="2200937" y="83781"/>
                </a:cubicBezTo>
                <a:cubicBezTo>
                  <a:pt x="2210474" y="53868"/>
                  <a:pt x="2213442" y="33458"/>
                  <a:pt x="2209843" y="22552"/>
                </a:cubicBezTo>
                <a:cubicBezTo>
                  <a:pt x="2207143" y="14373"/>
                  <a:pt x="2208061" y="10059"/>
                  <a:pt x="2212597" y="9612"/>
                </a:cubicBezTo>
                <a:close/>
                <a:moveTo>
                  <a:pt x="556843" y="7277"/>
                </a:moveTo>
                <a:cubicBezTo>
                  <a:pt x="559528" y="6924"/>
                  <a:pt x="563014" y="7836"/>
                  <a:pt x="567302" y="10012"/>
                </a:cubicBezTo>
                <a:cubicBezTo>
                  <a:pt x="575877" y="14364"/>
                  <a:pt x="583062" y="19860"/>
                  <a:pt x="588855" y="26499"/>
                </a:cubicBezTo>
                <a:cubicBezTo>
                  <a:pt x="594649" y="33139"/>
                  <a:pt x="593146" y="37061"/>
                  <a:pt x="584349" y="38265"/>
                </a:cubicBezTo>
                <a:cubicBezTo>
                  <a:pt x="575551" y="39470"/>
                  <a:pt x="566248" y="41632"/>
                  <a:pt x="556439" y="44751"/>
                </a:cubicBezTo>
                <a:cubicBezTo>
                  <a:pt x="546631" y="47870"/>
                  <a:pt x="533789" y="50634"/>
                  <a:pt x="517914" y="53043"/>
                </a:cubicBezTo>
                <a:cubicBezTo>
                  <a:pt x="528712" y="57546"/>
                  <a:pt x="532674" y="62235"/>
                  <a:pt x="529799" y="67111"/>
                </a:cubicBezTo>
                <a:cubicBezTo>
                  <a:pt x="526923" y="71986"/>
                  <a:pt x="523858" y="76876"/>
                  <a:pt x="520603" y="81781"/>
                </a:cubicBezTo>
                <a:cubicBezTo>
                  <a:pt x="537783" y="79185"/>
                  <a:pt x="552144" y="76063"/>
                  <a:pt x="563688" y="72413"/>
                </a:cubicBezTo>
                <a:cubicBezTo>
                  <a:pt x="575232" y="68763"/>
                  <a:pt x="584661" y="70538"/>
                  <a:pt x="591974" y="77737"/>
                </a:cubicBezTo>
                <a:cubicBezTo>
                  <a:pt x="599288" y="84936"/>
                  <a:pt x="596964" y="89686"/>
                  <a:pt x="585005" y="91987"/>
                </a:cubicBezTo>
                <a:cubicBezTo>
                  <a:pt x="573045" y="94289"/>
                  <a:pt x="563520" y="96103"/>
                  <a:pt x="556428" y="97430"/>
                </a:cubicBezTo>
                <a:cubicBezTo>
                  <a:pt x="549337" y="98756"/>
                  <a:pt x="535689" y="100681"/>
                  <a:pt x="515484" y="103205"/>
                </a:cubicBezTo>
                <a:cubicBezTo>
                  <a:pt x="512329" y="112670"/>
                  <a:pt x="508191" y="120377"/>
                  <a:pt x="503072" y="126329"/>
                </a:cubicBezTo>
                <a:lnTo>
                  <a:pt x="545534" y="120994"/>
                </a:lnTo>
                <a:cubicBezTo>
                  <a:pt x="557622" y="119259"/>
                  <a:pt x="573941" y="116567"/>
                  <a:pt x="594491" y="112917"/>
                </a:cubicBezTo>
                <a:cubicBezTo>
                  <a:pt x="615040" y="109267"/>
                  <a:pt x="629079" y="107443"/>
                  <a:pt x="636608" y="107443"/>
                </a:cubicBezTo>
                <a:cubicBezTo>
                  <a:pt x="646101" y="107443"/>
                  <a:pt x="653888" y="111196"/>
                  <a:pt x="659968" y="118703"/>
                </a:cubicBezTo>
                <a:cubicBezTo>
                  <a:pt x="666049" y="126210"/>
                  <a:pt x="661940" y="130509"/>
                  <a:pt x="647643" y="131599"/>
                </a:cubicBezTo>
                <a:cubicBezTo>
                  <a:pt x="633346" y="132689"/>
                  <a:pt x="614510" y="134359"/>
                  <a:pt x="591135" y="136611"/>
                </a:cubicBezTo>
                <a:cubicBezTo>
                  <a:pt x="567761" y="138862"/>
                  <a:pt x="536635" y="142146"/>
                  <a:pt x="497759" y="146462"/>
                </a:cubicBezTo>
                <a:cubicBezTo>
                  <a:pt x="494704" y="154077"/>
                  <a:pt x="491077" y="160831"/>
                  <a:pt x="486875" y="166725"/>
                </a:cubicBezTo>
                <a:cubicBezTo>
                  <a:pt x="488581" y="166911"/>
                  <a:pt x="490635" y="167198"/>
                  <a:pt x="493037" y="167585"/>
                </a:cubicBezTo>
                <a:cubicBezTo>
                  <a:pt x="495440" y="167973"/>
                  <a:pt x="506309" y="166872"/>
                  <a:pt x="525647" y="164284"/>
                </a:cubicBezTo>
                <a:cubicBezTo>
                  <a:pt x="544985" y="161695"/>
                  <a:pt x="556672" y="158544"/>
                  <a:pt x="560709" y="154830"/>
                </a:cubicBezTo>
                <a:cubicBezTo>
                  <a:pt x="564746" y="151116"/>
                  <a:pt x="573920" y="152525"/>
                  <a:pt x="588231" y="159057"/>
                </a:cubicBezTo>
                <a:cubicBezTo>
                  <a:pt x="602543" y="165589"/>
                  <a:pt x="607673" y="171888"/>
                  <a:pt x="603622" y="177953"/>
                </a:cubicBezTo>
                <a:cubicBezTo>
                  <a:pt x="599571" y="184019"/>
                  <a:pt x="598671" y="197255"/>
                  <a:pt x="600922" y="217661"/>
                </a:cubicBezTo>
                <a:cubicBezTo>
                  <a:pt x="603174" y="238068"/>
                  <a:pt x="604300" y="253541"/>
                  <a:pt x="604300" y="264081"/>
                </a:cubicBezTo>
                <a:cubicBezTo>
                  <a:pt x="604300" y="274291"/>
                  <a:pt x="603106" y="283698"/>
                  <a:pt x="600718" y="292302"/>
                </a:cubicBezTo>
                <a:cubicBezTo>
                  <a:pt x="598331" y="300906"/>
                  <a:pt x="594100" y="308267"/>
                  <a:pt x="588027" y="314383"/>
                </a:cubicBezTo>
                <a:cubicBezTo>
                  <a:pt x="581954" y="320499"/>
                  <a:pt x="576942" y="319914"/>
                  <a:pt x="572991" y="312630"/>
                </a:cubicBezTo>
                <a:cubicBezTo>
                  <a:pt x="569041" y="305345"/>
                  <a:pt x="564627" y="296834"/>
                  <a:pt x="559752" y="287097"/>
                </a:cubicBezTo>
                <a:cubicBezTo>
                  <a:pt x="542042" y="287097"/>
                  <a:pt x="520624" y="288767"/>
                  <a:pt x="495500" y="292109"/>
                </a:cubicBezTo>
                <a:cubicBezTo>
                  <a:pt x="489635" y="310364"/>
                  <a:pt x="483329" y="313963"/>
                  <a:pt x="476582" y="302907"/>
                </a:cubicBezTo>
                <a:cubicBezTo>
                  <a:pt x="469835" y="291851"/>
                  <a:pt x="467810" y="281228"/>
                  <a:pt x="470505" y="271039"/>
                </a:cubicBezTo>
                <a:cubicBezTo>
                  <a:pt x="473202" y="260851"/>
                  <a:pt x="474775" y="244671"/>
                  <a:pt x="475227" y="222501"/>
                </a:cubicBezTo>
                <a:cubicBezTo>
                  <a:pt x="475679" y="200331"/>
                  <a:pt x="475990" y="187669"/>
                  <a:pt x="476163" y="184514"/>
                </a:cubicBezTo>
                <a:cubicBezTo>
                  <a:pt x="461034" y="212406"/>
                  <a:pt x="445220" y="233913"/>
                  <a:pt x="428722" y="249034"/>
                </a:cubicBezTo>
                <a:cubicBezTo>
                  <a:pt x="412223" y="264156"/>
                  <a:pt x="394592" y="275180"/>
                  <a:pt x="375828" y="282106"/>
                </a:cubicBezTo>
                <a:cubicBezTo>
                  <a:pt x="357064" y="289033"/>
                  <a:pt x="355475" y="286136"/>
                  <a:pt x="371063" y="273416"/>
                </a:cubicBezTo>
                <a:cubicBezTo>
                  <a:pt x="386651" y="260696"/>
                  <a:pt x="402680" y="245216"/>
                  <a:pt x="419149" y="226975"/>
                </a:cubicBezTo>
                <a:cubicBezTo>
                  <a:pt x="435619" y="208735"/>
                  <a:pt x="453190" y="182886"/>
                  <a:pt x="471860" y="149431"/>
                </a:cubicBezTo>
                <a:cubicBezTo>
                  <a:pt x="437286" y="156615"/>
                  <a:pt x="415880" y="160885"/>
                  <a:pt x="407642" y="162240"/>
                </a:cubicBezTo>
                <a:cubicBezTo>
                  <a:pt x="399403" y="163595"/>
                  <a:pt x="390276" y="159523"/>
                  <a:pt x="380259" y="150022"/>
                </a:cubicBezTo>
                <a:cubicBezTo>
                  <a:pt x="370242" y="140522"/>
                  <a:pt x="370418" y="136449"/>
                  <a:pt x="380786" y="137804"/>
                </a:cubicBezTo>
                <a:cubicBezTo>
                  <a:pt x="391154" y="139160"/>
                  <a:pt x="403228" y="139170"/>
                  <a:pt x="417009" y="137837"/>
                </a:cubicBezTo>
                <a:cubicBezTo>
                  <a:pt x="430790" y="136503"/>
                  <a:pt x="451146" y="134151"/>
                  <a:pt x="478077" y="130781"/>
                </a:cubicBezTo>
                <a:cubicBezTo>
                  <a:pt x="482064" y="121216"/>
                  <a:pt x="485390" y="112584"/>
                  <a:pt x="488058" y="104883"/>
                </a:cubicBezTo>
                <a:cubicBezTo>
                  <a:pt x="481160" y="106690"/>
                  <a:pt x="474435" y="107593"/>
                  <a:pt x="467881" y="107593"/>
                </a:cubicBezTo>
                <a:cubicBezTo>
                  <a:pt x="460654" y="107593"/>
                  <a:pt x="454111" y="104754"/>
                  <a:pt x="448253" y="99075"/>
                </a:cubicBezTo>
                <a:cubicBezTo>
                  <a:pt x="442395" y="93396"/>
                  <a:pt x="443603" y="90238"/>
                  <a:pt x="451877" y="89600"/>
                </a:cubicBezTo>
                <a:cubicBezTo>
                  <a:pt x="460152" y="88962"/>
                  <a:pt x="473789" y="87402"/>
                  <a:pt x="492790" y="84921"/>
                </a:cubicBezTo>
                <a:cubicBezTo>
                  <a:pt x="496834" y="72804"/>
                  <a:pt x="498856" y="63712"/>
                  <a:pt x="498856" y="57646"/>
                </a:cubicBezTo>
                <a:cubicBezTo>
                  <a:pt x="495041" y="58507"/>
                  <a:pt x="488004" y="59396"/>
                  <a:pt x="477744" y="60314"/>
                </a:cubicBezTo>
                <a:cubicBezTo>
                  <a:pt x="467483" y="61231"/>
                  <a:pt x="457413" y="60848"/>
                  <a:pt x="447532" y="59163"/>
                </a:cubicBezTo>
                <a:cubicBezTo>
                  <a:pt x="437652" y="57478"/>
                  <a:pt x="444374" y="53674"/>
                  <a:pt x="467698" y="47751"/>
                </a:cubicBezTo>
                <a:cubicBezTo>
                  <a:pt x="491023" y="41829"/>
                  <a:pt x="510228" y="35853"/>
                  <a:pt x="525314" y="29823"/>
                </a:cubicBezTo>
                <a:cubicBezTo>
                  <a:pt x="540400" y="23793"/>
                  <a:pt x="549025" y="17895"/>
                  <a:pt x="551191" y="12130"/>
                </a:cubicBezTo>
                <a:cubicBezTo>
                  <a:pt x="552273" y="9248"/>
                  <a:pt x="554157" y="7630"/>
                  <a:pt x="556843" y="7277"/>
                </a:cubicBezTo>
                <a:close/>
                <a:moveTo>
                  <a:pt x="173033" y="5688"/>
                </a:moveTo>
                <a:cubicBezTo>
                  <a:pt x="179120" y="7158"/>
                  <a:pt x="186122" y="10567"/>
                  <a:pt x="194037" y="15916"/>
                </a:cubicBezTo>
                <a:cubicBezTo>
                  <a:pt x="201953" y="21265"/>
                  <a:pt x="203319" y="26582"/>
                  <a:pt x="198135" y="31866"/>
                </a:cubicBezTo>
                <a:cubicBezTo>
                  <a:pt x="192951" y="37151"/>
                  <a:pt x="185985" y="50304"/>
                  <a:pt x="177238" y="71327"/>
                </a:cubicBezTo>
                <a:lnTo>
                  <a:pt x="161363" y="101764"/>
                </a:lnTo>
                <a:cubicBezTo>
                  <a:pt x="170355" y="108604"/>
                  <a:pt x="174402" y="119919"/>
                  <a:pt x="173506" y="135707"/>
                </a:cubicBezTo>
                <a:cubicBezTo>
                  <a:pt x="172610" y="151496"/>
                  <a:pt x="172162" y="190207"/>
                  <a:pt x="172162" y="251841"/>
                </a:cubicBezTo>
                <a:cubicBezTo>
                  <a:pt x="185010" y="250106"/>
                  <a:pt x="198906" y="247274"/>
                  <a:pt x="213848" y="243345"/>
                </a:cubicBezTo>
                <a:lnTo>
                  <a:pt x="213848" y="218264"/>
                </a:lnTo>
                <a:cubicBezTo>
                  <a:pt x="207883" y="220071"/>
                  <a:pt x="202505" y="220974"/>
                  <a:pt x="197716" y="220974"/>
                </a:cubicBezTo>
                <a:cubicBezTo>
                  <a:pt x="193600" y="220974"/>
                  <a:pt x="187609" y="219178"/>
                  <a:pt x="179744" y="215586"/>
                </a:cubicBezTo>
                <a:cubicBezTo>
                  <a:pt x="171878" y="211994"/>
                  <a:pt x="172194" y="208860"/>
                  <a:pt x="180690" y="206186"/>
                </a:cubicBezTo>
                <a:cubicBezTo>
                  <a:pt x="189187" y="203511"/>
                  <a:pt x="200240" y="200174"/>
                  <a:pt x="213848" y="196173"/>
                </a:cubicBezTo>
                <a:lnTo>
                  <a:pt x="213848" y="171027"/>
                </a:lnTo>
                <a:cubicBezTo>
                  <a:pt x="209589" y="172820"/>
                  <a:pt x="203455" y="173232"/>
                  <a:pt x="195446" y="172264"/>
                </a:cubicBezTo>
                <a:cubicBezTo>
                  <a:pt x="187437" y="171296"/>
                  <a:pt x="182203" y="168736"/>
                  <a:pt x="179744" y="164585"/>
                </a:cubicBezTo>
                <a:cubicBezTo>
                  <a:pt x="177284" y="160433"/>
                  <a:pt x="179461" y="157770"/>
                  <a:pt x="186272" y="156594"/>
                </a:cubicBezTo>
                <a:cubicBezTo>
                  <a:pt x="193084" y="155418"/>
                  <a:pt x="202276" y="152901"/>
                  <a:pt x="213848" y="149044"/>
                </a:cubicBezTo>
                <a:cubicBezTo>
                  <a:pt x="213848" y="139565"/>
                  <a:pt x="213519" y="130244"/>
                  <a:pt x="212859" y="121080"/>
                </a:cubicBezTo>
                <a:cubicBezTo>
                  <a:pt x="205000" y="122887"/>
                  <a:pt x="198153" y="123790"/>
                  <a:pt x="192316" y="123790"/>
                </a:cubicBezTo>
                <a:cubicBezTo>
                  <a:pt x="186150" y="123790"/>
                  <a:pt x="180321" y="121589"/>
                  <a:pt x="174829" y="117187"/>
                </a:cubicBezTo>
                <a:cubicBezTo>
                  <a:pt x="169336" y="112784"/>
                  <a:pt x="171760" y="109422"/>
                  <a:pt x="182099" y="107098"/>
                </a:cubicBezTo>
                <a:cubicBezTo>
                  <a:pt x="192439" y="104775"/>
                  <a:pt x="205187" y="101165"/>
                  <a:pt x="220344" y="96268"/>
                </a:cubicBezTo>
                <a:cubicBezTo>
                  <a:pt x="235502" y="91371"/>
                  <a:pt x="247075" y="87280"/>
                  <a:pt x="255062" y="83996"/>
                </a:cubicBezTo>
                <a:cubicBezTo>
                  <a:pt x="263050" y="80712"/>
                  <a:pt x="271027" y="81967"/>
                  <a:pt x="278992" y="87761"/>
                </a:cubicBezTo>
                <a:cubicBezTo>
                  <a:pt x="286958" y="93554"/>
                  <a:pt x="286840" y="98512"/>
                  <a:pt x="278638" y="102635"/>
                </a:cubicBezTo>
                <a:cubicBezTo>
                  <a:pt x="270435" y="106758"/>
                  <a:pt x="256087" y="110985"/>
                  <a:pt x="235595" y="115315"/>
                </a:cubicBezTo>
                <a:cubicBezTo>
                  <a:pt x="241891" y="118915"/>
                  <a:pt x="244343" y="122313"/>
                  <a:pt x="242952" y="125511"/>
                </a:cubicBezTo>
                <a:cubicBezTo>
                  <a:pt x="241561" y="128709"/>
                  <a:pt x="240457" y="134388"/>
                  <a:pt x="239639" y="142547"/>
                </a:cubicBezTo>
                <a:cubicBezTo>
                  <a:pt x="238076" y="142547"/>
                  <a:pt x="241435" y="140966"/>
                  <a:pt x="249717" y="137804"/>
                </a:cubicBezTo>
                <a:cubicBezTo>
                  <a:pt x="257998" y="134642"/>
                  <a:pt x="265140" y="136051"/>
                  <a:pt x="271141" y="142031"/>
                </a:cubicBezTo>
                <a:cubicBezTo>
                  <a:pt x="277142" y="148011"/>
                  <a:pt x="275565" y="152976"/>
                  <a:pt x="266409" y="156927"/>
                </a:cubicBezTo>
                <a:cubicBezTo>
                  <a:pt x="257253" y="160878"/>
                  <a:pt x="248265" y="163965"/>
                  <a:pt x="239446" y="166187"/>
                </a:cubicBezTo>
                <a:lnTo>
                  <a:pt x="238306" y="189763"/>
                </a:lnTo>
                <a:cubicBezTo>
                  <a:pt x="240930" y="189877"/>
                  <a:pt x="246024" y="188332"/>
                  <a:pt x="253589" y="185127"/>
                </a:cubicBezTo>
                <a:cubicBezTo>
                  <a:pt x="261153" y="181922"/>
                  <a:pt x="268144" y="183851"/>
                  <a:pt x="274561" y="190913"/>
                </a:cubicBezTo>
                <a:cubicBezTo>
                  <a:pt x="280978" y="197976"/>
                  <a:pt x="278924" y="203164"/>
                  <a:pt x="268398" y="206476"/>
                </a:cubicBezTo>
                <a:cubicBezTo>
                  <a:pt x="257873" y="209789"/>
                  <a:pt x="247749" y="212571"/>
                  <a:pt x="238026" y="214822"/>
                </a:cubicBezTo>
                <a:cubicBezTo>
                  <a:pt x="237309" y="225635"/>
                  <a:pt x="236950" y="233479"/>
                  <a:pt x="236950" y="238354"/>
                </a:cubicBezTo>
                <a:cubicBezTo>
                  <a:pt x="248738" y="235744"/>
                  <a:pt x="261167" y="233292"/>
                  <a:pt x="274239" y="230998"/>
                </a:cubicBezTo>
                <a:cubicBezTo>
                  <a:pt x="287310" y="228703"/>
                  <a:pt x="298309" y="232758"/>
                  <a:pt x="307236" y="243162"/>
                </a:cubicBezTo>
                <a:cubicBezTo>
                  <a:pt x="316162" y="253566"/>
                  <a:pt x="311208" y="258316"/>
                  <a:pt x="292372" y="257413"/>
                </a:cubicBezTo>
                <a:cubicBezTo>
                  <a:pt x="273536" y="256509"/>
                  <a:pt x="253277" y="258054"/>
                  <a:pt x="231594" y="262048"/>
                </a:cubicBezTo>
                <a:cubicBezTo>
                  <a:pt x="209912" y="266042"/>
                  <a:pt x="196181" y="269193"/>
                  <a:pt x="190402" y="271502"/>
                </a:cubicBezTo>
                <a:cubicBezTo>
                  <a:pt x="184623" y="273811"/>
                  <a:pt x="178449" y="273610"/>
                  <a:pt x="171882" y="270900"/>
                </a:cubicBezTo>
                <a:cubicBezTo>
                  <a:pt x="171107" y="291248"/>
                  <a:pt x="168774" y="306460"/>
                  <a:pt x="164880" y="316534"/>
                </a:cubicBezTo>
                <a:cubicBezTo>
                  <a:pt x="160987" y="326608"/>
                  <a:pt x="155799" y="324500"/>
                  <a:pt x="149318" y="310210"/>
                </a:cubicBezTo>
                <a:cubicBezTo>
                  <a:pt x="142836" y="295920"/>
                  <a:pt x="141172" y="281465"/>
                  <a:pt x="144327" y="266845"/>
                </a:cubicBezTo>
                <a:cubicBezTo>
                  <a:pt x="147482" y="252225"/>
                  <a:pt x="149508" y="225570"/>
                  <a:pt x="150404" y="186880"/>
                </a:cubicBezTo>
                <a:cubicBezTo>
                  <a:pt x="151300" y="148190"/>
                  <a:pt x="150666" y="125805"/>
                  <a:pt x="148500" y="119725"/>
                </a:cubicBezTo>
                <a:cubicBezTo>
                  <a:pt x="133658" y="140676"/>
                  <a:pt x="121042" y="153790"/>
                  <a:pt x="110653" y="159067"/>
                </a:cubicBezTo>
                <a:cubicBezTo>
                  <a:pt x="100263" y="164345"/>
                  <a:pt x="97578" y="162781"/>
                  <a:pt x="102597" y="154378"/>
                </a:cubicBezTo>
                <a:cubicBezTo>
                  <a:pt x="107616" y="145975"/>
                  <a:pt x="114614" y="134585"/>
                  <a:pt x="123591" y="120209"/>
                </a:cubicBezTo>
                <a:cubicBezTo>
                  <a:pt x="132568" y="105833"/>
                  <a:pt x="140193" y="91697"/>
                  <a:pt x="146467" y="77801"/>
                </a:cubicBezTo>
                <a:cubicBezTo>
                  <a:pt x="152741" y="63906"/>
                  <a:pt x="157441" y="51634"/>
                  <a:pt x="160567" y="40986"/>
                </a:cubicBezTo>
                <a:cubicBezTo>
                  <a:pt x="163693" y="30339"/>
                  <a:pt x="165031" y="21426"/>
                  <a:pt x="164579" y="14249"/>
                </a:cubicBezTo>
                <a:cubicBezTo>
                  <a:pt x="164127" y="7072"/>
                  <a:pt x="166945" y="4218"/>
                  <a:pt x="173033" y="5688"/>
                </a:cubicBezTo>
                <a:close/>
                <a:moveTo>
                  <a:pt x="2656322" y="3"/>
                </a:moveTo>
                <a:cubicBezTo>
                  <a:pt x="2657688" y="34"/>
                  <a:pt x="2659261" y="416"/>
                  <a:pt x="2661039" y="1149"/>
                </a:cubicBezTo>
                <a:cubicBezTo>
                  <a:pt x="2668152" y="4082"/>
                  <a:pt x="2674655" y="8291"/>
                  <a:pt x="2680549" y="13776"/>
                </a:cubicBezTo>
                <a:cubicBezTo>
                  <a:pt x="2686443" y="19261"/>
                  <a:pt x="2687737" y="23330"/>
                  <a:pt x="2684432" y="25983"/>
                </a:cubicBezTo>
                <a:cubicBezTo>
                  <a:pt x="2681126" y="28636"/>
                  <a:pt x="2676025" y="31045"/>
                  <a:pt x="2669127" y="33211"/>
                </a:cubicBezTo>
                <a:cubicBezTo>
                  <a:pt x="2688945" y="33211"/>
                  <a:pt x="2702421" y="31407"/>
                  <a:pt x="2709556" y="27801"/>
                </a:cubicBezTo>
                <a:cubicBezTo>
                  <a:pt x="2716690" y="24194"/>
                  <a:pt x="2723638" y="24083"/>
                  <a:pt x="2730399" y="27467"/>
                </a:cubicBezTo>
                <a:cubicBezTo>
                  <a:pt x="2737161" y="30852"/>
                  <a:pt x="2743262" y="35189"/>
                  <a:pt x="2748704" y="40481"/>
                </a:cubicBezTo>
                <a:cubicBezTo>
                  <a:pt x="2754146" y="45773"/>
                  <a:pt x="2753670" y="49845"/>
                  <a:pt x="2747274" y="52699"/>
                </a:cubicBezTo>
                <a:cubicBezTo>
                  <a:pt x="2740878" y="55553"/>
                  <a:pt x="2734816" y="60507"/>
                  <a:pt x="2729087" y="67562"/>
                </a:cubicBezTo>
                <a:cubicBezTo>
                  <a:pt x="2723358" y="74618"/>
                  <a:pt x="2715270" y="83136"/>
                  <a:pt x="2704823" y="93117"/>
                </a:cubicBezTo>
                <a:cubicBezTo>
                  <a:pt x="2694377" y="103098"/>
                  <a:pt x="2683682" y="111963"/>
                  <a:pt x="2672741" y="119714"/>
                </a:cubicBezTo>
                <a:lnTo>
                  <a:pt x="2668192" y="122226"/>
                </a:lnTo>
                <a:lnTo>
                  <a:pt x="2672222" y="121797"/>
                </a:lnTo>
                <a:cubicBezTo>
                  <a:pt x="2673842" y="121988"/>
                  <a:pt x="2675732" y="122512"/>
                  <a:pt x="2677892" y="123371"/>
                </a:cubicBezTo>
                <a:cubicBezTo>
                  <a:pt x="2686533" y="126805"/>
                  <a:pt x="2692857" y="131079"/>
                  <a:pt x="2696864" y="136191"/>
                </a:cubicBezTo>
                <a:cubicBezTo>
                  <a:pt x="2700873" y="141303"/>
                  <a:pt x="2700833" y="145308"/>
                  <a:pt x="2696746" y="148205"/>
                </a:cubicBezTo>
                <a:cubicBezTo>
                  <a:pt x="2692659" y="151101"/>
                  <a:pt x="2688407" y="153267"/>
                  <a:pt x="2683991" y="154701"/>
                </a:cubicBezTo>
                <a:cubicBezTo>
                  <a:pt x="2692580" y="154701"/>
                  <a:pt x="2701816" y="153625"/>
                  <a:pt x="2711696" y="151474"/>
                </a:cubicBezTo>
                <a:cubicBezTo>
                  <a:pt x="2721576" y="149323"/>
                  <a:pt x="2729263" y="146616"/>
                  <a:pt x="2734755" y="143354"/>
                </a:cubicBezTo>
                <a:cubicBezTo>
                  <a:pt x="2740247" y="140092"/>
                  <a:pt x="2747091" y="140389"/>
                  <a:pt x="2755286" y="144247"/>
                </a:cubicBezTo>
                <a:cubicBezTo>
                  <a:pt x="2763482" y="148104"/>
                  <a:pt x="2770968" y="153292"/>
                  <a:pt x="2777743" y="159810"/>
                </a:cubicBezTo>
                <a:cubicBezTo>
                  <a:pt x="2784519" y="166327"/>
                  <a:pt x="2784494" y="171500"/>
                  <a:pt x="2777668" y="175329"/>
                </a:cubicBezTo>
                <a:cubicBezTo>
                  <a:pt x="2770842" y="179158"/>
                  <a:pt x="2762518" y="186873"/>
                  <a:pt x="2752695" y="198474"/>
                </a:cubicBezTo>
                <a:cubicBezTo>
                  <a:pt x="2742872" y="210075"/>
                  <a:pt x="2727330" y="225602"/>
                  <a:pt x="2706071" y="245055"/>
                </a:cubicBezTo>
                <a:cubicBezTo>
                  <a:pt x="2684812" y="264507"/>
                  <a:pt x="2660458" y="280862"/>
                  <a:pt x="2633011" y="294120"/>
                </a:cubicBezTo>
                <a:cubicBezTo>
                  <a:pt x="2605564" y="307377"/>
                  <a:pt x="2578601" y="315372"/>
                  <a:pt x="2552122" y="318104"/>
                </a:cubicBezTo>
                <a:cubicBezTo>
                  <a:pt x="2525642" y="320836"/>
                  <a:pt x="2524445" y="317520"/>
                  <a:pt x="2548529" y="308155"/>
                </a:cubicBezTo>
                <a:cubicBezTo>
                  <a:pt x="2572614" y="298791"/>
                  <a:pt x="2596626" y="287455"/>
                  <a:pt x="2620567" y="274148"/>
                </a:cubicBezTo>
                <a:cubicBezTo>
                  <a:pt x="2644508" y="260840"/>
                  <a:pt x="2661541" y="249683"/>
                  <a:pt x="2671665" y="240678"/>
                </a:cubicBezTo>
                <a:cubicBezTo>
                  <a:pt x="2665341" y="236777"/>
                  <a:pt x="2657013" y="228897"/>
                  <a:pt x="2646681" y="217038"/>
                </a:cubicBezTo>
                <a:cubicBezTo>
                  <a:pt x="2636349" y="205178"/>
                  <a:pt x="2634191" y="198342"/>
                  <a:pt x="2640206" y="196528"/>
                </a:cubicBezTo>
                <a:cubicBezTo>
                  <a:pt x="2646222" y="194714"/>
                  <a:pt x="2655446" y="196248"/>
                  <a:pt x="2667879" y="201131"/>
                </a:cubicBezTo>
                <a:cubicBezTo>
                  <a:pt x="2680312" y="206014"/>
                  <a:pt x="2686880" y="215718"/>
                  <a:pt x="2687583" y="230245"/>
                </a:cubicBezTo>
                <a:cubicBezTo>
                  <a:pt x="2697219" y="220350"/>
                  <a:pt x="2707326" y="208570"/>
                  <a:pt x="2717902" y="194904"/>
                </a:cubicBezTo>
                <a:cubicBezTo>
                  <a:pt x="2728478" y="181237"/>
                  <a:pt x="2733765" y="172354"/>
                  <a:pt x="2733765" y="168252"/>
                </a:cubicBezTo>
                <a:cubicBezTo>
                  <a:pt x="2733765" y="166503"/>
                  <a:pt x="2729607" y="166528"/>
                  <a:pt x="2721289" y="168328"/>
                </a:cubicBezTo>
                <a:cubicBezTo>
                  <a:pt x="2712972" y="170127"/>
                  <a:pt x="2704476" y="171701"/>
                  <a:pt x="2695800" y="173049"/>
                </a:cubicBezTo>
                <a:cubicBezTo>
                  <a:pt x="2687124" y="174397"/>
                  <a:pt x="2679682" y="172375"/>
                  <a:pt x="2673472" y="166983"/>
                </a:cubicBezTo>
                <a:cubicBezTo>
                  <a:pt x="2660537" y="180836"/>
                  <a:pt x="2644899" y="192573"/>
                  <a:pt x="2626558" y="202196"/>
                </a:cubicBezTo>
                <a:cubicBezTo>
                  <a:pt x="2608217" y="211818"/>
                  <a:pt x="2591131" y="218475"/>
                  <a:pt x="2575299" y="222168"/>
                </a:cubicBezTo>
                <a:cubicBezTo>
                  <a:pt x="2559467" y="225861"/>
                  <a:pt x="2559424" y="222645"/>
                  <a:pt x="2575170" y="212521"/>
                </a:cubicBezTo>
                <a:cubicBezTo>
                  <a:pt x="2590915" y="202396"/>
                  <a:pt x="2606980" y="191358"/>
                  <a:pt x="2623364" y="179405"/>
                </a:cubicBezTo>
                <a:cubicBezTo>
                  <a:pt x="2639747" y="167453"/>
                  <a:pt x="2650771" y="156898"/>
                  <a:pt x="2656436" y="147742"/>
                </a:cubicBezTo>
                <a:cubicBezTo>
                  <a:pt x="2662100" y="138586"/>
                  <a:pt x="2664932" y="132373"/>
                  <a:pt x="2664932" y="129104"/>
                </a:cubicBezTo>
                <a:cubicBezTo>
                  <a:pt x="2664932" y="127289"/>
                  <a:pt x="2665202" y="125810"/>
                  <a:pt x="2665743" y="124664"/>
                </a:cubicBezTo>
                <a:lnTo>
                  <a:pt x="2668153" y="122247"/>
                </a:lnTo>
                <a:lnTo>
                  <a:pt x="2626795" y="145086"/>
                </a:lnTo>
                <a:cubicBezTo>
                  <a:pt x="2607105" y="154249"/>
                  <a:pt x="2588517" y="159290"/>
                  <a:pt x="2571029" y="160207"/>
                </a:cubicBezTo>
                <a:cubicBezTo>
                  <a:pt x="2553541" y="161125"/>
                  <a:pt x="2551931" y="158010"/>
                  <a:pt x="2566200" y="150861"/>
                </a:cubicBezTo>
                <a:cubicBezTo>
                  <a:pt x="2580469" y="143713"/>
                  <a:pt x="2594414" y="136847"/>
                  <a:pt x="2608038" y="130265"/>
                </a:cubicBezTo>
                <a:cubicBezTo>
                  <a:pt x="2621661" y="123683"/>
                  <a:pt x="2636123" y="115746"/>
                  <a:pt x="2651424" y="106453"/>
                </a:cubicBezTo>
                <a:cubicBezTo>
                  <a:pt x="2636553" y="95354"/>
                  <a:pt x="2628110" y="86441"/>
                  <a:pt x="2626096" y="79716"/>
                </a:cubicBezTo>
                <a:lnTo>
                  <a:pt x="2627543" y="74080"/>
                </a:lnTo>
                <a:lnTo>
                  <a:pt x="2625923" y="75360"/>
                </a:lnTo>
                <a:cubicBezTo>
                  <a:pt x="2610931" y="86710"/>
                  <a:pt x="2594110" y="94920"/>
                  <a:pt x="2575460" y="99989"/>
                </a:cubicBezTo>
                <a:cubicBezTo>
                  <a:pt x="2556811" y="105059"/>
                  <a:pt x="2555753" y="101882"/>
                  <a:pt x="2572287" y="90460"/>
                </a:cubicBezTo>
                <a:cubicBezTo>
                  <a:pt x="2588822" y="79038"/>
                  <a:pt x="2605704" y="64716"/>
                  <a:pt x="2622934" y="47493"/>
                </a:cubicBezTo>
                <a:cubicBezTo>
                  <a:pt x="2640163" y="30271"/>
                  <a:pt x="2649044" y="17508"/>
                  <a:pt x="2649574" y="9205"/>
                </a:cubicBezTo>
                <a:cubicBezTo>
                  <a:pt x="2649972" y="2978"/>
                  <a:pt x="2652221" y="-89"/>
                  <a:pt x="2656322" y="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525298" y="3171981"/>
            <a:ext cx="13869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23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×4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=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7704024" y="3193812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（页）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6525298" y="3625860"/>
            <a:ext cx="13869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26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×3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=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7753564" y="3625860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78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（页）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5883309" y="4628678"/>
            <a:ext cx="44611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答：张燕看的页数比较多。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991606" y="4129916"/>
            <a:ext cx="13869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＞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78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9" name="组合 4"/>
          <p:cNvGrpSpPr/>
          <p:nvPr/>
        </p:nvGrpSpPr>
        <p:grpSpPr bwMode="auto">
          <a:xfrm rot="16551505" flipH="1">
            <a:off x="3795292" y="2505566"/>
            <a:ext cx="1885972" cy="2863102"/>
            <a:chOff x="2366024" y="1091504"/>
            <a:chExt cx="3259750" cy="68197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0" name="云形标注 82"/>
            <p:cNvSpPr>
              <a:spLocks noChangeArrowheads="1"/>
            </p:cNvSpPr>
            <p:nvPr/>
          </p:nvSpPr>
          <p:spPr bwMode="auto">
            <a:xfrm rot="359999">
              <a:off x="2366024" y="1091504"/>
              <a:ext cx="2965707" cy="667083"/>
            </a:xfrm>
            <a:prstGeom prst="wedgeRoundRectCallout">
              <a:avLst>
                <a:gd name="adj1" fmla="val 22542"/>
                <a:gd name="adj2" fmla="val -64032"/>
                <a:gd name="adj3" fmla="val 16667"/>
              </a:avLst>
            </a:prstGeom>
            <a:no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矩形 4"/>
            <p:cNvSpPr>
              <a:spLocks noChangeArrowheads="1"/>
            </p:cNvSpPr>
            <p:nvPr/>
          </p:nvSpPr>
          <p:spPr bwMode="auto">
            <a:xfrm rot="16551505">
              <a:off x="3793361" y="-58937"/>
              <a:ext cx="632617" cy="303220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分别算出每人看的总页数，再进行比较。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 </a:t>
              </a:r>
            </a:p>
          </p:txBody>
        </p:sp>
      </p:grpSp>
      <p:sp>
        <p:nvSpPr>
          <p:cNvPr id="23" name="TextBox 12_1_1"/>
          <p:cNvSpPr txBox="1"/>
          <p:nvPr/>
        </p:nvSpPr>
        <p:spPr>
          <a:xfrm>
            <a:off x="828096" y="315134"/>
            <a:ext cx="2367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课堂练习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65" t="14461" b="11465"/>
          <a:stretch>
            <a:fillRect/>
          </a:stretch>
        </p:blipFill>
        <p:spPr>
          <a:xfrm flipH="1">
            <a:off x="870886" y="3555752"/>
            <a:ext cx="2216104" cy="2833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utoUpdateAnimBg="0"/>
      <p:bldP spid="16" grpId="0"/>
      <p:bldP spid="17" grpId="0" autoUpdateAnimBg="0"/>
      <p:bldP spid="18" grpId="0" autoUpdateAnimBg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-1" y="878864"/>
            <a:ext cx="11816863" cy="251436"/>
            <a:chOff x="-1" y="878864"/>
            <a:chExt cx="11816863" cy="251436"/>
          </a:xfrm>
        </p:grpSpPr>
        <p:sp>
          <p:nvSpPr>
            <p:cNvPr id="3" name="矩形: 圆角 2"/>
            <p:cNvSpPr/>
            <p:nvPr/>
          </p:nvSpPr>
          <p:spPr>
            <a:xfrm>
              <a:off x="-1" y="878864"/>
              <a:ext cx="5087815" cy="25143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6" name="直接连接符 5"/>
            <p:cNvCxnSpPr>
              <a:stCxn id="3" idx="3"/>
            </p:cNvCxnSpPr>
            <p:nvPr/>
          </p:nvCxnSpPr>
          <p:spPr>
            <a:xfrm>
              <a:off x="5087814" y="1004582"/>
              <a:ext cx="672904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75137" y="6008382"/>
            <a:ext cx="11816863" cy="251436"/>
            <a:chOff x="375137" y="6008382"/>
            <a:chExt cx="11816863" cy="251436"/>
          </a:xfrm>
        </p:grpSpPr>
        <p:sp>
          <p:nvSpPr>
            <p:cNvPr id="4" name="矩形: 圆角 3"/>
            <p:cNvSpPr/>
            <p:nvPr/>
          </p:nvSpPr>
          <p:spPr>
            <a:xfrm>
              <a:off x="7104185" y="6008382"/>
              <a:ext cx="5087815" cy="25143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375137" y="6134100"/>
              <a:ext cx="672904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2080824" y="2674205"/>
            <a:ext cx="7381120" cy="1790272"/>
            <a:chOff x="3408053" y="2810542"/>
            <a:chExt cx="4705872" cy="1141399"/>
          </a:xfrm>
        </p:grpSpPr>
        <p:grpSp>
          <p:nvGrpSpPr>
            <p:cNvPr id="9" name="组合 8"/>
            <p:cNvGrpSpPr/>
            <p:nvPr/>
          </p:nvGrpSpPr>
          <p:grpSpPr>
            <a:xfrm>
              <a:off x="3408053" y="2810542"/>
              <a:ext cx="1238239" cy="1127177"/>
              <a:chOff x="6054104" y="2314460"/>
              <a:chExt cx="1238239" cy="1127177"/>
            </a:xfrm>
          </p:grpSpPr>
          <p:sp>
            <p:nvSpPr>
              <p:cNvPr id="16" name="矩形: 圆角 15"/>
              <p:cNvSpPr/>
              <p:nvPr/>
            </p:nvSpPr>
            <p:spPr>
              <a:xfrm>
                <a:off x="6054104" y="2314460"/>
                <a:ext cx="1006494" cy="1006217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" name="矩形: 圆角 12"/>
              <p:cNvSpPr/>
              <p:nvPr/>
            </p:nvSpPr>
            <p:spPr>
              <a:xfrm>
                <a:off x="6377492" y="2527037"/>
                <a:ext cx="914851" cy="91460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矩形: 圆角 13"/>
              <p:cNvSpPr/>
              <p:nvPr/>
            </p:nvSpPr>
            <p:spPr>
              <a:xfrm>
                <a:off x="6233447" y="2375893"/>
                <a:ext cx="1004586" cy="10043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文本框 9"/>
              <p:cNvSpPr txBox="1"/>
              <p:nvPr/>
            </p:nvSpPr>
            <p:spPr>
              <a:xfrm>
                <a:off x="6356340" y="2585660"/>
                <a:ext cx="793930" cy="647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04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735964" y="2890096"/>
              <a:ext cx="3377961" cy="1061845"/>
              <a:chOff x="7287988" y="2280935"/>
              <a:chExt cx="3377961" cy="1061845"/>
            </a:xfrm>
          </p:grpSpPr>
          <p:sp>
            <p:nvSpPr>
              <p:cNvPr id="11" name="TextBox 49"/>
              <p:cNvSpPr txBox="1"/>
              <p:nvPr/>
            </p:nvSpPr>
            <p:spPr>
              <a:xfrm>
                <a:off x="7425687" y="2280935"/>
                <a:ext cx="3102561" cy="765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zh-CN" altLang="en-US" sz="7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+mn-ea"/>
                    <a:sym typeface="+mn-lt"/>
                  </a:rPr>
                  <a:t>课堂小结</a:t>
                </a: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7287988" y="3009198"/>
                <a:ext cx="3377961" cy="33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65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ENTER  TITLE HERE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943103" y="3017891"/>
            <a:ext cx="3024336" cy="57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15 ×3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6549770" y="3863046"/>
            <a:ext cx="6014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6849311" y="3513785"/>
            <a:ext cx="288032" cy="3459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7281361" y="3498319"/>
            <a:ext cx="317957" cy="3557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7436886" y="3863046"/>
            <a:ext cx="3930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664199" y="4250034"/>
            <a:ext cx="4107507" cy="886926"/>
            <a:chOff x="4571999" y="3078588"/>
            <a:chExt cx="4107507" cy="886926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571999" y="3078588"/>
              <a:ext cx="196399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10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×3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＝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30</a:t>
              </a:r>
              <a:endPara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743267" y="3442294"/>
              <a:ext cx="175560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5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×3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＝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15</a:t>
              </a:r>
              <a:endPara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右大括号 8"/>
            <p:cNvSpPr/>
            <p:nvPr/>
          </p:nvSpPr>
          <p:spPr>
            <a:xfrm>
              <a:off x="6379786" y="3251839"/>
              <a:ext cx="120036" cy="557839"/>
            </a:xfrm>
            <a:prstGeom prst="rightBrace">
              <a:avLst>
                <a:gd name="adj1" fmla="val 59557"/>
                <a:gd name="adj2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6507116" y="3218110"/>
              <a:ext cx="2172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30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＋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15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＝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45</a:t>
              </a:r>
              <a:endPara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8419504" y="3035394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45</a:t>
            </a:r>
          </a:p>
        </p:txBody>
      </p:sp>
      <p:sp>
        <p:nvSpPr>
          <p:cNvPr id="24" name="任意多边形: 形状 23"/>
          <p:cNvSpPr/>
          <p:nvPr/>
        </p:nvSpPr>
        <p:spPr>
          <a:xfrm>
            <a:off x="3319437" y="2534700"/>
            <a:ext cx="4221103" cy="325170"/>
          </a:xfrm>
          <a:custGeom>
            <a:avLst/>
            <a:gdLst/>
            <a:ahLst/>
            <a:cxnLst/>
            <a:rect l="l" t="t" r="r" b="b"/>
            <a:pathLst>
              <a:path w="4221103" h="325170">
                <a:moveTo>
                  <a:pt x="960535" y="223536"/>
                </a:moveTo>
                <a:cubicBezTo>
                  <a:pt x="977191" y="222160"/>
                  <a:pt x="990384" y="226573"/>
                  <a:pt x="1000114" y="236776"/>
                </a:cubicBezTo>
                <a:cubicBezTo>
                  <a:pt x="1009844" y="246979"/>
                  <a:pt x="1012389" y="253980"/>
                  <a:pt x="1007750" y="257781"/>
                </a:cubicBezTo>
                <a:cubicBezTo>
                  <a:pt x="1003111" y="261581"/>
                  <a:pt x="992625" y="262129"/>
                  <a:pt x="976291" y="259426"/>
                </a:cubicBezTo>
                <a:cubicBezTo>
                  <a:pt x="959958" y="256723"/>
                  <a:pt x="941695" y="255371"/>
                  <a:pt x="921504" y="255371"/>
                </a:cubicBezTo>
                <a:cubicBezTo>
                  <a:pt x="901873" y="255371"/>
                  <a:pt x="879789" y="256264"/>
                  <a:pt x="855253" y="258049"/>
                </a:cubicBezTo>
                <a:cubicBezTo>
                  <a:pt x="830717" y="259835"/>
                  <a:pt x="805793" y="262760"/>
                  <a:pt x="780483" y="266826"/>
                </a:cubicBezTo>
                <a:cubicBezTo>
                  <a:pt x="755172" y="270891"/>
                  <a:pt x="738276" y="274050"/>
                  <a:pt x="729794" y="276301"/>
                </a:cubicBezTo>
                <a:cubicBezTo>
                  <a:pt x="721311" y="278552"/>
                  <a:pt x="711169" y="276351"/>
                  <a:pt x="699367" y="269697"/>
                </a:cubicBezTo>
                <a:cubicBezTo>
                  <a:pt x="687236" y="260132"/>
                  <a:pt x="684855" y="254672"/>
                  <a:pt x="692226" y="253317"/>
                </a:cubicBezTo>
                <a:cubicBezTo>
                  <a:pt x="699597" y="251962"/>
                  <a:pt x="715271" y="250152"/>
                  <a:pt x="739248" y="247886"/>
                </a:cubicBezTo>
                <a:cubicBezTo>
                  <a:pt x="763224" y="245620"/>
                  <a:pt x="783322" y="243587"/>
                  <a:pt x="799541" y="241788"/>
                </a:cubicBezTo>
                <a:cubicBezTo>
                  <a:pt x="815760" y="239988"/>
                  <a:pt x="832516" y="238203"/>
                  <a:pt x="849810" y="236432"/>
                </a:cubicBezTo>
                <a:cubicBezTo>
                  <a:pt x="867105" y="234661"/>
                  <a:pt x="885718" y="232413"/>
                  <a:pt x="905651" y="229688"/>
                </a:cubicBezTo>
                <a:cubicBezTo>
                  <a:pt x="925584" y="226964"/>
                  <a:pt x="943879" y="224913"/>
                  <a:pt x="960535" y="223536"/>
                </a:cubicBezTo>
                <a:close/>
                <a:moveTo>
                  <a:pt x="360859" y="213362"/>
                </a:moveTo>
                <a:cubicBezTo>
                  <a:pt x="384822" y="218983"/>
                  <a:pt x="402661" y="225307"/>
                  <a:pt x="414377" y="232334"/>
                </a:cubicBezTo>
                <a:cubicBezTo>
                  <a:pt x="426093" y="239361"/>
                  <a:pt x="434550" y="245713"/>
                  <a:pt x="439749" y="251392"/>
                </a:cubicBezTo>
                <a:cubicBezTo>
                  <a:pt x="444947" y="257071"/>
                  <a:pt x="448242" y="264829"/>
                  <a:pt x="449633" y="274666"/>
                </a:cubicBezTo>
                <a:cubicBezTo>
                  <a:pt x="451024" y="284504"/>
                  <a:pt x="447363" y="292520"/>
                  <a:pt x="438652" y="298715"/>
                </a:cubicBezTo>
                <a:cubicBezTo>
                  <a:pt x="429940" y="304910"/>
                  <a:pt x="421271" y="298116"/>
                  <a:pt x="412646" y="278334"/>
                </a:cubicBezTo>
                <a:cubicBezTo>
                  <a:pt x="404020" y="258551"/>
                  <a:pt x="385948" y="240264"/>
                  <a:pt x="358429" y="223472"/>
                </a:cubicBezTo>
                <a:close/>
                <a:moveTo>
                  <a:pt x="3317156" y="212179"/>
                </a:moveTo>
                <a:lnTo>
                  <a:pt x="3293086" y="217191"/>
                </a:lnTo>
                <a:cubicBezTo>
                  <a:pt x="3287652" y="229394"/>
                  <a:pt x="3285088" y="236009"/>
                  <a:pt x="3285396" y="237034"/>
                </a:cubicBezTo>
                <a:cubicBezTo>
                  <a:pt x="3285705" y="238059"/>
                  <a:pt x="3287106" y="238930"/>
                  <a:pt x="3289601" y="239647"/>
                </a:cubicBezTo>
                <a:cubicBezTo>
                  <a:pt x="3292097" y="240364"/>
                  <a:pt x="3296320" y="241956"/>
                  <a:pt x="3302271" y="244423"/>
                </a:cubicBezTo>
                <a:cubicBezTo>
                  <a:pt x="3307749" y="237769"/>
                  <a:pt x="3312711" y="227021"/>
                  <a:pt x="3317156" y="212179"/>
                </a:cubicBezTo>
                <a:close/>
                <a:moveTo>
                  <a:pt x="1526456" y="212179"/>
                </a:moveTo>
                <a:lnTo>
                  <a:pt x="1502386" y="217191"/>
                </a:lnTo>
                <a:cubicBezTo>
                  <a:pt x="1496951" y="229394"/>
                  <a:pt x="1494388" y="236009"/>
                  <a:pt x="1494696" y="237034"/>
                </a:cubicBezTo>
                <a:cubicBezTo>
                  <a:pt x="1495005" y="238059"/>
                  <a:pt x="1496407" y="238930"/>
                  <a:pt x="1498902" y="239647"/>
                </a:cubicBezTo>
                <a:cubicBezTo>
                  <a:pt x="1501397" y="240364"/>
                  <a:pt x="1505620" y="241956"/>
                  <a:pt x="1511571" y="244423"/>
                </a:cubicBezTo>
                <a:cubicBezTo>
                  <a:pt x="1517049" y="237769"/>
                  <a:pt x="1522011" y="227021"/>
                  <a:pt x="1526456" y="212179"/>
                </a:cubicBezTo>
                <a:close/>
                <a:moveTo>
                  <a:pt x="4087599" y="183701"/>
                </a:moveTo>
                <a:lnTo>
                  <a:pt x="4028993" y="190324"/>
                </a:lnTo>
                <a:cubicBezTo>
                  <a:pt x="4027660" y="192393"/>
                  <a:pt x="4026379" y="194033"/>
                  <a:pt x="4025150" y="195245"/>
                </a:cubicBezTo>
                <a:lnTo>
                  <a:pt x="4023720" y="196198"/>
                </a:lnTo>
                <a:lnTo>
                  <a:pt x="4030908" y="198036"/>
                </a:lnTo>
                <a:cubicBezTo>
                  <a:pt x="4036830" y="200323"/>
                  <a:pt x="4039318" y="202772"/>
                  <a:pt x="4038372" y="205381"/>
                </a:cubicBezTo>
                <a:cubicBezTo>
                  <a:pt x="4037425" y="207991"/>
                  <a:pt x="4036551" y="210651"/>
                  <a:pt x="4035747" y="213362"/>
                </a:cubicBezTo>
                <a:cubicBezTo>
                  <a:pt x="4049285" y="212573"/>
                  <a:pt x="4067676" y="210515"/>
                  <a:pt x="4090922" y="207188"/>
                </a:cubicBezTo>
                <a:cubicBezTo>
                  <a:pt x="4090922" y="200506"/>
                  <a:pt x="4089799" y="194465"/>
                  <a:pt x="4087555" y="189066"/>
                </a:cubicBezTo>
                <a:close/>
                <a:moveTo>
                  <a:pt x="4098278" y="182495"/>
                </a:moveTo>
                <a:lnTo>
                  <a:pt x="4090594" y="183363"/>
                </a:lnTo>
                <a:lnTo>
                  <a:pt x="4094471" y="183140"/>
                </a:lnTo>
                <a:lnTo>
                  <a:pt x="4101061" y="185120"/>
                </a:lnTo>
                <a:close/>
                <a:moveTo>
                  <a:pt x="2974821" y="174111"/>
                </a:moveTo>
                <a:cubicBezTo>
                  <a:pt x="2977731" y="174430"/>
                  <a:pt x="2981750" y="176063"/>
                  <a:pt x="2986881" y="179010"/>
                </a:cubicBezTo>
                <a:cubicBezTo>
                  <a:pt x="2997141" y="184904"/>
                  <a:pt x="3003454" y="191712"/>
                  <a:pt x="3005820" y="199434"/>
                </a:cubicBezTo>
                <a:cubicBezTo>
                  <a:pt x="3008186" y="207156"/>
                  <a:pt x="3007509" y="215262"/>
                  <a:pt x="3003788" y="223751"/>
                </a:cubicBezTo>
                <a:cubicBezTo>
                  <a:pt x="3000066" y="232241"/>
                  <a:pt x="2994721" y="232320"/>
                  <a:pt x="2987752" y="223988"/>
                </a:cubicBezTo>
                <a:cubicBezTo>
                  <a:pt x="2980782" y="215656"/>
                  <a:pt x="2975376" y="207153"/>
                  <a:pt x="2971533" y="198477"/>
                </a:cubicBezTo>
                <a:cubicBezTo>
                  <a:pt x="2968751" y="188840"/>
                  <a:pt x="2968048" y="181713"/>
                  <a:pt x="2969425" y="177095"/>
                </a:cubicBezTo>
                <a:cubicBezTo>
                  <a:pt x="2970113" y="174787"/>
                  <a:pt x="2971912" y="173792"/>
                  <a:pt x="2974821" y="174111"/>
                </a:cubicBezTo>
                <a:close/>
                <a:moveTo>
                  <a:pt x="1193646" y="174111"/>
                </a:moveTo>
                <a:cubicBezTo>
                  <a:pt x="1196555" y="174430"/>
                  <a:pt x="1200575" y="176063"/>
                  <a:pt x="1205705" y="179010"/>
                </a:cubicBezTo>
                <a:cubicBezTo>
                  <a:pt x="1215966" y="184904"/>
                  <a:pt x="1222279" y="191712"/>
                  <a:pt x="1224645" y="199434"/>
                </a:cubicBezTo>
                <a:cubicBezTo>
                  <a:pt x="1227011" y="207156"/>
                  <a:pt x="1226334" y="215262"/>
                  <a:pt x="1222612" y="223751"/>
                </a:cubicBezTo>
                <a:cubicBezTo>
                  <a:pt x="1218891" y="232241"/>
                  <a:pt x="1213546" y="232320"/>
                  <a:pt x="1206577" y="223988"/>
                </a:cubicBezTo>
                <a:cubicBezTo>
                  <a:pt x="1199607" y="215656"/>
                  <a:pt x="1194201" y="207153"/>
                  <a:pt x="1190358" y="198477"/>
                </a:cubicBezTo>
                <a:cubicBezTo>
                  <a:pt x="1187576" y="188840"/>
                  <a:pt x="1186873" y="181713"/>
                  <a:pt x="1188250" y="177095"/>
                </a:cubicBezTo>
                <a:cubicBezTo>
                  <a:pt x="1188938" y="174787"/>
                  <a:pt x="1190737" y="173792"/>
                  <a:pt x="1193646" y="174111"/>
                </a:cubicBezTo>
                <a:close/>
                <a:moveTo>
                  <a:pt x="3047922" y="143322"/>
                </a:moveTo>
                <a:cubicBezTo>
                  <a:pt x="3049438" y="143232"/>
                  <a:pt x="3051300" y="143487"/>
                  <a:pt x="3053509" y="144088"/>
                </a:cubicBezTo>
                <a:cubicBezTo>
                  <a:pt x="3062342" y="146490"/>
                  <a:pt x="3070692" y="150390"/>
                  <a:pt x="3078558" y="155789"/>
                </a:cubicBezTo>
                <a:cubicBezTo>
                  <a:pt x="3086423" y="161189"/>
                  <a:pt x="3087721" y="166089"/>
                  <a:pt x="3082451" y="170492"/>
                </a:cubicBezTo>
                <a:cubicBezTo>
                  <a:pt x="3077181" y="174894"/>
                  <a:pt x="3069928" y="185008"/>
                  <a:pt x="3060693" y="200832"/>
                </a:cubicBezTo>
                <a:cubicBezTo>
                  <a:pt x="3051458" y="216656"/>
                  <a:pt x="3042445" y="229832"/>
                  <a:pt x="3033655" y="240357"/>
                </a:cubicBezTo>
                <a:cubicBezTo>
                  <a:pt x="3066608" y="236801"/>
                  <a:pt x="3090617" y="233438"/>
                  <a:pt x="3105682" y="230269"/>
                </a:cubicBezTo>
                <a:cubicBezTo>
                  <a:pt x="3120746" y="227100"/>
                  <a:pt x="3132530" y="229993"/>
                  <a:pt x="3141034" y="238948"/>
                </a:cubicBezTo>
                <a:cubicBezTo>
                  <a:pt x="3149538" y="247904"/>
                  <a:pt x="3152155" y="253554"/>
                  <a:pt x="3148885" y="255898"/>
                </a:cubicBezTo>
                <a:cubicBezTo>
                  <a:pt x="3145616" y="258243"/>
                  <a:pt x="3135076" y="259415"/>
                  <a:pt x="3117265" y="259415"/>
                </a:cubicBezTo>
                <a:cubicBezTo>
                  <a:pt x="3101290" y="259415"/>
                  <a:pt x="3080762" y="260538"/>
                  <a:pt x="3055681" y="262782"/>
                </a:cubicBezTo>
                <a:cubicBezTo>
                  <a:pt x="3030600" y="265026"/>
                  <a:pt x="3007627" y="268403"/>
                  <a:pt x="2986762" y="272913"/>
                </a:cubicBezTo>
                <a:cubicBezTo>
                  <a:pt x="2965897" y="277423"/>
                  <a:pt x="2951507" y="279198"/>
                  <a:pt x="2943591" y="278237"/>
                </a:cubicBezTo>
                <a:cubicBezTo>
                  <a:pt x="2935675" y="277276"/>
                  <a:pt x="2929111" y="273487"/>
                  <a:pt x="2923898" y="266869"/>
                </a:cubicBezTo>
                <a:cubicBezTo>
                  <a:pt x="2918685" y="260251"/>
                  <a:pt x="2922722" y="256669"/>
                  <a:pt x="2936009" y="256124"/>
                </a:cubicBezTo>
                <a:cubicBezTo>
                  <a:pt x="2949295" y="255579"/>
                  <a:pt x="2975806" y="251421"/>
                  <a:pt x="3015543" y="243648"/>
                </a:cubicBezTo>
                <a:cubicBezTo>
                  <a:pt x="3021250" y="233037"/>
                  <a:pt x="3027919" y="217510"/>
                  <a:pt x="3035547" y="197068"/>
                </a:cubicBezTo>
                <a:cubicBezTo>
                  <a:pt x="3043176" y="176626"/>
                  <a:pt x="3045869" y="162085"/>
                  <a:pt x="3043625" y="153445"/>
                </a:cubicBezTo>
                <a:cubicBezTo>
                  <a:pt x="3041941" y="146965"/>
                  <a:pt x="3043374" y="143590"/>
                  <a:pt x="3047922" y="143322"/>
                </a:cubicBezTo>
                <a:close/>
                <a:moveTo>
                  <a:pt x="1266747" y="143322"/>
                </a:moveTo>
                <a:cubicBezTo>
                  <a:pt x="1268263" y="143232"/>
                  <a:pt x="1270125" y="143487"/>
                  <a:pt x="1272334" y="144088"/>
                </a:cubicBezTo>
                <a:cubicBezTo>
                  <a:pt x="1281167" y="146490"/>
                  <a:pt x="1289517" y="150390"/>
                  <a:pt x="1297382" y="155789"/>
                </a:cubicBezTo>
                <a:cubicBezTo>
                  <a:pt x="1305248" y="161189"/>
                  <a:pt x="1306546" y="166089"/>
                  <a:pt x="1301276" y="170492"/>
                </a:cubicBezTo>
                <a:cubicBezTo>
                  <a:pt x="1296006" y="174894"/>
                  <a:pt x="1288753" y="185008"/>
                  <a:pt x="1279518" y="200832"/>
                </a:cubicBezTo>
                <a:cubicBezTo>
                  <a:pt x="1270283" y="216656"/>
                  <a:pt x="1261270" y="229832"/>
                  <a:pt x="1252479" y="240357"/>
                </a:cubicBezTo>
                <a:cubicBezTo>
                  <a:pt x="1285433" y="236801"/>
                  <a:pt x="1309442" y="233438"/>
                  <a:pt x="1324507" y="230269"/>
                </a:cubicBezTo>
                <a:cubicBezTo>
                  <a:pt x="1339571" y="227100"/>
                  <a:pt x="1351355" y="229993"/>
                  <a:pt x="1359859" y="238948"/>
                </a:cubicBezTo>
                <a:cubicBezTo>
                  <a:pt x="1368363" y="247904"/>
                  <a:pt x="1370980" y="253554"/>
                  <a:pt x="1367710" y="255898"/>
                </a:cubicBezTo>
                <a:cubicBezTo>
                  <a:pt x="1364441" y="258243"/>
                  <a:pt x="1353901" y="259415"/>
                  <a:pt x="1336090" y="259415"/>
                </a:cubicBezTo>
                <a:cubicBezTo>
                  <a:pt x="1320115" y="259415"/>
                  <a:pt x="1299587" y="260538"/>
                  <a:pt x="1274506" y="262782"/>
                </a:cubicBezTo>
                <a:cubicBezTo>
                  <a:pt x="1249425" y="265026"/>
                  <a:pt x="1226452" y="268403"/>
                  <a:pt x="1205587" y="272913"/>
                </a:cubicBezTo>
                <a:cubicBezTo>
                  <a:pt x="1184722" y="277423"/>
                  <a:pt x="1170332" y="279198"/>
                  <a:pt x="1162416" y="278237"/>
                </a:cubicBezTo>
                <a:cubicBezTo>
                  <a:pt x="1154500" y="277276"/>
                  <a:pt x="1147936" y="273487"/>
                  <a:pt x="1142723" y="266869"/>
                </a:cubicBezTo>
                <a:cubicBezTo>
                  <a:pt x="1137511" y="260251"/>
                  <a:pt x="1141547" y="256669"/>
                  <a:pt x="1154834" y="256124"/>
                </a:cubicBezTo>
                <a:cubicBezTo>
                  <a:pt x="1168120" y="255579"/>
                  <a:pt x="1194631" y="251421"/>
                  <a:pt x="1234368" y="243648"/>
                </a:cubicBezTo>
                <a:cubicBezTo>
                  <a:pt x="1240075" y="233037"/>
                  <a:pt x="1246743" y="217510"/>
                  <a:pt x="1254372" y="197068"/>
                </a:cubicBezTo>
                <a:cubicBezTo>
                  <a:pt x="1262001" y="176626"/>
                  <a:pt x="1264694" y="162085"/>
                  <a:pt x="1262449" y="153445"/>
                </a:cubicBezTo>
                <a:cubicBezTo>
                  <a:pt x="1260766" y="146965"/>
                  <a:pt x="1262199" y="143590"/>
                  <a:pt x="1266747" y="143322"/>
                </a:cubicBezTo>
                <a:close/>
                <a:moveTo>
                  <a:pt x="894509" y="139151"/>
                </a:moveTo>
                <a:cubicBezTo>
                  <a:pt x="905623" y="139151"/>
                  <a:pt x="914488" y="142514"/>
                  <a:pt x="921106" y="149240"/>
                </a:cubicBezTo>
                <a:cubicBezTo>
                  <a:pt x="927724" y="155965"/>
                  <a:pt x="925032" y="160712"/>
                  <a:pt x="913029" y="163479"/>
                </a:cubicBezTo>
                <a:cubicBezTo>
                  <a:pt x="901027" y="166247"/>
                  <a:pt x="891254" y="167631"/>
                  <a:pt x="883711" y="167631"/>
                </a:cubicBezTo>
                <a:cubicBezTo>
                  <a:pt x="876899" y="167631"/>
                  <a:pt x="868883" y="168294"/>
                  <a:pt x="859662" y="169621"/>
                </a:cubicBezTo>
                <a:cubicBezTo>
                  <a:pt x="850442" y="170947"/>
                  <a:pt x="837908" y="172535"/>
                  <a:pt x="822062" y="174385"/>
                </a:cubicBezTo>
                <a:cubicBezTo>
                  <a:pt x="806933" y="176192"/>
                  <a:pt x="792267" y="173353"/>
                  <a:pt x="778063" y="165867"/>
                </a:cubicBezTo>
                <a:cubicBezTo>
                  <a:pt x="763859" y="158381"/>
                  <a:pt x="763597" y="154320"/>
                  <a:pt x="777278" y="153681"/>
                </a:cubicBezTo>
                <a:cubicBezTo>
                  <a:pt x="790958" y="153043"/>
                  <a:pt x="806148" y="151369"/>
                  <a:pt x="822847" y="148659"/>
                </a:cubicBezTo>
                <a:cubicBezTo>
                  <a:pt x="839547" y="145948"/>
                  <a:pt x="853109" y="143686"/>
                  <a:pt x="863534" y="141872"/>
                </a:cubicBezTo>
                <a:cubicBezTo>
                  <a:pt x="873959" y="140058"/>
                  <a:pt x="884284" y="139151"/>
                  <a:pt x="894509" y="139151"/>
                </a:cubicBezTo>
                <a:close/>
                <a:moveTo>
                  <a:pt x="149008" y="132548"/>
                </a:moveTo>
                <a:lnTo>
                  <a:pt x="108397" y="137559"/>
                </a:lnTo>
                <a:cubicBezTo>
                  <a:pt x="107608" y="150050"/>
                  <a:pt x="105902" y="159443"/>
                  <a:pt x="103278" y="165738"/>
                </a:cubicBezTo>
                <a:cubicBezTo>
                  <a:pt x="116198" y="168219"/>
                  <a:pt x="124153" y="172804"/>
                  <a:pt x="127143" y="179494"/>
                </a:cubicBezTo>
                <a:lnTo>
                  <a:pt x="126848" y="194998"/>
                </a:lnTo>
                <a:lnTo>
                  <a:pt x="135016" y="182957"/>
                </a:lnTo>
                <a:cubicBezTo>
                  <a:pt x="142552" y="167878"/>
                  <a:pt x="147216" y="151075"/>
                  <a:pt x="149008" y="132548"/>
                </a:cubicBezTo>
                <a:close/>
                <a:moveTo>
                  <a:pt x="2736029" y="130183"/>
                </a:moveTo>
                <a:cubicBezTo>
                  <a:pt x="2752209" y="129099"/>
                  <a:pt x="2765781" y="131472"/>
                  <a:pt x="2776746" y="137301"/>
                </a:cubicBezTo>
                <a:cubicBezTo>
                  <a:pt x="2791366" y="145074"/>
                  <a:pt x="2797805" y="152072"/>
                  <a:pt x="2796063" y="158295"/>
                </a:cubicBezTo>
                <a:cubicBezTo>
                  <a:pt x="2794320" y="164519"/>
                  <a:pt x="2787286" y="167183"/>
                  <a:pt x="2774961" y="166286"/>
                </a:cubicBezTo>
                <a:cubicBezTo>
                  <a:pt x="2762635" y="165390"/>
                  <a:pt x="2745316" y="164942"/>
                  <a:pt x="2723003" y="164942"/>
                </a:cubicBezTo>
                <a:cubicBezTo>
                  <a:pt x="2700718" y="164942"/>
                  <a:pt x="2676777" y="166064"/>
                  <a:pt x="2651180" y="168308"/>
                </a:cubicBezTo>
                <a:cubicBezTo>
                  <a:pt x="2625582" y="170553"/>
                  <a:pt x="2604158" y="173224"/>
                  <a:pt x="2586907" y="176321"/>
                </a:cubicBezTo>
                <a:cubicBezTo>
                  <a:pt x="2569656" y="179419"/>
                  <a:pt x="2554598" y="182344"/>
                  <a:pt x="2541735" y="185097"/>
                </a:cubicBezTo>
                <a:cubicBezTo>
                  <a:pt x="2528872" y="187851"/>
                  <a:pt x="2515485" y="184861"/>
                  <a:pt x="2501575" y="176127"/>
                </a:cubicBezTo>
                <a:cubicBezTo>
                  <a:pt x="2488970" y="162260"/>
                  <a:pt x="2488074" y="156012"/>
                  <a:pt x="2498887" y="157381"/>
                </a:cubicBezTo>
                <a:cubicBezTo>
                  <a:pt x="2509699" y="158751"/>
                  <a:pt x="2528223" y="158320"/>
                  <a:pt x="2554458" y="156091"/>
                </a:cubicBezTo>
                <a:cubicBezTo>
                  <a:pt x="2580694" y="153861"/>
                  <a:pt x="2608700" y="150487"/>
                  <a:pt x="2638478" y="145970"/>
                </a:cubicBezTo>
                <a:cubicBezTo>
                  <a:pt x="2668255" y="141453"/>
                  <a:pt x="2695089" y="136936"/>
                  <a:pt x="2718980" y="132418"/>
                </a:cubicBezTo>
                <a:cubicBezTo>
                  <a:pt x="2724953" y="131289"/>
                  <a:pt x="2730636" y="130544"/>
                  <a:pt x="2736029" y="130183"/>
                </a:cubicBezTo>
                <a:close/>
                <a:moveTo>
                  <a:pt x="3747067" y="101960"/>
                </a:moveTo>
                <a:cubicBezTo>
                  <a:pt x="3741944" y="101881"/>
                  <a:pt x="3735446" y="102404"/>
                  <a:pt x="3727573" y="103530"/>
                </a:cubicBezTo>
                <a:cubicBezTo>
                  <a:pt x="3711827" y="105782"/>
                  <a:pt x="3683104" y="109883"/>
                  <a:pt x="3641403" y="115834"/>
                </a:cubicBezTo>
                <a:cubicBezTo>
                  <a:pt x="3643166" y="144801"/>
                  <a:pt x="3645325" y="177762"/>
                  <a:pt x="3647877" y="214717"/>
                </a:cubicBezTo>
                <a:cubicBezTo>
                  <a:pt x="3670607" y="212121"/>
                  <a:pt x="3705877" y="208214"/>
                  <a:pt x="3753686" y="202994"/>
                </a:cubicBezTo>
                <a:cubicBezTo>
                  <a:pt x="3757014" y="184767"/>
                  <a:pt x="3759803" y="164354"/>
                  <a:pt x="3762054" y="141754"/>
                </a:cubicBezTo>
                <a:cubicBezTo>
                  <a:pt x="3764306" y="119154"/>
                  <a:pt x="3763058" y="106570"/>
                  <a:pt x="3758311" y="104003"/>
                </a:cubicBezTo>
                <a:cubicBezTo>
                  <a:pt x="3755938" y="102720"/>
                  <a:pt x="3752190" y="102039"/>
                  <a:pt x="3747067" y="101960"/>
                </a:cubicBezTo>
                <a:close/>
                <a:moveTo>
                  <a:pt x="3078528" y="101199"/>
                </a:moveTo>
                <a:cubicBezTo>
                  <a:pt x="3083810" y="101753"/>
                  <a:pt x="3088535" y="103609"/>
                  <a:pt x="3092700" y="106767"/>
                </a:cubicBezTo>
                <a:cubicBezTo>
                  <a:pt x="3101032" y="113084"/>
                  <a:pt x="3100663" y="118261"/>
                  <a:pt x="3091593" y="122298"/>
                </a:cubicBezTo>
                <a:cubicBezTo>
                  <a:pt x="3082522" y="126335"/>
                  <a:pt x="3067322" y="130622"/>
                  <a:pt x="3045991" y="135161"/>
                </a:cubicBezTo>
                <a:cubicBezTo>
                  <a:pt x="3024660" y="139700"/>
                  <a:pt x="3008323" y="142424"/>
                  <a:pt x="2996979" y="143335"/>
                </a:cubicBezTo>
                <a:cubicBezTo>
                  <a:pt x="2985636" y="144246"/>
                  <a:pt x="2976516" y="142259"/>
                  <a:pt x="2969618" y="137377"/>
                </a:cubicBezTo>
                <a:cubicBezTo>
                  <a:pt x="2962721" y="132494"/>
                  <a:pt x="2962516" y="129332"/>
                  <a:pt x="2969006" y="127891"/>
                </a:cubicBezTo>
                <a:cubicBezTo>
                  <a:pt x="2975494" y="126449"/>
                  <a:pt x="2989666" y="122545"/>
                  <a:pt x="3011520" y="116178"/>
                </a:cubicBezTo>
                <a:cubicBezTo>
                  <a:pt x="3031711" y="111790"/>
                  <a:pt x="3048207" y="107545"/>
                  <a:pt x="3061005" y="103444"/>
                </a:cubicBezTo>
                <a:cubicBezTo>
                  <a:pt x="3067405" y="101393"/>
                  <a:pt x="3073245" y="100645"/>
                  <a:pt x="3078528" y="101199"/>
                </a:cubicBezTo>
                <a:close/>
                <a:moveTo>
                  <a:pt x="1297353" y="101199"/>
                </a:moveTo>
                <a:cubicBezTo>
                  <a:pt x="1302635" y="101753"/>
                  <a:pt x="1307360" y="103609"/>
                  <a:pt x="1311525" y="106767"/>
                </a:cubicBezTo>
                <a:cubicBezTo>
                  <a:pt x="1319857" y="113084"/>
                  <a:pt x="1319488" y="118261"/>
                  <a:pt x="1310417" y="122298"/>
                </a:cubicBezTo>
                <a:cubicBezTo>
                  <a:pt x="1301347" y="126335"/>
                  <a:pt x="1286147" y="130622"/>
                  <a:pt x="1264816" y="135161"/>
                </a:cubicBezTo>
                <a:cubicBezTo>
                  <a:pt x="1243485" y="139700"/>
                  <a:pt x="1227147" y="142424"/>
                  <a:pt x="1215804" y="143335"/>
                </a:cubicBezTo>
                <a:cubicBezTo>
                  <a:pt x="1204461" y="144246"/>
                  <a:pt x="1195341" y="142259"/>
                  <a:pt x="1188443" y="137377"/>
                </a:cubicBezTo>
                <a:cubicBezTo>
                  <a:pt x="1181546" y="132494"/>
                  <a:pt x="1181341" y="129332"/>
                  <a:pt x="1187830" y="127891"/>
                </a:cubicBezTo>
                <a:cubicBezTo>
                  <a:pt x="1194319" y="126449"/>
                  <a:pt x="1208491" y="122545"/>
                  <a:pt x="1230345" y="116178"/>
                </a:cubicBezTo>
                <a:cubicBezTo>
                  <a:pt x="1250537" y="111790"/>
                  <a:pt x="1267031" y="107545"/>
                  <a:pt x="1279830" y="103444"/>
                </a:cubicBezTo>
                <a:cubicBezTo>
                  <a:pt x="1286229" y="101393"/>
                  <a:pt x="1292070" y="100645"/>
                  <a:pt x="1297353" y="101199"/>
                </a:cubicBezTo>
                <a:close/>
                <a:moveTo>
                  <a:pt x="4088529" y="96090"/>
                </a:moveTo>
                <a:cubicBezTo>
                  <a:pt x="4084294" y="96325"/>
                  <a:pt x="4078567" y="97005"/>
                  <a:pt x="4071347" y="98131"/>
                </a:cubicBezTo>
                <a:cubicBezTo>
                  <a:pt x="4056906" y="100382"/>
                  <a:pt x="4040989" y="102691"/>
                  <a:pt x="4023594" y="105057"/>
                </a:cubicBezTo>
                <a:cubicBezTo>
                  <a:pt x="4023594" y="111539"/>
                  <a:pt x="4023780" y="115246"/>
                  <a:pt x="4024153" y="116178"/>
                </a:cubicBezTo>
                <a:cubicBezTo>
                  <a:pt x="4033661" y="115389"/>
                  <a:pt x="4044000" y="112944"/>
                  <a:pt x="4055171" y="108843"/>
                </a:cubicBezTo>
                <a:cubicBezTo>
                  <a:pt x="4066342" y="104742"/>
                  <a:pt x="4074896" y="106068"/>
                  <a:pt x="4080833" y="112823"/>
                </a:cubicBezTo>
                <a:cubicBezTo>
                  <a:pt x="4086770" y="119577"/>
                  <a:pt x="4082385" y="124549"/>
                  <a:pt x="4067679" y="127740"/>
                </a:cubicBezTo>
                <a:cubicBezTo>
                  <a:pt x="4052974" y="130931"/>
                  <a:pt x="4039182" y="132892"/>
                  <a:pt x="4026304" y="133623"/>
                </a:cubicBezTo>
                <a:cubicBezTo>
                  <a:pt x="4027208" y="137352"/>
                  <a:pt x="4027660" y="140535"/>
                  <a:pt x="4027660" y="143174"/>
                </a:cubicBezTo>
                <a:cubicBezTo>
                  <a:pt x="4038443" y="140808"/>
                  <a:pt x="4048973" y="138194"/>
                  <a:pt x="4059247" y="135333"/>
                </a:cubicBezTo>
                <a:cubicBezTo>
                  <a:pt x="4069522" y="132472"/>
                  <a:pt x="4077625" y="134154"/>
                  <a:pt x="4083554" y="140377"/>
                </a:cubicBezTo>
                <a:cubicBezTo>
                  <a:pt x="4089484" y="146601"/>
                  <a:pt x="4086039" y="151348"/>
                  <a:pt x="4073218" y="154617"/>
                </a:cubicBezTo>
                <a:cubicBezTo>
                  <a:pt x="4060398" y="157887"/>
                  <a:pt x="4045656" y="159909"/>
                  <a:pt x="4028993" y="160683"/>
                </a:cubicBezTo>
                <a:lnTo>
                  <a:pt x="4030004" y="174235"/>
                </a:lnTo>
                <a:cubicBezTo>
                  <a:pt x="4031022" y="173460"/>
                  <a:pt x="4039806" y="171696"/>
                  <a:pt x="4056354" y="168943"/>
                </a:cubicBezTo>
                <a:cubicBezTo>
                  <a:pt x="4072903" y="166190"/>
                  <a:pt x="4083106" y="164813"/>
                  <a:pt x="4086964" y="164813"/>
                </a:cubicBezTo>
                <a:cubicBezTo>
                  <a:pt x="4091725" y="164813"/>
                  <a:pt x="4095403" y="164799"/>
                  <a:pt x="4097998" y="164770"/>
                </a:cubicBezTo>
                <a:cubicBezTo>
                  <a:pt x="4100479" y="140463"/>
                  <a:pt x="4101515" y="123373"/>
                  <a:pt x="4101107" y="113500"/>
                </a:cubicBezTo>
                <a:cubicBezTo>
                  <a:pt x="4100698" y="103627"/>
                  <a:pt x="4099246" y="98034"/>
                  <a:pt x="4096751" y="96722"/>
                </a:cubicBezTo>
                <a:cubicBezTo>
                  <a:pt x="4095503" y="96066"/>
                  <a:pt x="4092762" y="95855"/>
                  <a:pt x="4088529" y="96090"/>
                </a:cubicBezTo>
                <a:close/>
                <a:moveTo>
                  <a:pt x="1900560" y="94754"/>
                </a:moveTo>
                <a:lnTo>
                  <a:pt x="1860596" y="101966"/>
                </a:lnTo>
                <a:lnTo>
                  <a:pt x="1868929" y="104079"/>
                </a:lnTo>
                <a:cubicBezTo>
                  <a:pt x="1882932" y="108603"/>
                  <a:pt x="1889012" y="113303"/>
                  <a:pt x="1887170" y="118179"/>
                </a:cubicBezTo>
                <a:cubicBezTo>
                  <a:pt x="1885327" y="123054"/>
                  <a:pt x="1883975" y="129127"/>
                  <a:pt x="1883115" y="136398"/>
                </a:cubicBezTo>
                <a:cubicBezTo>
                  <a:pt x="1882254" y="143668"/>
                  <a:pt x="1881824" y="152703"/>
                  <a:pt x="1881824" y="163501"/>
                </a:cubicBezTo>
                <a:cubicBezTo>
                  <a:pt x="1881824" y="169251"/>
                  <a:pt x="1881226" y="174480"/>
                  <a:pt x="1880028" y="179187"/>
                </a:cubicBezTo>
                <a:lnTo>
                  <a:pt x="1877460" y="185173"/>
                </a:lnTo>
                <a:lnTo>
                  <a:pt x="1878095" y="184307"/>
                </a:lnTo>
                <a:cubicBezTo>
                  <a:pt x="1885980" y="172652"/>
                  <a:pt x="1893469" y="159729"/>
                  <a:pt x="1900560" y="145540"/>
                </a:cubicBezTo>
                <a:close/>
                <a:moveTo>
                  <a:pt x="1942741" y="90710"/>
                </a:moveTo>
                <a:cubicBezTo>
                  <a:pt x="1951962" y="92617"/>
                  <a:pt x="1958738" y="95019"/>
                  <a:pt x="1963069" y="97916"/>
                </a:cubicBezTo>
                <a:cubicBezTo>
                  <a:pt x="1967399" y="100813"/>
                  <a:pt x="1968644" y="104132"/>
                  <a:pt x="1966801" y="107875"/>
                </a:cubicBezTo>
                <a:cubicBezTo>
                  <a:pt x="1964958" y="111618"/>
                  <a:pt x="1963628" y="117541"/>
                  <a:pt x="1962811" y="125643"/>
                </a:cubicBezTo>
                <a:cubicBezTo>
                  <a:pt x="1973508" y="116881"/>
                  <a:pt x="1978857" y="109704"/>
                  <a:pt x="1978857" y="104111"/>
                </a:cubicBezTo>
                <a:cubicBezTo>
                  <a:pt x="1978857" y="94159"/>
                  <a:pt x="1983217" y="91151"/>
                  <a:pt x="1991935" y="95087"/>
                </a:cubicBezTo>
                <a:cubicBezTo>
                  <a:pt x="2000654" y="99024"/>
                  <a:pt x="2006753" y="103731"/>
                  <a:pt x="2010230" y="109209"/>
                </a:cubicBezTo>
                <a:cubicBezTo>
                  <a:pt x="2013707" y="114687"/>
                  <a:pt x="2012546" y="118326"/>
                  <a:pt x="2006745" y="120125"/>
                </a:cubicBezTo>
                <a:cubicBezTo>
                  <a:pt x="2000945" y="121925"/>
                  <a:pt x="1986221" y="128317"/>
                  <a:pt x="1962574" y="139302"/>
                </a:cubicBezTo>
                <a:cubicBezTo>
                  <a:pt x="1961828" y="149670"/>
                  <a:pt x="1962491" y="156062"/>
                  <a:pt x="1964564" y="158478"/>
                </a:cubicBezTo>
                <a:cubicBezTo>
                  <a:pt x="1966636" y="160895"/>
                  <a:pt x="1970526" y="162103"/>
                  <a:pt x="1976233" y="162103"/>
                </a:cubicBezTo>
                <a:cubicBezTo>
                  <a:pt x="1982973" y="162103"/>
                  <a:pt x="1988598" y="161540"/>
                  <a:pt x="1993108" y="160414"/>
                </a:cubicBezTo>
                <a:cubicBezTo>
                  <a:pt x="1997618" y="159288"/>
                  <a:pt x="2000654" y="156962"/>
                  <a:pt x="2002217" y="153434"/>
                </a:cubicBezTo>
                <a:cubicBezTo>
                  <a:pt x="2003780" y="149906"/>
                  <a:pt x="2006319" y="143041"/>
                  <a:pt x="2009832" y="132838"/>
                </a:cubicBezTo>
                <a:cubicBezTo>
                  <a:pt x="2013345" y="122635"/>
                  <a:pt x="2016267" y="123965"/>
                  <a:pt x="2018598" y="136828"/>
                </a:cubicBezTo>
                <a:cubicBezTo>
                  <a:pt x="2020928" y="149691"/>
                  <a:pt x="2023911" y="158808"/>
                  <a:pt x="2027546" y="164178"/>
                </a:cubicBezTo>
                <a:cubicBezTo>
                  <a:pt x="2031181" y="169549"/>
                  <a:pt x="2027023" y="174844"/>
                  <a:pt x="2015070" y="180064"/>
                </a:cubicBezTo>
                <a:cubicBezTo>
                  <a:pt x="2003117" y="185284"/>
                  <a:pt x="1989910" y="187187"/>
                  <a:pt x="1975448" y="185775"/>
                </a:cubicBezTo>
                <a:cubicBezTo>
                  <a:pt x="1960986" y="184362"/>
                  <a:pt x="1951188" y="180293"/>
                  <a:pt x="1946054" y="173568"/>
                </a:cubicBezTo>
                <a:cubicBezTo>
                  <a:pt x="1940920" y="166842"/>
                  <a:pt x="1938805" y="158500"/>
                  <a:pt x="1939709" y="148540"/>
                </a:cubicBezTo>
                <a:cubicBezTo>
                  <a:pt x="1940612" y="138581"/>
                  <a:pt x="1941064" y="129170"/>
                  <a:pt x="1941064" y="120308"/>
                </a:cubicBezTo>
                <a:cubicBezTo>
                  <a:pt x="1941064" y="111503"/>
                  <a:pt x="1939038" y="103892"/>
                  <a:pt x="1934987" y="97475"/>
                </a:cubicBezTo>
                <a:cubicBezTo>
                  <a:pt x="1930936" y="91058"/>
                  <a:pt x="1933521" y="88803"/>
                  <a:pt x="1942741" y="90710"/>
                </a:cubicBezTo>
                <a:close/>
                <a:moveTo>
                  <a:pt x="2170300" y="79057"/>
                </a:moveTo>
                <a:cubicBezTo>
                  <a:pt x="2171644" y="78784"/>
                  <a:pt x="2173400" y="78826"/>
                  <a:pt x="2175569" y="79180"/>
                </a:cubicBezTo>
                <a:cubicBezTo>
                  <a:pt x="2184245" y="80600"/>
                  <a:pt x="2191881" y="83196"/>
                  <a:pt x="2198477" y="86967"/>
                </a:cubicBezTo>
                <a:cubicBezTo>
                  <a:pt x="2207024" y="91484"/>
                  <a:pt x="2209935" y="97210"/>
                  <a:pt x="2207211" y="104143"/>
                </a:cubicBezTo>
                <a:cubicBezTo>
                  <a:pt x="2204486" y="111077"/>
                  <a:pt x="2202905" y="126091"/>
                  <a:pt x="2202468" y="149186"/>
                </a:cubicBezTo>
                <a:cubicBezTo>
                  <a:pt x="2202030" y="172281"/>
                  <a:pt x="2201826" y="186954"/>
                  <a:pt x="2201855" y="193207"/>
                </a:cubicBezTo>
                <a:cubicBezTo>
                  <a:pt x="2201855" y="196749"/>
                  <a:pt x="2204647" y="195809"/>
                  <a:pt x="2210233" y="190389"/>
                </a:cubicBezTo>
                <a:cubicBezTo>
                  <a:pt x="2215818" y="184968"/>
                  <a:pt x="2228294" y="173722"/>
                  <a:pt x="2247661" y="156650"/>
                </a:cubicBezTo>
                <a:cubicBezTo>
                  <a:pt x="2267027" y="139578"/>
                  <a:pt x="2278632" y="132379"/>
                  <a:pt x="2282475" y="135054"/>
                </a:cubicBezTo>
                <a:cubicBezTo>
                  <a:pt x="2286318" y="137728"/>
                  <a:pt x="2281403" y="146895"/>
                  <a:pt x="2267730" y="162554"/>
                </a:cubicBezTo>
                <a:cubicBezTo>
                  <a:pt x="2254056" y="178214"/>
                  <a:pt x="2241061" y="192425"/>
                  <a:pt x="2228742" y="205188"/>
                </a:cubicBezTo>
                <a:cubicBezTo>
                  <a:pt x="2216424" y="217951"/>
                  <a:pt x="2206755" y="230179"/>
                  <a:pt x="2199736" y="241874"/>
                </a:cubicBezTo>
                <a:cubicBezTo>
                  <a:pt x="2192716" y="253568"/>
                  <a:pt x="2186647" y="259415"/>
                  <a:pt x="2181527" y="259415"/>
                </a:cubicBezTo>
                <a:cubicBezTo>
                  <a:pt x="2176408" y="259415"/>
                  <a:pt x="2171514" y="255626"/>
                  <a:pt x="2166847" y="248047"/>
                </a:cubicBezTo>
                <a:cubicBezTo>
                  <a:pt x="2162179" y="240468"/>
                  <a:pt x="2162114" y="233352"/>
                  <a:pt x="2166653" y="226698"/>
                </a:cubicBezTo>
                <a:cubicBezTo>
                  <a:pt x="2171192" y="220044"/>
                  <a:pt x="2174791" y="210315"/>
                  <a:pt x="2177451" y="197509"/>
                </a:cubicBezTo>
                <a:cubicBezTo>
                  <a:pt x="2180111" y="184703"/>
                  <a:pt x="2180556" y="165734"/>
                  <a:pt x="2178785" y="140603"/>
                </a:cubicBezTo>
                <a:cubicBezTo>
                  <a:pt x="2177014" y="115472"/>
                  <a:pt x="2173866" y="98597"/>
                  <a:pt x="2169342" y="89979"/>
                </a:cubicBezTo>
                <a:cubicBezTo>
                  <a:pt x="2165948" y="83515"/>
                  <a:pt x="2166268" y="79874"/>
                  <a:pt x="2170300" y="79057"/>
                </a:cubicBezTo>
                <a:close/>
                <a:moveTo>
                  <a:pt x="3766902" y="71765"/>
                </a:moveTo>
                <a:cubicBezTo>
                  <a:pt x="3770646" y="71793"/>
                  <a:pt x="3774422" y="72763"/>
                  <a:pt x="3778230" y="74674"/>
                </a:cubicBezTo>
                <a:cubicBezTo>
                  <a:pt x="3785844" y="78496"/>
                  <a:pt x="3795313" y="84626"/>
                  <a:pt x="3806634" y="93065"/>
                </a:cubicBezTo>
                <a:cubicBezTo>
                  <a:pt x="3817956" y="101505"/>
                  <a:pt x="3819275" y="109872"/>
                  <a:pt x="3810592" y="118168"/>
                </a:cubicBezTo>
                <a:cubicBezTo>
                  <a:pt x="3801909" y="126464"/>
                  <a:pt x="3791409" y="155327"/>
                  <a:pt x="3779090" y="204758"/>
                </a:cubicBezTo>
                <a:cubicBezTo>
                  <a:pt x="3794377" y="220503"/>
                  <a:pt x="3793000" y="228376"/>
                  <a:pt x="3774960" y="228376"/>
                </a:cubicBezTo>
                <a:cubicBezTo>
                  <a:pt x="3759831" y="228376"/>
                  <a:pt x="3739680" y="229276"/>
                  <a:pt x="3714505" y="231076"/>
                </a:cubicBezTo>
                <a:cubicBezTo>
                  <a:pt x="3689331" y="232875"/>
                  <a:pt x="3666885" y="234600"/>
                  <a:pt x="3647167" y="236249"/>
                </a:cubicBezTo>
                <a:cubicBezTo>
                  <a:pt x="3640958" y="251693"/>
                  <a:pt x="3635731" y="255529"/>
                  <a:pt x="3631486" y="247757"/>
                </a:cubicBezTo>
                <a:cubicBezTo>
                  <a:pt x="3627242" y="239984"/>
                  <a:pt x="3623775" y="224891"/>
                  <a:pt x="3621086" y="202478"/>
                </a:cubicBezTo>
                <a:cubicBezTo>
                  <a:pt x="3618397" y="180064"/>
                  <a:pt x="3615709" y="160099"/>
                  <a:pt x="3613020" y="142582"/>
                </a:cubicBezTo>
                <a:cubicBezTo>
                  <a:pt x="3610331" y="125066"/>
                  <a:pt x="3606488" y="110887"/>
                  <a:pt x="3601490" y="100045"/>
                </a:cubicBezTo>
                <a:cubicBezTo>
                  <a:pt x="3596493" y="89204"/>
                  <a:pt x="3598984" y="84952"/>
                  <a:pt x="3608965" y="87290"/>
                </a:cubicBezTo>
                <a:cubicBezTo>
                  <a:pt x="3618946" y="89627"/>
                  <a:pt x="3626267" y="91427"/>
                  <a:pt x="3630927" y="92689"/>
                </a:cubicBezTo>
                <a:cubicBezTo>
                  <a:pt x="3635588" y="93951"/>
                  <a:pt x="3649369" y="93478"/>
                  <a:pt x="3672270" y="91269"/>
                </a:cubicBezTo>
                <a:cubicBezTo>
                  <a:pt x="3695171" y="89061"/>
                  <a:pt x="3712971" y="86641"/>
                  <a:pt x="3725669" y="84010"/>
                </a:cubicBezTo>
                <a:cubicBezTo>
                  <a:pt x="3738368" y="81378"/>
                  <a:pt x="3748399" y="78209"/>
                  <a:pt x="3755762" y="74502"/>
                </a:cubicBezTo>
                <a:cubicBezTo>
                  <a:pt x="3759444" y="72649"/>
                  <a:pt x="3763157" y="71736"/>
                  <a:pt x="3766902" y="71765"/>
                </a:cubicBezTo>
                <a:close/>
                <a:moveTo>
                  <a:pt x="145696" y="67758"/>
                </a:moveTo>
                <a:cubicBezTo>
                  <a:pt x="128774" y="70454"/>
                  <a:pt x="114635" y="72605"/>
                  <a:pt x="103278" y="74212"/>
                </a:cubicBezTo>
                <a:cubicBezTo>
                  <a:pt x="112269" y="78499"/>
                  <a:pt x="115843" y="82952"/>
                  <a:pt x="114000" y="87569"/>
                </a:cubicBezTo>
                <a:cubicBezTo>
                  <a:pt x="112158" y="92187"/>
                  <a:pt x="110383" y="102627"/>
                  <a:pt x="108677" y="118889"/>
                </a:cubicBezTo>
                <a:cubicBezTo>
                  <a:pt x="120350" y="118100"/>
                  <a:pt x="134295" y="116487"/>
                  <a:pt x="150514" y="114049"/>
                </a:cubicBezTo>
                <a:cubicBezTo>
                  <a:pt x="152206" y="91061"/>
                  <a:pt x="150600" y="75631"/>
                  <a:pt x="145696" y="67758"/>
                </a:cubicBezTo>
                <a:close/>
                <a:moveTo>
                  <a:pt x="2254619" y="62943"/>
                </a:moveTo>
                <a:cubicBezTo>
                  <a:pt x="2257789" y="61826"/>
                  <a:pt x="2263302" y="61857"/>
                  <a:pt x="2271161" y="63037"/>
                </a:cubicBezTo>
                <a:cubicBezTo>
                  <a:pt x="2286878" y="65396"/>
                  <a:pt x="2297705" y="70060"/>
                  <a:pt x="2303641" y="77029"/>
                </a:cubicBezTo>
                <a:cubicBezTo>
                  <a:pt x="2309578" y="83999"/>
                  <a:pt x="2311679" y="92295"/>
                  <a:pt x="2309944" y="101917"/>
                </a:cubicBezTo>
                <a:cubicBezTo>
                  <a:pt x="2308209" y="111539"/>
                  <a:pt x="2302537" y="113471"/>
                  <a:pt x="2292929" y="107714"/>
                </a:cubicBezTo>
                <a:cubicBezTo>
                  <a:pt x="2283321" y="101956"/>
                  <a:pt x="2274961" y="95966"/>
                  <a:pt x="2267848" y="89742"/>
                </a:cubicBezTo>
                <a:cubicBezTo>
                  <a:pt x="2260420" y="83232"/>
                  <a:pt x="2255186" y="76563"/>
                  <a:pt x="2252146" y="69737"/>
                </a:cubicBezTo>
                <a:cubicBezTo>
                  <a:pt x="2250626" y="66324"/>
                  <a:pt x="2251450" y="64060"/>
                  <a:pt x="2254619" y="62943"/>
                </a:cubicBezTo>
                <a:close/>
                <a:moveTo>
                  <a:pt x="3256320" y="61681"/>
                </a:moveTo>
                <a:cubicBezTo>
                  <a:pt x="3258795" y="61920"/>
                  <a:pt x="3261783" y="62472"/>
                  <a:pt x="3265284" y="63338"/>
                </a:cubicBezTo>
                <a:cubicBezTo>
                  <a:pt x="3279287" y="66801"/>
                  <a:pt x="3285418" y="75151"/>
                  <a:pt x="3283675" y="88387"/>
                </a:cubicBezTo>
                <a:cubicBezTo>
                  <a:pt x="3281933" y="101623"/>
                  <a:pt x="3274939" y="103229"/>
                  <a:pt x="3262692" y="93205"/>
                </a:cubicBezTo>
                <a:cubicBezTo>
                  <a:pt x="3255235" y="82966"/>
                  <a:pt x="3250302" y="74563"/>
                  <a:pt x="3247893" y="67995"/>
                </a:cubicBezTo>
                <a:cubicBezTo>
                  <a:pt x="3246086" y="63069"/>
                  <a:pt x="3248895" y="60965"/>
                  <a:pt x="3256320" y="61681"/>
                </a:cubicBezTo>
                <a:close/>
                <a:moveTo>
                  <a:pt x="1465621" y="61681"/>
                </a:moveTo>
                <a:cubicBezTo>
                  <a:pt x="1468095" y="61920"/>
                  <a:pt x="1471083" y="62472"/>
                  <a:pt x="1474584" y="63338"/>
                </a:cubicBezTo>
                <a:cubicBezTo>
                  <a:pt x="1488587" y="66801"/>
                  <a:pt x="1494718" y="75151"/>
                  <a:pt x="1492976" y="88387"/>
                </a:cubicBezTo>
                <a:cubicBezTo>
                  <a:pt x="1491233" y="101623"/>
                  <a:pt x="1484239" y="103229"/>
                  <a:pt x="1471992" y="93205"/>
                </a:cubicBezTo>
                <a:cubicBezTo>
                  <a:pt x="1464535" y="82966"/>
                  <a:pt x="1459602" y="74563"/>
                  <a:pt x="1457193" y="67995"/>
                </a:cubicBezTo>
                <a:cubicBezTo>
                  <a:pt x="1455386" y="63069"/>
                  <a:pt x="1458195" y="60965"/>
                  <a:pt x="1465621" y="61681"/>
                </a:cubicBezTo>
                <a:close/>
                <a:moveTo>
                  <a:pt x="4116234" y="49754"/>
                </a:moveTo>
                <a:cubicBezTo>
                  <a:pt x="4118962" y="49045"/>
                  <a:pt x="4124277" y="50034"/>
                  <a:pt x="4132178" y="52723"/>
                </a:cubicBezTo>
                <a:cubicBezTo>
                  <a:pt x="4147981" y="58100"/>
                  <a:pt x="4154700" y="65998"/>
                  <a:pt x="4152333" y="76416"/>
                </a:cubicBezTo>
                <a:cubicBezTo>
                  <a:pt x="4149967" y="86835"/>
                  <a:pt x="4143321" y="87993"/>
                  <a:pt x="4132393" y="79890"/>
                </a:cubicBezTo>
                <a:cubicBezTo>
                  <a:pt x="4126227" y="72835"/>
                  <a:pt x="4120699" y="65199"/>
                  <a:pt x="4115809" y="56982"/>
                </a:cubicBezTo>
                <a:cubicBezTo>
                  <a:pt x="4113364" y="52873"/>
                  <a:pt x="4113506" y="50464"/>
                  <a:pt x="4116234" y="49754"/>
                </a:cubicBezTo>
                <a:close/>
                <a:moveTo>
                  <a:pt x="898795" y="47555"/>
                </a:moveTo>
                <a:cubicBezTo>
                  <a:pt x="903538" y="47229"/>
                  <a:pt x="908017" y="47424"/>
                  <a:pt x="912233" y="48141"/>
                </a:cubicBezTo>
                <a:cubicBezTo>
                  <a:pt x="920665" y="49575"/>
                  <a:pt x="928155" y="53311"/>
                  <a:pt x="934701" y="59348"/>
                </a:cubicBezTo>
                <a:cubicBezTo>
                  <a:pt x="941247" y="65385"/>
                  <a:pt x="938996" y="70092"/>
                  <a:pt x="927947" y="73469"/>
                </a:cubicBezTo>
                <a:cubicBezTo>
                  <a:pt x="916898" y="76847"/>
                  <a:pt x="901227" y="79887"/>
                  <a:pt x="880936" y="82590"/>
                </a:cubicBezTo>
                <a:cubicBezTo>
                  <a:pt x="860645" y="85293"/>
                  <a:pt x="841149" y="87985"/>
                  <a:pt x="822449" y="90667"/>
                </a:cubicBezTo>
                <a:cubicBezTo>
                  <a:pt x="802445" y="92488"/>
                  <a:pt x="785369" y="89000"/>
                  <a:pt x="771223" y="80202"/>
                </a:cubicBezTo>
                <a:cubicBezTo>
                  <a:pt x="757076" y="71404"/>
                  <a:pt x="758868" y="66446"/>
                  <a:pt x="776600" y="65328"/>
                </a:cubicBezTo>
                <a:cubicBezTo>
                  <a:pt x="794332" y="64209"/>
                  <a:pt x="813992" y="62076"/>
                  <a:pt x="835581" y="58929"/>
                </a:cubicBezTo>
                <a:cubicBezTo>
                  <a:pt x="857171" y="55781"/>
                  <a:pt x="873235" y="52837"/>
                  <a:pt x="883775" y="50099"/>
                </a:cubicBezTo>
                <a:cubicBezTo>
                  <a:pt x="889045" y="48729"/>
                  <a:pt x="894052" y="47881"/>
                  <a:pt x="898795" y="47555"/>
                </a:cubicBezTo>
                <a:close/>
                <a:moveTo>
                  <a:pt x="3343006" y="42792"/>
                </a:moveTo>
                <a:cubicBezTo>
                  <a:pt x="3343879" y="42551"/>
                  <a:pt x="3344766" y="42634"/>
                  <a:pt x="3345668" y="43043"/>
                </a:cubicBezTo>
                <a:cubicBezTo>
                  <a:pt x="3349275" y="44678"/>
                  <a:pt x="3354412" y="47869"/>
                  <a:pt x="3361080" y="52615"/>
                </a:cubicBezTo>
                <a:cubicBezTo>
                  <a:pt x="3368810" y="58982"/>
                  <a:pt x="3369631" y="63693"/>
                  <a:pt x="3363543" y="66748"/>
                </a:cubicBezTo>
                <a:cubicBezTo>
                  <a:pt x="3357456" y="69802"/>
                  <a:pt x="3346403" y="76581"/>
                  <a:pt x="3330385" y="87086"/>
                </a:cubicBezTo>
                <a:cubicBezTo>
                  <a:pt x="3314367" y="97590"/>
                  <a:pt x="3310434" y="96848"/>
                  <a:pt x="3318587" y="84859"/>
                </a:cubicBezTo>
                <a:cubicBezTo>
                  <a:pt x="3326739" y="72871"/>
                  <a:pt x="3332389" y="62496"/>
                  <a:pt x="3335537" y="53734"/>
                </a:cubicBezTo>
                <a:cubicBezTo>
                  <a:pt x="3337898" y="47162"/>
                  <a:pt x="3340388" y="43515"/>
                  <a:pt x="3343006" y="42792"/>
                </a:cubicBezTo>
                <a:close/>
                <a:moveTo>
                  <a:pt x="1552306" y="42792"/>
                </a:moveTo>
                <a:cubicBezTo>
                  <a:pt x="1553179" y="42551"/>
                  <a:pt x="1554067" y="42634"/>
                  <a:pt x="1554968" y="43043"/>
                </a:cubicBezTo>
                <a:cubicBezTo>
                  <a:pt x="1558575" y="44678"/>
                  <a:pt x="1563712" y="47869"/>
                  <a:pt x="1570380" y="52615"/>
                </a:cubicBezTo>
                <a:cubicBezTo>
                  <a:pt x="1578110" y="58982"/>
                  <a:pt x="1578931" y="63693"/>
                  <a:pt x="1572843" y="66748"/>
                </a:cubicBezTo>
                <a:cubicBezTo>
                  <a:pt x="1566756" y="69802"/>
                  <a:pt x="1555703" y="76581"/>
                  <a:pt x="1539685" y="87086"/>
                </a:cubicBezTo>
                <a:cubicBezTo>
                  <a:pt x="1523667" y="97590"/>
                  <a:pt x="1519734" y="96848"/>
                  <a:pt x="1527887" y="84859"/>
                </a:cubicBezTo>
                <a:cubicBezTo>
                  <a:pt x="1536039" y="72871"/>
                  <a:pt x="1541689" y="62496"/>
                  <a:pt x="1544837" y="53734"/>
                </a:cubicBezTo>
                <a:cubicBezTo>
                  <a:pt x="1547198" y="47162"/>
                  <a:pt x="1549687" y="43515"/>
                  <a:pt x="1552306" y="42792"/>
                </a:cubicBezTo>
                <a:close/>
                <a:moveTo>
                  <a:pt x="2365096" y="41968"/>
                </a:moveTo>
                <a:cubicBezTo>
                  <a:pt x="2369571" y="41968"/>
                  <a:pt x="2376777" y="44721"/>
                  <a:pt x="2386714" y="50228"/>
                </a:cubicBezTo>
                <a:cubicBezTo>
                  <a:pt x="2396652" y="55734"/>
                  <a:pt x="2401370" y="60456"/>
                  <a:pt x="2400868" y="64392"/>
                </a:cubicBezTo>
                <a:cubicBezTo>
                  <a:pt x="2400366" y="68329"/>
                  <a:pt x="2398757" y="73014"/>
                  <a:pt x="2396039" y="78449"/>
                </a:cubicBezTo>
                <a:cubicBezTo>
                  <a:pt x="2393322" y="83884"/>
                  <a:pt x="2388801" y="99009"/>
                  <a:pt x="2382477" y="123825"/>
                </a:cubicBezTo>
                <a:cubicBezTo>
                  <a:pt x="2376153" y="148641"/>
                  <a:pt x="2366789" y="170671"/>
                  <a:pt x="2354384" y="189916"/>
                </a:cubicBezTo>
                <a:cubicBezTo>
                  <a:pt x="2380541" y="204356"/>
                  <a:pt x="2398079" y="215334"/>
                  <a:pt x="2406999" y="222848"/>
                </a:cubicBezTo>
                <a:cubicBezTo>
                  <a:pt x="2415918" y="230362"/>
                  <a:pt x="2421077" y="238923"/>
                  <a:pt x="2422475" y="248531"/>
                </a:cubicBezTo>
                <a:cubicBezTo>
                  <a:pt x="2423873" y="258139"/>
                  <a:pt x="2422361" y="266180"/>
                  <a:pt x="2417937" y="272655"/>
                </a:cubicBezTo>
                <a:cubicBezTo>
                  <a:pt x="2413513" y="279130"/>
                  <a:pt x="2407529" y="277577"/>
                  <a:pt x="2399986" y="267998"/>
                </a:cubicBezTo>
                <a:cubicBezTo>
                  <a:pt x="2392443" y="258419"/>
                  <a:pt x="2385786" y="249417"/>
                  <a:pt x="2380014" y="240992"/>
                </a:cubicBezTo>
                <a:cubicBezTo>
                  <a:pt x="2374242" y="232567"/>
                  <a:pt x="2363540" y="218911"/>
                  <a:pt x="2347910" y="200025"/>
                </a:cubicBezTo>
                <a:cubicBezTo>
                  <a:pt x="2331705" y="224375"/>
                  <a:pt x="2315045" y="242802"/>
                  <a:pt x="2297930" y="255307"/>
                </a:cubicBezTo>
                <a:cubicBezTo>
                  <a:pt x="2280815" y="267812"/>
                  <a:pt x="2264772" y="275674"/>
                  <a:pt x="2249801" y="278893"/>
                </a:cubicBezTo>
                <a:cubicBezTo>
                  <a:pt x="2234830" y="282112"/>
                  <a:pt x="2227610" y="281915"/>
                  <a:pt x="2228140" y="278301"/>
                </a:cubicBezTo>
                <a:cubicBezTo>
                  <a:pt x="2228671" y="274688"/>
                  <a:pt x="2236934" y="268306"/>
                  <a:pt x="2252931" y="259157"/>
                </a:cubicBezTo>
                <a:cubicBezTo>
                  <a:pt x="2268927" y="250008"/>
                  <a:pt x="2285350" y="235901"/>
                  <a:pt x="2302200" y="216836"/>
                </a:cubicBezTo>
                <a:cubicBezTo>
                  <a:pt x="2319050" y="197770"/>
                  <a:pt x="2332157" y="177547"/>
                  <a:pt x="2341521" y="156166"/>
                </a:cubicBezTo>
                <a:cubicBezTo>
                  <a:pt x="2350885" y="134785"/>
                  <a:pt x="2357141" y="114977"/>
                  <a:pt x="2360289" y="96744"/>
                </a:cubicBezTo>
                <a:cubicBezTo>
                  <a:pt x="2363436" y="78510"/>
                  <a:pt x="2363662" y="64822"/>
                  <a:pt x="2360967" y="55680"/>
                </a:cubicBezTo>
                <a:cubicBezTo>
                  <a:pt x="2358270" y="46539"/>
                  <a:pt x="2359647" y="41968"/>
                  <a:pt x="2365096" y="41968"/>
                </a:cubicBezTo>
                <a:close/>
                <a:moveTo>
                  <a:pt x="3402235" y="34625"/>
                </a:moveTo>
                <a:cubicBezTo>
                  <a:pt x="3405616" y="34935"/>
                  <a:pt x="3410805" y="36855"/>
                  <a:pt x="3417803" y="40387"/>
                </a:cubicBezTo>
                <a:cubicBezTo>
                  <a:pt x="3431799" y="47449"/>
                  <a:pt x="3436696" y="54099"/>
                  <a:pt x="3432494" y="60337"/>
                </a:cubicBezTo>
                <a:cubicBezTo>
                  <a:pt x="3428293" y="66575"/>
                  <a:pt x="3424181" y="75276"/>
                  <a:pt x="3420158" y="86440"/>
                </a:cubicBezTo>
                <a:cubicBezTo>
                  <a:pt x="3416136" y="97604"/>
                  <a:pt x="3408855" y="111116"/>
                  <a:pt x="3398315" y="126976"/>
                </a:cubicBezTo>
                <a:cubicBezTo>
                  <a:pt x="3416011" y="123578"/>
                  <a:pt x="3432172" y="118229"/>
                  <a:pt x="3446799" y="110930"/>
                </a:cubicBezTo>
                <a:cubicBezTo>
                  <a:pt x="3461426" y="103631"/>
                  <a:pt x="3473199" y="103397"/>
                  <a:pt x="3482119" y="110231"/>
                </a:cubicBezTo>
                <a:cubicBezTo>
                  <a:pt x="3491039" y="117064"/>
                  <a:pt x="3490074" y="122689"/>
                  <a:pt x="3479226" y="127105"/>
                </a:cubicBezTo>
                <a:cubicBezTo>
                  <a:pt x="3468377" y="131522"/>
                  <a:pt x="3450406" y="135609"/>
                  <a:pt x="3425310" y="139366"/>
                </a:cubicBezTo>
                <a:cubicBezTo>
                  <a:pt x="3438805" y="141933"/>
                  <a:pt x="3443942" y="148157"/>
                  <a:pt x="3440722" y="158037"/>
                </a:cubicBezTo>
                <a:cubicBezTo>
                  <a:pt x="3437503" y="167918"/>
                  <a:pt x="3434764" y="178734"/>
                  <a:pt x="3432505" y="190486"/>
                </a:cubicBezTo>
                <a:cubicBezTo>
                  <a:pt x="3430247" y="202237"/>
                  <a:pt x="3426049" y="215262"/>
                  <a:pt x="3419911" y="229559"/>
                </a:cubicBezTo>
                <a:cubicBezTo>
                  <a:pt x="3427512" y="238550"/>
                  <a:pt x="3436356" y="247215"/>
                  <a:pt x="3446444" y="255554"/>
                </a:cubicBezTo>
                <a:cubicBezTo>
                  <a:pt x="3456532" y="263893"/>
                  <a:pt x="3467015" y="270235"/>
                  <a:pt x="3477892" y="274580"/>
                </a:cubicBezTo>
                <a:cubicBezTo>
                  <a:pt x="3488769" y="278925"/>
                  <a:pt x="3498696" y="283579"/>
                  <a:pt x="3507673" y="288540"/>
                </a:cubicBezTo>
                <a:cubicBezTo>
                  <a:pt x="3516650" y="293502"/>
                  <a:pt x="3512069" y="296865"/>
                  <a:pt x="3493928" y="298629"/>
                </a:cubicBezTo>
                <a:cubicBezTo>
                  <a:pt x="3475788" y="300393"/>
                  <a:pt x="3462093" y="300554"/>
                  <a:pt x="3452843" y="299113"/>
                </a:cubicBezTo>
                <a:cubicBezTo>
                  <a:pt x="3443594" y="297671"/>
                  <a:pt x="3436843" y="293645"/>
                  <a:pt x="3432591" y="287035"/>
                </a:cubicBezTo>
                <a:cubicBezTo>
                  <a:pt x="3428340" y="280424"/>
                  <a:pt x="3419022" y="266722"/>
                  <a:pt x="3404639" y="245928"/>
                </a:cubicBezTo>
                <a:cubicBezTo>
                  <a:pt x="3398487" y="254346"/>
                  <a:pt x="3391234" y="261341"/>
                  <a:pt x="3382881" y="266912"/>
                </a:cubicBezTo>
                <a:cubicBezTo>
                  <a:pt x="3374528" y="272483"/>
                  <a:pt x="3364411" y="276677"/>
                  <a:pt x="3352530" y="279495"/>
                </a:cubicBezTo>
                <a:cubicBezTo>
                  <a:pt x="3349560" y="280200"/>
                  <a:pt x="3347266" y="280573"/>
                  <a:pt x="3345648" y="280614"/>
                </a:cubicBezTo>
                <a:lnTo>
                  <a:pt x="3343931" y="280084"/>
                </a:lnTo>
                <a:lnTo>
                  <a:pt x="3343356" y="290121"/>
                </a:lnTo>
                <a:cubicBezTo>
                  <a:pt x="3340918" y="300253"/>
                  <a:pt x="3335921" y="301533"/>
                  <a:pt x="3328363" y="293961"/>
                </a:cubicBezTo>
                <a:cubicBezTo>
                  <a:pt x="3320806" y="286389"/>
                  <a:pt x="3313930" y="279829"/>
                  <a:pt x="3307735" y="274279"/>
                </a:cubicBezTo>
                <a:cubicBezTo>
                  <a:pt x="3294671" y="284819"/>
                  <a:pt x="3281919" y="292391"/>
                  <a:pt x="3269479" y="296994"/>
                </a:cubicBezTo>
                <a:cubicBezTo>
                  <a:pt x="3257039" y="301597"/>
                  <a:pt x="3243878" y="304361"/>
                  <a:pt x="3229996" y="305286"/>
                </a:cubicBezTo>
                <a:cubicBezTo>
                  <a:pt x="3216115" y="306211"/>
                  <a:pt x="3214523" y="303544"/>
                  <a:pt x="3225221" y="297284"/>
                </a:cubicBezTo>
                <a:cubicBezTo>
                  <a:pt x="3235919" y="291025"/>
                  <a:pt x="3246911" y="285289"/>
                  <a:pt x="3258196" y="280076"/>
                </a:cubicBezTo>
                <a:cubicBezTo>
                  <a:pt x="3269482" y="274863"/>
                  <a:pt x="3279693" y="268249"/>
                  <a:pt x="3288827" y="260233"/>
                </a:cubicBezTo>
                <a:cubicBezTo>
                  <a:pt x="3279291" y="253909"/>
                  <a:pt x="3272182" y="249592"/>
                  <a:pt x="3267500" y="247284"/>
                </a:cubicBezTo>
                <a:cubicBezTo>
                  <a:pt x="3262818" y="244975"/>
                  <a:pt x="3261616" y="241580"/>
                  <a:pt x="3263897" y="237098"/>
                </a:cubicBezTo>
                <a:cubicBezTo>
                  <a:pt x="3266177" y="232617"/>
                  <a:pt x="3268185" y="227458"/>
                  <a:pt x="3269919" y="221622"/>
                </a:cubicBezTo>
                <a:cubicBezTo>
                  <a:pt x="3250130" y="224260"/>
                  <a:pt x="3236586" y="227620"/>
                  <a:pt x="3229286" y="231699"/>
                </a:cubicBezTo>
                <a:cubicBezTo>
                  <a:pt x="3221988" y="235779"/>
                  <a:pt x="3213211" y="232843"/>
                  <a:pt x="3202958" y="222891"/>
                </a:cubicBezTo>
                <a:cubicBezTo>
                  <a:pt x="3192705" y="212939"/>
                  <a:pt x="3194028" y="208422"/>
                  <a:pt x="3206927" y="209339"/>
                </a:cubicBezTo>
                <a:cubicBezTo>
                  <a:pt x="3219826" y="210257"/>
                  <a:pt x="3242322" y="208185"/>
                  <a:pt x="3274415" y="203123"/>
                </a:cubicBezTo>
                <a:cubicBezTo>
                  <a:pt x="3276824" y="193042"/>
                  <a:pt x="3277129" y="183907"/>
                  <a:pt x="3275329" y="175719"/>
                </a:cubicBezTo>
                <a:cubicBezTo>
                  <a:pt x="3273530" y="167531"/>
                  <a:pt x="3278954" y="166491"/>
                  <a:pt x="3291602" y="172600"/>
                </a:cubicBezTo>
                <a:cubicBezTo>
                  <a:pt x="3304250" y="178709"/>
                  <a:pt x="3309541" y="183627"/>
                  <a:pt x="3307476" y="187356"/>
                </a:cubicBezTo>
                <a:cubicBezTo>
                  <a:pt x="3305411" y="191084"/>
                  <a:pt x="3302393" y="194806"/>
                  <a:pt x="3298421" y="198520"/>
                </a:cubicBezTo>
                <a:lnTo>
                  <a:pt x="3317823" y="196326"/>
                </a:lnTo>
                <a:cubicBezTo>
                  <a:pt x="3319186" y="192396"/>
                  <a:pt x="3319641" y="187732"/>
                  <a:pt x="3319189" y="182333"/>
                </a:cubicBezTo>
                <a:cubicBezTo>
                  <a:pt x="3318737" y="176934"/>
                  <a:pt x="3322455" y="176461"/>
                  <a:pt x="3330342" y="180914"/>
                </a:cubicBezTo>
                <a:cubicBezTo>
                  <a:pt x="3338229" y="185366"/>
                  <a:pt x="3343431" y="189199"/>
                  <a:pt x="3345948" y="192411"/>
                </a:cubicBezTo>
                <a:cubicBezTo>
                  <a:pt x="3348464" y="195623"/>
                  <a:pt x="3348507" y="199821"/>
                  <a:pt x="3346077" y="205005"/>
                </a:cubicBezTo>
                <a:cubicBezTo>
                  <a:pt x="3343646" y="210189"/>
                  <a:pt x="3340635" y="217503"/>
                  <a:pt x="3337042" y="226946"/>
                </a:cubicBezTo>
                <a:cubicBezTo>
                  <a:pt x="3333450" y="236389"/>
                  <a:pt x="3328679" y="245713"/>
                  <a:pt x="3322727" y="254920"/>
                </a:cubicBezTo>
                <a:cubicBezTo>
                  <a:pt x="3328335" y="258519"/>
                  <a:pt x="3333784" y="262753"/>
                  <a:pt x="3339075" y="267622"/>
                </a:cubicBezTo>
                <a:lnTo>
                  <a:pt x="3344089" y="276852"/>
                </a:lnTo>
                <a:lnTo>
                  <a:pt x="3349346" y="272031"/>
                </a:lnTo>
                <a:cubicBezTo>
                  <a:pt x="3359105" y="264237"/>
                  <a:pt x="3367509" y="256816"/>
                  <a:pt x="3374556" y="249768"/>
                </a:cubicBezTo>
                <a:cubicBezTo>
                  <a:pt x="3381605" y="242720"/>
                  <a:pt x="3387667" y="235661"/>
                  <a:pt x="3392743" y="228591"/>
                </a:cubicBezTo>
                <a:cubicBezTo>
                  <a:pt x="3386707" y="218883"/>
                  <a:pt x="3380870" y="210347"/>
                  <a:pt x="3375234" y="202983"/>
                </a:cubicBezTo>
                <a:cubicBezTo>
                  <a:pt x="3369598" y="195619"/>
                  <a:pt x="3364586" y="188879"/>
                  <a:pt x="3360198" y="182763"/>
                </a:cubicBezTo>
                <a:cubicBezTo>
                  <a:pt x="3355810" y="176647"/>
                  <a:pt x="3357130" y="173019"/>
                  <a:pt x="3364156" y="171879"/>
                </a:cubicBezTo>
                <a:cubicBezTo>
                  <a:pt x="3371183" y="170739"/>
                  <a:pt x="3376468" y="172392"/>
                  <a:pt x="3380009" y="176837"/>
                </a:cubicBezTo>
                <a:cubicBezTo>
                  <a:pt x="3383551" y="181283"/>
                  <a:pt x="3391216" y="192561"/>
                  <a:pt x="3403004" y="210673"/>
                </a:cubicBezTo>
                <a:cubicBezTo>
                  <a:pt x="3406976" y="201381"/>
                  <a:pt x="3409637" y="190285"/>
                  <a:pt x="3410984" y="177386"/>
                </a:cubicBezTo>
                <a:cubicBezTo>
                  <a:pt x="3412332" y="164487"/>
                  <a:pt x="3412655" y="152688"/>
                  <a:pt x="3411952" y="141991"/>
                </a:cubicBezTo>
                <a:cubicBezTo>
                  <a:pt x="3407320" y="142894"/>
                  <a:pt x="3401061" y="142894"/>
                  <a:pt x="3393174" y="141991"/>
                </a:cubicBezTo>
                <a:cubicBezTo>
                  <a:pt x="3383064" y="153936"/>
                  <a:pt x="3372366" y="162773"/>
                  <a:pt x="3361080" y="168502"/>
                </a:cubicBezTo>
                <a:cubicBezTo>
                  <a:pt x="3349795" y="174231"/>
                  <a:pt x="3349806" y="169294"/>
                  <a:pt x="3361112" y="153692"/>
                </a:cubicBezTo>
                <a:cubicBezTo>
                  <a:pt x="3372420" y="138090"/>
                  <a:pt x="3381870" y="118964"/>
                  <a:pt x="3389463" y="96313"/>
                </a:cubicBezTo>
                <a:cubicBezTo>
                  <a:pt x="3397056" y="73663"/>
                  <a:pt x="3400416" y="59825"/>
                  <a:pt x="3399541" y="54799"/>
                </a:cubicBezTo>
                <a:cubicBezTo>
                  <a:pt x="3398666" y="49772"/>
                  <a:pt x="3397992" y="44348"/>
                  <a:pt x="3397519" y="38526"/>
                </a:cubicBezTo>
                <a:cubicBezTo>
                  <a:pt x="3397282" y="35615"/>
                  <a:pt x="3398854" y="34314"/>
                  <a:pt x="3402235" y="34625"/>
                </a:cubicBezTo>
                <a:close/>
                <a:moveTo>
                  <a:pt x="1611535" y="34625"/>
                </a:moveTo>
                <a:cubicBezTo>
                  <a:pt x="1614916" y="34935"/>
                  <a:pt x="1620105" y="36855"/>
                  <a:pt x="1627103" y="40387"/>
                </a:cubicBezTo>
                <a:cubicBezTo>
                  <a:pt x="1641099" y="47449"/>
                  <a:pt x="1645996" y="54099"/>
                  <a:pt x="1641795" y="60337"/>
                </a:cubicBezTo>
                <a:cubicBezTo>
                  <a:pt x="1637593" y="66575"/>
                  <a:pt x="1633481" y="75276"/>
                  <a:pt x="1629458" y="86440"/>
                </a:cubicBezTo>
                <a:cubicBezTo>
                  <a:pt x="1625436" y="97604"/>
                  <a:pt x="1618155" y="111116"/>
                  <a:pt x="1607615" y="126976"/>
                </a:cubicBezTo>
                <a:cubicBezTo>
                  <a:pt x="1625311" y="123578"/>
                  <a:pt x="1641472" y="118229"/>
                  <a:pt x="1656099" y="110930"/>
                </a:cubicBezTo>
                <a:cubicBezTo>
                  <a:pt x="1670726" y="103631"/>
                  <a:pt x="1682499" y="103397"/>
                  <a:pt x="1691419" y="110231"/>
                </a:cubicBezTo>
                <a:cubicBezTo>
                  <a:pt x="1700339" y="117064"/>
                  <a:pt x="1699374" y="122689"/>
                  <a:pt x="1688526" y="127105"/>
                </a:cubicBezTo>
                <a:cubicBezTo>
                  <a:pt x="1677677" y="131522"/>
                  <a:pt x="1659706" y="135609"/>
                  <a:pt x="1634610" y="139366"/>
                </a:cubicBezTo>
                <a:cubicBezTo>
                  <a:pt x="1648104" y="141933"/>
                  <a:pt x="1653242" y="148157"/>
                  <a:pt x="1650022" y="158037"/>
                </a:cubicBezTo>
                <a:cubicBezTo>
                  <a:pt x="1646803" y="167918"/>
                  <a:pt x="1644064" y="178734"/>
                  <a:pt x="1641805" y="190486"/>
                </a:cubicBezTo>
                <a:cubicBezTo>
                  <a:pt x="1639547" y="202237"/>
                  <a:pt x="1635349" y="215262"/>
                  <a:pt x="1629211" y="229559"/>
                </a:cubicBezTo>
                <a:cubicBezTo>
                  <a:pt x="1636812" y="238550"/>
                  <a:pt x="1645656" y="247215"/>
                  <a:pt x="1655744" y="255554"/>
                </a:cubicBezTo>
                <a:cubicBezTo>
                  <a:pt x="1665833" y="263893"/>
                  <a:pt x="1676315" y="270235"/>
                  <a:pt x="1687192" y="274580"/>
                </a:cubicBezTo>
                <a:cubicBezTo>
                  <a:pt x="1698069" y="278925"/>
                  <a:pt x="1707996" y="283579"/>
                  <a:pt x="1716973" y="288540"/>
                </a:cubicBezTo>
                <a:cubicBezTo>
                  <a:pt x="1725950" y="293502"/>
                  <a:pt x="1721368" y="296865"/>
                  <a:pt x="1703228" y="298629"/>
                </a:cubicBezTo>
                <a:cubicBezTo>
                  <a:pt x="1685088" y="300393"/>
                  <a:pt x="1671393" y="300554"/>
                  <a:pt x="1662143" y="299113"/>
                </a:cubicBezTo>
                <a:cubicBezTo>
                  <a:pt x="1652894" y="297671"/>
                  <a:pt x="1646143" y="293645"/>
                  <a:pt x="1641891" y="287035"/>
                </a:cubicBezTo>
                <a:cubicBezTo>
                  <a:pt x="1637640" y="280424"/>
                  <a:pt x="1628322" y="266722"/>
                  <a:pt x="1613939" y="245928"/>
                </a:cubicBezTo>
                <a:cubicBezTo>
                  <a:pt x="1607787" y="254346"/>
                  <a:pt x="1600534" y="261341"/>
                  <a:pt x="1592181" y="266912"/>
                </a:cubicBezTo>
                <a:cubicBezTo>
                  <a:pt x="1583828" y="272483"/>
                  <a:pt x="1573711" y="276677"/>
                  <a:pt x="1561830" y="279495"/>
                </a:cubicBezTo>
                <a:cubicBezTo>
                  <a:pt x="1558860" y="280200"/>
                  <a:pt x="1556566" y="280573"/>
                  <a:pt x="1554948" y="280614"/>
                </a:cubicBezTo>
                <a:lnTo>
                  <a:pt x="1553232" y="280084"/>
                </a:lnTo>
                <a:lnTo>
                  <a:pt x="1552656" y="290121"/>
                </a:lnTo>
                <a:cubicBezTo>
                  <a:pt x="1550218" y="300253"/>
                  <a:pt x="1545221" y="301533"/>
                  <a:pt x="1537663" y="293961"/>
                </a:cubicBezTo>
                <a:cubicBezTo>
                  <a:pt x="1530106" y="286389"/>
                  <a:pt x="1523230" y="279829"/>
                  <a:pt x="1517035" y="274279"/>
                </a:cubicBezTo>
                <a:cubicBezTo>
                  <a:pt x="1503971" y="284819"/>
                  <a:pt x="1491219" y="292391"/>
                  <a:pt x="1478779" y="296994"/>
                </a:cubicBezTo>
                <a:cubicBezTo>
                  <a:pt x="1466339" y="301597"/>
                  <a:pt x="1453178" y="304361"/>
                  <a:pt x="1439297" y="305286"/>
                </a:cubicBezTo>
                <a:cubicBezTo>
                  <a:pt x="1425415" y="306211"/>
                  <a:pt x="1423823" y="303544"/>
                  <a:pt x="1434521" y="297284"/>
                </a:cubicBezTo>
                <a:cubicBezTo>
                  <a:pt x="1445219" y="291025"/>
                  <a:pt x="1456211" y="285289"/>
                  <a:pt x="1467497" y="280076"/>
                </a:cubicBezTo>
                <a:cubicBezTo>
                  <a:pt x="1478782" y="274863"/>
                  <a:pt x="1488992" y="268249"/>
                  <a:pt x="1498127" y="260233"/>
                </a:cubicBezTo>
                <a:cubicBezTo>
                  <a:pt x="1488591" y="253909"/>
                  <a:pt x="1481482" y="249592"/>
                  <a:pt x="1476800" y="247284"/>
                </a:cubicBezTo>
                <a:cubicBezTo>
                  <a:pt x="1472118" y="244975"/>
                  <a:pt x="1470917" y="241580"/>
                  <a:pt x="1473197" y="237098"/>
                </a:cubicBezTo>
                <a:cubicBezTo>
                  <a:pt x="1475477" y="232617"/>
                  <a:pt x="1477485" y="227458"/>
                  <a:pt x="1479220" y="221622"/>
                </a:cubicBezTo>
                <a:cubicBezTo>
                  <a:pt x="1459430" y="224260"/>
                  <a:pt x="1445886" y="227620"/>
                  <a:pt x="1438587" y="231699"/>
                </a:cubicBezTo>
                <a:cubicBezTo>
                  <a:pt x="1431288" y="235779"/>
                  <a:pt x="1422511" y="232843"/>
                  <a:pt x="1412258" y="222891"/>
                </a:cubicBezTo>
                <a:cubicBezTo>
                  <a:pt x="1402005" y="212939"/>
                  <a:pt x="1403328" y="208422"/>
                  <a:pt x="1416227" y="209339"/>
                </a:cubicBezTo>
                <a:cubicBezTo>
                  <a:pt x="1429126" y="210257"/>
                  <a:pt x="1451622" y="208185"/>
                  <a:pt x="1483715" y="203123"/>
                </a:cubicBezTo>
                <a:cubicBezTo>
                  <a:pt x="1486124" y="193042"/>
                  <a:pt x="1486429" y="183907"/>
                  <a:pt x="1484630" y="175719"/>
                </a:cubicBezTo>
                <a:cubicBezTo>
                  <a:pt x="1482830" y="167531"/>
                  <a:pt x="1488254" y="166491"/>
                  <a:pt x="1500902" y="172600"/>
                </a:cubicBezTo>
                <a:cubicBezTo>
                  <a:pt x="1513550" y="178709"/>
                  <a:pt x="1518842" y="183627"/>
                  <a:pt x="1516777" y="187356"/>
                </a:cubicBezTo>
                <a:cubicBezTo>
                  <a:pt x="1514712" y="191084"/>
                  <a:pt x="1511693" y="194806"/>
                  <a:pt x="1507721" y="198520"/>
                </a:cubicBezTo>
                <a:lnTo>
                  <a:pt x="1527123" y="196326"/>
                </a:lnTo>
                <a:cubicBezTo>
                  <a:pt x="1528485" y="192396"/>
                  <a:pt x="1528941" y="187732"/>
                  <a:pt x="1528489" y="182333"/>
                </a:cubicBezTo>
                <a:cubicBezTo>
                  <a:pt x="1528037" y="176934"/>
                  <a:pt x="1531755" y="176461"/>
                  <a:pt x="1539642" y="180914"/>
                </a:cubicBezTo>
                <a:cubicBezTo>
                  <a:pt x="1547529" y="185366"/>
                  <a:pt x="1552731" y="189199"/>
                  <a:pt x="1555248" y="192411"/>
                </a:cubicBezTo>
                <a:cubicBezTo>
                  <a:pt x="1557765" y="195623"/>
                  <a:pt x="1557808" y="199821"/>
                  <a:pt x="1555377" y="205005"/>
                </a:cubicBezTo>
                <a:cubicBezTo>
                  <a:pt x="1552946" y="210189"/>
                  <a:pt x="1549935" y="217503"/>
                  <a:pt x="1546343" y="226946"/>
                </a:cubicBezTo>
                <a:cubicBezTo>
                  <a:pt x="1542751" y="236389"/>
                  <a:pt x="1537979" y="245713"/>
                  <a:pt x="1532028" y="254920"/>
                </a:cubicBezTo>
                <a:cubicBezTo>
                  <a:pt x="1537635" y="258519"/>
                  <a:pt x="1543084" y="262753"/>
                  <a:pt x="1548375" y="267622"/>
                </a:cubicBezTo>
                <a:lnTo>
                  <a:pt x="1553389" y="276852"/>
                </a:lnTo>
                <a:lnTo>
                  <a:pt x="1558647" y="272031"/>
                </a:lnTo>
                <a:cubicBezTo>
                  <a:pt x="1568405" y="264237"/>
                  <a:pt x="1576808" y="256816"/>
                  <a:pt x="1583857" y="249768"/>
                </a:cubicBezTo>
                <a:cubicBezTo>
                  <a:pt x="1590905" y="242720"/>
                  <a:pt x="1596967" y="235661"/>
                  <a:pt x="1602044" y="228591"/>
                </a:cubicBezTo>
                <a:cubicBezTo>
                  <a:pt x="1596006" y="218883"/>
                  <a:pt x="1590170" y="210347"/>
                  <a:pt x="1584534" y="202983"/>
                </a:cubicBezTo>
                <a:cubicBezTo>
                  <a:pt x="1578898" y="195619"/>
                  <a:pt x="1573887" y="188879"/>
                  <a:pt x="1569498" y="182763"/>
                </a:cubicBezTo>
                <a:cubicBezTo>
                  <a:pt x="1565110" y="176647"/>
                  <a:pt x="1566430" y="173019"/>
                  <a:pt x="1573456" y="171879"/>
                </a:cubicBezTo>
                <a:cubicBezTo>
                  <a:pt x="1580483" y="170739"/>
                  <a:pt x="1585767" y="172392"/>
                  <a:pt x="1589310" y="176837"/>
                </a:cubicBezTo>
                <a:cubicBezTo>
                  <a:pt x="1592852" y="181283"/>
                  <a:pt x="1600516" y="192561"/>
                  <a:pt x="1612304" y="210673"/>
                </a:cubicBezTo>
                <a:cubicBezTo>
                  <a:pt x="1616276" y="201381"/>
                  <a:pt x="1618936" y="190285"/>
                  <a:pt x="1620284" y="177386"/>
                </a:cubicBezTo>
                <a:cubicBezTo>
                  <a:pt x="1621632" y="164487"/>
                  <a:pt x="1621955" y="152688"/>
                  <a:pt x="1621252" y="141991"/>
                </a:cubicBezTo>
                <a:cubicBezTo>
                  <a:pt x="1616620" y="142894"/>
                  <a:pt x="1610361" y="142894"/>
                  <a:pt x="1602474" y="141991"/>
                </a:cubicBezTo>
                <a:cubicBezTo>
                  <a:pt x="1592364" y="153936"/>
                  <a:pt x="1581666" y="162773"/>
                  <a:pt x="1570380" y="168502"/>
                </a:cubicBezTo>
                <a:cubicBezTo>
                  <a:pt x="1559095" y="174231"/>
                  <a:pt x="1559105" y="169294"/>
                  <a:pt x="1570413" y="153692"/>
                </a:cubicBezTo>
                <a:cubicBezTo>
                  <a:pt x="1581720" y="138090"/>
                  <a:pt x="1591170" y="118964"/>
                  <a:pt x="1598763" y="96313"/>
                </a:cubicBezTo>
                <a:cubicBezTo>
                  <a:pt x="1606357" y="73663"/>
                  <a:pt x="1609716" y="59825"/>
                  <a:pt x="1608841" y="54799"/>
                </a:cubicBezTo>
                <a:cubicBezTo>
                  <a:pt x="1607966" y="49772"/>
                  <a:pt x="1607292" y="44348"/>
                  <a:pt x="1606819" y="38526"/>
                </a:cubicBezTo>
                <a:cubicBezTo>
                  <a:pt x="1606582" y="35615"/>
                  <a:pt x="1608154" y="34314"/>
                  <a:pt x="1611535" y="34625"/>
                </a:cubicBezTo>
                <a:close/>
                <a:moveTo>
                  <a:pt x="2994441" y="33880"/>
                </a:moveTo>
                <a:cubicBezTo>
                  <a:pt x="3001152" y="33880"/>
                  <a:pt x="3010086" y="35271"/>
                  <a:pt x="3021243" y="38053"/>
                </a:cubicBezTo>
                <a:cubicBezTo>
                  <a:pt x="3033103" y="40046"/>
                  <a:pt x="3041961" y="45062"/>
                  <a:pt x="3047819" y="53099"/>
                </a:cubicBezTo>
                <a:cubicBezTo>
                  <a:pt x="3053677" y="61137"/>
                  <a:pt x="3054333" y="68963"/>
                  <a:pt x="3049787" y="76578"/>
                </a:cubicBezTo>
                <a:cubicBezTo>
                  <a:pt x="3045241" y="84192"/>
                  <a:pt x="3036648" y="83773"/>
                  <a:pt x="3024007" y="75319"/>
                </a:cubicBezTo>
                <a:cubicBezTo>
                  <a:pt x="3011366" y="66866"/>
                  <a:pt x="3001016" y="57846"/>
                  <a:pt x="2992957" y="48259"/>
                </a:cubicBezTo>
                <a:cubicBezTo>
                  <a:pt x="2984898" y="38673"/>
                  <a:pt x="2985393" y="33880"/>
                  <a:pt x="2994441" y="33880"/>
                </a:cubicBezTo>
                <a:close/>
                <a:moveTo>
                  <a:pt x="1213266" y="33880"/>
                </a:moveTo>
                <a:cubicBezTo>
                  <a:pt x="1219977" y="33880"/>
                  <a:pt x="1228911" y="35271"/>
                  <a:pt x="1240068" y="38053"/>
                </a:cubicBezTo>
                <a:cubicBezTo>
                  <a:pt x="1251927" y="40046"/>
                  <a:pt x="1260786" y="45062"/>
                  <a:pt x="1266644" y="53099"/>
                </a:cubicBezTo>
                <a:cubicBezTo>
                  <a:pt x="1272502" y="61137"/>
                  <a:pt x="1273158" y="68963"/>
                  <a:pt x="1268612" y="76578"/>
                </a:cubicBezTo>
                <a:cubicBezTo>
                  <a:pt x="1264066" y="84192"/>
                  <a:pt x="1255473" y="83773"/>
                  <a:pt x="1242832" y="75319"/>
                </a:cubicBezTo>
                <a:cubicBezTo>
                  <a:pt x="1230191" y="66866"/>
                  <a:pt x="1219841" y="57846"/>
                  <a:pt x="1211782" y="48259"/>
                </a:cubicBezTo>
                <a:cubicBezTo>
                  <a:pt x="1203723" y="38673"/>
                  <a:pt x="1204218" y="33880"/>
                  <a:pt x="1213266" y="33880"/>
                </a:cubicBezTo>
                <a:close/>
                <a:moveTo>
                  <a:pt x="215578" y="30587"/>
                </a:moveTo>
                <a:cubicBezTo>
                  <a:pt x="223915" y="30389"/>
                  <a:pt x="231850" y="33476"/>
                  <a:pt x="239384" y="39849"/>
                </a:cubicBezTo>
                <a:cubicBezTo>
                  <a:pt x="249429" y="48345"/>
                  <a:pt x="247977" y="53995"/>
                  <a:pt x="235028" y="56799"/>
                </a:cubicBezTo>
                <a:cubicBezTo>
                  <a:pt x="222079" y="59602"/>
                  <a:pt x="198855" y="62488"/>
                  <a:pt x="165356" y="65457"/>
                </a:cubicBezTo>
                <a:cubicBezTo>
                  <a:pt x="177961" y="71982"/>
                  <a:pt x="183339" y="77556"/>
                  <a:pt x="181489" y="82181"/>
                </a:cubicBezTo>
                <a:cubicBezTo>
                  <a:pt x="179639" y="86806"/>
                  <a:pt x="177861" y="95894"/>
                  <a:pt x="176154" y="109445"/>
                </a:cubicBezTo>
                <a:cubicBezTo>
                  <a:pt x="194840" y="106893"/>
                  <a:pt x="206860" y="104229"/>
                  <a:pt x="212217" y="101454"/>
                </a:cubicBezTo>
                <a:cubicBezTo>
                  <a:pt x="217573" y="98680"/>
                  <a:pt x="224255" y="98712"/>
                  <a:pt x="232264" y="101551"/>
                </a:cubicBezTo>
                <a:cubicBezTo>
                  <a:pt x="240273" y="104391"/>
                  <a:pt x="248221" y="108331"/>
                  <a:pt x="256108" y="113371"/>
                </a:cubicBezTo>
                <a:cubicBezTo>
                  <a:pt x="263995" y="118412"/>
                  <a:pt x="266129" y="125915"/>
                  <a:pt x="262508" y="135882"/>
                </a:cubicBezTo>
                <a:cubicBezTo>
                  <a:pt x="258887" y="145848"/>
                  <a:pt x="256850" y="168613"/>
                  <a:pt x="256399" y="204177"/>
                </a:cubicBezTo>
                <a:cubicBezTo>
                  <a:pt x="255947" y="239741"/>
                  <a:pt x="253104" y="263707"/>
                  <a:pt x="247870" y="276075"/>
                </a:cubicBezTo>
                <a:cubicBezTo>
                  <a:pt x="242636" y="288444"/>
                  <a:pt x="234924" y="297309"/>
                  <a:pt x="224736" y="302673"/>
                </a:cubicBezTo>
                <a:cubicBezTo>
                  <a:pt x="214547" y="308036"/>
                  <a:pt x="208653" y="306620"/>
                  <a:pt x="207054" y="298424"/>
                </a:cubicBezTo>
                <a:cubicBezTo>
                  <a:pt x="205455" y="290229"/>
                  <a:pt x="198081" y="280754"/>
                  <a:pt x="184931" y="269998"/>
                </a:cubicBezTo>
                <a:cubicBezTo>
                  <a:pt x="171781" y="259243"/>
                  <a:pt x="171820" y="255443"/>
                  <a:pt x="185049" y="258598"/>
                </a:cubicBezTo>
                <a:cubicBezTo>
                  <a:pt x="198278" y="261753"/>
                  <a:pt x="207767" y="263151"/>
                  <a:pt x="213518" y="262793"/>
                </a:cubicBezTo>
                <a:cubicBezTo>
                  <a:pt x="219268" y="262434"/>
                  <a:pt x="223226" y="253159"/>
                  <a:pt x="225392" y="234969"/>
                </a:cubicBezTo>
                <a:cubicBezTo>
                  <a:pt x="227557" y="216778"/>
                  <a:pt x="228640" y="197459"/>
                  <a:pt x="228640" y="177009"/>
                </a:cubicBezTo>
                <a:cubicBezTo>
                  <a:pt x="228640" y="156833"/>
                  <a:pt x="227654" y="143787"/>
                  <a:pt x="225682" y="137871"/>
                </a:cubicBezTo>
                <a:cubicBezTo>
                  <a:pt x="223710" y="131956"/>
                  <a:pt x="220512" y="128238"/>
                  <a:pt x="216088" y="126718"/>
                </a:cubicBezTo>
                <a:cubicBezTo>
                  <a:pt x="211664" y="125198"/>
                  <a:pt x="198160" y="126094"/>
                  <a:pt x="175574" y="129407"/>
                </a:cubicBezTo>
                <a:cubicBezTo>
                  <a:pt x="173222" y="142729"/>
                  <a:pt x="170720" y="154008"/>
                  <a:pt x="168067" y="163243"/>
                </a:cubicBezTo>
                <a:cubicBezTo>
                  <a:pt x="172770" y="164505"/>
                  <a:pt x="179420" y="167043"/>
                  <a:pt x="188017" y="170857"/>
                </a:cubicBezTo>
                <a:cubicBezTo>
                  <a:pt x="196614" y="174672"/>
                  <a:pt x="203311" y="180006"/>
                  <a:pt x="208108" y="186861"/>
                </a:cubicBezTo>
                <a:cubicBezTo>
                  <a:pt x="212905" y="193716"/>
                  <a:pt x="213790" y="201001"/>
                  <a:pt x="210765" y="208716"/>
                </a:cubicBezTo>
                <a:cubicBezTo>
                  <a:pt x="207739" y="216431"/>
                  <a:pt x="200913" y="216022"/>
                  <a:pt x="190287" y="207489"/>
                </a:cubicBezTo>
                <a:cubicBezTo>
                  <a:pt x="179661" y="198957"/>
                  <a:pt x="170691" y="188374"/>
                  <a:pt x="163377" y="175740"/>
                </a:cubicBezTo>
                <a:cubicBezTo>
                  <a:pt x="152393" y="201940"/>
                  <a:pt x="137128" y="220188"/>
                  <a:pt x="117582" y="230484"/>
                </a:cubicBezTo>
                <a:cubicBezTo>
                  <a:pt x="98036" y="240780"/>
                  <a:pt x="94171" y="239203"/>
                  <a:pt x="105988" y="225752"/>
                </a:cubicBezTo>
                <a:lnTo>
                  <a:pt x="122025" y="202109"/>
                </a:lnTo>
                <a:lnTo>
                  <a:pt x="120588" y="202601"/>
                </a:lnTo>
                <a:cubicBezTo>
                  <a:pt x="118068" y="202691"/>
                  <a:pt x="115094" y="201388"/>
                  <a:pt x="111667" y="198692"/>
                </a:cubicBezTo>
                <a:cubicBezTo>
                  <a:pt x="104812" y="193300"/>
                  <a:pt x="100481" y="187449"/>
                  <a:pt x="98674" y="181139"/>
                </a:cubicBezTo>
                <a:cubicBezTo>
                  <a:pt x="95003" y="194361"/>
                  <a:pt x="88507" y="206099"/>
                  <a:pt x="79186" y="216352"/>
                </a:cubicBezTo>
                <a:cubicBezTo>
                  <a:pt x="69865" y="226605"/>
                  <a:pt x="58701" y="234324"/>
                  <a:pt x="45694" y="239508"/>
                </a:cubicBezTo>
                <a:cubicBezTo>
                  <a:pt x="32688" y="244692"/>
                  <a:pt x="30978" y="242118"/>
                  <a:pt x="40564" y="231785"/>
                </a:cubicBezTo>
                <a:cubicBezTo>
                  <a:pt x="50151" y="221453"/>
                  <a:pt x="59153" y="208988"/>
                  <a:pt x="67570" y="194390"/>
                </a:cubicBezTo>
                <a:cubicBezTo>
                  <a:pt x="75988" y="179791"/>
                  <a:pt x="81086" y="161873"/>
                  <a:pt x="82864" y="140635"/>
                </a:cubicBezTo>
                <a:cubicBezTo>
                  <a:pt x="66057" y="142442"/>
                  <a:pt x="49918" y="144120"/>
                  <a:pt x="34445" y="145669"/>
                </a:cubicBezTo>
                <a:lnTo>
                  <a:pt x="34445" y="205360"/>
                </a:lnTo>
                <a:cubicBezTo>
                  <a:pt x="34445" y="218424"/>
                  <a:pt x="33971" y="232022"/>
                  <a:pt x="33025" y="246154"/>
                </a:cubicBezTo>
                <a:cubicBezTo>
                  <a:pt x="32078" y="260287"/>
                  <a:pt x="29594" y="270307"/>
                  <a:pt x="25572" y="276215"/>
                </a:cubicBezTo>
                <a:cubicBezTo>
                  <a:pt x="21549" y="282123"/>
                  <a:pt x="16595" y="280449"/>
                  <a:pt x="10708" y="271192"/>
                </a:cubicBezTo>
                <a:cubicBezTo>
                  <a:pt x="4821" y="261936"/>
                  <a:pt x="3007" y="252618"/>
                  <a:pt x="5266" y="243240"/>
                </a:cubicBezTo>
                <a:cubicBezTo>
                  <a:pt x="7524" y="233861"/>
                  <a:pt x="9098" y="215739"/>
                  <a:pt x="9987" y="188872"/>
                </a:cubicBezTo>
                <a:cubicBezTo>
                  <a:pt x="10876" y="162006"/>
                  <a:pt x="8621" y="143625"/>
                  <a:pt x="3222" y="133731"/>
                </a:cubicBezTo>
                <a:cubicBezTo>
                  <a:pt x="-2177" y="123836"/>
                  <a:pt x="-789" y="119828"/>
                  <a:pt x="7385" y="121706"/>
                </a:cubicBezTo>
                <a:cubicBezTo>
                  <a:pt x="15558" y="123585"/>
                  <a:pt x="21761" y="125159"/>
                  <a:pt x="25991" y="126428"/>
                </a:cubicBezTo>
                <a:cubicBezTo>
                  <a:pt x="30221" y="127697"/>
                  <a:pt x="49660" y="126697"/>
                  <a:pt x="84305" y="123427"/>
                </a:cubicBezTo>
                <a:cubicBezTo>
                  <a:pt x="85152" y="99393"/>
                  <a:pt x="84248" y="83984"/>
                  <a:pt x="81595" y="77202"/>
                </a:cubicBezTo>
                <a:cubicBezTo>
                  <a:pt x="67714" y="78980"/>
                  <a:pt x="57292" y="80098"/>
                  <a:pt x="50330" y="80557"/>
                </a:cubicBezTo>
                <a:cubicBezTo>
                  <a:pt x="43368" y="81016"/>
                  <a:pt x="35352" y="77176"/>
                  <a:pt x="26281" y="69038"/>
                </a:cubicBezTo>
                <a:cubicBezTo>
                  <a:pt x="17211" y="60900"/>
                  <a:pt x="19904" y="56831"/>
                  <a:pt x="34359" y="56831"/>
                </a:cubicBezTo>
                <a:cubicBezTo>
                  <a:pt x="46791" y="56831"/>
                  <a:pt x="66789" y="55053"/>
                  <a:pt x="94351" y="51497"/>
                </a:cubicBezTo>
                <a:cubicBezTo>
                  <a:pt x="121913" y="47940"/>
                  <a:pt x="144728" y="44578"/>
                  <a:pt x="162797" y="41408"/>
                </a:cubicBezTo>
                <a:cubicBezTo>
                  <a:pt x="180865" y="38239"/>
                  <a:pt x="195636" y="35063"/>
                  <a:pt x="207108" y="31879"/>
                </a:cubicBezTo>
                <a:cubicBezTo>
                  <a:pt x="209976" y="31083"/>
                  <a:pt x="212799" y="30653"/>
                  <a:pt x="215578" y="30587"/>
                </a:cubicBezTo>
                <a:close/>
                <a:moveTo>
                  <a:pt x="2921735" y="22284"/>
                </a:moveTo>
                <a:cubicBezTo>
                  <a:pt x="2923143" y="22296"/>
                  <a:pt x="2924861" y="22669"/>
                  <a:pt x="2926888" y="23404"/>
                </a:cubicBezTo>
                <a:cubicBezTo>
                  <a:pt x="2934998" y="26344"/>
                  <a:pt x="2942221" y="30721"/>
                  <a:pt x="2948560" y="36536"/>
                </a:cubicBezTo>
                <a:cubicBezTo>
                  <a:pt x="2954898" y="42351"/>
                  <a:pt x="2956357" y="46954"/>
                  <a:pt x="2952937" y="50346"/>
                </a:cubicBezTo>
                <a:cubicBezTo>
                  <a:pt x="2949517" y="53737"/>
                  <a:pt x="2944484" y="62521"/>
                  <a:pt x="2937837" y="76696"/>
                </a:cubicBezTo>
                <a:cubicBezTo>
                  <a:pt x="2931190" y="90871"/>
                  <a:pt x="2920388" y="112027"/>
                  <a:pt x="2905432" y="140162"/>
                </a:cubicBezTo>
                <a:cubicBezTo>
                  <a:pt x="2918926" y="149770"/>
                  <a:pt x="2924988" y="160203"/>
                  <a:pt x="2923619" y="171460"/>
                </a:cubicBezTo>
                <a:cubicBezTo>
                  <a:pt x="2922249" y="182717"/>
                  <a:pt x="2921335" y="201657"/>
                  <a:pt x="2920876" y="228279"/>
                </a:cubicBezTo>
                <a:cubicBezTo>
                  <a:pt x="2920417" y="254902"/>
                  <a:pt x="2918187" y="275523"/>
                  <a:pt x="2914186" y="290143"/>
                </a:cubicBezTo>
                <a:cubicBezTo>
                  <a:pt x="2910185" y="304763"/>
                  <a:pt x="2904324" y="305842"/>
                  <a:pt x="2896602" y="293380"/>
                </a:cubicBezTo>
                <a:cubicBezTo>
                  <a:pt x="2888880" y="280919"/>
                  <a:pt x="2886600" y="270038"/>
                  <a:pt x="2889762" y="260738"/>
                </a:cubicBezTo>
                <a:cubicBezTo>
                  <a:pt x="2892924" y="251439"/>
                  <a:pt x="2894949" y="240278"/>
                  <a:pt x="2895838" y="227257"/>
                </a:cubicBezTo>
                <a:cubicBezTo>
                  <a:pt x="2896727" y="214237"/>
                  <a:pt x="2897172" y="199287"/>
                  <a:pt x="2897172" y="182408"/>
                </a:cubicBezTo>
                <a:cubicBezTo>
                  <a:pt x="2897172" y="166046"/>
                  <a:pt x="2896885" y="156173"/>
                  <a:pt x="2896311" y="152789"/>
                </a:cubicBezTo>
                <a:cubicBezTo>
                  <a:pt x="2888869" y="163831"/>
                  <a:pt x="2880598" y="173672"/>
                  <a:pt x="2871499" y="182312"/>
                </a:cubicBezTo>
                <a:cubicBezTo>
                  <a:pt x="2862400" y="190952"/>
                  <a:pt x="2852032" y="197641"/>
                  <a:pt x="2840395" y="202381"/>
                </a:cubicBezTo>
                <a:cubicBezTo>
                  <a:pt x="2828758" y="207120"/>
                  <a:pt x="2828880" y="202503"/>
                  <a:pt x="2840761" y="188528"/>
                </a:cubicBezTo>
                <a:cubicBezTo>
                  <a:pt x="2852642" y="174554"/>
                  <a:pt x="2864372" y="158661"/>
                  <a:pt x="2875952" y="140851"/>
                </a:cubicBezTo>
                <a:cubicBezTo>
                  <a:pt x="2887531" y="123040"/>
                  <a:pt x="2897788" y="102591"/>
                  <a:pt x="2906722" y="79503"/>
                </a:cubicBezTo>
                <a:cubicBezTo>
                  <a:pt x="2915656" y="56415"/>
                  <a:pt x="2919223" y="40559"/>
                  <a:pt x="2917424" y="31933"/>
                </a:cubicBezTo>
                <a:cubicBezTo>
                  <a:pt x="2916074" y="25464"/>
                  <a:pt x="2917511" y="22247"/>
                  <a:pt x="2921735" y="22284"/>
                </a:cubicBezTo>
                <a:close/>
                <a:moveTo>
                  <a:pt x="1140560" y="22284"/>
                </a:moveTo>
                <a:cubicBezTo>
                  <a:pt x="1141968" y="22296"/>
                  <a:pt x="1143686" y="22669"/>
                  <a:pt x="1145713" y="23404"/>
                </a:cubicBezTo>
                <a:cubicBezTo>
                  <a:pt x="1153823" y="26344"/>
                  <a:pt x="1161046" y="30721"/>
                  <a:pt x="1167385" y="36536"/>
                </a:cubicBezTo>
                <a:cubicBezTo>
                  <a:pt x="1173723" y="42351"/>
                  <a:pt x="1175182" y="46954"/>
                  <a:pt x="1171762" y="50346"/>
                </a:cubicBezTo>
                <a:cubicBezTo>
                  <a:pt x="1168342" y="53737"/>
                  <a:pt x="1163309" y="62521"/>
                  <a:pt x="1156662" y="76696"/>
                </a:cubicBezTo>
                <a:cubicBezTo>
                  <a:pt x="1150015" y="90871"/>
                  <a:pt x="1139213" y="112027"/>
                  <a:pt x="1124257" y="140162"/>
                </a:cubicBezTo>
                <a:cubicBezTo>
                  <a:pt x="1137751" y="149770"/>
                  <a:pt x="1143813" y="160203"/>
                  <a:pt x="1142444" y="171460"/>
                </a:cubicBezTo>
                <a:cubicBezTo>
                  <a:pt x="1141074" y="182717"/>
                  <a:pt x="1140160" y="201657"/>
                  <a:pt x="1139701" y="228279"/>
                </a:cubicBezTo>
                <a:cubicBezTo>
                  <a:pt x="1139242" y="254902"/>
                  <a:pt x="1137012" y="275523"/>
                  <a:pt x="1133011" y="290143"/>
                </a:cubicBezTo>
                <a:cubicBezTo>
                  <a:pt x="1129010" y="304763"/>
                  <a:pt x="1123149" y="305842"/>
                  <a:pt x="1115427" y="293380"/>
                </a:cubicBezTo>
                <a:cubicBezTo>
                  <a:pt x="1107704" y="280919"/>
                  <a:pt x="1105424" y="270038"/>
                  <a:pt x="1108586" y="260738"/>
                </a:cubicBezTo>
                <a:cubicBezTo>
                  <a:pt x="1111748" y="251439"/>
                  <a:pt x="1113774" y="240278"/>
                  <a:pt x="1114663" y="227257"/>
                </a:cubicBezTo>
                <a:cubicBezTo>
                  <a:pt x="1115552" y="214237"/>
                  <a:pt x="1115997" y="199287"/>
                  <a:pt x="1115997" y="182408"/>
                </a:cubicBezTo>
                <a:cubicBezTo>
                  <a:pt x="1115997" y="166046"/>
                  <a:pt x="1115710" y="156173"/>
                  <a:pt x="1115136" y="152789"/>
                </a:cubicBezTo>
                <a:cubicBezTo>
                  <a:pt x="1107694" y="163831"/>
                  <a:pt x="1099423" y="173672"/>
                  <a:pt x="1090324" y="182312"/>
                </a:cubicBezTo>
                <a:cubicBezTo>
                  <a:pt x="1081225" y="190952"/>
                  <a:pt x="1070857" y="197641"/>
                  <a:pt x="1059220" y="202381"/>
                </a:cubicBezTo>
                <a:cubicBezTo>
                  <a:pt x="1047583" y="207120"/>
                  <a:pt x="1047705" y="202503"/>
                  <a:pt x="1059586" y="188528"/>
                </a:cubicBezTo>
                <a:cubicBezTo>
                  <a:pt x="1071467" y="174554"/>
                  <a:pt x="1083197" y="158661"/>
                  <a:pt x="1094777" y="140851"/>
                </a:cubicBezTo>
                <a:cubicBezTo>
                  <a:pt x="1106356" y="123040"/>
                  <a:pt x="1116613" y="102591"/>
                  <a:pt x="1125547" y="79503"/>
                </a:cubicBezTo>
                <a:cubicBezTo>
                  <a:pt x="1134481" y="56415"/>
                  <a:pt x="1138048" y="40559"/>
                  <a:pt x="1136249" y="31933"/>
                </a:cubicBezTo>
                <a:cubicBezTo>
                  <a:pt x="1134899" y="25464"/>
                  <a:pt x="1136336" y="22247"/>
                  <a:pt x="1140560" y="22284"/>
                </a:cubicBezTo>
                <a:close/>
                <a:moveTo>
                  <a:pt x="4002551" y="12910"/>
                </a:moveTo>
                <a:cubicBezTo>
                  <a:pt x="4004376" y="12281"/>
                  <a:pt x="4007339" y="12319"/>
                  <a:pt x="4011441" y="13025"/>
                </a:cubicBezTo>
                <a:cubicBezTo>
                  <a:pt x="4019643" y="14438"/>
                  <a:pt x="4026419" y="16621"/>
                  <a:pt x="4031768" y="19575"/>
                </a:cubicBezTo>
                <a:cubicBezTo>
                  <a:pt x="4037117" y="22529"/>
                  <a:pt x="4038562" y="25813"/>
                  <a:pt x="4036102" y="29427"/>
                </a:cubicBezTo>
                <a:cubicBezTo>
                  <a:pt x="4033643" y="33041"/>
                  <a:pt x="4030829" y="36776"/>
                  <a:pt x="4027660" y="40634"/>
                </a:cubicBezTo>
                <a:cubicBezTo>
                  <a:pt x="4030585" y="40634"/>
                  <a:pt x="4037594" y="38605"/>
                  <a:pt x="4048686" y="34547"/>
                </a:cubicBezTo>
                <a:cubicBezTo>
                  <a:pt x="4059778" y="30488"/>
                  <a:pt x="4068045" y="31772"/>
                  <a:pt x="4073487" y="38397"/>
                </a:cubicBezTo>
                <a:cubicBezTo>
                  <a:pt x="4078929" y="45022"/>
                  <a:pt x="4077295" y="49762"/>
                  <a:pt x="4068583" y="52615"/>
                </a:cubicBezTo>
                <a:cubicBezTo>
                  <a:pt x="4059871" y="55469"/>
                  <a:pt x="4050787" y="57355"/>
                  <a:pt x="4041329" y="58272"/>
                </a:cubicBezTo>
                <a:cubicBezTo>
                  <a:pt x="4031872" y="59190"/>
                  <a:pt x="4024720" y="58753"/>
                  <a:pt x="4019873" y="56960"/>
                </a:cubicBezTo>
                <a:cubicBezTo>
                  <a:pt x="4009892" y="72390"/>
                  <a:pt x="3996294" y="85021"/>
                  <a:pt x="3979079" y="94851"/>
                </a:cubicBezTo>
                <a:cubicBezTo>
                  <a:pt x="3961863" y="104681"/>
                  <a:pt x="3957152" y="104670"/>
                  <a:pt x="3964946" y="94818"/>
                </a:cubicBezTo>
                <a:cubicBezTo>
                  <a:pt x="3972740" y="84967"/>
                  <a:pt x="3979079" y="76488"/>
                  <a:pt x="3983961" y="69383"/>
                </a:cubicBezTo>
                <a:cubicBezTo>
                  <a:pt x="3988844" y="62277"/>
                  <a:pt x="3993046" y="54989"/>
                  <a:pt x="3996566" y="47517"/>
                </a:cubicBezTo>
                <a:cubicBezTo>
                  <a:pt x="4000087" y="40046"/>
                  <a:pt x="4001847" y="34167"/>
                  <a:pt x="4001847" y="29879"/>
                </a:cubicBezTo>
                <a:cubicBezTo>
                  <a:pt x="4001847" y="25089"/>
                  <a:pt x="4001395" y="20730"/>
                  <a:pt x="4000492" y="16801"/>
                </a:cubicBezTo>
                <a:cubicBezTo>
                  <a:pt x="4000040" y="14836"/>
                  <a:pt x="4000727" y="13539"/>
                  <a:pt x="4002551" y="12910"/>
                </a:cubicBezTo>
                <a:close/>
                <a:moveTo>
                  <a:pt x="3287838" y="12832"/>
                </a:moveTo>
                <a:cubicBezTo>
                  <a:pt x="3291681" y="11548"/>
                  <a:pt x="3298683" y="13477"/>
                  <a:pt x="3308842" y="18618"/>
                </a:cubicBezTo>
                <a:cubicBezTo>
                  <a:pt x="3319003" y="23759"/>
                  <a:pt x="3322505" y="29363"/>
                  <a:pt x="3319350" y="35428"/>
                </a:cubicBezTo>
                <a:cubicBezTo>
                  <a:pt x="3316196" y="41494"/>
                  <a:pt x="3314618" y="63464"/>
                  <a:pt x="3314618" y="101336"/>
                </a:cubicBezTo>
                <a:lnTo>
                  <a:pt x="3336644" y="97400"/>
                </a:lnTo>
                <a:cubicBezTo>
                  <a:pt x="3347199" y="94632"/>
                  <a:pt x="3354717" y="95833"/>
                  <a:pt x="3359198" y="101003"/>
                </a:cubicBezTo>
                <a:cubicBezTo>
                  <a:pt x="3363680" y="106172"/>
                  <a:pt x="3361317" y="110464"/>
                  <a:pt x="3352110" y="113877"/>
                </a:cubicBezTo>
                <a:cubicBezTo>
                  <a:pt x="3342904" y="117290"/>
                  <a:pt x="3329962" y="120193"/>
                  <a:pt x="3313284" y="122588"/>
                </a:cubicBezTo>
                <a:lnTo>
                  <a:pt x="3313284" y="127493"/>
                </a:lnTo>
                <a:cubicBezTo>
                  <a:pt x="3327065" y="129113"/>
                  <a:pt x="3337932" y="132705"/>
                  <a:pt x="3345883" y="138269"/>
                </a:cubicBezTo>
                <a:cubicBezTo>
                  <a:pt x="3353835" y="143833"/>
                  <a:pt x="3356298" y="151018"/>
                  <a:pt x="3353272" y="159823"/>
                </a:cubicBezTo>
                <a:cubicBezTo>
                  <a:pt x="3350247" y="168628"/>
                  <a:pt x="3343721" y="168169"/>
                  <a:pt x="3333698" y="158446"/>
                </a:cubicBezTo>
                <a:cubicBezTo>
                  <a:pt x="3323674" y="148723"/>
                  <a:pt x="3316870" y="141890"/>
                  <a:pt x="3313284" y="137947"/>
                </a:cubicBezTo>
                <a:cubicBezTo>
                  <a:pt x="3313284" y="146264"/>
                  <a:pt x="3311976" y="154868"/>
                  <a:pt x="3309359" y="163759"/>
                </a:cubicBezTo>
                <a:cubicBezTo>
                  <a:pt x="3306742" y="172650"/>
                  <a:pt x="3302440" y="173145"/>
                  <a:pt x="3296452" y="165243"/>
                </a:cubicBezTo>
                <a:cubicBezTo>
                  <a:pt x="3290466" y="157342"/>
                  <a:pt x="3288146" y="150566"/>
                  <a:pt x="3289494" y="144916"/>
                </a:cubicBezTo>
                <a:cubicBezTo>
                  <a:pt x="3290842" y="139266"/>
                  <a:pt x="3291480" y="134240"/>
                  <a:pt x="3291408" y="129837"/>
                </a:cubicBezTo>
                <a:cubicBezTo>
                  <a:pt x="3273512" y="157198"/>
                  <a:pt x="3254432" y="175289"/>
                  <a:pt x="3234169" y="184108"/>
                </a:cubicBezTo>
                <a:cubicBezTo>
                  <a:pt x="3213907" y="192927"/>
                  <a:pt x="3209078" y="192339"/>
                  <a:pt x="3219682" y="182344"/>
                </a:cubicBezTo>
                <a:cubicBezTo>
                  <a:pt x="3230287" y="172349"/>
                  <a:pt x="3241142" y="161576"/>
                  <a:pt x="3252249" y="150025"/>
                </a:cubicBezTo>
                <a:cubicBezTo>
                  <a:pt x="3263356" y="138474"/>
                  <a:pt x="3271046" y="129945"/>
                  <a:pt x="3275319" y="124438"/>
                </a:cubicBezTo>
                <a:cubicBezTo>
                  <a:pt x="3266370" y="128826"/>
                  <a:pt x="3259028" y="131501"/>
                  <a:pt x="3253292" y="132462"/>
                </a:cubicBezTo>
                <a:cubicBezTo>
                  <a:pt x="3247556" y="133422"/>
                  <a:pt x="3240569" y="130049"/>
                  <a:pt x="3232330" y="122341"/>
                </a:cubicBezTo>
                <a:cubicBezTo>
                  <a:pt x="3224092" y="114633"/>
                  <a:pt x="3225533" y="111238"/>
                  <a:pt x="3236654" y="112156"/>
                </a:cubicBezTo>
                <a:cubicBezTo>
                  <a:pt x="3247775" y="113074"/>
                  <a:pt x="3266062" y="111073"/>
                  <a:pt x="3291516" y="106154"/>
                </a:cubicBezTo>
                <a:lnTo>
                  <a:pt x="3291516" y="59585"/>
                </a:lnTo>
                <a:cubicBezTo>
                  <a:pt x="3291516" y="41516"/>
                  <a:pt x="3289942" y="29527"/>
                  <a:pt x="3286794" y="23619"/>
                </a:cubicBezTo>
                <a:cubicBezTo>
                  <a:pt x="3283647" y="17711"/>
                  <a:pt x="3283995" y="14115"/>
                  <a:pt x="3287838" y="12832"/>
                </a:cubicBezTo>
                <a:close/>
                <a:moveTo>
                  <a:pt x="1497138" y="12832"/>
                </a:moveTo>
                <a:cubicBezTo>
                  <a:pt x="1500981" y="11548"/>
                  <a:pt x="1507983" y="13477"/>
                  <a:pt x="1518143" y="18618"/>
                </a:cubicBezTo>
                <a:cubicBezTo>
                  <a:pt x="1528303" y="23759"/>
                  <a:pt x="1531805" y="29363"/>
                  <a:pt x="1528650" y="35428"/>
                </a:cubicBezTo>
                <a:cubicBezTo>
                  <a:pt x="1525495" y="41494"/>
                  <a:pt x="1523918" y="63464"/>
                  <a:pt x="1523918" y="101336"/>
                </a:cubicBezTo>
                <a:lnTo>
                  <a:pt x="1545945" y="97400"/>
                </a:lnTo>
                <a:cubicBezTo>
                  <a:pt x="1556499" y="94632"/>
                  <a:pt x="1564017" y="95833"/>
                  <a:pt x="1568498" y="101003"/>
                </a:cubicBezTo>
                <a:cubicBezTo>
                  <a:pt x="1572980" y="106172"/>
                  <a:pt x="1570617" y="110464"/>
                  <a:pt x="1561411" y="113877"/>
                </a:cubicBezTo>
                <a:cubicBezTo>
                  <a:pt x="1552204" y="117290"/>
                  <a:pt x="1539262" y="120193"/>
                  <a:pt x="1522585" y="122588"/>
                </a:cubicBezTo>
                <a:lnTo>
                  <a:pt x="1522585" y="127493"/>
                </a:lnTo>
                <a:cubicBezTo>
                  <a:pt x="1536366" y="129113"/>
                  <a:pt x="1547232" y="132705"/>
                  <a:pt x="1555183" y="138269"/>
                </a:cubicBezTo>
                <a:cubicBezTo>
                  <a:pt x="1563135" y="143833"/>
                  <a:pt x="1565598" y="151018"/>
                  <a:pt x="1562572" y="159823"/>
                </a:cubicBezTo>
                <a:cubicBezTo>
                  <a:pt x="1559546" y="168628"/>
                  <a:pt x="1553022" y="168169"/>
                  <a:pt x="1542998" y="158446"/>
                </a:cubicBezTo>
                <a:cubicBezTo>
                  <a:pt x="1532974" y="148723"/>
                  <a:pt x="1526170" y="141890"/>
                  <a:pt x="1522585" y="137947"/>
                </a:cubicBezTo>
                <a:cubicBezTo>
                  <a:pt x="1522585" y="146264"/>
                  <a:pt x="1521276" y="154868"/>
                  <a:pt x="1518659" y="163759"/>
                </a:cubicBezTo>
                <a:cubicBezTo>
                  <a:pt x="1516042" y="172650"/>
                  <a:pt x="1511740" y="173145"/>
                  <a:pt x="1505753" y="165243"/>
                </a:cubicBezTo>
                <a:cubicBezTo>
                  <a:pt x="1499766" y="157342"/>
                  <a:pt x="1497446" y="150566"/>
                  <a:pt x="1498794" y="144916"/>
                </a:cubicBezTo>
                <a:cubicBezTo>
                  <a:pt x="1500142" y="139266"/>
                  <a:pt x="1500780" y="134240"/>
                  <a:pt x="1500709" y="129837"/>
                </a:cubicBezTo>
                <a:cubicBezTo>
                  <a:pt x="1482812" y="157198"/>
                  <a:pt x="1463732" y="175289"/>
                  <a:pt x="1443470" y="184108"/>
                </a:cubicBezTo>
                <a:cubicBezTo>
                  <a:pt x="1423207" y="192927"/>
                  <a:pt x="1418378" y="192339"/>
                  <a:pt x="1428982" y="182344"/>
                </a:cubicBezTo>
                <a:cubicBezTo>
                  <a:pt x="1439587" y="172349"/>
                  <a:pt x="1450443" y="161576"/>
                  <a:pt x="1461549" y="150025"/>
                </a:cubicBezTo>
                <a:cubicBezTo>
                  <a:pt x="1472655" y="138474"/>
                  <a:pt x="1480345" y="129945"/>
                  <a:pt x="1484619" y="124438"/>
                </a:cubicBezTo>
                <a:cubicBezTo>
                  <a:pt x="1475670" y="128826"/>
                  <a:pt x="1468328" y="131501"/>
                  <a:pt x="1462592" y="132462"/>
                </a:cubicBezTo>
                <a:cubicBezTo>
                  <a:pt x="1456856" y="133422"/>
                  <a:pt x="1449869" y="130049"/>
                  <a:pt x="1441631" y="122341"/>
                </a:cubicBezTo>
                <a:cubicBezTo>
                  <a:pt x="1433392" y="114633"/>
                  <a:pt x="1434833" y="111238"/>
                  <a:pt x="1445954" y="112156"/>
                </a:cubicBezTo>
                <a:cubicBezTo>
                  <a:pt x="1457075" y="113074"/>
                  <a:pt x="1475362" y="111073"/>
                  <a:pt x="1500816" y="106154"/>
                </a:cubicBezTo>
                <a:lnTo>
                  <a:pt x="1500816" y="59585"/>
                </a:lnTo>
                <a:cubicBezTo>
                  <a:pt x="1500816" y="41516"/>
                  <a:pt x="1499242" y="29527"/>
                  <a:pt x="1496095" y="23619"/>
                </a:cubicBezTo>
                <a:cubicBezTo>
                  <a:pt x="1492947" y="17711"/>
                  <a:pt x="1493295" y="14115"/>
                  <a:pt x="1497138" y="12832"/>
                </a:cubicBezTo>
                <a:close/>
                <a:moveTo>
                  <a:pt x="4101521" y="1889"/>
                </a:moveTo>
                <a:cubicBezTo>
                  <a:pt x="4104908" y="1871"/>
                  <a:pt x="4109829" y="2898"/>
                  <a:pt x="4116282" y="4970"/>
                </a:cubicBezTo>
                <a:cubicBezTo>
                  <a:pt x="4129188" y="9114"/>
                  <a:pt x="4133842" y="14427"/>
                  <a:pt x="4130242" y="20909"/>
                </a:cubicBezTo>
                <a:lnTo>
                  <a:pt x="4122133" y="27104"/>
                </a:lnTo>
                <a:cubicBezTo>
                  <a:pt x="4128672" y="27176"/>
                  <a:pt x="4138438" y="25620"/>
                  <a:pt x="4151430" y="22436"/>
                </a:cubicBezTo>
                <a:cubicBezTo>
                  <a:pt x="4164422" y="19253"/>
                  <a:pt x="4173812" y="21321"/>
                  <a:pt x="4179598" y="28642"/>
                </a:cubicBezTo>
                <a:cubicBezTo>
                  <a:pt x="4185384" y="35963"/>
                  <a:pt x="4179035" y="41161"/>
                  <a:pt x="4160550" y="44237"/>
                </a:cubicBezTo>
                <a:cubicBezTo>
                  <a:pt x="4142066" y="47313"/>
                  <a:pt x="4127640" y="47955"/>
                  <a:pt x="4117272" y="46162"/>
                </a:cubicBezTo>
                <a:cubicBezTo>
                  <a:pt x="4109829" y="57993"/>
                  <a:pt x="4099755" y="67923"/>
                  <a:pt x="4087050" y="75954"/>
                </a:cubicBezTo>
                <a:lnTo>
                  <a:pt x="4081648" y="78849"/>
                </a:lnTo>
                <a:lnTo>
                  <a:pt x="4094740" y="75836"/>
                </a:lnTo>
                <a:cubicBezTo>
                  <a:pt x="4100182" y="73046"/>
                  <a:pt x="4106273" y="73104"/>
                  <a:pt x="4113013" y="76008"/>
                </a:cubicBezTo>
                <a:cubicBezTo>
                  <a:pt x="4119753" y="78912"/>
                  <a:pt x="4126331" y="82454"/>
                  <a:pt x="4132748" y="86634"/>
                </a:cubicBezTo>
                <a:cubicBezTo>
                  <a:pt x="4139166" y="90814"/>
                  <a:pt x="4140542" y="95930"/>
                  <a:pt x="4136878" y="101981"/>
                </a:cubicBezTo>
                <a:cubicBezTo>
                  <a:pt x="4133214" y="108033"/>
                  <a:pt x="4130045" y="120197"/>
                  <a:pt x="4127371" y="138474"/>
                </a:cubicBezTo>
                <a:cubicBezTo>
                  <a:pt x="4124696" y="156750"/>
                  <a:pt x="4121014" y="170904"/>
                  <a:pt x="4116325" y="180935"/>
                </a:cubicBezTo>
                <a:cubicBezTo>
                  <a:pt x="4115153" y="183443"/>
                  <a:pt x="4113898" y="185356"/>
                  <a:pt x="4112560" y="186675"/>
                </a:cubicBezTo>
                <a:lnTo>
                  <a:pt x="4110216" y="187870"/>
                </a:lnTo>
                <a:lnTo>
                  <a:pt x="4112765" y="188636"/>
                </a:lnTo>
                <a:cubicBezTo>
                  <a:pt x="4118107" y="190851"/>
                  <a:pt x="4120523" y="193035"/>
                  <a:pt x="4120014" y="195186"/>
                </a:cubicBezTo>
                <a:cubicBezTo>
                  <a:pt x="4119505" y="197337"/>
                  <a:pt x="4118412" y="199796"/>
                  <a:pt x="4116734" y="202564"/>
                </a:cubicBezTo>
                <a:cubicBezTo>
                  <a:pt x="4144539" y="199982"/>
                  <a:pt x="4165161" y="197537"/>
                  <a:pt x="4178598" y="195229"/>
                </a:cubicBezTo>
                <a:cubicBezTo>
                  <a:pt x="4192034" y="192920"/>
                  <a:pt x="4202854" y="194590"/>
                  <a:pt x="4211057" y="200241"/>
                </a:cubicBezTo>
                <a:cubicBezTo>
                  <a:pt x="4219259" y="205891"/>
                  <a:pt x="4222439" y="211092"/>
                  <a:pt x="4220596" y="215846"/>
                </a:cubicBezTo>
                <a:cubicBezTo>
                  <a:pt x="4218754" y="220600"/>
                  <a:pt x="4211766" y="222751"/>
                  <a:pt x="4199635" y="222299"/>
                </a:cubicBezTo>
                <a:cubicBezTo>
                  <a:pt x="4187503" y="221848"/>
                  <a:pt x="4176941" y="221622"/>
                  <a:pt x="4167950" y="221622"/>
                </a:cubicBezTo>
                <a:cubicBezTo>
                  <a:pt x="4160020" y="221622"/>
                  <a:pt x="4142948" y="222446"/>
                  <a:pt x="4116734" y="224095"/>
                </a:cubicBezTo>
                <a:cubicBezTo>
                  <a:pt x="4116734" y="263789"/>
                  <a:pt x="4116490" y="285583"/>
                  <a:pt x="4116003" y="289476"/>
                </a:cubicBezTo>
                <a:cubicBezTo>
                  <a:pt x="4115515" y="293369"/>
                  <a:pt x="4113780" y="299909"/>
                  <a:pt x="4110797" y="309093"/>
                </a:cubicBezTo>
                <a:cubicBezTo>
                  <a:pt x="4107814" y="318278"/>
                  <a:pt x="4104459" y="321333"/>
                  <a:pt x="4100730" y="318257"/>
                </a:cubicBezTo>
                <a:cubicBezTo>
                  <a:pt x="4097002" y="315181"/>
                  <a:pt x="4094664" y="310567"/>
                  <a:pt x="4093718" y="304415"/>
                </a:cubicBezTo>
                <a:cubicBezTo>
                  <a:pt x="4092771" y="298263"/>
                  <a:pt x="4092069" y="289214"/>
                  <a:pt x="4091610" y="277269"/>
                </a:cubicBezTo>
                <a:cubicBezTo>
                  <a:pt x="4091151" y="265324"/>
                  <a:pt x="4090922" y="248130"/>
                  <a:pt x="4090922" y="225687"/>
                </a:cubicBezTo>
                <a:lnTo>
                  <a:pt x="4033682" y="233388"/>
                </a:lnTo>
                <a:cubicBezTo>
                  <a:pt x="4030313" y="250209"/>
                  <a:pt x="4022275" y="265445"/>
                  <a:pt x="4009569" y="279097"/>
                </a:cubicBezTo>
                <a:cubicBezTo>
                  <a:pt x="3996864" y="292749"/>
                  <a:pt x="3981151" y="301658"/>
                  <a:pt x="3962430" y="305824"/>
                </a:cubicBezTo>
                <a:cubicBezTo>
                  <a:pt x="3943708" y="309990"/>
                  <a:pt x="3941023" y="307498"/>
                  <a:pt x="3954374" y="298349"/>
                </a:cubicBezTo>
                <a:cubicBezTo>
                  <a:pt x="3967725" y="289200"/>
                  <a:pt x="3978996" y="279373"/>
                  <a:pt x="3988188" y="268869"/>
                </a:cubicBezTo>
                <a:cubicBezTo>
                  <a:pt x="3997380" y="258365"/>
                  <a:pt x="4003733" y="247119"/>
                  <a:pt x="4007246" y="235130"/>
                </a:cubicBezTo>
                <a:cubicBezTo>
                  <a:pt x="3976472" y="240522"/>
                  <a:pt x="3956460" y="244118"/>
                  <a:pt x="3947211" y="245918"/>
                </a:cubicBezTo>
                <a:cubicBezTo>
                  <a:pt x="3937962" y="247717"/>
                  <a:pt x="3928784" y="244093"/>
                  <a:pt x="3919678" y="235044"/>
                </a:cubicBezTo>
                <a:cubicBezTo>
                  <a:pt x="3910572" y="225996"/>
                  <a:pt x="3913411" y="222149"/>
                  <a:pt x="3928196" y="223504"/>
                </a:cubicBezTo>
                <a:cubicBezTo>
                  <a:pt x="3942981" y="224859"/>
                  <a:pt x="3969783" y="223006"/>
                  <a:pt x="4008601" y="217943"/>
                </a:cubicBezTo>
                <a:cubicBezTo>
                  <a:pt x="4008601" y="211290"/>
                  <a:pt x="4007476" y="205263"/>
                  <a:pt x="4005224" y="199864"/>
                </a:cubicBezTo>
                <a:cubicBezTo>
                  <a:pt x="4002973" y="194465"/>
                  <a:pt x="4005210" y="192239"/>
                  <a:pt x="4011936" y="193185"/>
                </a:cubicBezTo>
                <a:lnTo>
                  <a:pt x="4015246" y="194032"/>
                </a:lnTo>
                <a:lnTo>
                  <a:pt x="4010892" y="185170"/>
                </a:lnTo>
                <a:cubicBezTo>
                  <a:pt x="4009634" y="181612"/>
                  <a:pt x="4008659" y="177633"/>
                  <a:pt x="4007967" y="173234"/>
                </a:cubicBezTo>
                <a:cubicBezTo>
                  <a:pt x="4006583" y="164437"/>
                  <a:pt x="4004787" y="151875"/>
                  <a:pt x="4002579" y="135548"/>
                </a:cubicBezTo>
                <a:cubicBezTo>
                  <a:pt x="4000370" y="119222"/>
                  <a:pt x="3997222" y="107420"/>
                  <a:pt x="3993135" y="100142"/>
                </a:cubicBezTo>
                <a:cubicBezTo>
                  <a:pt x="3989049" y="92865"/>
                  <a:pt x="3991078" y="89226"/>
                  <a:pt x="3999223" y="89226"/>
                </a:cubicBezTo>
                <a:cubicBezTo>
                  <a:pt x="4004859" y="89226"/>
                  <a:pt x="4009871" y="89444"/>
                  <a:pt x="4014259" y="89882"/>
                </a:cubicBezTo>
                <a:cubicBezTo>
                  <a:pt x="4016453" y="90101"/>
                  <a:pt x="4020837" y="89826"/>
                  <a:pt x="4027412" y="89059"/>
                </a:cubicBezTo>
                <a:lnTo>
                  <a:pt x="4027884" y="88991"/>
                </a:lnTo>
                <a:lnTo>
                  <a:pt x="4021959" y="85504"/>
                </a:lnTo>
                <a:cubicBezTo>
                  <a:pt x="4013054" y="74477"/>
                  <a:pt x="4010502" y="67386"/>
                  <a:pt x="4014302" y="64231"/>
                </a:cubicBezTo>
                <a:cubicBezTo>
                  <a:pt x="4018102" y="61076"/>
                  <a:pt x="4024877" y="61295"/>
                  <a:pt x="4034629" y="64887"/>
                </a:cubicBezTo>
                <a:cubicBezTo>
                  <a:pt x="4044380" y="68479"/>
                  <a:pt x="4047790" y="75029"/>
                  <a:pt x="4044857" y="84537"/>
                </a:cubicBezTo>
                <a:lnTo>
                  <a:pt x="4043607" y="86731"/>
                </a:lnTo>
                <a:lnTo>
                  <a:pt x="4053709" y="85279"/>
                </a:lnTo>
                <a:lnTo>
                  <a:pt x="4075477" y="80269"/>
                </a:lnTo>
                <a:lnTo>
                  <a:pt x="4075311" y="76744"/>
                </a:lnTo>
                <a:cubicBezTo>
                  <a:pt x="4075879" y="74912"/>
                  <a:pt x="4077070" y="72441"/>
                  <a:pt x="4078886" y="69329"/>
                </a:cubicBezTo>
                <a:cubicBezTo>
                  <a:pt x="4086150" y="56881"/>
                  <a:pt x="4091323" y="45904"/>
                  <a:pt x="4094406" y="36396"/>
                </a:cubicBezTo>
                <a:cubicBezTo>
                  <a:pt x="4097489" y="26889"/>
                  <a:pt x="4098357" y="20346"/>
                  <a:pt x="4097009" y="16768"/>
                </a:cubicBezTo>
                <a:cubicBezTo>
                  <a:pt x="4095661" y="13190"/>
                  <a:pt x="4095310" y="9293"/>
                  <a:pt x="4095955" y="5077"/>
                </a:cubicBezTo>
                <a:cubicBezTo>
                  <a:pt x="4096278" y="2969"/>
                  <a:pt x="4098133" y="1906"/>
                  <a:pt x="4101521" y="1889"/>
                </a:cubicBezTo>
                <a:close/>
                <a:moveTo>
                  <a:pt x="1933126" y="208"/>
                </a:moveTo>
                <a:cubicBezTo>
                  <a:pt x="1936138" y="-410"/>
                  <a:pt x="1940124" y="352"/>
                  <a:pt x="1945086" y="2496"/>
                </a:cubicBezTo>
                <a:cubicBezTo>
                  <a:pt x="1955009" y="6784"/>
                  <a:pt x="1962918" y="11989"/>
                  <a:pt x="1968812" y="18113"/>
                </a:cubicBezTo>
                <a:cubicBezTo>
                  <a:pt x="1974706" y="24236"/>
                  <a:pt x="1973103" y="28176"/>
                  <a:pt x="1964004" y="29933"/>
                </a:cubicBezTo>
                <a:cubicBezTo>
                  <a:pt x="1954906" y="31689"/>
                  <a:pt x="1938310" y="36863"/>
                  <a:pt x="1914219" y="45452"/>
                </a:cubicBezTo>
                <a:cubicBezTo>
                  <a:pt x="1926824" y="49754"/>
                  <a:pt x="1932201" y="53852"/>
                  <a:pt x="1930351" y="57745"/>
                </a:cubicBezTo>
                <a:cubicBezTo>
                  <a:pt x="1928502" y="61639"/>
                  <a:pt x="1927175" y="66274"/>
                  <a:pt x="1926372" y="71652"/>
                </a:cubicBezTo>
                <a:cubicBezTo>
                  <a:pt x="1967070" y="65428"/>
                  <a:pt x="1991717" y="60947"/>
                  <a:pt x="2000314" y="58208"/>
                </a:cubicBezTo>
                <a:cubicBezTo>
                  <a:pt x="2008911" y="55469"/>
                  <a:pt x="2017339" y="56340"/>
                  <a:pt x="2025599" y="60821"/>
                </a:cubicBezTo>
                <a:cubicBezTo>
                  <a:pt x="2033859" y="65303"/>
                  <a:pt x="2038509" y="70010"/>
                  <a:pt x="2039548" y="74943"/>
                </a:cubicBezTo>
                <a:cubicBezTo>
                  <a:pt x="2040588" y="79876"/>
                  <a:pt x="2031328" y="82830"/>
                  <a:pt x="2011768" y="83805"/>
                </a:cubicBezTo>
                <a:cubicBezTo>
                  <a:pt x="1992208" y="84780"/>
                  <a:pt x="1963678" y="87397"/>
                  <a:pt x="1926178" y="91656"/>
                </a:cubicBezTo>
                <a:cubicBezTo>
                  <a:pt x="1925404" y="111446"/>
                  <a:pt x="1925017" y="133358"/>
                  <a:pt x="1925017" y="157392"/>
                </a:cubicBezTo>
                <a:cubicBezTo>
                  <a:pt x="1958544" y="190919"/>
                  <a:pt x="1985672" y="213638"/>
                  <a:pt x="2006401" y="225547"/>
                </a:cubicBezTo>
                <a:cubicBezTo>
                  <a:pt x="2027130" y="237457"/>
                  <a:pt x="2047769" y="245950"/>
                  <a:pt x="2068319" y="251026"/>
                </a:cubicBezTo>
                <a:cubicBezTo>
                  <a:pt x="2088868" y="256103"/>
                  <a:pt x="2091141" y="260792"/>
                  <a:pt x="2075137" y="265094"/>
                </a:cubicBezTo>
                <a:cubicBezTo>
                  <a:pt x="2059134" y="269396"/>
                  <a:pt x="2043302" y="271777"/>
                  <a:pt x="2027643" y="272236"/>
                </a:cubicBezTo>
                <a:cubicBezTo>
                  <a:pt x="2011983" y="272694"/>
                  <a:pt x="2001260" y="270038"/>
                  <a:pt x="1995474" y="264266"/>
                </a:cubicBezTo>
                <a:cubicBezTo>
                  <a:pt x="1989688" y="258494"/>
                  <a:pt x="1980349" y="247782"/>
                  <a:pt x="1967457" y="232130"/>
                </a:cubicBezTo>
                <a:cubicBezTo>
                  <a:pt x="1954565" y="216477"/>
                  <a:pt x="1940418" y="197229"/>
                  <a:pt x="1925017" y="174385"/>
                </a:cubicBezTo>
                <a:cubicBezTo>
                  <a:pt x="1925017" y="201273"/>
                  <a:pt x="1924777" y="227189"/>
                  <a:pt x="1924296" y="252134"/>
                </a:cubicBezTo>
                <a:cubicBezTo>
                  <a:pt x="1923816" y="277079"/>
                  <a:pt x="1921837" y="297352"/>
                  <a:pt x="1918360" y="312955"/>
                </a:cubicBezTo>
                <a:cubicBezTo>
                  <a:pt x="1914882" y="328557"/>
                  <a:pt x="1909020" y="329213"/>
                  <a:pt x="1900775" y="314923"/>
                </a:cubicBezTo>
                <a:cubicBezTo>
                  <a:pt x="1892529" y="300633"/>
                  <a:pt x="1890206" y="288404"/>
                  <a:pt x="1893805" y="278237"/>
                </a:cubicBezTo>
                <a:cubicBezTo>
                  <a:pt x="1897405" y="268070"/>
                  <a:pt x="1899656" y="237052"/>
                  <a:pt x="1900560" y="185183"/>
                </a:cubicBezTo>
                <a:cubicBezTo>
                  <a:pt x="1894580" y="202291"/>
                  <a:pt x="1882914" y="219066"/>
                  <a:pt x="1865563" y="235507"/>
                </a:cubicBezTo>
                <a:cubicBezTo>
                  <a:pt x="1848211" y="251948"/>
                  <a:pt x="1827884" y="264542"/>
                  <a:pt x="1804581" y="273290"/>
                </a:cubicBezTo>
                <a:cubicBezTo>
                  <a:pt x="1781278" y="282037"/>
                  <a:pt x="1779224" y="279148"/>
                  <a:pt x="1798418" y="264621"/>
                </a:cubicBezTo>
                <a:cubicBezTo>
                  <a:pt x="1817612" y="250094"/>
                  <a:pt x="1835889" y="233711"/>
                  <a:pt x="1853248" y="215470"/>
                </a:cubicBezTo>
                <a:cubicBezTo>
                  <a:pt x="1857587" y="210910"/>
                  <a:pt x="1861828" y="206033"/>
                  <a:pt x="1865969" y="200839"/>
                </a:cubicBezTo>
                <a:lnTo>
                  <a:pt x="1867344" y="198964"/>
                </a:lnTo>
                <a:lnTo>
                  <a:pt x="1865097" y="199435"/>
                </a:lnTo>
                <a:cubicBezTo>
                  <a:pt x="1864174" y="199312"/>
                  <a:pt x="1863297" y="198864"/>
                  <a:pt x="1862465" y="198089"/>
                </a:cubicBezTo>
                <a:cubicBezTo>
                  <a:pt x="1859138" y="194992"/>
                  <a:pt x="1857166" y="189342"/>
                  <a:pt x="1856550" y="181139"/>
                </a:cubicBezTo>
                <a:cubicBezTo>
                  <a:pt x="1845952" y="187980"/>
                  <a:pt x="1837348" y="193737"/>
                  <a:pt x="1830737" y="198412"/>
                </a:cubicBezTo>
                <a:cubicBezTo>
                  <a:pt x="1824127" y="203087"/>
                  <a:pt x="1816340" y="200904"/>
                  <a:pt x="1807377" y="191862"/>
                </a:cubicBezTo>
                <a:cubicBezTo>
                  <a:pt x="1798414" y="182821"/>
                  <a:pt x="1799805" y="178300"/>
                  <a:pt x="1811550" y="178300"/>
                </a:cubicBezTo>
                <a:cubicBezTo>
                  <a:pt x="1820842" y="178300"/>
                  <a:pt x="1836115" y="174213"/>
                  <a:pt x="1857367" y="166039"/>
                </a:cubicBezTo>
                <a:lnTo>
                  <a:pt x="1857367" y="146035"/>
                </a:lnTo>
                <a:cubicBezTo>
                  <a:pt x="1848992" y="150509"/>
                  <a:pt x="1841134" y="153205"/>
                  <a:pt x="1833792" y="154122"/>
                </a:cubicBezTo>
                <a:cubicBezTo>
                  <a:pt x="1826450" y="155040"/>
                  <a:pt x="1819319" y="152803"/>
                  <a:pt x="1812400" y="147411"/>
                </a:cubicBezTo>
                <a:cubicBezTo>
                  <a:pt x="1805481" y="142019"/>
                  <a:pt x="1806836" y="138409"/>
                  <a:pt x="1816465" y="136581"/>
                </a:cubicBezTo>
                <a:cubicBezTo>
                  <a:pt x="1826095" y="134752"/>
                  <a:pt x="1834441" y="132695"/>
                  <a:pt x="1841503" y="130407"/>
                </a:cubicBezTo>
                <a:cubicBezTo>
                  <a:pt x="1848566" y="128120"/>
                  <a:pt x="1853854" y="127880"/>
                  <a:pt x="1857367" y="129687"/>
                </a:cubicBezTo>
                <a:cubicBezTo>
                  <a:pt x="1857367" y="123320"/>
                  <a:pt x="1855793" y="116329"/>
                  <a:pt x="1852646" y="108714"/>
                </a:cubicBezTo>
                <a:cubicBezTo>
                  <a:pt x="1851859" y="106810"/>
                  <a:pt x="1851608" y="105286"/>
                  <a:pt x="1851893" y="104141"/>
                </a:cubicBezTo>
                <a:lnTo>
                  <a:pt x="1852696" y="103392"/>
                </a:lnTo>
                <a:lnTo>
                  <a:pt x="1851005" y="103697"/>
                </a:lnTo>
                <a:cubicBezTo>
                  <a:pt x="1838511" y="106059"/>
                  <a:pt x="1830042" y="107804"/>
                  <a:pt x="1825596" y="108929"/>
                </a:cubicBezTo>
                <a:cubicBezTo>
                  <a:pt x="1816705" y="111181"/>
                  <a:pt x="1807180" y="108542"/>
                  <a:pt x="1797020" y="101013"/>
                </a:cubicBezTo>
                <a:cubicBezTo>
                  <a:pt x="1786860" y="93485"/>
                  <a:pt x="1788190" y="89423"/>
                  <a:pt x="1801010" y="88828"/>
                </a:cubicBezTo>
                <a:cubicBezTo>
                  <a:pt x="1813830" y="88233"/>
                  <a:pt x="1829239" y="86813"/>
                  <a:pt x="1847236" y="84569"/>
                </a:cubicBezTo>
                <a:cubicBezTo>
                  <a:pt x="1865233" y="82325"/>
                  <a:pt x="1883007" y="79611"/>
                  <a:pt x="1900560" y="76427"/>
                </a:cubicBezTo>
                <a:cubicBezTo>
                  <a:pt x="1899714" y="62861"/>
                  <a:pt x="1898387" y="55024"/>
                  <a:pt x="1896580" y="52916"/>
                </a:cubicBezTo>
                <a:cubicBezTo>
                  <a:pt x="1886384" y="55584"/>
                  <a:pt x="1875952" y="57373"/>
                  <a:pt x="1865283" y="58283"/>
                </a:cubicBezTo>
                <a:cubicBezTo>
                  <a:pt x="1854614" y="59194"/>
                  <a:pt x="1854969" y="56344"/>
                  <a:pt x="1866347" y="49733"/>
                </a:cubicBezTo>
                <a:cubicBezTo>
                  <a:pt x="1877726" y="43122"/>
                  <a:pt x="1890152" y="35905"/>
                  <a:pt x="1903625" y="28083"/>
                </a:cubicBezTo>
                <a:cubicBezTo>
                  <a:pt x="1917097" y="20260"/>
                  <a:pt x="1924895" y="12968"/>
                  <a:pt x="1927017" y="6207"/>
                </a:cubicBezTo>
                <a:cubicBezTo>
                  <a:pt x="1928079" y="2826"/>
                  <a:pt x="1930115" y="826"/>
                  <a:pt x="1933126" y="2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556694" y="3222389"/>
            <a:ext cx="3948033" cy="232775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、除去末尾的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0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，拆分成一个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整十数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和一个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一位数；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、再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分别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乘一位数；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、把两次乘得的积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相加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cs typeface="+mn-ea"/>
                <a:sym typeface="+mn-lt"/>
              </a:rPr>
              <a:t>、在得数最后补上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cs typeface="+mn-ea"/>
                <a:sym typeface="+mn-lt"/>
              </a:rPr>
              <a:t>0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7318987" y="3067559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0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8801170" y="3034662"/>
            <a:ext cx="9539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0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019979" y="1130300"/>
            <a:ext cx="11047494" cy="5876501"/>
            <a:chOff x="1516344" y="1196751"/>
            <a:chExt cx="11047494" cy="5876501"/>
          </a:xfrm>
        </p:grpSpPr>
        <p:grpSp>
          <p:nvGrpSpPr>
            <p:cNvPr id="29" name="组合 28"/>
            <p:cNvGrpSpPr/>
            <p:nvPr/>
          </p:nvGrpSpPr>
          <p:grpSpPr>
            <a:xfrm>
              <a:off x="1516344" y="1196751"/>
              <a:ext cx="11047494" cy="5876501"/>
              <a:chOff x="1516344" y="1280656"/>
              <a:chExt cx="11047494" cy="5876501"/>
            </a:xfrm>
          </p:grpSpPr>
          <p:pic>
            <p:nvPicPr>
              <p:cNvPr id="31" name="图片 30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9596" b="37904"/>
              <a:stretch>
                <a:fillRect/>
              </a:stretch>
            </p:blipFill>
            <p:spPr>
              <a:xfrm>
                <a:off x="5042837" y="1280656"/>
                <a:ext cx="2166271" cy="921041"/>
              </a:xfrm>
              <a:prstGeom prst="rect">
                <a:avLst/>
              </a:prstGeom>
            </p:spPr>
          </p:pic>
          <p:sp>
            <p:nvSpPr>
              <p:cNvPr id="32" name="矩形: 圆角 31"/>
              <p:cNvSpPr/>
              <p:nvPr/>
            </p:nvSpPr>
            <p:spPr>
              <a:xfrm>
                <a:off x="1516344" y="2056006"/>
                <a:ext cx="9145016" cy="4265209"/>
              </a:xfrm>
              <a:prstGeom prst="roundRect">
                <a:avLst/>
              </a:prstGeom>
              <a:noFill/>
              <a:ln w="57150">
                <a:solidFill>
                  <a:srgbClr val="F1604B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pic>
            <p:nvPicPr>
              <p:cNvPr id="33" name="图片 3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68853" y="4802382"/>
                <a:ext cx="2294985" cy="2354775"/>
              </a:xfrm>
              <a:prstGeom prst="rect">
                <a:avLst/>
              </a:prstGeom>
            </p:spPr>
          </p:pic>
        </p:grp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5404049" y="1437981"/>
              <a:ext cx="1401666" cy="438582"/>
            </a:xfrm>
            <a:prstGeom prst="rect">
              <a:avLst/>
            </a:prstGeom>
            <a:noFill/>
            <a:effectLst>
              <a:softEdge rad="0"/>
            </a:effectLst>
          </p:spPr>
          <p:txBody>
            <a:bodyPr wrap="none" lIns="68580" tIns="34290" rIns="68580" bIns="3429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gradFill flip="none" rotWithShape="1">
                    <a:gsLst>
                      <a:gs pos="9000">
                        <a:srgbClr val="0194A3"/>
                      </a:gs>
                      <a:gs pos="42000">
                        <a:srgbClr val="FF9A05"/>
                      </a:gs>
                      <a:gs pos="67000">
                        <a:srgbClr val="71B96F"/>
                      </a:gs>
                      <a:gs pos="92000">
                        <a:srgbClr val="D3443C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effectLst/>
                  <a:uLnTx/>
                  <a:uFillTx/>
                  <a:cs typeface="+mn-ea"/>
                  <a:sym typeface="+mn-lt"/>
                </a:rPr>
                <a:t>课堂小结</a:t>
              </a:r>
            </a:p>
          </p:txBody>
        </p:sp>
      </p:grpSp>
      <p:sp>
        <p:nvSpPr>
          <p:cNvPr id="23" name="TextBox 12_1_1"/>
          <p:cNvSpPr txBox="1"/>
          <p:nvPr/>
        </p:nvSpPr>
        <p:spPr>
          <a:xfrm>
            <a:off x="828096" y="315134"/>
            <a:ext cx="2367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  <p:bldP spid="28" grpId="0"/>
      <p:bldP spid="15" grpId="0"/>
      <p:bldP spid="21" grpId="0"/>
      <p:bldP spid="21" grpId="1"/>
      <p:bldP spid="21" grpId="2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531564" y="540036"/>
            <a:ext cx="7128873" cy="1121050"/>
            <a:chOff x="2531564" y="570566"/>
            <a:chExt cx="7128873" cy="1121050"/>
          </a:xfrm>
        </p:grpSpPr>
        <p:cxnSp>
          <p:nvCxnSpPr>
            <p:cNvPr id="3" name="直接连接符 2"/>
            <p:cNvCxnSpPr/>
            <p:nvPr/>
          </p:nvCxnSpPr>
          <p:spPr>
            <a:xfrm flipH="1">
              <a:off x="2531564" y="1541780"/>
              <a:ext cx="7128873" cy="0"/>
            </a:xfrm>
            <a:prstGeom prst="line">
              <a:avLst/>
            </a:prstGeom>
            <a:ln w="25400">
              <a:gradFill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alpha val="0"/>
                    </a:schemeClr>
                  </a:gs>
                  <a:gs pos="50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>
              <a:off x="4511040" y="570566"/>
              <a:ext cx="3169920" cy="797312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CONTENT</a:t>
              </a: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矩形: 圆角 44"/>
            <p:cNvSpPr/>
            <p:nvPr/>
          </p:nvSpPr>
          <p:spPr>
            <a:xfrm>
              <a:off x="4051625" y="1391944"/>
              <a:ext cx="4088750" cy="27699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矩形: 圆角 4"/>
            <p:cNvSpPr/>
            <p:nvPr/>
          </p:nvSpPr>
          <p:spPr>
            <a:xfrm>
              <a:off x="4724400" y="1391944"/>
              <a:ext cx="2743200" cy="29967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564133" y="2423738"/>
            <a:ext cx="3667445" cy="1005262"/>
            <a:chOff x="3887903" y="2890096"/>
            <a:chExt cx="3667445" cy="1005262"/>
          </a:xfrm>
        </p:grpSpPr>
        <p:grpSp>
          <p:nvGrpSpPr>
            <p:cNvPr id="12" name="组合 11"/>
            <p:cNvGrpSpPr/>
            <p:nvPr/>
          </p:nvGrpSpPr>
          <p:grpSpPr>
            <a:xfrm>
              <a:off x="3887903" y="3004543"/>
              <a:ext cx="805532" cy="812450"/>
              <a:chOff x="6533954" y="2508461"/>
              <a:chExt cx="805532" cy="812450"/>
            </a:xfrm>
          </p:grpSpPr>
          <p:sp>
            <p:nvSpPr>
              <p:cNvPr id="20" name="矩形: 圆角 19"/>
              <p:cNvSpPr/>
              <p:nvPr/>
            </p:nvSpPr>
            <p:spPr>
              <a:xfrm>
                <a:off x="6666154" y="2647763"/>
                <a:ext cx="673332" cy="67314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" name="矩形: 圆角 15"/>
              <p:cNvSpPr/>
              <p:nvPr/>
            </p:nvSpPr>
            <p:spPr>
              <a:xfrm>
                <a:off x="6533954" y="2508461"/>
                <a:ext cx="739376" cy="739174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" name="文本框 9"/>
              <p:cNvSpPr txBox="1"/>
              <p:nvPr/>
            </p:nvSpPr>
            <p:spPr>
              <a:xfrm>
                <a:off x="6533954" y="2585660"/>
                <a:ext cx="7393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01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4839796" y="2890096"/>
              <a:ext cx="2715552" cy="1005262"/>
              <a:chOff x="7391820" y="2280935"/>
              <a:chExt cx="2715552" cy="1005262"/>
            </a:xfrm>
          </p:grpSpPr>
          <p:sp>
            <p:nvSpPr>
              <p:cNvPr id="14" name="TextBox 49"/>
              <p:cNvSpPr txBox="1"/>
              <p:nvPr/>
            </p:nvSpPr>
            <p:spPr>
              <a:xfrm>
                <a:off x="7588590" y="2280935"/>
                <a:ext cx="23220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zh-CN" altLang="en-US" sz="40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+mn-ea"/>
                    <a:sym typeface="+mn-lt"/>
                  </a:rPr>
                  <a:t>温故知新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7391820" y="3009198"/>
                <a:ext cx="27155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65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ENTER  TITLE HERE</a:t>
                </a: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7076659" y="2423738"/>
            <a:ext cx="3667445" cy="1005262"/>
            <a:chOff x="3887903" y="2890096"/>
            <a:chExt cx="3667445" cy="1005262"/>
          </a:xfrm>
        </p:grpSpPr>
        <p:grpSp>
          <p:nvGrpSpPr>
            <p:cNvPr id="22" name="组合 21"/>
            <p:cNvGrpSpPr/>
            <p:nvPr/>
          </p:nvGrpSpPr>
          <p:grpSpPr>
            <a:xfrm>
              <a:off x="3887903" y="3004543"/>
              <a:ext cx="805532" cy="812450"/>
              <a:chOff x="6533954" y="2508461"/>
              <a:chExt cx="805532" cy="812450"/>
            </a:xfrm>
          </p:grpSpPr>
          <p:sp>
            <p:nvSpPr>
              <p:cNvPr id="26" name="矩形: 圆角 25"/>
              <p:cNvSpPr/>
              <p:nvPr/>
            </p:nvSpPr>
            <p:spPr>
              <a:xfrm>
                <a:off x="6666154" y="2647763"/>
                <a:ext cx="673332" cy="67314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" name="矩形: 圆角 26"/>
              <p:cNvSpPr/>
              <p:nvPr/>
            </p:nvSpPr>
            <p:spPr>
              <a:xfrm>
                <a:off x="6533954" y="2508461"/>
                <a:ext cx="739376" cy="739174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文本框 9"/>
              <p:cNvSpPr txBox="1"/>
              <p:nvPr/>
            </p:nvSpPr>
            <p:spPr>
              <a:xfrm>
                <a:off x="6533954" y="2585660"/>
                <a:ext cx="7393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02</a:t>
                </a: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4839796" y="2890096"/>
              <a:ext cx="2715552" cy="1005262"/>
              <a:chOff x="7391820" y="2280935"/>
              <a:chExt cx="2715552" cy="1005262"/>
            </a:xfrm>
          </p:grpSpPr>
          <p:sp>
            <p:nvSpPr>
              <p:cNvPr id="24" name="TextBox 49"/>
              <p:cNvSpPr txBox="1"/>
              <p:nvPr/>
            </p:nvSpPr>
            <p:spPr>
              <a:xfrm>
                <a:off x="7588590" y="2280935"/>
                <a:ext cx="23220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zh-CN" altLang="en-US" sz="40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+mn-ea"/>
                    <a:sym typeface="+mn-lt"/>
                  </a:rPr>
                  <a:t>新知探究</a:t>
                </a: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7391820" y="3009198"/>
                <a:ext cx="27155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65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ENTER  TITLE HERE</a:t>
                </a: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1564133" y="4187224"/>
            <a:ext cx="3667445" cy="1005262"/>
            <a:chOff x="3887903" y="2890096"/>
            <a:chExt cx="3667445" cy="1005262"/>
          </a:xfrm>
        </p:grpSpPr>
        <p:grpSp>
          <p:nvGrpSpPr>
            <p:cNvPr id="30" name="组合 29"/>
            <p:cNvGrpSpPr/>
            <p:nvPr/>
          </p:nvGrpSpPr>
          <p:grpSpPr>
            <a:xfrm>
              <a:off x="3887903" y="3004543"/>
              <a:ext cx="805532" cy="812450"/>
              <a:chOff x="6533954" y="2508461"/>
              <a:chExt cx="805532" cy="812450"/>
            </a:xfrm>
          </p:grpSpPr>
          <p:sp>
            <p:nvSpPr>
              <p:cNvPr id="34" name="矩形: 圆角 33"/>
              <p:cNvSpPr/>
              <p:nvPr/>
            </p:nvSpPr>
            <p:spPr>
              <a:xfrm>
                <a:off x="6666154" y="2647763"/>
                <a:ext cx="673332" cy="67314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5" name="矩形: 圆角 34"/>
              <p:cNvSpPr/>
              <p:nvPr/>
            </p:nvSpPr>
            <p:spPr>
              <a:xfrm>
                <a:off x="6533954" y="2508461"/>
                <a:ext cx="739376" cy="739174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文本框 9"/>
              <p:cNvSpPr txBox="1"/>
              <p:nvPr/>
            </p:nvSpPr>
            <p:spPr>
              <a:xfrm>
                <a:off x="6533954" y="2585660"/>
                <a:ext cx="7393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03</a:t>
                </a: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4839796" y="2890096"/>
              <a:ext cx="2715552" cy="1005262"/>
              <a:chOff x="7391820" y="2280935"/>
              <a:chExt cx="2715552" cy="1005262"/>
            </a:xfrm>
          </p:grpSpPr>
          <p:sp>
            <p:nvSpPr>
              <p:cNvPr id="32" name="TextBox 49"/>
              <p:cNvSpPr txBox="1"/>
              <p:nvPr/>
            </p:nvSpPr>
            <p:spPr>
              <a:xfrm>
                <a:off x="7588590" y="2280935"/>
                <a:ext cx="23220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zh-CN" altLang="en-US" sz="40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+mn-ea"/>
                    <a:sym typeface="+mn-lt"/>
                  </a:rPr>
                  <a:t>课堂练习</a:t>
                </a: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7391820" y="3009198"/>
                <a:ext cx="27155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65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ENTER  TITLE HERE</a:t>
                </a: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7076659" y="4187224"/>
            <a:ext cx="3667445" cy="1005262"/>
            <a:chOff x="3887903" y="2890096"/>
            <a:chExt cx="3667445" cy="1005262"/>
          </a:xfrm>
        </p:grpSpPr>
        <p:grpSp>
          <p:nvGrpSpPr>
            <p:cNvPr id="38" name="组合 37"/>
            <p:cNvGrpSpPr/>
            <p:nvPr/>
          </p:nvGrpSpPr>
          <p:grpSpPr>
            <a:xfrm>
              <a:off x="3887903" y="3004543"/>
              <a:ext cx="805532" cy="812450"/>
              <a:chOff x="6533954" y="2508461"/>
              <a:chExt cx="805532" cy="812450"/>
            </a:xfrm>
          </p:grpSpPr>
          <p:sp>
            <p:nvSpPr>
              <p:cNvPr id="42" name="矩形: 圆角 41"/>
              <p:cNvSpPr/>
              <p:nvPr/>
            </p:nvSpPr>
            <p:spPr>
              <a:xfrm>
                <a:off x="6666154" y="2647763"/>
                <a:ext cx="673332" cy="67314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3" name="矩形: 圆角 42"/>
              <p:cNvSpPr/>
              <p:nvPr/>
            </p:nvSpPr>
            <p:spPr>
              <a:xfrm>
                <a:off x="6533954" y="2508461"/>
                <a:ext cx="739376" cy="739174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4" name="文本框 9"/>
              <p:cNvSpPr txBox="1"/>
              <p:nvPr/>
            </p:nvSpPr>
            <p:spPr>
              <a:xfrm>
                <a:off x="6533954" y="2585660"/>
                <a:ext cx="7393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04</a:t>
                </a: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4839796" y="2890096"/>
              <a:ext cx="2715552" cy="1005262"/>
              <a:chOff x="7391820" y="2280935"/>
              <a:chExt cx="2715552" cy="1005262"/>
            </a:xfrm>
          </p:grpSpPr>
          <p:sp>
            <p:nvSpPr>
              <p:cNvPr id="40" name="TextBox 49"/>
              <p:cNvSpPr txBox="1"/>
              <p:nvPr/>
            </p:nvSpPr>
            <p:spPr>
              <a:xfrm>
                <a:off x="7588590" y="2280935"/>
                <a:ext cx="23220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zh-CN" altLang="en-US" sz="40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+mn-ea"/>
                    <a:sym typeface="+mn-lt"/>
                  </a:rPr>
                  <a:t>课堂小结</a:t>
                </a: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7391820" y="3009198"/>
                <a:ext cx="27155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65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ENTER  TITLE HERE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9680473" y="463152"/>
            <a:ext cx="3280450" cy="1131095"/>
            <a:chOff x="7343313" y="1131154"/>
            <a:chExt cx="5427414" cy="1871365"/>
          </a:xfrm>
        </p:grpSpPr>
        <p:sp>
          <p:nvSpPr>
            <p:cNvPr id="11" name="矩形: 圆角 10"/>
            <p:cNvSpPr/>
            <p:nvPr/>
          </p:nvSpPr>
          <p:spPr>
            <a:xfrm>
              <a:off x="7343313" y="1592819"/>
              <a:ext cx="4616133" cy="14097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: 圆角 3"/>
            <p:cNvSpPr/>
            <p:nvPr/>
          </p:nvSpPr>
          <p:spPr>
            <a:xfrm>
              <a:off x="8154594" y="1131154"/>
              <a:ext cx="4616133" cy="14097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人教版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329234" y="2662939"/>
            <a:ext cx="6991464" cy="2120391"/>
            <a:chOff x="5317787" y="2004781"/>
            <a:chExt cx="6991464" cy="2120391"/>
          </a:xfrm>
        </p:grpSpPr>
        <p:sp>
          <p:nvSpPr>
            <p:cNvPr id="14" name="矩形 13"/>
            <p:cNvSpPr/>
            <p:nvPr/>
          </p:nvSpPr>
          <p:spPr>
            <a:xfrm>
              <a:off x="5317787" y="2004781"/>
              <a:ext cx="688611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/>
              <a:r>
                <a:rPr kumimoji="1" lang="zh-CN" altLang="en-US" sz="4800" dirty="0">
                  <a:solidFill>
                    <a:srgbClr val="009254"/>
                  </a:solidFill>
                  <a:cs typeface="+mn-ea"/>
                  <a:sym typeface="+mn-lt"/>
                </a:rPr>
                <a:t>感谢各位的仔细聆听</a:t>
              </a:r>
              <a:endParaRPr kumimoji="1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92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: 圆角 15"/>
            <p:cNvSpPr/>
            <p:nvPr/>
          </p:nvSpPr>
          <p:spPr>
            <a:xfrm>
              <a:off x="7740656" y="3691707"/>
              <a:ext cx="2251078" cy="43346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400" smtClean="0">
                  <a:solidFill>
                    <a:srgbClr val="FFFFFF"/>
                  </a:solidFill>
                  <a:cs typeface="+mn-ea"/>
                  <a:sym typeface="+mn-lt"/>
                </a:rPr>
                <a:t>老师：</a:t>
              </a:r>
              <a:r>
                <a:rPr lang="en-US" altLang="zh-CN" sz="1400" smtClean="0">
                  <a:solidFill>
                    <a:srgbClr val="FFFFFF"/>
                  </a:solidFill>
                  <a:cs typeface="+mn-ea"/>
                  <a:sym typeface="+mn-lt"/>
                </a:rPr>
                <a:t>PPT818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423140" y="2883206"/>
              <a:ext cx="688611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/>
              <a:r>
                <a:rPr lang="en-US" altLang="zh-CN" sz="1400" dirty="0">
                  <a:solidFill>
                    <a:srgbClr val="000000">
                      <a:lumMod val="65000"/>
                      <a:lumOff val="35000"/>
                    </a:srgbClr>
                  </a:solidFill>
                  <a:cs typeface="+mn-ea"/>
                  <a:sym typeface="+mn-lt"/>
                </a:rPr>
                <a:t>THE THIRD GRADE MATHEMATICS COURSEWARE OF PRIMARY SCHOOL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-10264697" y="-638983"/>
            <a:ext cx="13922889" cy="7716866"/>
            <a:chOff x="-3626019" y="868680"/>
            <a:chExt cx="8482592" cy="4701540"/>
          </a:xfrm>
        </p:grpSpPr>
        <p:sp>
          <p:nvSpPr>
            <p:cNvPr id="12" name="矩形: 圆角 11"/>
            <p:cNvSpPr/>
            <p:nvPr/>
          </p:nvSpPr>
          <p:spPr>
            <a:xfrm>
              <a:off x="-3583415" y="925617"/>
              <a:ext cx="8277138" cy="4587666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gradFill>
                <a:gsLst>
                  <a:gs pos="76000">
                    <a:schemeClr val="bg1">
                      <a:lumMod val="75000"/>
                      <a:alpha val="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>
              <a:off x="-3306889" y="1028700"/>
              <a:ext cx="7905169" cy="43815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" name="矩形: 圆角 2"/>
            <p:cNvSpPr/>
            <p:nvPr/>
          </p:nvSpPr>
          <p:spPr>
            <a:xfrm flipH="1">
              <a:off x="-2817432" y="1203960"/>
              <a:ext cx="6964075" cy="3962400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/>
              <a:srcRect/>
              <a:stretch>
                <a:fillRect l="-56485" t="-15000" r="56485" b="-20000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: 圆角 17"/>
            <p:cNvSpPr/>
            <p:nvPr/>
          </p:nvSpPr>
          <p:spPr>
            <a:xfrm>
              <a:off x="-3626019" y="868680"/>
              <a:ext cx="8482592" cy="4701540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gradFill>
                <a:gsLst>
                  <a:gs pos="76000">
                    <a:schemeClr val="bg1">
                      <a:lumMod val="75000"/>
                      <a:alpha val="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0"/>
              </a:gra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20" name="直接连接符 19"/>
          <p:cNvCxnSpPr/>
          <p:nvPr/>
        </p:nvCxnSpPr>
        <p:spPr>
          <a:xfrm flipH="1">
            <a:off x="5704698" y="5283381"/>
            <a:ext cx="5327106" cy="0"/>
          </a:xfrm>
          <a:prstGeom prst="line">
            <a:avLst/>
          </a:prstGeom>
          <a:ln>
            <a:gradFill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31000">
                  <a:schemeClr val="accent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-1" y="878864"/>
            <a:ext cx="11816863" cy="251436"/>
            <a:chOff x="-1" y="878864"/>
            <a:chExt cx="11816863" cy="251436"/>
          </a:xfrm>
        </p:grpSpPr>
        <p:sp>
          <p:nvSpPr>
            <p:cNvPr id="3" name="矩形: 圆角 2"/>
            <p:cNvSpPr/>
            <p:nvPr/>
          </p:nvSpPr>
          <p:spPr>
            <a:xfrm>
              <a:off x="-1" y="878864"/>
              <a:ext cx="5087815" cy="25143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6" name="直接连接符 5"/>
            <p:cNvCxnSpPr>
              <a:stCxn id="3" idx="3"/>
            </p:cNvCxnSpPr>
            <p:nvPr/>
          </p:nvCxnSpPr>
          <p:spPr>
            <a:xfrm>
              <a:off x="5087814" y="1004582"/>
              <a:ext cx="672904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75137" y="6008382"/>
            <a:ext cx="11816863" cy="251436"/>
            <a:chOff x="375137" y="6008382"/>
            <a:chExt cx="11816863" cy="251436"/>
          </a:xfrm>
        </p:grpSpPr>
        <p:sp>
          <p:nvSpPr>
            <p:cNvPr id="4" name="矩形: 圆角 3"/>
            <p:cNvSpPr/>
            <p:nvPr/>
          </p:nvSpPr>
          <p:spPr>
            <a:xfrm>
              <a:off x="7104185" y="6008382"/>
              <a:ext cx="5087815" cy="25143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375137" y="6134100"/>
              <a:ext cx="672904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2080824" y="2674205"/>
            <a:ext cx="7381120" cy="1790272"/>
            <a:chOff x="3408053" y="2810542"/>
            <a:chExt cx="4705872" cy="1141399"/>
          </a:xfrm>
        </p:grpSpPr>
        <p:grpSp>
          <p:nvGrpSpPr>
            <p:cNvPr id="9" name="组合 8"/>
            <p:cNvGrpSpPr/>
            <p:nvPr/>
          </p:nvGrpSpPr>
          <p:grpSpPr>
            <a:xfrm>
              <a:off x="3408053" y="2810542"/>
              <a:ext cx="1238239" cy="1127177"/>
              <a:chOff x="6054104" y="2314460"/>
              <a:chExt cx="1238239" cy="1127177"/>
            </a:xfrm>
          </p:grpSpPr>
          <p:sp>
            <p:nvSpPr>
              <p:cNvPr id="16" name="矩形: 圆角 15"/>
              <p:cNvSpPr/>
              <p:nvPr/>
            </p:nvSpPr>
            <p:spPr>
              <a:xfrm>
                <a:off x="6054104" y="2314460"/>
                <a:ext cx="1006494" cy="1006217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" name="矩形: 圆角 12"/>
              <p:cNvSpPr/>
              <p:nvPr/>
            </p:nvSpPr>
            <p:spPr>
              <a:xfrm>
                <a:off x="6377492" y="2527037"/>
                <a:ext cx="914851" cy="91460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矩形: 圆角 13"/>
              <p:cNvSpPr/>
              <p:nvPr/>
            </p:nvSpPr>
            <p:spPr>
              <a:xfrm>
                <a:off x="6233447" y="2375893"/>
                <a:ext cx="1004586" cy="10043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文本框 9"/>
              <p:cNvSpPr txBox="1"/>
              <p:nvPr/>
            </p:nvSpPr>
            <p:spPr>
              <a:xfrm>
                <a:off x="6356340" y="2585660"/>
                <a:ext cx="739376" cy="647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01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735964" y="2890096"/>
              <a:ext cx="3377961" cy="1061845"/>
              <a:chOff x="7287988" y="2280935"/>
              <a:chExt cx="3377961" cy="1061845"/>
            </a:xfrm>
          </p:grpSpPr>
          <p:sp>
            <p:nvSpPr>
              <p:cNvPr id="11" name="TextBox 49"/>
              <p:cNvSpPr txBox="1"/>
              <p:nvPr/>
            </p:nvSpPr>
            <p:spPr>
              <a:xfrm>
                <a:off x="7425687" y="2280935"/>
                <a:ext cx="3102561" cy="765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zh-CN" altLang="en-US" sz="7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+mn-ea"/>
                    <a:sym typeface="+mn-lt"/>
                  </a:rPr>
                  <a:t>温故知新</a:t>
                </a: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7287988" y="3009198"/>
                <a:ext cx="3377961" cy="33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65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ENTER  TITLE HERE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1209300" y="1981518"/>
            <a:ext cx="1282445" cy="533065"/>
            <a:chOff x="-2054886" y="-3210141"/>
            <a:chExt cx="2750739" cy="122660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-2054886" y="-3210141"/>
              <a:ext cx="2415184" cy="1155786"/>
            </a:xfrm>
            <a:prstGeom prst="wedgeRoundRectCallout">
              <a:avLst>
                <a:gd name="adj1" fmla="val -34368"/>
                <a:gd name="adj2" fmla="val 97632"/>
                <a:gd name="adj3" fmla="val 16667"/>
              </a:avLst>
            </a:prstGeom>
            <a:no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-1935723" y="-3187487"/>
              <a:ext cx="2631576" cy="120395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口答。</a:t>
              </a:r>
            </a:p>
          </p:txBody>
        </p:sp>
      </p:grpSp>
      <p:sp>
        <p:nvSpPr>
          <p:cNvPr id="7" name="Text Box 42"/>
          <p:cNvSpPr txBox="1"/>
          <p:nvPr/>
        </p:nvSpPr>
        <p:spPr>
          <a:xfrm>
            <a:off x="7789230" y="1947304"/>
            <a:ext cx="757237" cy="521970"/>
          </a:xfrm>
          <a:prstGeom prst="rect">
            <a:avLst/>
          </a:prstGeom>
          <a:noFill/>
          <a:ln w="19050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20</a:t>
            </a:r>
          </a:p>
        </p:txBody>
      </p:sp>
      <p:sp>
        <p:nvSpPr>
          <p:cNvPr id="8" name="Text Box 44"/>
          <p:cNvSpPr txBox="1"/>
          <p:nvPr/>
        </p:nvSpPr>
        <p:spPr>
          <a:xfrm>
            <a:off x="7983540" y="2713990"/>
            <a:ext cx="757237" cy="521970"/>
          </a:xfrm>
          <a:prstGeom prst="rect">
            <a:avLst/>
          </a:prstGeom>
          <a:noFill/>
          <a:ln w="19050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60</a:t>
            </a:r>
          </a:p>
        </p:txBody>
      </p:sp>
      <p:sp>
        <p:nvSpPr>
          <p:cNvPr id="9" name="Text Box 45"/>
          <p:cNvSpPr txBox="1"/>
          <p:nvPr/>
        </p:nvSpPr>
        <p:spPr>
          <a:xfrm>
            <a:off x="8200551" y="3486351"/>
            <a:ext cx="757237" cy="521970"/>
          </a:xfrm>
          <a:prstGeom prst="rect">
            <a:avLst/>
          </a:prstGeom>
          <a:noFill/>
          <a:ln w="19050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80</a:t>
            </a:r>
          </a:p>
        </p:txBody>
      </p:sp>
      <p:grpSp>
        <p:nvGrpSpPr>
          <p:cNvPr id="9222" name="Group 35"/>
          <p:cNvGrpSpPr/>
          <p:nvPr/>
        </p:nvGrpSpPr>
        <p:grpSpPr>
          <a:xfrm>
            <a:off x="6813868" y="1981518"/>
            <a:ext cx="1765300" cy="2008188"/>
            <a:chOff x="2744" y="1088"/>
            <a:chExt cx="1113" cy="1265"/>
          </a:xfrm>
        </p:grpSpPr>
        <p:sp>
          <p:nvSpPr>
            <p:cNvPr id="5" name="Text Box 35"/>
            <p:cNvSpPr txBox="1">
              <a:spLocks noChangeArrowheads="1"/>
            </p:cNvSpPr>
            <p:nvPr/>
          </p:nvSpPr>
          <p:spPr bwMode="auto">
            <a:xfrm>
              <a:off x="2744" y="1088"/>
              <a:ext cx="1113" cy="32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4×5</a:t>
              </a:r>
              <a:r>
                <a:rPr kumimoji="0" lang="zh-CN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＝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" name="Text Box 36"/>
            <p:cNvSpPr txBox="1">
              <a:spLocks noChangeArrowheads="1"/>
            </p:cNvSpPr>
            <p:nvPr/>
          </p:nvSpPr>
          <p:spPr bwMode="auto">
            <a:xfrm>
              <a:off x="2744" y="1570"/>
              <a:ext cx="1113" cy="32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20×3</a:t>
              </a:r>
              <a:r>
                <a:rPr kumimoji="0" lang="zh-CN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＝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Text Box 37"/>
            <p:cNvSpPr txBox="1">
              <a:spLocks noChangeArrowheads="1"/>
            </p:cNvSpPr>
            <p:nvPr/>
          </p:nvSpPr>
          <p:spPr bwMode="auto">
            <a:xfrm>
              <a:off x="2744" y="2024"/>
              <a:ext cx="1113" cy="32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20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＋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60</a:t>
              </a:r>
              <a:r>
                <a:rPr kumimoji="0" lang="zh-CN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＝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226" name="Group 52"/>
          <p:cNvGrpSpPr/>
          <p:nvPr/>
        </p:nvGrpSpPr>
        <p:grpSpPr>
          <a:xfrm>
            <a:off x="3489645" y="2019618"/>
            <a:ext cx="1858963" cy="2016125"/>
            <a:chOff x="650" y="1105"/>
            <a:chExt cx="1171" cy="1270"/>
          </a:xfrm>
        </p:grpSpPr>
        <p:sp>
          <p:nvSpPr>
            <p:cNvPr id="11" name="Text Box 52"/>
            <p:cNvSpPr txBox="1">
              <a:spLocks noChangeArrowheads="1"/>
            </p:cNvSpPr>
            <p:nvPr/>
          </p:nvSpPr>
          <p:spPr bwMode="auto">
            <a:xfrm>
              <a:off x="839" y="1105"/>
              <a:ext cx="982" cy="32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5×3</a:t>
              </a:r>
              <a:r>
                <a:rPr kumimoji="0" lang="zh-CN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＝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228" name="Text Box 53"/>
            <p:cNvSpPr txBox="1"/>
            <p:nvPr/>
          </p:nvSpPr>
          <p:spPr>
            <a:xfrm>
              <a:off x="714" y="1586"/>
              <a:ext cx="982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20×4</a:t>
              </a:r>
              <a:r>
                <a:rPr kumimoji="0" lang="zh-CN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＝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29" name="Text Box 54"/>
            <p:cNvSpPr txBox="1"/>
            <p:nvPr/>
          </p:nvSpPr>
          <p:spPr>
            <a:xfrm>
              <a:off x="650" y="2045"/>
              <a:ext cx="1171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15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＋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80</a:t>
              </a:r>
              <a:r>
                <a:rPr kumimoji="0" lang="zh-CN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＝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7" name="Text Box 55"/>
          <p:cNvSpPr txBox="1"/>
          <p:nvPr/>
        </p:nvSpPr>
        <p:spPr>
          <a:xfrm>
            <a:off x="4894540" y="2009059"/>
            <a:ext cx="703263" cy="521970"/>
          </a:xfrm>
          <a:prstGeom prst="rect">
            <a:avLst/>
          </a:prstGeom>
          <a:noFill/>
          <a:ln w="19050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</a:t>
            </a:r>
          </a:p>
        </p:txBody>
      </p:sp>
      <p:sp>
        <p:nvSpPr>
          <p:cNvPr id="18" name="Text Box 56"/>
          <p:cNvSpPr txBox="1"/>
          <p:nvPr/>
        </p:nvSpPr>
        <p:spPr>
          <a:xfrm>
            <a:off x="4915721" y="2752589"/>
            <a:ext cx="703263" cy="521970"/>
          </a:xfrm>
          <a:prstGeom prst="rect">
            <a:avLst/>
          </a:prstGeom>
          <a:noFill/>
          <a:ln w="19050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80</a:t>
            </a:r>
          </a:p>
        </p:txBody>
      </p:sp>
      <p:sp>
        <p:nvSpPr>
          <p:cNvPr id="19" name="Text Box 57"/>
          <p:cNvSpPr txBox="1"/>
          <p:nvPr/>
        </p:nvSpPr>
        <p:spPr>
          <a:xfrm>
            <a:off x="4996976" y="3495674"/>
            <a:ext cx="703263" cy="521970"/>
          </a:xfrm>
          <a:prstGeom prst="rect">
            <a:avLst/>
          </a:prstGeom>
          <a:noFill/>
          <a:ln w="19050">
            <a:noFill/>
          </a:ln>
        </p:spPr>
        <p:txBody>
          <a:bodyPr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95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496491" y="4708690"/>
            <a:ext cx="5867596" cy="338971"/>
          </a:xfrm>
          <a:custGeom>
            <a:avLst/>
            <a:gdLst/>
            <a:ahLst/>
            <a:cxnLst/>
            <a:rect l="l" t="t" r="r" b="b"/>
            <a:pathLst>
              <a:path w="5867596" h="338971">
                <a:moveTo>
                  <a:pt x="5774267" y="245596"/>
                </a:moveTo>
                <a:lnTo>
                  <a:pt x="5820321" y="245596"/>
                </a:lnTo>
                <a:lnTo>
                  <a:pt x="5820321" y="291628"/>
                </a:lnTo>
                <a:lnTo>
                  <a:pt x="5774267" y="291628"/>
                </a:lnTo>
                <a:close/>
                <a:moveTo>
                  <a:pt x="3266639" y="240291"/>
                </a:moveTo>
                <a:cubicBezTo>
                  <a:pt x="3270622" y="239648"/>
                  <a:pt x="3275024" y="239946"/>
                  <a:pt x="3279846" y="241187"/>
                </a:cubicBezTo>
                <a:cubicBezTo>
                  <a:pt x="3289490" y="243667"/>
                  <a:pt x="3295789" y="248884"/>
                  <a:pt x="3298742" y="256835"/>
                </a:cubicBezTo>
                <a:cubicBezTo>
                  <a:pt x="3301697" y="264787"/>
                  <a:pt x="3301281" y="274735"/>
                  <a:pt x="3297495" y="286681"/>
                </a:cubicBezTo>
                <a:cubicBezTo>
                  <a:pt x="3293709" y="298626"/>
                  <a:pt x="3286833" y="310052"/>
                  <a:pt x="3276866" y="320958"/>
                </a:cubicBezTo>
                <a:cubicBezTo>
                  <a:pt x="3266900" y="331863"/>
                  <a:pt x="3257292" y="337800"/>
                  <a:pt x="3248043" y="338768"/>
                </a:cubicBezTo>
                <a:cubicBezTo>
                  <a:pt x="3238793" y="339736"/>
                  <a:pt x="3236986" y="337252"/>
                  <a:pt x="3242622" y="331315"/>
                </a:cubicBezTo>
                <a:cubicBezTo>
                  <a:pt x="3248258" y="325378"/>
                  <a:pt x="3253453" y="319387"/>
                  <a:pt x="3258206" y="313343"/>
                </a:cubicBezTo>
                <a:cubicBezTo>
                  <a:pt x="3262960" y="307298"/>
                  <a:pt x="3267094" y="300060"/>
                  <a:pt x="3270607" y="291628"/>
                </a:cubicBezTo>
                <a:cubicBezTo>
                  <a:pt x="3264283" y="291628"/>
                  <a:pt x="3258967" y="290011"/>
                  <a:pt x="3254657" y="286778"/>
                </a:cubicBezTo>
                <a:cubicBezTo>
                  <a:pt x="3250348" y="283544"/>
                  <a:pt x="3247430" y="279314"/>
                  <a:pt x="3245902" y="274087"/>
                </a:cubicBezTo>
                <a:cubicBezTo>
                  <a:pt x="3244375" y="268860"/>
                  <a:pt x="3244096" y="263977"/>
                  <a:pt x="3245063" y="259438"/>
                </a:cubicBezTo>
                <a:cubicBezTo>
                  <a:pt x="3246031" y="254899"/>
                  <a:pt x="3249660" y="250103"/>
                  <a:pt x="3255948" y="245048"/>
                </a:cubicBezTo>
                <a:cubicBezTo>
                  <a:pt x="3259092" y="242520"/>
                  <a:pt x="3262655" y="240935"/>
                  <a:pt x="3266639" y="240291"/>
                </a:cubicBezTo>
                <a:close/>
                <a:moveTo>
                  <a:pt x="1494814" y="238517"/>
                </a:moveTo>
                <a:cubicBezTo>
                  <a:pt x="1499546" y="238522"/>
                  <a:pt x="1504286" y="239774"/>
                  <a:pt x="1509032" y="242273"/>
                </a:cubicBezTo>
                <a:cubicBezTo>
                  <a:pt x="1518526" y="247270"/>
                  <a:pt x="1523272" y="255161"/>
                  <a:pt x="1523272" y="265945"/>
                </a:cubicBezTo>
                <a:cubicBezTo>
                  <a:pt x="1523272" y="276729"/>
                  <a:pt x="1517776" y="284379"/>
                  <a:pt x="1506785" y="288896"/>
                </a:cubicBezTo>
                <a:cubicBezTo>
                  <a:pt x="1495793" y="293414"/>
                  <a:pt x="1486092" y="292865"/>
                  <a:pt x="1477681" y="287251"/>
                </a:cubicBezTo>
                <a:cubicBezTo>
                  <a:pt x="1469271" y="281637"/>
                  <a:pt x="1465302" y="273975"/>
                  <a:pt x="1465775" y="264267"/>
                </a:cubicBezTo>
                <a:cubicBezTo>
                  <a:pt x="1466248" y="254559"/>
                  <a:pt x="1471203" y="247217"/>
                  <a:pt x="1480639" y="242241"/>
                </a:cubicBezTo>
                <a:cubicBezTo>
                  <a:pt x="1485357" y="239753"/>
                  <a:pt x="1490082" y="238511"/>
                  <a:pt x="1494814" y="238517"/>
                </a:cubicBezTo>
                <a:close/>
                <a:moveTo>
                  <a:pt x="3028312" y="238498"/>
                </a:moveTo>
                <a:cubicBezTo>
                  <a:pt x="3029753" y="238308"/>
                  <a:pt x="3031709" y="238444"/>
                  <a:pt x="3034181" y="238906"/>
                </a:cubicBezTo>
                <a:cubicBezTo>
                  <a:pt x="3044068" y="240756"/>
                  <a:pt x="3054218" y="243574"/>
                  <a:pt x="3064629" y="247360"/>
                </a:cubicBezTo>
                <a:cubicBezTo>
                  <a:pt x="3076158" y="251203"/>
                  <a:pt x="3083895" y="256118"/>
                  <a:pt x="3087838" y="262105"/>
                </a:cubicBezTo>
                <a:cubicBezTo>
                  <a:pt x="3091782" y="268092"/>
                  <a:pt x="3092567" y="275635"/>
                  <a:pt x="3090194" y="284734"/>
                </a:cubicBezTo>
                <a:cubicBezTo>
                  <a:pt x="3087820" y="293833"/>
                  <a:pt x="3081969" y="294894"/>
                  <a:pt x="3072641" y="287918"/>
                </a:cubicBezTo>
                <a:cubicBezTo>
                  <a:pt x="3063313" y="280941"/>
                  <a:pt x="3055404" y="274861"/>
                  <a:pt x="3048916" y="269677"/>
                </a:cubicBezTo>
                <a:cubicBezTo>
                  <a:pt x="3042426" y="264493"/>
                  <a:pt x="3035877" y="257606"/>
                  <a:pt x="3029266" y="249016"/>
                </a:cubicBezTo>
                <a:cubicBezTo>
                  <a:pt x="3024307" y="242574"/>
                  <a:pt x="3023989" y="239068"/>
                  <a:pt x="3028312" y="238498"/>
                </a:cubicBezTo>
                <a:close/>
                <a:moveTo>
                  <a:pt x="2944061" y="233806"/>
                </a:moveTo>
                <a:cubicBezTo>
                  <a:pt x="2947561" y="232660"/>
                  <a:pt x="2949312" y="237508"/>
                  <a:pt x="2949312" y="248349"/>
                </a:cubicBezTo>
                <a:cubicBezTo>
                  <a:pt x="2949312" y="260897"/>
                  <a:pt x="2943816" y="274173"/>
                  <a:pt x="2932824" y="288176"/>
                </a:cubicBezTo>
                <a:cubicBezTo>
                  <a:pt x="2921833" y="302179"/>
                  <a:pt x="2914834" y="303954"/>
                  <a:pt x="2911830" y="293500"/>
                </a:cubicBezTo>
                <a:cubicBezTo>
                  <a:pt x="2908826" y="283046"/>
                  <a:pt x="2909123" y="275517"/>
                  <a:pt x="2912723" y="270914"/>
                </a:cubicBezTo>
                <a:cubicBezTo>
                  <a:pt x="2916322" y="266311"/>
                  <a:pt x="2920036" y="261141"/>
                  <a:pt x="2923865" y="255405"/>
                </a:cubicBezTo>
                <a:cubicBezTo>
                  <a:pt x="2928382" y="249956"/>
                  <a:pt x="2933753" y="243804"/>
                  <a:pt x="2939976" y="236949"/>
                </a:cubicBezTo>
                <a:cubicBezTo>
                  <a:pt x="2941532" y="235235"/>
                  <a:pt x="2942894" y="234188"/>
                  <a:pt x="2944061" y="233806"/>
                </a:cubicBezTo>
                <a:close/>
                <a:moveTo>
                  <a:pt x="1247037" y="232798"/>
                </a:moveTo>
                <a:cubicBezTo>
                  <a:pt x="1240354" y="232425"/>
                  <a:pt x="1216306" y="234353"/>
                  <a:pt x="1174891" y="238584"/>
                </a:cubicBezTo>
                <a:cubicBezTo>
                  <a:pt x="1176655" y="254874"/>
                  <a:pt x="1177917" y="268003"/>
                  <a:pt x="1178677" y="277969"/>
                </a:cubicBezTo>
                <a:cubicBezTo>
                  <a:pt x="1220765" y="274413"/>
                  <a:pt x="1244793" y="272298"/>
                  <a:pt x="1250758" y="271624"/>
                </a:cubicBezTo>
                <a:cubicBezTo>
                  <a:pt x="1254071" y="255089"/>
                  <a:pt x="1255949" y="244578"/>
                  <a:pt x="1256394" y="240090"/>
                </a:cubicBezTo>
                <a:cubicBezTo>
                  <a:pt x="1256838" y="235601"/>
                  <a:pt x="1253719" y="233170"/>
                  <a:pt x="1247037" y="232798"/>
                </a:cubicBezTo>
                <a:close/>
                <a:moveTo>
                  <a:pt x="2271311" y="219956"/>
                </a:moveTo>
                <a:cubicBezTo>
                  <a:pt x="2279456" y="219956"/>
                  <a:pt x="2269257" y="228431"/>
                  <a:pt x="2240712" y="245381"/>
                </a:cubicBezTo>
                <a:cubicBezTo>
                  <a:pt x="2212168" y="262331"/>
                  <a:pt x="2194318" y="273377"/>
                  <a:pt x="2187162" y="278518"/>
                </a:cubicBezTo>
                <a:cubicBezTo>
                  <a:pt x="2180007" y="283659"/>
                  <a:pt x="2171983" y="281622"/>
                  <a:pt x="2163092" y="272409"/>
                </a:cubicBezTo>
                <a:cubicBezTo>
                  <a:pt x="2154202" y="263195"/>
                  <a:pt x="2151330" y="257800"/>
                  <a:pt x="2154478" y="256222"/>
                </a:cubicBezTo>
                <a:cubicBezTo>
                  <a:pt x="2157625" y="254645"/>
                  <a:pt x="2163497" y="253179"/>
                  <a:pt x="2172095" y="251823"/>
                </a:cubicBezTo>
                <a:cubicBezTo>
                  <a:pt x="2180692" y="250468"/>
                  <a:pt x="2192157" y="247102"/>
                  <a:pt x="2206489" y="241724"/>
                </a:cubicBezTo>
                <a:cubicBezTo>
                  <a:pt x="2220823" y="236347"/>
                  <a:pt x="2233833" y="231414"/>
                  <a:pt x="2245520" y="226925"/>
                </a:cubicBezTo>
                <a:cubicBezTo>
                  <a:pt x="2257580" y="222279"/>
                  <a:pt x="2266177" y="219956"/>
                  <a:pt x="2271311" y="219956"/>
                </a:cubicBezTo>
                <a:close/>
                <a:moveTo>
                  <a:pt x="1260567" y="206364"/>
                </a:moveTo>
                <a:cubicBezTo>
                  <a:pt x="1263722" y="206506"/>
                  <a:pt x="1267206" y="207523"/>
                  <a:pt x="1271021" y="209416"/>
                </a:cubicBezTo>
                <a:cubicBezTo>
                  <a:pt x="1278650" y="213202"/>
                  <a:pt x="1286132" y="217798"/>
                  <a:pt x="1293467" y="223204"/>
                </a:cubicBezTo>
                <a:cubicBezTo>
                  <a:pt x="1300802" y="228610"/>
                  <a:pt x="1301178" y="233945"/>
                  <a:pt x="1294596" y="239208"/>
                </a:cubicBezTo>
                <a:cubicBezTo>
                  <a:pt x="1288014" y="244470"/>
                  <a:pt x="1280958" y="255190"/>
                  <a:pt x="1273430" y="271366"/>
                </a:cubicBezTo>
                <a:cubicBezTo>
                  <a:pt x="1280629" y="282766"/>
                  <a:pt x="1282317" y="289216"/>
                  <a:pt x="1278496" y="290714"/>
                </a:cubicBezTo>
                <a:cubicBezTo>
                  <a:pt x="1274674" y="292213"/>
                  <a:pt x="1265019" y="293188"/>
                  <a:pt x="1249532" y="293639"/>
                </a:cubicBezTo>
                <a:cubicBezTo>
                  <a:pt x="1234045" y="294091"/>
                  <a:pt x="1210168" y="295170"/>
                  <a:pt x="1177903" y="296877"/>
                </a:cubicBezTo>
                <a:cubicBezTo>
                  <a:pt x="1170819" y="311375"/>
                  <a:pt x="1164738" y="308560"/>
                  <a:pt x="1159662" y="288434"/>
                </a:cubicBezTo>
                <a:cubicBezTo>
                  <a:pt x="1154585" y="268307"/>
                  <a:pt x="1151147" y="254412"/>
                  <a:pt x="1149348" y="246747"/>
                </a:cubicBezTo>
                <a:cubicBezTo>
                  <a:pt x="1147548" y="239082"/>
                  <a:pt x="1145031" y="232020"/>
                  <a:pt x="1141798" y="225559"/>
                </a:cubicBezTo>
                <a:cubicBezTo>
                  <a:pt x="1138564" y="219099"/>
                  <a:pt x="1141453" y="216808"/>
                  <a:pt x="1150466" y="218687"/>
                </a:cubicBezTo>
                <a:cubicBezTo>
                  <a:pt x="1159479" y="220565"/>
                  <a:pt x="1165391" y="221691"/>
                  <a:pt x="1168201" y="222064"/>
                </a:cubicBezTo>
                <a:cubicBezTo>
                  <a:pt x="1171012" y="222437"/>
                  <a:pt x="1184449" y="221085"/>
                  <a:pt x="1208512" y="218009"/>
                </a:cubicBezTo>
                <a:cubicBezTo>
                  <a:pt x="1232575" y="214933"/>
                  <a:pt x="1247101" y="211786"/>
                  <a:pt x="1252092" y="208566"/>
                </a:cubicBezTo>
                <a:cubicBezTo>
                  <a:pt x="1254587" y="206956"/>
                  <a:pt x="1257412" y="206222"/>
                  <a:pt x="1260567" y="206364"/>
                </a:cubicBezTo>
                <a:close/>
                <a:moveTo>
                  <a:pt x="3043995" y="194232"/>
                </a:moveTo>
                <a:cubicBezTo>
                  <a:pt x="3050233" y="194383"/>
                  <a:pt x="3056422" y="197332"/>
                  <a:pt x="3062564" y="203081"/>
                </a:cubicBezTo>
                <a:cubicBezTo>
                  <a:pt x="3070752" y="210746"/>
                  <a:pt x="3070530" y="215482"/>
                  <a:pt x="3061897" y="217289"/>
                </a:cubicBezTo>
                <a:cubicBezTo>
                  <a:pt x="3053264" y="219095"/>
                  <a:pt x="3034636" y="221505"/>
                  <a:pt x="3006013" y="224516"/>
                </a:cubicBezTo>
                <a:cubicBezTo>
                  <a:pt x="3012308" y="227513"/>
                  <a:pt x="3014782" y="230991"/>
                  <a:pt x="3013434" y="234949"/>
                </a:cubicBezTo>
                <a:cubicBezTo>
                  <a:pt x="3012086" y="238906"/>
                  <a:pt x="3011412" y="244277"/>
                  <a:pt x="3011412" y="251060"/>
                </a:cubicBezTo>
                <a:lnTo>
                  <a:pt x="3011412" y="275345"/>
                </a:lnTo>
                <a:cubicBezTo>
                  <a:pt x="3011412" y="284738"/>
                  <a:pt x="3010186" y="293112"/>
                  <a:pt x="3007734" y="300469"/>
                </a:cubicBezTo>
                <a:cubicBezTo>
                  <a:pt x="3005282" y="307825"/>
                  <a:pt x="3000410" y="314264"/>
                  <a:pt x="2993118" y="319785"/>
                </a:cubicBezTo>
                <a:cubicBezTo>
                  <a:pt x="2985826" y="325306"/>
                  <a:pt x="2981043" y="324668"/>
                  <a:pt x="2978770" y="317871"/>
                </a:cubicBezTo>
                <a:cubicBezTo>
                  <a:pt x="2976497" y="311074"/>
                  <a:pt x="2970094" y="303172"/>
                  <a:pt x="2959562" y="294166"/>
                </a:cubicBezTo>
                <a:cubicBezTo>
                  <a:pt x="2949029" y="285161"/>
                  <a:pt x="2949344" y="281558"/>
                  <a:pt x="2960508" y="283358"/>
                </a:cubicBezTo>
                <a:cubicBezTo>
                  <a:pt x="2971672" y="285157"/>
                  <a:pt x="2978211" y="285996"/>
                  <a:pt x="2980126" y="285874"/>
                </a:cubicBezTo>
                <a:cubicBezTo>
                  <a:pt x="2982040" y="285752"/>
                  <a:pt x="2983205" y="281493"/>
                  <a:pt x="2983621" y="273097"/>
                </a:cubicBezTo>
                <a:cubicBezTo>
                  <a:pt x="2984037" y="264701"/>
                  <a:pt x="2984245" y="256000"/>
                  <a:pt x="2984245" y="246994"/>
                </a:cubicBezTo>
                <a:cubicBezTo>
                  <a:pt x="2984245" y="237874"/>
                  <a:pt x="2983076" y="231156"/>
                  <a:pt x="2980738" y="226839"/>
                </a:cubicBezTo>
                <a:cubicBezTo>
                  <a:pt x="2975418" y="227728"/>
                  <a:pt x="2968201" y="229076"/>
                  <a:pt x="2959089" y="230883"/>
                </a:cubicBezTo>
                <a:cubicBezTo>
                  <a:pt x="2949975" y="232690"/>
                  <a:pt x="2941317" y="229521"/>
                  <a:pt x="2933115" y="221376"/>
                </a:cubicBezTo>
                <a:cubicBezTo>
                  <a:pt x="2924912" y="213230"/>
                  <a:pt x="2925335" y="209158"/>
                  <a:pt x="2934384" y="209158"/>
                </a:cubicBezTo>
                <a:cubicBezTo>
                  <a:pt x="2941496" y="209158"/>
                  <a:pt x="2952753" y="208276"/>
                  <a:pt x="2968155" y="206512"/>
                </a:cubicBezTo>
                <a:cubicBezTo>
                  <a:pt x="2983556" y="204748"/>
                  <a:pt x="2996914" y="202963"/>
                  <a:pt x="3008229" y="201156"/>
                </a:cubicBezTo>
                <a:cubicBezTo>
                  <a:pt x="3019543" y="199349"/>
                  <a:pt x="3029380" y="197302"/>
                  <a:pt x="3037741" y="195015"/>
                </a:cubicBezTo>
                <a:cubicBezTo>
                  <a:pt x="3039831" y="194443"/>
                  <a:pt x="3041915" y="194182"/>
                  <a:pt x="3043995" y="194232"/>
                </a:cubicBezTo>
                <a:close/>
                <a:moveTo>
                  <a:pt x="3812544" y="190469"/>
                </a:moveTo>
                <a:cubicBezTo>
                  <a:pt x="3816283" y="191090"/>
                  <a:pt x="3821085" y="192430"/>
                  <a:pt x="3826950" y="194488"/>
                </a:cubicBezTo>
                <a:cubicBezTo>
                  <a:pt x="3848116" y="202188"/>
                  <a:pt x="3860843" y="210868"/>
                  <a:pt x="3865131" y="220526"/>
                </a:cubicBezTo>
                <a:cubicBezTo>
                  <a:pt x="3869419" y="230184"/>
                  <a:pt x="3869813" y="239950"/>
                  <a:pt x="3866314" y="249823"/>
                </a:cubicBezTo>
                <a:cubicBezTo>
                  <a:pt x="3862815" y="259696"/>
                  <a:pt x="3854795" y="258259"/>
                  <a:pt x="3842254" y="245510"/>
                </a:cubicBezTo>
                <a:cubicBezTo>
                  <a:pt x="3829714" y="232762"/>
                  <a:pt x="3818163" y="219013"/>
                  <a:pt x="3807601" y="204264"/>
                </a:cubicBezTo>
                <a:cubicBezTo>
                  <a:pt x="3799680" y="193202"/>
                  <a:pt x="3801328" y="188604"/>
                  <a:pt x="3812544" y="190469"/>
                </a:cubicBezTo>
                <a:close/>
                <a:moveTo>
                  <a:pt x="3715191" y="177661"/>
                </a:moveTo>
                <a:cubicBezTo>
                  <a:pt x="3717662" y="178819"/>
                  <a:pt x="3719061" y="183883"/>
                  <a:pt x="3719387" y="192853"/>
                </a:cubicBezTo>
                <a:cubicBezTo>
                  <a:pt x="3720040" y="210792"/>
                  <a:pt x="3715222" y="227689"/>
                  <a:pt x="3704933" y="243542"/>
                </a:cubicBezTo>
                <a:cubicBezTo>
                  <a:pt x="3694644" y="259395"/>
                  <a:pt x="3687420" y="261664"/>
                  <a:pt x="3683261" y="250350"/>
                </a:cubicBezTo>
                <a:cubicBezTo>
                  <a:pt x="3679102" y="239036"/>
                  <a:pt x="3680415" y="228345"/>
                  <a:pt x="3687197" y="218278"/>
                </a:cubicBezTo>
                <a:cubicBezTo>
                  <a:pt x="3693981" y="208211"/>
                  <a:pt x="3699767" y="197420"/>
                  <a:pt x="3704556" y="185905"/>
                </a:cubicBezTo>
                <a:cubicBezTo>
                  <a:pt x="3709174" y="179251"/>
                  <a:pt x="3712719" y="176503"/>
                  <a:pt x="3715191" y="177661"/>
                </a:cubicBezTo>
                <a:close/>
                <a:moveTo>
                  <a:pt x="1230033" y="168041"/>
                </a:moveTo>
                <a:cubicBezTo>
                  <a:pt x="1237009" y="165739"/>
                  <a:pt x="1244635" y="168152"/>
                  <a:pt x="1252909" y="175279"/>
                </a:cubicBezTo>
                <a:cubicBezTo>
                  <a:pt x="1261183" y="182406"/>
                  <a:pt x="1259040" y="187382"/>
                  <a:pt x="1246478" y="190207"/>
                </a:cubicBezTo>
                <a:cubicBezTo>
                  <a:pt x="1233915" y="193032"/>
                  <a:pt x="1221447" y="195344"/>
                  <a:pt x="1209071" y="197144"/>
                </a:cubicBezTo>
                <a:cubicBezTo>
                  <a:pt x="1196695" y="198944"/>
                  <a:pt x="1187923" y="198836"/>
                  <a:pt x="1182753" y="196822"/>
                </a:cubicBezTo>
                <a:cubicBezTo>
                  <a:pt x="1177584" y="194807"/>
                  <a:pt x="1173604" y="191487"/>
                  <a:pt x="1170815" y="186862"/>
                </a:cubicBezTo>
                <a:cubicBezTo>
                  <a:pt x="1168026" y="182238"/>
                  <a:pt x="1170779" y="179638"/>
                  <a:pt x="1179075" y="179065"/>
                </a:cubicBezTo>
                <a:cubicBezTo>
                  <a:pt x="1187371" y="178491"/>
                  <a:pt x="1195935" y="177315"/>
                  <a:pt x="1204769" y="175537"/>
                </a:cubicBezTo>
                <a:cubicBezTo>
                  <a:pt x="1214635" y="172841"/>
                  <a:pt x="1223056" y="170342"/>
                  <a:pt x="1230033" y="168041"/>
                </a:cubicBezTo>
                <a:close/>
                <a:moveTo>
                  <a:pt x="3025684" y="161042"/>
                </a:moveTo>
                <a:cubicBezTo>
                  <a:pt x="3029409" y="162015"/>
                  <a:pt x="3032363" y="164058"/>
                  <a:pt x="3034547" y="167170"/>
                </a:cubicBezTo>
                <a:cubicBezTo>
                  <a:pt x="3038913" y="173393"/>
                  <a:pt x="3035823" y="178136"/>
                  <a:pt x="3025276" y="181399"/>
                </a:cubicBezTo>
                <a:cubicBezTo>
                  <a:pt x="3014728" y="184661"/>
                  <a:pt x="3005178" y="186751"/>
                  <a:pt x="2996624" y="187669"/>
                </a:cubicBezTo>
                <a:cubicBezTo>
                  <a:pt x="2988070" y="188587"/>
                  <a:pt x="2979369" y="187074"/>
                  <a:pt x="2970521" y="183130"/>
                </a:cubicBezTo>
                <a:cubicBezTo>
                  <a:pt x="2961673" y="179187"/>
                  <a:pt x="2959945" y="176046"/>
                  <a:pt x="2965337" y="173709"/>
                </a:cubicBezTo>
                <a:cubicBezTo>
                  <a:pt x="2970729" y="171371"/>
                  <a:pt x="2977189" y="169270"/>
                  <a:pt x="2984718" y="167406"/>
                </a:cubicBezTo>
                <a:cubicBezTo>
                  <a:pt x="2992504" y="165685"/>
                  <a:pt x="3001664" y="163660"/>
                  <a:pt x="3012197" y="161330"/>
                </a:cubicBezTo>
                <a:cubicBezTo>
                  <a:pt x="3017464" y="160164"/>
                  <a:pt x="3021959" y="160068"/>
                  <a:pt x="3025684" y="161042"/>
                </a:cubicBezTo>
                <a:close/>
                <a:moveTo>
                  <a:pt x="1494830" y="137284"/>
                </a:moveTo>
                <a:cubicBezTo>
                  <a:pt x="1499563" y="137289"/>
                  <a:pt x="1504300" y="138539"/>
                  <a:pt x="1509043" y="141035"/>
                </a:cubicBezTo>
                <a:cubicBezTo>
                  <a:pt x="1518529" y="146025"/>
                  <a:pt x="1523272" y="153919"/>
                  <a:pt x="1523272" y="164717"/>
                </a:cubicBezTo>
                <a:cubicBezTo>
                  <a:pt x="1523272" y="175501"/>
                  <a:pt x="1517776" y="183152"/>
                  <a:pt x="1506785" y="187669"/>
                </a:cubicBezTo>
                <a:cubicBezTo>
                  <a:pt x="1495793" y="192186"/>
                  <a:pt x="1486092" y="191638"/>
                  <a:pt x="1477681" y="186023"/>
                </a:cubicBezTo>
                <a:cubicBezTo>
                  <a:pt x="1469271" y="180409"/>
                  <a:pt x="1465302" y="172744"/>
                  <a:pt x="1465775" y="163029"/>
                </a:cubicBezTo>
                <a:cubicBezTo>
                  <a:pt x="1466248" y="153313"/>
                  <a:pt x="1471207" y="145971"/>
                  <a:pt x="1480650" y="141002"/>
                </a:cubicBezTo>
                <a:cubicBezTo>
                  <a:pt x="1485371" y="138518"/>
                  <a:pt x="1490098" y="137278"/>
                  <a:pt x="1494830" y="137284"/>
                </a:cubicBezTo>
                <a:close/>
                <a:moveTo>
                  <a:pt x="3758095" y="133570"/>
                </a:moveTo>
                <a:cubicBezTo>
                  <a:pt x="3765194" y="133570"/>
                  <a:pt x="3772830" y="135696"/>
                  <a:pt x="3781004" y="139948"/>
                </a:cubicBezTo>
                <a:cubicBezTo>
                  <a:pt x="3789178" y="144200"/>
                  <a:pt x="3791917" y="149112"/>
                  <a:pt x="3789221" y="154683"/>
                </a:cubicBezTo>
                <a:cubicBezTo>
                  <a:pt x="3786525" y="160254"/>
                  <a:pt x="3785177" y="174383"/>
                  <a:pt x="3785177" y="197069"/>
                </a:cubicBezTo>
                <a:cubicBezTo>
                  <a:pt x="3785177" y="219913"/>
                  <a:pt x="3785851" y="239322"/>
                  <a:pt x="3787199" y="255297"/>
                </a:cubicBezTo>
                <a:cubicBezTo>
                  <a:pt x="3788547" y="271272"/>
                  <a:pt x="3784385" y="285595"/>
                  <a:pt x="3774712" y="298264"/>
                </a:cubicBezTo>
                <a:cubicBezTo>
                  <a:pt x="3765040" y="310934"/>
                  <a:pt x="3757514" y="312565"/>
                  <a:pt x="3752137" y="303158"/>
                </a:cubicBezTo>
                <a:cubicBezTo>
                  <a:pt x="3746759" y="293751"/>
                  <a:pt x="3738521" y="284501"/>
                  <a:pt x="3727422" y="275409"/>
                </a:cubicBezTo>
                <a:cubicBezTo>
                  <a:pt x="3716322" y="266318"/>
                  <a:pt x="3716681" y="262672"/>
                  <a:pt x="3728497" y="264471"/>
                </a:cubicBezTo>
                <a:cubicBezTo>
                  <a:pt x="3740314" y="266271"/>
                  <a:pt x="3748197" y="267236"/>
                  <a:pt x="3752148" y="267365"/>
                </a:cubicBezTo>
                <a:cubicBezTo>
                  <a:pt x="3756099" y="267494"/>
                  <a:pt x="3758289" y="258764"/>
                  <a:pt x="3758719" y="241176"/>
                </a:cubicBezTo>
                <a:cubicBezTo>
                  <a:pt x="3759149" y="223588"/>
                  <a:pt x="3758923" y="205071"/>
                  <a:pt x="3758041" y="185625"/>
                </a:cubicBezTo>
                <a:cubicBezTo>
                  <a:pt x="3757160" y="166180"/>
                  <a:pt x="3754912" y="152643"/>
                  <a:pt x="3751298" y="145014"/>
                </a:cubicBezTo>
                <a:cubicBezTo>
                  <a:pt x="3747684" y="137385"/>
                  <a:pt x="3749950" y="133570"/>
                  <a:pt x="3758095" y="133570"/>
                </a:cubicBezTo>
                <a:close/>
                <a:moveTo>
                  <a:pt x="133477" y="132258"/>
                </a:moveTo>
                <a:cubicBezTo>
                  <a:pt x="141565" y="133205"/>
                  <a:pt x="149467" y="135316"/>
                  <a:pt x="157182" y="138593"/>
                </a:cubicBezTo>
                <a:cubicBezTo>
                  <a:pt x="164897" y="141870"/>
                  <a:pt x="167406" y="145896"/>
                  <a:pt x="164710" y="150671"/>
                </a:cubicBezTo>
                <a:cubicBezTo>
                  <a:pt x="162014" y="155446"/>
                  <a:pt x="160666" y="162337"/>
                  <a:pt x="160666" y="171343"/>
                </a:cubicBezTo>
                <a:cubicBezTo>
                  <a:pt x="163391" y="171443"/>
                  <a:pt x="168837" y="170342"/>
                  <a:pt x="177003" y="168041"/>
                </a:cubicBezTo>
                <a:cubicBezTo>
                  <a:pt x="185170" y="165739"/>
                  <a:pt x="192136" y="168399"/>
                  <a:pt x="197901" y="176021"/>
                </a:cubicBezTo>
                <a:cubicBezTo>
                  <a:pt x="203666" y="183643"/>
                  <a:pt x="202414" y="188612"/>
                  <a:pt x="194147" y="190928"/>
                </a:cubicBezTo>
                <a:cubicBezTo>
                  <a:pt x="185880" y="193244"/>
                  <a:pt x="174720" y="195176"/>
                  <a:pt x="160666" y="196725"/>
                </a:cubicBezTo>
                <a:lnTo>
                  <a:pt x="160666" y="215869"/>
                </a:lnTo>
                <a:cubicBezTo>
                  <a:pt x="180700" y="213245"/>
                  <a:pt x="196252" y="210567"/>
                  <a:pt x="207322" y="207835"/>
                </a:cubicBezTo>
                <a:cubicBezTo>
                  <a:pt x="218393" y="205103"/>
                  <a:pt x="228456" y="208122"/>
                  <a:pt x="237512" y="216891"/>
                </a:cubicBezTo>
                <a:cubicBezTo>
                  <a:pt x="246568" y="225660"/>
                  <a:pt x="243126" y="230851"/>
                  <a:pt x="227187" y="232464"/>
                </a:cubicBezTo>
                <a:cubicBezTo>
                  <a:pt x="211248" y="234077"/>
                  <a:pt x="189074" y="235723"/>
                  <a:pt x="160666" y="237401"/>
                </a:cubicBezTo>
                <a:cubicBezTo>
                  <a:pt x="160666" y="254437"/>
                  <a:pt x="159727" y="272846"/>
                  <a:pt x="157848" y="292628"/>
                </a:cubicBezTo>
                <a:cubicBezTo>
                  <a:pt x="155970" y="312411"/>
                  <a:pt x="151693" y="323937"/>
                  <a:pt x="145018" y="327206"/>
                </a:cubicBezTo>
                <a:cubicBezTo>
                  <a:pt x="138342" y="330476"/>
                  <a:pt x="134754" y="320828"/>
                  <a:pt x="134252" y="298264"/>
                </a:cubicBezTo>
                <a:cubicBezTo>
                  <a:pt x="133750" y="275700"/>
                  <a:pt x="133951" y="256387"/>
                  <a:pt x="134854" y="240326"/>
                </a:cubicBezTo>
                <a:cubicBezTo>
                  <a:pt x="108482" y="244800"/>
                  <a:pt x="91202" y="248170"/>
                  <a:pt x="83014" y="250436"/>
                </a:cubicBezTo>
                <a:cubicBezTo>
                  <a:pt x="74826" y="252702"/>
                  <a:pt x="65670" y="249536"/>
                  <a:pt x="55545" y="240939"/>
                </a:cubicBezTo>
                <a:cubicBezTo>
                  <a:pt x="45421" y="232342"/>
                  <a:pt x="48490" y="228044"/>
                  <a:pt x="64752" y="228044"/>
                </a:cubicBezTo>
                <a:cubicBezTo>
                  <a:pt x="78906" y="228044"/>
                  <a:pt x="102273" y="225541"/>
                  <a:pt x="134854" y="220537"/>
                </a:cubicBezTo>
                <a:lnTo>
                  <a:pt x="134854" y="199844"/>
                </a:lnTo>
                <a:cubicBezTo>
                  <a:pt x="131455" y="200647"/>
                  <a:pt x="125493" y="201747"/>
                  <a:pt x="116968" y="203146"/>
                </a:cubicBezTo>
                <a:cubicBezTo>
                  <a:pt x="108443" y="204544"/>
                  <a:pt x="100294" y="201396"/>
                  <a:pt x="92522" y="193703"/>
                </a:cubicBezTo>
                <a:cubicBezTo>
                  <a:pt x="84750" y="186009"/>
                  <a:pt x="87187" y="182162"/>
                  <a:pt x="99835" y="182162"/>
                </a:cubicBezTo>
                <a:cubicBezTo>
                  <a:pt x="109328" y="182162"/>
                  <a:pt x="120550" y="180642"/>
                  <a:pt x="133499" y="177602"/>
                </a:cubicBezTo>
                <a:cubicBezTo>
                  <a:pt x="133499" y="162617"/>
                  <a:pt x="131473" y="151076"/>
                  <a:pt x="127422" y="142981"/>
                </a:cubicBezTo>
                <a:cubicBezTo>
                  <a:pt x="123371" y="134886"/>
                  <a:pt x="125390" y="131312"/>
                  <a:pt x="133477" y="132258"/>
                </a:cubicBezTo>
                <a:close/>
                <a:moveTo>
                  <a:pt x="885302" y="131514"/>
                </a:moveTo>
                <a:cubicBezTo>
                  <a:pt x="883319" y="130949"/>
                  <a:pt x="880505" y="131004"/>
                  <a:pt x="876859" y="131678"/>
                </a:cubicBezTo>
                <a:cubicBezTo>
                  <a:pt x="869567" y="133026"/>
                  <a:pt x="856363" y="135686"/>
                  <a:pt x="837248" y="139658"/>
                </a:cubicBezTo>
                <a:cubicBezTo>
                  <a:pt x="838065" y="148663"/>
                  <a:pt x="839255" y="158322"/>
                  <a:pt x="840818" y="168632"/>
                </a:cubicBezTo>
                <a:cubicBezTo>
                  <a:pt x="858242" y="166940"/>
                  <a:pt x="873715" y="164897"/>
                  <a:pt x="887238" y="162502"/>
                </a:cubicBezTo>
                <a:cubicBezTo>
                  <a:pt x="888887" y="147817"/>
                  <a:pt x="889392" y="138672"/>
                  <a:pt x="888754" y="135065"/>
                </a:cubicBezTo>
                <a:cubicBezTo>
                  <a:pt x="888435" y="133262"/>
                  <a:pt x="887284" y="132078"/>
                  <a:pt x="885302" y="131514"/>
                </a:cubicBezTo>
                <a:close/>
                <a:moveTo>
                  <a:pt x="2332165" y="126699"/>
                </a:moveTo>
                <a:cubicBezTo>
                  <a:pt x="2327962" y="125791"/>
                  <a:pt x="2318504" y="127773"/>
                  <a:pt x="2303791" y="132645"/>
                </a:cubicBezTo>
                <a:cubicBezTo>
                  <a:pt x="2306444" y="165599"/>
                  <a:pt x="2308610" y="197843"/>
                  <a:pt x="2310288" y="229377"/>
                </a:cubicBezTo>
                <a:cubicBezTo>
                  <a:pt x="2318031" y="228517"/>
                  <a:pt x="2326607" y="227370"/>
                  <a:pt x="2336014" y="225936"/>
                </a:cubicBezTo>
                <a:lnTo>
                  <a:pt x="2336014" y="191734"/>
                </a:lnTo>
                <a:cubicBezTo>
                  <a:pt x="2334551" y="192638"/>
                  <a:pt x="2330980" y="193089"/>
                  <a:pt x="2325302" y="193089"/>
                </a:cubicBezTo>
                <a:cubicBezTo>
                  <a:pt x="2318992" y="193089"/>
                  <a:pt x="2313353" y="190928"/>
                  <a:pt x="2308384" y="186604"/>
                </a:cubicBezTo>
                <a:cubicBezTo>
                  <a:pt x="2303415" y="182281"/>
                  <a:pt x="2305892" y="178688"/>
                  <a:pt x="2315816" y="175827"/>
                </a:cubicBezTo>
                <a:cubicBezTo>
                  <a:pt x="2325739" y="172967"/>
                  <a:pt x="2332472" y="170941"/>
                  <a:pt x="2336014" y="169751"/>
                </a:cubicBezTo>
                <a:cubicBezTo>
                  <a:pt x="2336014" y="146075"/>
                  <a:pt x="2335548" y="132348"/>
                  <a:pt x="2334616" y="128569"/>
                </a:cubicBezTo>
                <a:cubicBezTo>
                  <a:pt x="2334382" y="127625"/>
                  <a:pt x="2333566" y="127001"/>
                  <a:pt x="2332165" y="126699"/>
                </a:cubicBezTo>
                <a:close/>
                <a:moveTo>
                  <a:pt x="2393334" y="116150"/>
                </a:moveTo>
                <a:cubicBezTo>
                  <a:pt x="2389358" y="115693"/>
                  <a:pt x="2384312" y="116133"/>
                  <a:pt x="2378195" y="117470"/>
                </a:cubicBezTo>
                <a:cubicBezTo>
                  <a:pt x="2365963" y="120144"/>
                  <a:pt x="2358377" y="121600"/>
                  <a:pt x="2355438" y="121837"/>
                </a:cubicBezTo>
                <a:cubicBezTo>
                  <a:pt x="2352498" y="122073"/>
                  <a:pt x="2354175" y="123575"/>
                  <a:pt x="2360471" y="126343"/>
                </a:cubicBezTo>
                <a:cubicBezTo>
                  <a:pt x="2366767" y="129111"/>
                  <a:pt x="2368770" y="132402"/>
                  <a:pt x="2366483" y="136216"/>
                </a:cubicBezTo>
                <a:cubicBezTo>
                  <a:pt x="2364196" y="140031"/>
                  <a:pt x="2362644" y="148585"/>
                  <a:pt x="2361826" y="161878"/>
                </a:cubicBezTo>
                <a:cubicBezTo>
                  <a:pt x="2365626" y="161061"/>
                  <a:pt x="2369925" y="159956"/>
                  <a:pt x="2374722" y="158565"/>
                </a:cubicBezTo>
                <a:cubicBezTo>
                  <a:pt x="2379518" y="157174"/>
                  <a:pt x="2384642" y="159214"/>
                  <a:pt x="2390091" y="164685"/>
                </a:cubicBezTo>
                <a:cubicBezTo>
                  <a:pt x="2395540" y="170156"/>
                  <a:pt x="2393475" y="175114"/>
                  <a:pt x="2383896" y="179559"/>
                </a:cubicBezTo>
                <a:cubicBezTo>
                  <a:pt x="2374317" y="184005"/>
                  <a:pt x="2366508" y="187239"/>
                  <a:pt x="2360471" y="189261"/>
                </a:cubicBezTo>
                <a:cubicBezTo>
                  <a:pt x="2360471" y="199385"/>
                  <a:pt x="2360019" y="210506"/>
                  <a:pt x="2359116" y="222623"/>
                </a:cubicBezTo>
                <a:cubicBezTo>
                  <a:pt x="2368079" y="219927"/>
                  <a:pt x="2374825" y="219346"/>
                  <a:pt x="2379357" y="220881"/>
                </a:cubicBezTo>
                <a:cubicBezTo>
                  <a:pt x="2383889" y="222415"/>
                  <a:pt x="2389467" y="227449"/>
                  <a:pt x="2396092" y="235981"/>
                </a:cubicBezTo>
                <a:cubicBezTo>
                  <a:pt x="2396164" y="236971"/>
                  <a:pt x="2397422" y="229288"/>
                  <a:pt x="2399867" y="212933"/>
                </a:cubicBezTo>
                <a:cubicBezTo>
                  <a:pt x="2402312" y="196578"/>
                  <a:pt x="2403753" y="184191"/>
                  <a:pt x="2404191" y="175774"/>
                </a:cubicBezTo>
                <a:cubicBezTo>
                  <a:pt x="2404628" y="167356"/>
                  <a:pt x="2405298" y="157117"/>
                  <a:pt x="2406202" y="145057"/>
                </a:cubicBezTo>
                <a:cubicBezTo>
                  <a:pt x="2407105" y="132997"/>
                  <a:pt x="2405722" y="124715"/>
                  <a:pt x="2402050" y="120213"/>
                </a:cubicBezTo>
                <a:cubicBezTo>
                  <a:pt x="2400215" y="117961"/>
                  <a:pt x="2397309" y="116607"/>
                  <a:pt x="2393334" y="116150"/>
                </a:cubicBezTo>
                <a:close/>
                <a:moveTo>
                  <a:pt x="2947591" y="116147"/>
                </a:moveTo>
                <a:cubicBezTo>
                  <a:pt x="2945082" y="120019"/>
                  <a:pt x="2941611" y="123174"/>
                  <a:pt x="2937180" y="125612"/>
                </a:cubicBezTo>
                <a:cubicBezTo>
                  <a:pt x="2944709" y="126831"/>
                  <a:pt x="2949738" y="130362"/>
                  <a:pt x="2952270" y="136205"/>
                </a:cubicBezTo>
                <a:lnTo>
                  <a:pt x="2951321" y="147279"/>
                </a:lnTo>
                <a:lnTo>
                  <a:pt x="2958109" y="137184"/>
                </a:lnTo>
                <a:cubicBezTo>
                  <a:pt x="2963845" y="126788"/>
                  <a:pt x="2966477" y="121134"/>
                  <a:pt x="2966004" y="120223"/>
                </a:cubicBezTo>
                <a:cubicBezTo>
                  <a:pt x="2965531" y="119313"/>
                  <a:pt x="2963544" y="118857"/>
                  <a:pt x="2960045" y="118857"/>
                </a:cubicBezTo>
                <a:cubicBezTo>
                  <a:pt x="2953908" y="118857"/>
                  <a:pt x="2949756" y="117954"/>
                  <a:pt x="2947591" y="116147"/>
                </a:cubicBezTo>
                <a:close/>
                <a:moveTo>
                  <a:pt x="892626" y="103639"/>
                </a:moveTo>
                <a:cubicBezTo>
                  <a:pt x="895713" y="103431"/>
                  <a:pt x="899104" y="104051"/>
                  <a:pt x="902800" y="105499"/>
                </a:cubicBezTo>
                <a:cubicBezTo>
                  <a:pt x="910193" y="108396"/>
                  <a:pt x="916861" y="112537"/>
                  <a:pt x="922805" y="117922"/>
                </a:cubicBezTo>
                <a:cubicBezTo>
                  <a:pt x="928749" y="123306"/>
                  <a:pt x="929133" y="128580"/>
                  <a:pt x="923956" y="133743"/>
                </a:cubicBezTo>
                <a:cubicBezTo>
                  <a:pt x="918779" y="138905"/>
                  <a:pt x="913272" y="148721"/>
                  <a:pt x="907436" y="163190"/>
                </a:cubicBezTo>
                <a:cubicBezTo>
                  <a:pt x="915524" y="175666"/>
                  <a:pt x="914671" y="182194"/>
                  <a:pt x="904876" y="182775"/>
                </a:cubicBezTo>
                <a:cubicBezTo>
                  <a:pt x="895082" y="183356"/>
                  <a:pt x="874088" y="185339"/>
                  <a:pt x="841894" y="188723"/>
                </a:cubicBezTo>
                <a:cubicBezTo>
                  <a:pt x="837678" y="201529"/>
                  <a:pt x="833136" y="203379"/>
                  <a:pt x="828267" y="194273"/>
                </a:cubicBezTo>
                <a:cubicBezTo>
                  <a:pt x="823399" y="185167"/>
                  <a:pt x="819412" y="173960"/>
                  <a:pt x="816307" y="160652"/>
                </a:cubicBezTo>
                <a:cubicBezTo>
                  <a:pt x="813203" y="147344"/>
                  <a:pt x="809589" y="137030"/>
                  <a:pt x="805466" y="129709"/>
                </a:cubicBezTo>
                <a:cubicBezTo>
                  <a:pt x="801343" y="122389"/>
                  <a:pt x="802458" y="118728"/>
                  <a:pt x="808811" y="118728"/>
                </a:cubicBezTo>
                <a:cubicBezTo>
                  <a:pt x="813730" y="118728"/>
                  <a:pt x="818788" y="119173"/>
                  <a:pt x="823987" y="120062"/>
                </a:cubicBezTo>
                <a:cubicBezTo>
                  <a:pt x="829185" y="120951"/>
                  <a:pt x="839295" y="119886"/>
                  <a:pt x="854316" y="116868"/>
                </a:cubicBezTo>
                <a:cubicBezTo>
                  <a:pt x="869338" y="113849"/>
                  <a:pt x="879326" y="110476"/>
                  <a:pt x="884280" y="106747"/>
                </a:cubicBezTo>
                <a:cubicBezTo>
                  <a:pt x="886757" y="104883"/>
                  <a:pt x="889539" y="103847"/>
                  <a:pt x="892626" y="103639"/>
                </a:cubicBezTo>
                <a:close/>
                <a:moveTo>
                  <a:pt x="1199211" y="94071"/>
                </a:moveTo>
                <a:cubicBezTo>
                  <a:pt x="1200376" y="93936"/>
                  <a:pt x="1201774" y="94110"/>
                  <a:pt x="1203403" y="94594"/>
                </a:cubicBezTo>
                <a:cubicBezTo>
                  <a:pt x="1209921" y="96530"/>
                  <a:pt x="1216248" y="99193"/>
                  <a:pt x="1222386" y="102585"/>
                </a:cubicBezTo>
                <a:cubicBezTo>
                  <a:pt x="1228524" y="105976"/>
                  <a:pt x="1230563" y="109042"/>
                  <a:pt x="1228506" y="111780"/>
                </a:cubicBezTo>
                <a:cubicBezTo>
                  <a:pt x="1226448" y="114519"/>
                  <a:pt x="1224322" y="117595"/>
                  <a:pt x="1222128" y="121008"/>
                </a:cubicBezTo>
                <a:cubicBezTo>
                  <a:pt x="1259828" y="146964"/>
                  <a:pt x="1286501" y="164187"/>
                  <a:pt x="1302146" y="172676"/>
                </a:cubicBezTo>
                <a:cubicBezTo>
                  <a:pt x="1317791" y="181166"/>
                  <a:pt x="1332619" y="188038"/>
                  <a:pt x="1346629" y="193294"/>
                </a:cubicBezTo>
                <a:cubicBezTo>
                  <a:pt x="1360640" y="198550"/>
                  <a:pt x="1374213" y="203855"/>
                  <a:pt x="1387349" y="209211"/>
                </a:cubicBezTo>
                <a:cubicBezTo>
                  <a:pt x="1400484" y="214568"/>
                  <a:pt x="1397864" y="218171"/>
                  <a:pt x="1379486" y="220020"/>
                </a:cubicBezTo>
                <a:cubicBezTo>
                  <a:pt x="1361110" y="221870"/>
                  <a:pt x="1346429" y="222795"/>
                  <a:pt x="1335444" y="222795"/>
                </a:cubicBezTo>
                <a:cubicBezTo>
                  <a:pt x="1324488" y="222795"/>
                  <a:pt x="1314816" y="219296"/>
                  <a:pt x="1306427" y="212298"/>
                </a:cubicBezTo>
                <a:cubicBezTo>
                  <a:pt x="1298038" y="205300"/>
                  <a:pt x="1287225" y="195846"/>
                  <a:pt x="1273989" y="183937"/>
                </a:cubicBezTo>
                <a:cubicBezTo>
                  <a:pt x="1260753" y="172027"/>
                  <a:pt x="1240899" y="154385"/>
                  <a:pt x="1214427" y="131011"/>
                </a:cubicBezTo>
                <a:cubicBezTo>
                  <a:pt x="1207372" y="140647"/>
                  <a:pt x="1198337" y="151657"/>
                  <a:pt x="1187324" y="164040"/>
                </a:cubicBezTo>
                <a:cubicBezTo>
                  <a:pt x="1176311" y="176423"/>
                  <a:pt x="1164649" y="187629"/>
                  <a:pt x="1152338" y="197660"/>
                </a:cubicBezTo>
                <a:cubicBezTo>
                  <a:pt x="1140027" y="207691"/>
                  <a:pt x="1127712" y="216356"/>
                  <a:pt x="1115394" y="223656"/>
                </a:cubicBezTo>
                <a:cubicBezTo>
                  <a:pt x="1103075" y="230955"/>
                  <a:pt x="1090538" y="236236"/>
                  <a:pt x="1077783" y="239498"/>
                </a:cubicBezTo>
                <a:cubicBezTo>
                  <a:pt x="1065027" y="242760"/>
                  <a:pt x="1065146" y="239566"/>
                  <a:pt x="1078138" y="229915"/>
                </a:cubicBezTo>
                <a:cubicBezTo>
                  <a:pt x="1091130" y="220264"/>
                  <a:pt x="1106542" y="208082"/>
                  <a:pt x="1124374" y="193369"/>
                </a:cubicBezTo>
                <a:cubicBezTo>
                  <a:pt x="1142206" y="178656"/>
                  <a:pt x="1158658" y="162021"/>
                  <a:pt x="1173730" y="143465"/>
                </a:cubicBezTo>
                <a:cubicBezTo>
                  <a:pt x="1188801" y="124909"/>
                  <a:pt x="1195885" y="111641"/>
                  <a:pt x="1194982" y="103660"/>
                </a:cubicBezTo>
                <a:cubicBezTo>
                  <a:pt x="1194304" y="97675"/>
                  <a:pt x="1195714" y="94479"/>
                  <a:pt x="1199211" y="94071"/>
                </a:cubicBezTo>
                <a:close/>
                <a:moveTo>
                  <a:pt x="2404088" y="88627"/>
                </a:moveTo>
                <a:cubicBezTo>
                  <a:pt x="2407286" y="88769"/>
                  <a:pt x="2410690" y="89689"/>
                  <a:pt x="2414301" y="91389"/>
                </a:cubicBezTo>
                <a:cubicBezTo>
                  <a:pt x="2421521" y="94787"/>
                  <a:pt x="2429878" y="100219"/>
                  <a:pt x="2439371" y="107683"/>
                </a:cubicBezTo>
                <a:cubicBezTo>
                  <a:pt x="2448864" y="115147"/>
                  <a:pt x="2450657" y="122306"/>
                  <a:pt x="2444748" y="129161"/>
                </a:cubicBezTo>
                <a:cubicBezTo>
                  <a:pt x="2438840" y="136015"/>
                  <a:pt x="2435223" y="149205"/>
                  <a:pt x="2433896" y="168729"/>
                </a:cubicBezTo>
                <a:cubicBezTo>
                  <a:pt x="2432570" y="188253"/>
                  <a:pt x="2430774" y="206835"/>
                  <a:pt x="2428508" y="224473"/>
                </a:cubicBezTo>
                <a:cubicBezTo>
                  <a:pt x="2426243" y="242111"/>
                  <a:pt x="2422489" y="256649"/>
                  <a:pt x="2417247" y="268085"/>
                </a:cubicBezTo>
                <a:cubicBezTo>
                  <a:pt x="2412006" y="279522"/>
                  <a:pt x="2406342" y="286304"/>
                  <a:pt x="2400254" y="288434"/>
                </a:cubicBezTo>
                <a:cubicBezTo>
                  <a:pt x="2394167" y="290563"/>
                  <a:pt x="2389277" y="283078"/>
                  <a:pt x="2385584" y="265977"/>
                </a:cubicBezTo>
                <a:cubicBezTo>
                  <a:pt x="2381891" y="248876"/>
                  <a:pt x="2376833" y="240778"/>
                  <a:pt x="2370409" y="241681"/>
                </a:cubicBezTo>
                <a:cubicBezTo>
                  <a:pt x="2363984" y="242585"/>
                  <a:pt x="2343887" y="244729"/>
                  <a:pt x="2310115" y="248113"/>
                </a:cubicBezTo>
                <a:cubicBezTo>
                  <a:pt x="2307850" y="265422"/>
                  <a:pt x="2303978" y="271642"/>
                  <a:pt x="2298500" y="266773"/>
                </a:cubicBezTo>
                <a:cubicBezTo>
                  <a:pt x="2293022" y="261905"/>
                  <a:pt x="2289365" y="252393"/>
                  <a:pt x="2287530" y="238240"/>
                </a:cubicBezTo>
                <a:cubicBezTo>
                  <a:pt x="2285694" y="224086"/>
                  <a:pt x="2283884" y="204239"/>
                  <a:pt x="2282098" y="178699"/>
                </a:cubicBezTo>
                <a:cubicBezTo>
                  <a:pt x="2280313" y="153159"/>
                  <a:pt x="2276929" y="135198"/>
                  <a:pt x="2271945" y="124816"/>
                </a:cubicBezTo>
                <a:cubicBezTo>
                  <a:pt x="2266962" y="114433"/>
                  <a:pt x="2268991" y="110142"/>
                  <a:pt x="2278033" y="111942"/>
                </a:cubicBezTo>
                <a:cubicBezTo>
                  <a:pt x="2287074" y="113742"/>
                  <a:pt x="2293495" y="114430"/>
                  <a:pt x="2297295" y="114007"/>
                </a:cubicBezTo>
                <a:cubicBezTo>
                  <a:pt x="2301096" y="113584"/>
                  <a:pt x="2309710" y="112250"/>
                  <a:pt x="2323140" y="110006"/>
                </a:cubicBezTo>
                <a:cubicBezTo>
                  <a:pt x="2336570" y="107762"/>
                  <a:pt x="2350529" y="104664"/>
                  <a:pt x="2365020" y="100713"/>
                </a:cubicBezTo>
                <a:cubicBezTo>
                  <a:pt x="2379511" y="96763"/>
                  <a:pt x="2389542" y="93371"/>
                  <a:pt x="2395113" y="90539"/>
                </a:cubicBezTo>
                <a:cubicBezTo>
                  <a:pt x="2397899" y="89123"/>
                  <a:pt x="2400891" y="88486"/>
                  <a:pt x="2404088" y="88627"/>
                </a:cubicBezTo>
                <a:close/>
                <a:moveTo>
                  <a:pt x="4465716" y="84979"/>
                </a:moveTo>
                <a:cubicBezTo>
                  <a:pt x="4468914" y="84979"/>
                  <a:pt x="4474901" y="86316"/>
                  <a:pt x="4483678" y="88990"/>
                </a:cubicBezTo>
                <a:cubicBezTo>
                  <a:pt x="4492454" y="91665"/>
                  <a:pt x="4495924" y="95666"/>
                  <a:pt x="4494089" y="100993"/>
                </a:cubicBezTo>
                <a:cubicBezTo>
                  <a:pt x="4492253" y="106320"/>
                  <a:pt x="4491113" y="112569"/>
                  <a:pt x="4490668" y="119739"/>
                </a:cubicBezTo>
                <a:cubicBezTo>
                  <a:pt x="4490224" y="126909"/>
                  <a:pt x="4489321" y="136801"/>
                  <a:pt x="4487958" y="149413"/>
                </a:cubicBezTo>
                <a:cubicBezTo>
                  <a:pt x="4486596" y="162025"/>
                  <a:pt x="4484610" y="173486"/>
                  <a:pt x="4482000" y="183797"/>
                </a:cubicBezTo>
                <a:cubicBezTo>
                  <a:pt x="4496397" y="191240"/>
                  <a:pt x="4502223" y="197553"/>
                  <a:pt x="4499477" y="202737"/>
                </a:cubicBezTo>
                <a:cubicBezTo>
                  <a:pt x="4496731" y="207921"/>
                  <a:pt x="4494705" y="216998"/>
                  <a:pt x="4493400" y="229969"/>
                </a:cubicBezTo>
                <a:cubicBezTo>
                  <a:pt x="4492095" y="242940"/>
                  <a:pt x="4493282" y="253092"/>
                  <a:pt x="4496960" y="260428"/>
                </a:cubicBezTo>
                <a:cubicBezTo>
                  <a:pt x="4500638" y="267763"/>
                  <a:pt x="4510153" y="271620"/>
                  <a:pt x="4525504" y="272000"/>
                </a:cubicBezTo>
                <a:cubicBezTo>
                  <a:pt x="4540855" y="272380"/>
                  <a:pt x="4552543" y="271394"/>
                  <a:pt x="4560566" y="269042"/>
                </a:cubicBezTo>
                <a:cubicBezTo>
                  <a:pt x="4568590" y="266691"/>
                  <a:pt x="4576172" y="254093"/>
                  <a:pt x="4583313" y="231249"/>
                </a:cubicBezTo>
                <a:cubicBezTo>
                  <a:pt x="4590455" y="208405"/>
                  <a:pt x="4594025" y="204655"/>
                  <a:pt x="4594025" y="219999"/>
                </a:cubicBezTo>
                <a:cubicBezTo>
                  <a:pt x="4594025" y="232432"/>
                  <a:pt x="4594241" y="242692"/>
                  <a:pt x="4594671" y="250780"/>
                </a:cubicBezTo>
                <a:cubicBezTo>
                  <a:pt x="4595101" y="258868"/>
                  <a:pt x="4596678" y="266970"/>
                  <a:pt x="4599403" y="275087"/>
                </a:cubicBezTo>
                <a:cubicBezTo>
                  <a:pt x="4602128" y="283203"/>
                  <a:pt x="4596349" y="290015"/>
                  <a:pt x="4582066" y="295522"/>
                </a:cubicBezTo>
                <a:cubicBezTo>
                  <a:pt x="4567783" y="301028"/>
                  <a:pt x="4547129" y="302136"/>
                  <a:pt x="4520105" y="298845"/>
                </a:cubicBezTo>
                <a:cubicBezTo>
                  <a:pt x="4493081" y="295554"/>
                  <a:pt x="4478372" y="284999"/>
                  <a:pt x="4475977" y="267182"/>
                </a:cubicBezTo>
                <a:cubicBezTo>
                  <a:pt x="4473582" y="249364"/>
                  <a:pt x="4473062" y="235156"/>
                  <a:pt x="4474417" y="224559"/>
                </a:cubicBezTo>
                <a:cubicBezTo>
                  <a:pt x="4475773" y="213962"/>
                  <a:pt x="4476636" y="207071"/>
                  <a:pt x="4477009" y="203888"/>
                </a:cubicBezTo>
                <a:cubicBezTo>
                  <a:pt x="4470929" y="224251"/>
                  <a:pt x="4460468" y="242086"/>
                  <a:pt x="4445626" y="257395"/>
                </a:cubicBezTo>
                <a:cubicBezTo>
                  <a:pt x="4430784" y="272703"/>
                  <a:pt x="4414662" y="283135"/>
                  <a:pt x="4397260" y="288692"/>
                </a:cubicBezTo>
                <a:cubicBezTo>
                  <a:pt x="4379858" y="294249"/>
                  <a:pt x="4375373" y="293575"/>
                  <a:pt x="4383805" y="286670"/>
                </a:cubicBezTo>
                <a:cubicBezTo>
                  <a:pt x="4392237" y="279765"/>
                  <a:pt x="4402881" y="270104"/>
                  <a:pt x="4415737" y="257685"/>
                </a:cubicBezTo>
                <a:cubicBezTo>
                  <a:pt x="4428593" y="245266"/>
                  <a:pt x="4439004" y="231313"/>
                  <a:pt x="4446970" y="215826"/>
                </a:cubicBezTo>
                <a:cubicBezTo>
                  <a:pt x="4454936" y="200338"/>
                  <a:pt x="4460041" y="183629"/>
                  <a:pt x="4462286" y="165696"/>
                </a:cubicBezTo>
                <a:cubicBezTo>
                  <a:pt x="4464530" y="147764"/>
                  <a:pt x="4465433" y="132305"/>
                  <a:pt x="4464996" y="119320"/>
                </a:cubicBezTo>
                <a:cubicBezTo>
                  <a:pt x="4464558" y="106335"/>
                  <a:pt x="4463207" y="97365"/>
                  <a:pt x="4460941" y="92410"/>
                </a:cubicBezTo>
                <a:cubicBezTo>
                  <a:pt x="4458675" y="87456"/>
                  <a:pt x="4460267" y="84979"/>
                  <a:pt x="4465716" y="84979"/>
                </a:cubicBezTo>
                <a:close/>
                <a:moveTo>
                  <a:pt x="1155586" y="80649"/>
                </a:moveTo>
                <a:cubicBezTo>
                  <a:pt x="1157086" y="80486"/>
                  <a:pt x="1158957" y="80650"/>
                  <a:pt x="1161200" y="81139"/>
                </a:cubicBezTo>
                <a:cubicBezTo>
                  <a:pt x="1170170" y="83096"/>
                  <a:pt x="1177168" y="86631"/>
                  <a:pt x="1182194" y="91744"/>
                </a:cubicBezTo>
                <a:cubicBezTo>
                  <a:pt x="1187220" y="96856"/>
                  <a:pt x="1188536" y="103779"/>
                  <a:pt x="1186141" y="112512"/>
                </a:cubicBezTo>
                <a:cubicBezTo>
                  <a:pt x="1183746" y="121245"/>
                  <a:pt x="1177171" y="122070"/>
                  <a:pt x="1166416" y="114986"/>
                </a:cubicBezTo>
                <a:cubicBezTo>
                  <a:pt x="1159777" y="107414"/>
                  <a:pt x="1155005" y="99391"/>
                  <a:pt x="1152101" y="90915"/>
                </a:cubicBezTo>
                <a:cubicBezTo>
                  <a:pt x="1149923" y="84559"/>
                  <a:pt x="1151085" y="81137"/>
                  <a:pt x="1155586" y="80649"/>
                </a:cubicBezTo>
                <a:close/>
                <a:moveTo>
                  <a:pt x="2678088" y="76501"/>
                </a:moveTo>
                <a:cubicBezTo>
                  <a:pt x="2679633" y="76349"/>
                  <a:pt x="2681605" y="76507"/>
                  <a:pt x="2684004" y="76977"/>
                </a:cubicBezTo>
                <a:cubicBezTo>
                  <a:pt x="2693597" y="78855"/>
                  <a:pt x="2701273" y="81451"/>
                  <a:pt x="2707030" y="84764"/>
                </a:cubicBezTo>
                <a:cubicBezTo>
                  <a:pt x="2712788" y="88076"/>
                  <a:pt x="2714520" y="92091"/>
                  <a:pt x="2712225" y="96809"/>
                </a:cubicBezTo>
                <a:cubicBezTo>
                  <a:pt x="2709931" y="101527"/>
                  <a:pt x="2708346" y="107590"/>
                  <a:pt x="2707471" y="114996"/>
                </a:cubicBezTo>
                <a:cubicBezTo>
                  <a:pt x="2706597" y="122403"/>
                  <a:pt x="2705496" y="130928"/>
                  <a:pt x="2704169" y="140572"/>
                </a:cubicBezTo>
                <a:cubicBezTo>
                  <a:pt x="2702843" y="150216"/>
                  <a:pt x="2700380" y="164603"/>
                  <a:pt x="2696781" y="183732"/>
                </a:cubicBezTo>
                <a:cubicBezTo>
                  <a:pt x="2711178" y="191161"/>
                  <a:pt x="2717678" y="196574"/>
                  <a:pt x="2716280" y="199973"/>
                </a:cubicBezTo>
                <a:cubicBezTo>
                  <a:pt x="2714882" y="203371"/>
                  <a:pt x="2713308" y="213779"/>
                  <a:pt x="2711558" y="231195"/>
                </a:cubicBezTo>
                <a:cubicBezTo>
                  <a:pt x="2709809" y="248611"/>
                  <a:pt x="2710927" y="260108"/>
                  <a:pt x="2714914" y="265687"/>
                </a:cubicBezTo>
                <a:cubicBezTo>
                  <a:pt x="2718901" y="271265"/>
                  <a:pt x="2728584" y="274266"/>
                  <a:pt x="2743964" y="274689"/>
                </a:cubicBezTo>
                <a:cubicBezTo>
                  <a:pt x="2759343" y="275112"/>
                  <a:pt x="2770429" y="273724"/>
                  <a:pt x="2777219" y="270527"/>
                </a:cubicBezTo>
                <a:cubicBezTo>
                  <a:pt x="2784009" y="267329"/>
                  <a:pt x="2788705" y="261392"/>
                  <a:pt x="2791308" y="252716"/>
                </a:cubicBezTo>
                <a:cubicBezTo>
                  <a:pt x="2793911" y="244040"/>
                  <a:pt x="2797535" y="233930"/>
                  <a:pt x="2802181" y="222387"/>
                </a:cubicBezTo>
                <a:cubicBezTo>
                  <a:pt x="2806827" y="210843"/>
                  <a:pt x="2809530" y="213779"/>
                  <a:pt x="2810291" y="231195"/>
                </a:cubicBezTo>
                <a:cubicBezTo>
                  <a:pt x="2811051" y="248611"/>
                  <a:pt x="2813019" y="260790"/>
                  <a:pt x="2816195" y="267730"/>
                </a:cubicBezTo>
                <a:cubicBezTo>
                  <a:pt x="2819371" y="274671"/>
                  <a:pt x="2816945" y="281264"/>
                  <a:pt x="2808914" y="287509"/>
                </a:cubicBezTo>
                <a:cubicBezTo>
                  <a:pt x="2800883" y="293754"/>
                  <a:pt x="2787967" y="298028"/>
                  <a:pt x="2770163" y="300329"/>
                </a:cubicBezTo>
                <a:cubicBezTo>
                  <a:pt x="2752360" y="302631"/>
                  <a:pt x="2735779" y="301401"/>
                  <a:pt x="2720421" y="296640"/>
                </a:cubicBezTo>
                <a:cubicBezTo>
                  <a:pt x="2705062" y="291879"/>
                  <a:pt x="2695906" y="284541"/>
                  <a:pt x="2692952" y="274624"/>
                </a:cubicBezTo>
                <a:cubicBezTo>
                  <a:pt x="2689998" y="264708"/>
                  <a:pt x="2689195" y="249762"/>
                  <a:pt x="2690543" y="229786"/>
                </a:cubicBezTo>
                <a:cubicBezTo>
                  <a:pt x="2691891" y="209810"/>
                  <a:pt x="2692443" y="199378"/>
                  <a:pt x="2692199" y="198489"/>
                </a:cubicBezTo>
                <a:cubicBezTo>
                  <a:pt x="2685789" y="215396"/>
                  <a:pt x="2674460" y="230811"/>
                  <a:pt x="2658213" y="244736"/>
                </a:cubicBezTo>
                <a:cubicBezTo>
                  <a:pt x="2641965" y="258660"/>
                  <a:pt x="2624506" y="268157"/>
                  <a:pt x="2605835" y="273226"/>
                </a:cubicBezTo>
                <a:cubicBezTo>
                  <a:pt x="2587164" y="278295"/>
                  <a:pt x="2587411" y="274018"/>
                  <a:pt x="2606577" y="260395"/>
                </a:cubicBezTo>
                <a:cubicBezTo>
                  <a:pt x="2625743" y="246772"/>
                  <a:pt x="2641284" y="231801"/>
                  <a:pt x="2653201" y="215482"/>
                </a:cubicBezTo>
                <a:cubicBezTo>
                  <a:pt x="2665117" y="199163"/>
                  <a:pt x="2672632" y="182549"/>
                  <a:pt x="2675744" y="165642"/>
                </a:cubicBezTo>
                <a:cubicBezTo>
                  <a:pt x="2678856" y="148735"/>
                  <a:pt x="2680637" y="133298"/>
                  <a:pt x="2681089" y="119331"/>
                </a:cubicBezTo>
                <a:cubicBezTo>
                  <a:pt x="2681541" y="105363"/>
                  <a:pt x="2679741" y="94343"/>
                  <a:pt x="2675690" y="86269"/>
                </a:cubicBezTo>
                <a:cubicBezTo>
                  <a:pt x="2672652" y="80214"/>
                  <a:pt x="2673451" y="76958"/>
                  <a:pt x="2678088" y="76501"/>
                </a:cubicBezTo>
                <a:close/>
                <a:moveTo>
                  <a:pt x="941931" y="73869"/>
                </a:moveTo>
                <a:cubicBezTo>
                  <a:pt x="928876" y="73266"/>
                  <a:pt x="903102" y="75665"/>
                  <a:pt x="864609" y="81064"/>
                </a:cubicBezTo>
                <a:lnTo>
                  <a:pt x="776503" y="91389"/>
                </a:lnTo>
                <a:cubicBezTo>
                  <a:pt x="780059" y="130222"/>
                  <a:pt x="783572" y="174419"/>
                  <a:pt x="787043" y="223978"/>
                </a:cubicBezTo>
                <a:cubicBezTo>
                  <a:pt x="840532" y="220451"/>
                  <a:pt x="876443" y="217095"/>
                  <a:pt x="894777" y="213911"/>
                </a:cubicBezTo>
                <a:cubicBezTo>
                  <a:pt x="913111" y="210728"/>
                  <a:pt x="925336" y="212058"/>
                  <a:pt x="931452" y="217902"/>
                </a:cubicBezTo>
                <a:cubicBezTo>
                  <a:pt x="937568" y="223745"/>
                  <a:pt x="941817" y="223702"/>
                  <a:pt x="944197" y="217773"/>
                </a:cubicBezTo>
                <a:cubicBezTo>
                  <a:pt x="946577" y="211843"/>
                  <a:pt x="949119" y="199381"/>
                  <a:pt x="951822" y="180388"/>
                </a:cubicBezTo>
                <a:cubicBezTo>
                  <a:pt x="954526" y="161394"/>
                  <a:pt x="956548" y="140027"/>
                  <a:pt x="957888" y="116287"/>
                </a:cubicBezTo>
                <a:cubicBezTo>
                  <a:pt x="959229" y="92547"/>
                  <a:pt x="956849" y="78941"/>
                  <a:pt x="950747" y="75471"/>
                </a:cubicBezTo>
                <a:cubicBezTo>
                  <a:pt x="949221" y="74604"/>
                  <a:pt x="946283" y="74069"/>
                  <a:pt x="941931" y="73869"/>
                </a:cubicBezTo>
                <a:close/>
                <a:moveTo>
                  <a:pt x="1258061" y="70314"/>
                </a:moveTo>
                <a:cubicBezTo>
                  <a:pt x="1259681" y="70171"/>
                  <a:pt x="1261771" y="70398"/>
                  <a:pt x="1264331" y="70997"/>
                </a:cubicBezTo>
                <a:cubicBezTo>
                  <a:pt x="1274570" y="73392"/>
                  <a:pt x="1282694" y="77124"/>
                  <a:pt x="1288702" y="82193"/>
                </a:cubicBezTo>
                <a:cubicBezTo>
                  <a:pt x="1294711" y="87262"/>
                  <a:pt x="1296528" y="94415"/>
                  <a:pt x="1294155" y="103650"/>
                </a:cubicBezTo>
                <a:cubicBezTo>
                  <a:pt x="1291782" y="112885"/>
                  <a:pt x="1285261" y="114025"/>
                  <a:pt x="1274592" y="107070"/>
                </a:cubicBezTo>
                <a:cubicBezTo>
                  <a:pt x="1267106" y="99584"/>
                  <a:pt x="1260965" y="91102"/>
                  <a:pt x="1256168" y="81623"/>
                </a:cubicBezTo>
                <a:cubicBezTo>
                  <a:pt x="1252570" y="74514"/>
                  <a:pt x="1253201" y="70744"/>
                  <a:pt x="1258061" y="70314"/>
                </a:cubicBezTo>
                <a:close/>
                <a:moveTo>
                  <a:pt x="2947397" y="66937"/>
                </a:moveTo>
                <a:cubicBezTo>
                  <a:pt x="2950688" y="67156"/>
                  <a:pt x="2955471" y="69470"/>
                  <a:pt x="2961745" y="73879"/>
                </a:cubicBezTo>
                <a:cubicBezTo>
                  <a:pt x="2972357" y="82699"/>
                  <a:pt x="2975411" y="88861"/>
                  <a:pt x="2970908" y="92367"/>
                </a:cubicBezTo>
                <a:cubicBezTo>
                  <a:pt x="2966405" y="95874"/>
                  <a:pt x="2961458" y="99469"/>
                  <a:pt x="2956066" y="103155"/>
                </a:cubicBezTo>
                <a:cubicBezTo>
                  <a:pt x="2963308" y="102710"/>
                  <a:pt x="2969607" y="101140"/>
                  <a:pt x="2974963" y="98444"/>
                </a:cubicBezTo>
                <a:cubicBezTo>
                  <a:pt x="2980319" y="95748"/>
                  <a:pt x="2985087" y="95698"/>
                  <a:pt x="2989267" y="98294"/>
                </a:cubicBezTo>
                <a:cubicBezTo>
                  <a:pt x="2993447" y="100889"/>
                  <a:pt x="2997509" y="104578"/>
                  <a:pt x="3001453" y="109361"/>
                </a:cubicBezTo>
                <a:cubicBezTo>
                  <a:pt x="3005396" y="114143"/>
                  <a:pt x="3004894" y="117692"/>
                  <a:pt x="2999947" y="120008"/>
                </a:cubicBezTo>
                <a:cubicBezTo>
                  <a:pt x="2995000" y="122324"/>
                  <a:pt x="2986069" y="133717"/>
                  <a:pt x="2973156" y="154188"/>
                </a:cubicBezTo>
                <a:cubicBezTo>
                  <a:pt x="2960243" y="174659"/>
                  <a:pt x="2945088" y="193136"/>
                  <a:pt x="2927694" y="209620"/>
                </a:cubicBezTo>
                <a:cubicBezTo>
                  <a:pt x="2910299" y="226104"/>
                  <a:pt x="2891980" y="237820"/>
                  <a:pt x="2872735" y="244768"/>
                </a:cubicBezTo>
                <a:cubicBezTo>
                  <a:pt x="2853491" y="251716"/>
                  <a:pt x="2853444" y="247263"/>
                  <a:pt x="2872596" y="231410"/>
                </a:cubicBezTo>
                <a:cubicBezTo>
                  <a:pt x="2882171" y="223484"/>
                  <a:pt x="2891360" y="215253"/>
                  <a:pt x="2900164" y="206719"/>
                </a:cubicBezTo>
                <a:lnTo>
                  <a:pt x="2919814" y="186085"/>
                </a:lnTo>
                <a:lnTo>
                  <a:pt x="2917955" y="186166"/>
                </a:lnTo>
                <a:cubicBezTo>
                  <a:pt x="2914460" y="185146"/>
                  <a:pt x="2910170" y="181818"/>
                  <a:pt x="2905087" y="176182"/>
                </a:cubicBezTo>
                <a:cubicBezTo>
                  <a:pt x="2901172" y="168353"/>
                  <a:pt x="2899214" y="162265"/>
                  <a:pt x="2899214" y="157920"/>
                </a:cubicBezTo>
                <a:cubicBezTo>
                  <a:pt x="2899214" y="151567"/>
                  <a:pt x="2903133" y="149893"/>
                  <a:pt x="2910970" y="152897"/>
                </a:cubicBezTo>
                <a:cubicBezTo>
                  <a:pt x="2918807" y="155902"/>
                  <a:pt x="2924234" y="159756"/>
                  <a:pt x="2927253" y="164459"/>
                </a:cubicBezTo>
                <a:cubicBezTo>
                  <a:pt x="2928762" y="166811"/>
                  <a:pt x="2929418" y="169474"/>
                  <a:pt x="2929219" y="172448"/>
                </a:cubicBezTo>
                <a:lnTo>
                  <a:pt x="2927567" y="177599"/>
                </a:lnTo>
                <a:lnTo>
                  <a:pt x="2945634" y="155737"/>
                </a:lnTo>
                <a:lnTo>
                  <a:pt x="2945838" y="155432"/>
                </a:lnTo>
                <a:lnTo>
                  <a:pt x="2945020" y="155648"/>
                </a:lnTo>
                <a:cubicBezTo>
                  <a:pt x="2942819" y="155582"/>
                  <a:pt x="2940378" y="154285"/>
                  <a:pt x="2937696" y="151757"/>
                </a:cubicBezTo>
                <a:cubicBezTo>
                  <a:pt x="2932333" y="146702"/>
                  <a:pt x="2928483" y="141587"/>
                  <a:pt x="2926145" y="136410"/>
                </a:cubicBezTo>
                <a:cubicBezTo>
                  <a:pt x="2894697" y="154407"/>
                  <a:pt x="2886462" y="155099"/>
                  <a:pt x="2901441" y="138486"/>
                </a:cubicBezTo>
                <a:cubicBezTo>
                  <a:pt x="2916419" y="121872"/>
                  <a:pt x="2926769" y="108719"/>
                  <a:pt x="2932491" y="99025"/>
                </a:cubicBezTo>
                <a:cubicBezTo>
                  <a:pt x="2938212" y="89331"/>
                  <a:pt x="2941382" y="80512"/>
                  <a:pt x="2941998" y="72567"/>
                </a:cubicBezTo>
                <a:cubicBezTo>
                  <a:pt x="2942307" y="68595"/>
                  <a:pt x="2944106" y="66718"/>
                  <a:pt x="2947397" y="66937"/>
                </a:cubicBezTo>
                <a:close/>
                <a:moveTo>
                  <a:pt x="5559255" y="64143"/>
                </a:moveTo>
                <a:cubicBezTo>
                  <a:pt x="5561556" y="63145"/>
                  <a:pt x="5565121" y="64207"/>
                  <a:pt x="5569950" y="67329"/>
                </a:cubicBezTo>
                <a:cubicBezTo>
                  <a:pt x="5579609" y="73575"/>
                  <a:pt x="5587284" y="80279"/>
                  <a:pt x="5592977" y="87442"/>
                </a:cubicBezTo>
                <a:cubicBezTo>
                  <a:pt x="5598671" y="94605"/>
                  <a:pt x="5598391" y="100764"/>
                  <a:pt x="5592139" y="105919"/>
                </a:cubicBezTo>
                <a:cubicBezTo>
                  <a:pt x="5585886" y="111074"/>
                  <a:pt x="5575087" y="122041"/>
                  <a:pt x="5559744" y="138819"/>
                </a:cubicBezTo>
                <a:cubicBezTo>
                  <a:pt x="5544400" y="155597"/>
                  <a:pt x="5527109" y="175125"/>
                  <a:pt x="5507871" y="197402"/>
                </a:cubicBezTo>
                <a:cubicBezTo>
                  <a:pt x="5488635" y="219680"/>
                  <a:pt x="5476488" y="232826"/>
                  <a:pt x="5471433" y="236841"/>
                </a:cubicBezTo>
                <a:cubicBezTo>
                  <a:pt x="5466378" y="240857"/>
                  <a:pt x="5466461" y="242879"/>
                  <a:pt x="5471681" y="242907"/>
                </a:cubicBezTo>
                <a:cubicBezTo>
                  <a:pt x="5476901" y="242936"/>
                  <a:pt x="5491779" y="241610"/>
                  <a:pt x="5516315" y="238928"/>
                </a:cubicBezTo>
                <a:cubicBezTo>
                  <a:pt x="5540851" y="236246"/>
                  <a:pt x="5560203" y="233809"/>
                  <a:pt x="5574371" y="231614"/>
                </a:cubicBezTo>
                <a:cubicBezTo>
                  <a:pt x="5570169" y="225204"/>
                  <a:pt x="5565293" y="216030"/>
                  <a:pt x="5559744" y="204092"/>
                </a:cubicBezTo>
                <a:cubicBezTo>
                  <a:pt x="5554194" y="192154"/>
                  <a:pt x="5558231" y="189494"/>
                  <a:pt x="5571854" y="196112"/>
                </a:cubicBezTo>
                <a:cubicBezTo>
                  <a:pt x="5585477" y="202730"/>
                  <a:pt x="5597842" y="211362"/>
                  <a:pt x="5608949" y="222010"/>
                </a:cubicBezTo>
                <a:cubicBezTo>
                  <a:pt x="5620055" y="232658"/>
                  <a:pt x="5626767" y="243653"/>
                  <a:pt x="5629083" y="254996"/>
                </a:cubicBezTo>
                <a:cubicBezTo>
                  <a:pt x="5631398" y="266339"/>
                  <a:pt x="5630193" y="276180"/>
                  <a:pt x="5625469" y="284519"/>
                </a:cubicBezTo>
                <a:cubicBezTo>
                  <a:pt x="5620743" y="292858"/>
                  <a:pt x="5614312" y="292471"/>
                  <a:pt x="5606173" y="283358"/>
                </a:cubicBezTo>
                <a:cubicBezTo>
                  <a:pt x="5598035" y="274244"/>
                  <a:pt x="5589873" y="262152"/>
                  <a:pt x="5581685" y="247080"/>
                </a:cubicBezTo>
                <a:cubicBezTo>
                  <a:pt x="5555743" y="251583"/>
                  <a:pt x="5527837" y="257624"/>
                  <a:pt x="5497967" y="265203"/>
                </a:cubicBezTo>
                <a:cubicBezTo>
                  <a:pt x="5468095" y="272782"/>
                  <a:pt x="5446973" y="279980"/>
                  <a:pt x="5434597" y="286799"/>
                </a:cubicBezTo>
                <a:cubicBezTo>
                  <a:pt x="5422221" y="293618"/>
                  <a:pt x="5414976" y="290316"/>
                  <a:pt x="5412861" y="276894"/>
                </a:cubicBezTo>
                <a:cubicBezTo>
                  <a:pt x="5410745" y="263471"/>
                  <a:pt x="5413696" y="254376"/>
                  <a:pt x="5421712" y="249608"/>
                </a:cubicBezTo>
                <a:cubicBezTo>
                  <a:pt x="5429729" y="244840"/>
                  <a:pt x="5439286" y="237351"/>
                  <a:pt x="5450385" y="227140"/>
                </a:cubicBezTo>
                <a:cubicBezTo>
                  <a:pt x="5461485" y="216930"/>
                  <a:pt x="5477345" y="198818"/>
                  <a:pt x="5497967" y="172805"/>
                </a:cubicBezTo>
                <a:cubicBezTo>
                  <a:pt x="5518587" y="146792"/>
                  <a:pt x="5533551" y="126268"/>
                  <a:pt x="5542859" y="111232"/>
                </a:cubicBezTo>
                <a:cubicBezTo>
                  <a:pt x="5552165" y="96196"/>
                  <a:pt x="5556593" y="83559"/>
                  <a:pt x="5556141" y="73320"/>
                </a:cubicBezTo>
                <a:cubicBezTo>
                  <a:pt x="5555915" y="68201"/>
                  <a:pt x="5556953" y="65142"/>
                  <a:pt x="5559255" y="64143"/>
                </a:cubicBezTo>
                <a:close/>
                <a:moveTo>
                  <a:pt x="4390237" y="58247"/>
                </a:moveTo>
                <a:cubicBezTo>
                  <a:pt x="4394155" y="58569"/>
                  <a:pt x="4398009" y="59890"/>
                  <a:pt x="4401799" y="62210"/>
                </a:cubicBezTo>
                <a:cubicBezTo>
                  <a:pt x="4409377" y="66849"/>
                  <a:pt x="4409345" y="71789"/>
                  <a:pt x="4401702" y="77031"/>
                </a:cubicBezTo>
                <a:cubicBezTo>
                  <a:pt x="4394058" y="82272"/>
                  <a:pt x="4382135" y="86943"/>
                  <a:pt x="4365930" y="91045"/>
                </a:cubicBezTo>
                <a:cubicBezTo>
                  <a:pt x="4373129" y="94630"/>
                  <a:pt x="4376051" y="99749"/>
                  <a:pt x="4374696" y="106403"/>
                </a:cubicBezTo>
                <a:cubicBezTo>
                  <a:pt x="4373340" y="113057"/>
                  <a:pt x="4372663" y="121654"/>
                  <a:pt x="4372663" y="132194"/>
                </a:cubicBezTo>
                <a:cubicBezTo>
                  <a:pt x="4373079" y="131563"/>
                  <a:pt x="4376474" y="130054"/>
                  <a:pt x="4382848" y="127666"/>
                </a:cubicBezTo>
                <a:cubicBezTo>
                  <a:pt x="4389222" y="125278"/>
                  <a:pt x="4394743" y="126225"/>
                  <a:pt x="4399411" y="130505"/>
                </a:cubicBezTo>
                <a:cubicBezTo>
                  <a:pt x="4404079" y="134786"/>
                  <a:pt x="4403555" y="139253"/>
                  <a:pt x="4397841" y="143906"/>
                </a:cubicBezTo>
                <a:cubicBezTo>
                  <a:pt x="4392126" y="148560"/>
                  <a:pt x="4383669" y="152887"/>
                  <a:pt x="4372469" y="156888"/>
                </a:cubicBezTo>
                <a:cubicBezTo>
                  <a:pt x="4371709" y="173164"/>
                  <a:pt x="4371329" y="190580"/>
                  <a:pt x="4371329" y="209136"/>
                </a:cubicBezTo>
                <a:cubicBezTo>
                  <a:pt x="4387132" y="202167"/>
                  <a:pt x="4398956" y="197499"/>
                  <a:pt x="4406800" y="195133"/>
                </a:cubicBezTo>
                <a:cubicBezTo>
                  <a:pt x="4414644" y="192767"/>
                  <a:pt x="4416020" y="194864"/>
                  <a:pt x="4410930" y="201425"/>
                </a:cubicBezTo>
                <a:cubicBezTo>
                  <a:pt x="4405839" y="207985"/>
                  <a:pt x="4397403" y="214539"/>
                  <a:pt x="4385623" y="221085"/>
                </a:cubicBezTo>
                <a:cubicBezTo>
                  <a:pt x="4373842" y="227631"/>
                  <a:pt x="4361255" y="234830"/>
                  <a:pt x="4347861" y="242682"/>
                </a:cubicBezTo>
                <a:cubicBezTo>
                  <a:pt x="4334468" y="250533"/>
                  <a:pt x="4324863" y="256828"/>
                  <a:pt x="4319048" y="261568"/>
                </a:cubicBezTo>
                <a:cubicBezTo>
                  <a:pt x="4313233" y="266307"/>
                  <a:pt x="4305167" y="263030"/>
                  <a:pt x="4294849" y="251737"/>
                </a:cubicBezTo>
                <a:cubicBezTo>
                  <a:pt x="4284532" y="240444"/>
                  <a:pt x="4285252" y="234798"/>
                  <a:pt x="4297011" y="234798"/>
                </a:cubicBezTo>
                <a:cubicBezTo>
                  <a:pt x="4306060" y="234798"/>
                  <a:pt x="4323125" y="228524"/>
                  <a:pt x="4348206" y="215976"/>
                </a:cubicBezTo>
                <a:lnTo>
                  <a:pt x="4348206" y="163405"/>
                </a:lnTo>
                <a:cubicBezTo>
                  <a:pt x="4343373" y="165169"/>
                  <a:pt x="4338494" y="166284"/>
                  <a:pt x="4333568" y="166750"/>
                </a:cubicBezTo>
                <a:cubicBezTo>
                  <a:pt x="4328642" y="167216"/>
                  <a:pt x="4322877" y="165951"/>
                  <a:pt x="4316274" y="162954"/>
                </a:cubicBezTo>
                <a:cubicBezTo>
                  <a:pt x="4309670" y="159956"/>
                  <a:pt x="4309666" y="157063"/>
                  <a:pt x="4316263" y="154274"/>
                </a:cubicBezTo>
                <a:cubicBezTo>
                  <a:pt x="4322859" y="151485"/>
                  <a:pt x="4333507" y="146821"/>
                  <a:pt x="4348206" y="140282"/>
                </a:cubicBezTo>
                <a:cubicBezTo>
                  <a:pt x="4348206" y="118255"/>
                  <a:pt x="4347195" y="103463"/>
                  <a:pt x="4345173" y="95906"/>
                </a:cubicBezTo>
                <a:cubicBezTo>
                  <a:pt x="4333313" y="96809"/>
                  <a:pt x="4323881" y="95415"/>
                  <a:pt x="4316876" y="91722"/>
                </a:cubicBezTo>
                <a:cubicBezTo>
                  <a:pt x="4309871" y="88030"/>
                  <a:pt x="4310828" y="84900"/>
                  <a:pt x="4319747" y="82333"/>
                </a:cubicBezTo>
                <a:cubicBezTo>
                  <a:pt x="4328667" y="79766"/>
                  <a:pt x="4338630" y="76285"/>
                  <a:pt x="4349636" y="71890"/>
                </a:cubicBezTo>
                <a:cubicBezTo>
                  <a:pt x="4360642" y="67494"/>
                  <a:pt x="4370193" y="63622"/>
                  <a:pt x="4378288" y="60274"/>
                </a:cubicBezTo>
                <a:cubicBezTo>
                  <a:pt x="4382335" y="58600"/>
                  <a:pt x="4386318" y="57924"/>
                  <a:pt x="4390237" y="58247"/>
                </a:cubicBezTo>
                <a:close/>
                <a:moveTo>
                  <a:pt x="2591445" y="57276"/>
                </a:moveTo>
                <a:cubicBezTo>
                  <a:pt x="2593904" y="57156"/>
                  <a:pt x="2596650" y="57711"/>
                  <a:pt x="2599683" y="58940"/>
                </a:cubicBezTo>
                <a:cubicBezTo>
                  <a:pt x="2605749" y="61400"/>
                  <a:pt x="2611750" y="65049"/>
                  <a:pt x="2617687" y="69889"/>
                </a:cubicBezTo>
                <a:cubicBezTo>
                  <a:pt x="2623624" y="74729"/>
                  <a:pt x="2624033" y="79963"/>
                  <a:pt x="2618913" y="85592"/>
                </a:cubicBezTo>
                <a:cubicBezTo>
                  <a:pt x="2613794" y="91220"/>
                  <a:pt x="2608800" y="102438"/>
                  <a:pt x="2603931" y="119245"/>
                </a:cubicBezTo>
                <a:cubicBezTo>
                  <a:pt x="2599063" y="136051"/>
                  <a:pt x="2594019" y="150205"/>
                  <a:pt x="2588799" y="161706"/>
                </a:cubicBezTo>
                <a:cubicBezTo>
                  <a:pt x="2594736" y="167342"/>
                  <a:pt x="2600719" y="175114"/>
                  <a:pt x="2606749" y="185023"/>
                </a:cubicBezTo>
                <a:cubicBezTo>
                  <a:pt x="2612779" y="194932"/>
                  <a:pt x="2613432" y="204605"/>
                  <a:pt x="2608707" y="214041"/>
                </a:cubicBezTo>
                <a:cubicBezTo>
                  <a:pt x="2603982" y="223476"/>
                  <a:pt x="2597152" y="223218"/>
                  <a:pt x="2588218" y="213266"/>
                </a:cubicBezTo>
                <a:lnTo>
                  <a:pt x="2573634" y="187690"/>
                </a:lnTo>
                <a:cubicBezTo>
                  <a:pt x="2565044" y="201199"/>
                  <a:pt x="2555716" y="212987"/>
                  <a:pt x="2545649" y="223053"/>
                </a:cubicBezTo>
                <a:cubicBezTo>
                  <a:pt x="2535582" y="233120"/>
                  <a:pt x="2523357" y="241667"/>
                  <a:pt x="2508974" y="248694"/>
                </a:cubicBezTo>
                <a:cubicBezTo>
                  <a:pt x="2494591" y="255720"/>
                  <a:pt x="2492458" y="253580"/>
                  <a:pt x="2502575" y="242273"/>
                </a:cubicBezTo>
                <a:cubicBezTo>
                  <a:pt x="2512692" y="230966"/>
                  <a:pt x="2523074" y="218439"/>
                  <a:pt x="2533722" y="204694"/>
                </a:cubicBezTo>
                <a:cubicBezTo>
                  <a:pt x="2544369" y="190949"/>
                  <a:pt x="2552325" y="178764"/>
                  <a:pt x="2557587" y="168138"/>
                </a:cubicBezTo>
                <a:cubicBezTo>
                  <a:pt x="2543190" y="150141"/>
                  <a:pt x="2533966" y="137625"/>
                  <a:pt x="2529914" y="130591"/>
                </a:cubicBezTo>
                <a:cubicBezTo>
                  <a:pt x="2525863" y="123557"/>
                  <a:pt x="2528760" y="121944"/>
                  <a:pt x="2538605" y="125751"/>
                </a:cubicBezTo>
                <a:cubicBezTo>
                  <a:pt x="2548449" y="129559"/>
                  <a:pt x="2558677" y="136202"/>
                  <a:pt x="2569289" y="145681"/>
                </a:cubicBezTo>
                <a:cubicBezTo>
                  <a:pt x="2573218" y="135557"/>
                  <a:pt x="2576750" y="123188"/>
                  <a:pt x="2579883" y="108575"/>
                </a:cubicBezTo>
                <a:cubicBezTo>
                  <a:pt x="2583016" y="93963"/>
                  <a:pt x="2583712" y="86398"/>
                  <a:pt x="2581969" y="85882"/>
                </a:cubicBezTo>
                <a:cubicBezTo>
                  <a:pt x="2580227" y="85366"/>
                  <a:pt x="2576187" y="86137"/>
                  <a:pt x="2569848" y="88194"/>
                </a:cubicBezTo>
                <a:cubicBezTo>
                  <a:pt x="2563510" y="90252"/>
                  <a:pt x="2556666" y="92278"/>
                  <a:pt x="2549317" y="94271"/>
                </a:cubicBezTo>
                <a:cubicBezTo>
                  <a:pt x="2541967" y="96264"/>
                  <a:pt x="2534084" y="94522"/>
                  <a:pt x="2525666" y="89044"/>
                </a:cubicBezTo>
                <a:cubicBezTo>
                  <a:pt x="2517248" y="83566"/>
                  <a:pt x="2518012" y="80189"/>
                  <a:pt x="2527957" y="78913"/>
                </a:cubicBezTo>
                <a:cubicBezTo>
                  <a:pt x="2537902" y="77636"/>
                  <a:pt x="2547047" y="75683"/>
                  <a:pt x="2555393" y="73051"/>
                </a:cubicBezTo>
                <a:cubicBezTo>
                  <a:pt x="2563739" y="70420"/>
                  <a:pt x="2569805" y="68265"/>
                  <a:pt x="2573591" y="66587"/>
                </a:cubicBezTo>
                <a:cubicBezTo>
                  <a:pt x="2577377" y="64910"/>
                  <a:pt x="2581155" y="62601"/>
                  <a:pt x="2584927" y="59661"/>
                </a:cubicBezTo>
                <a:cubicBezTo>
                  <a:pt x="2586813" y="58191"/>
                  <a:pt x="2588986" y="57396"/>
                  <a:pt x="2591445" y="57276"/>
                </a:cubicBezTo>
                <a:close/>
                <a:moveTo>
                  <a:pt x="955901" y="47258"/>
                </a:moveTo>
                <a:cubicBezTo>
                  <a:pt x="960392" y="47299"/>
                  <a:pt x="964876" y="48275"/>
                  <a:pt x="969353" y="50186"/>
                </a:cubicBezTo>
                <a:cubicBezTo>
                  <a:pt x="978309" y="54007"/>
                  <a:pt x="987325" y="59693"/>
                  <a:pt x="996403" y="67243"/>
                </a:cubicBezTo>
                <a:cubicBezTo>
                  <a:pt x="1005480" y="74794"/>
                  <a:pt x="1006609" y="82218"/>
                  <a:pt x="999790" y="89517"/>
                </a:cubicBezTo>
                <a:cubicBezTo>
                  <a:pt x="992972" y="96816"/>
                  <a:pt x="988006" y="118248"/>
                  <a:pt x="984895" y="153812"/>
                </a:cubicBezTo>
                <a:cubicBezTo>
                  <a:pt x="981783" y="189375"/>
                  <a:pt x="978847" y="214302"/>
                  <a:pt x="976086" y="228592"/>
                </a:cubicBezTo>
                <a:cubicBezTo>
                  <a:pt x="973326" y="242882"/>
                  <a:pt x="967568" y="255835"/>
                  <a:pt x="958813" y="267451"/>
                </a:cubicBezTo>
                <a:cubicBezTo>
                  <a:pt x="950059" y="279066"/>
                  <a:pt x="943122" y="279658"/>
                  <a:pt x="938002" y="269225"/>
                </a:cubicBezTo>
                <a:cubicBezTo>
                  <a:pt x="932883" y="258793"/>
                  <a:pt x="929756" y="251114"/>
                  <a:pt x="928624" y="246188"/>
                </a:cubicBezTo>
                <a:cubicBezTo>
                  <a:pt x="927491" y="241262"/>
                  <a:pt x="920532" y="238379"/>
                  <a:pt x="907748" y="237541"/>
                </a:cubicBezTo>
                <a:cubicBezTo>
                  <a:pt x="894963" y="236702"/>
                  <a:pt x="879229" y="237175"/>
                  <a:pt x="860544" y="238960"/>
                </a:cubicBezTo>
                <a:cubicBezTo>
                  <a:pt x="841858" y="240746"/>
                  <a:pt x="817759" y="242492"/>
                  <a:pt x="788247" y="244198"/>
                </a:cubicBezTo>
                <a:cubicBezTo>
                  <a:pt x="787444" y="252171"/>
                  <a:pt x="784648" y="257344"/>
                  <a:pt x="779858" y="259718"/>
                </a:cubicBezTo>
                <a:cubicBezTo>
                  <a:pt x="775069" y="262091"/>
                  <a:pt x="771043" y="258251"/>
                  <a:pt x="767780" y="248199"/>
                </a:cubicBezTo>
                <a:cubicBezTo>
                  <a:pt x="764518" y="238146"/>
                  <a:pt x="762213" y="224799"/>
                  <a:pt x="760865" y="208157"/>
                </a:cubicBezTo>
                <a:cubicBezTo>
                  <a:pt x="759517" y="191516"/>
                  <a:pt x="756824" y="169077"/>
                  <a:pt x="752788" y="140841"/>
                </a:cubicBezTo>
                <a:cubicBezTo>
                  <a:pt x="748751" y="112605"/>
                  <a:pt x="744018" y="92855"/>
                  <a:pt x="738591" y="81591"/>
                </a:cubicBezTo>
                <a:cubicBezTo>
                  <a:pt x="733163" y="70327"/>
                  <a:pt x="735060" y="65655"/>
                  <a:pt x="744280" y="67577"/>
                </a:cubicBezTo>
                <a:cubicBezTo>
                  <a:pt x="753501" y="69498"/>
                  <a:pt x="760761" y="70850"/>
                  <a:pt x="766059" y="71631"/>
                </a:cubicBezTo>
                <a:cubicBezTo>
                  <a:pt x="771358" y="72413"/>
                  <a:pt x="799823" y="69907"/>
                  <a:pt x="851455" y="64114"/>
                </a:cubicBezTo>
                <a:cubicBezTo>
                  <a:pt x="903087" y="58320"/>
                  <a:pt x="933406" y="53595"/>
                  <a:pt x="942412" y="49938"/>
                </a:cubicBezTo>
                <a:cubicBezTo>
                  <a:pt x="946915" y="48110"/>
                  <a:pt x="951411" y="47216"/>
                  <a:pt x="955901" y="47258"/>
                </a:cubicBezTo>
                <a:close/>
                <a:moveTo>
                  <a:pt x="73552" y="43214"/>
                </a:moveTo>
                <a:cubicBezTo>
                  <a:pt x="75875" y="43124"/>
                  <a:pt x="78861" y="43677"/>
                  <a:pt x="82509" y="44873"/>
                </a:cubicBezTo>
                <a:cubicBezTo>
                  <a:pt x="97100" y="49655"/>
                  <a:pt x="106575" y="55976"/>
                  <a:pt x="110935" y="63834"/>
                </a:cubicBezTo>
                <a:cubicBezTo>
                  <a:pt x="115294" y="71692"/>
                  <a:pt x="115990" y="79676"/>
                  <a:pt x="113021" y="87786"/>
                </a:cubicBezTo>
                <a:cubicBezTo>
                  <a:pt x="110053" y="95895"/>
                  <a:pt x="103861" y="96562"/>
                  <a:pt x="94447" y="89786"/>
                </a:cubicBezTo>
                <a:cubicBezTo>
                  <a:pt x="85033" y="83010"/>
                  <a:pt x="77056" y="73542"/>
                  <a:pt x="70517" y="61382"/>
                </a:cubicBezTo>
                <a:cubicBezTo>
                  <a:pt x="65569" y="49540"/>
                  <a:pt x="66581" y="43485"/>
                  <a:pt x="73552" y="43214"/>
                </a:cubicBezTo>
                <a:close/>
                <a:moveTo>
                  <a:pt x="2026333" y="42238"/>
                </a:moveTo>
                <a:cubicBezTo>
                  <a:pt x="2029876" y="42055"/>
                  <a:pt x="2033227" y="42933"/>
                  <a:pt x="2036386" y="44873"/>
                </a:cubicBezTo>
                <a:cubicBezTo>
                  <a:pt x="2042703" y="48752"/>
                  <a:pt x="2049231" y="54029"/>
                  <a:pt x="2055971" y="60704"/>
                </a:cubicBezTo>
                <a:cubicBezTo>
                  <a:pt x="2062711" y="67380"/>
                  <a:pt x="2060589" y="72807"/>
                  <a:pt x="2049604" y="76988"/>
                </a:cubicBezTo>
                <a:cubicBezTo>
                  <a:pt x="2038619" y="81168"/>
                  <a:pt x="2020716" y="94873"/>
                  <a:pt x="1995893" y="118105"/>
                </a:cubicBezTo>
                <a:cubicBezTo>
                  <a:pt x="2002934" y="125203"/>
                  <a:pt x="2007953" y="132595"/>
                  <a:pt x="2010950" y="140282"/>
                </a:cubicBezTo>
                <a:cubicBezTo>
                  <a:pt x="2042814" y="135105"/>
                  <a:pt x="2063837" y="131337"/>
                  <a:pt x="2074018" y="128978"/>
                </a:cubicBezTo>
                <a:cubicBezTo>
                  <a:pt x="2084200" y="126619"/>
                  <a:pt x="2094421" y="131541"/>
                  <a:pt x="2104681" y="143745"/>
                </a:cubicBezTo>
                <a:cubicBezTo>
                  <a:pt x="2114942" y="155948"/>
                  <a:pt x="2109087" y="161150"/>
                  <a:pt x="2087118" y="159351"/>
                </a:cubicBezTo>
                <a:cubicBezTo>
                  <a:pt x="2065149" y="157551"/>
                  <a:pt x="2041495" y="158687"/>
                  <a:pt x="2016156" y="162760"/>
                </a:cubicBezTo>
                <a:cubicBezTo>
                  <a:pt x="2018851" y="182148"/>
                  <a:pt x="2020199" y="200331"/>
                  <a:pt x="2020199" y="217310"/>
                </a:cubicBezTo>
                <a:cubicBezTo>
                  <a:pt x="2020199" y="234619"/>
                  <a:pt x="2018797" y="251659"/>
                  <a:pt x="2015994" y="268429"/>
                </a:cubicBezTo>
                <a:cubicBezTo>
                  <a:pt x="2013191" y="285200"/>
                  <a:pt x="2006272" y="298433"/>
                  <a:pt x="1995237" y="308127"/>
                </a:cubicBezTo>
                <a:cubicBezTo>
                  <a:pt x="1984202" y="317821"/>
                  <a:pt x="1977336" y="317932"/>
                  <a:pt x="1974641" y="308460"/>
                </a:cubicBezTo>
                <a:cubicBezTo>
                  <a:pt x="1971945" y="298988"/>
                  <a:pt x="1963764" y="289287"/>
                  <a:pt x="1950097" y="279357"/>
                </a:cubicBezTo>
                <a:cubicBezTo>
                  <a:pt x="1936431" y="269426"/>
                  <a:pt x="1937256" y="265812"/>
                  <a:pt x="1952571" y="268515"/>
                </a:cubicBezTo>
                <a:cubicBezTo>
                  <a:pt x="1967886" y="271219"/>
                  <a:pt x="1976928" y="271710"/>
                  <a:pt x="1979696" y="269989"/>
                </a:cubicBezTo>
                <a:cubicBezTo>
                  <a:pt x="1982463" y="268268"/>
                  <a:pt x="1984704" y="264210"/>
                  <a:pt x="1986417" y="257814"/>
                </a:cubicBezTo>
                <a:cubicBezTo>
                  <a:pt x="1988131" y="251418"/>
                  <a:pt x="1989888" y="239079"/>
                  <a:pt x="1991688" y="220795"/>
                </a:cubicBezTo>
                <a:cubicBezTo>
                  <a:pt x="1993487" y="202511"/>
                  <a:pt x="1992437" y="184277"/>
                  <a:pt x="1988536" y="166094"/>
                </a:cubicBezTo>
                <a:cubicBezTo>
                  <a:pt x="1957648" y="171500"/>
                  <a:pt x="1936858" y="175551"/>
                  <a:pt x="1926167" y="178247"/>
                </a:cubicBezTo>
                <a:cubicBezTo>
                  <a:pt x="1915477" y="180943"/>
                  <a:pt x="1904829" y="178538"/>
                  <a:pt x="1894224" y="171031"/>
                </a:cubicBezTo>
                <a:cubicBezTo>
                  <a:pt x="1883620" y="163524"/>
                  <a:pt x="1884043" y="159462"/>
                  <a:pt x="1895493" y="158845"/>
                </a:cubicBezTo>
                <a:cubicBezTo>
                  <a:pt x="1906944" y="158228"/>
                  <a:pt x="1920754" y="156802"/>
                  <a:pt x="1936922" y="154565"/>
                </a:cubicBezTo>
                <a:cubicBezTo>
                  <a:pt x="1953091" y="152327"/>
                  <a:pt x="1968646" y="149682"/>
                  <a:pt x="1983589" y="146627"/>
                </a:cubicBezTo>
                <a:cubicBezTo>
                  <a:pt x="1980276" y="135141"/>
                  <a:pt x="1974049" y="125138"/>
                  <a:pt x="1964907" y="116620"/>
                </a:cubicBezTo>
                <a:cubicBezTo>
                  <a:pt x="1955765" y="108102"/>
                  <a:pt x="1961799" y="105643"/>
                  <a:pt x="1983008" y="109242"/>
                </a:cubicBezTo>
                <a:cubicBezTo>
                  <a:pt x="1995355" y="95074"/>
                  <a:pt x="2003712" y="84810"/>
                  <a:pt x="2008078" y="78450"/>
                </a:cubicBezTo>
                <a:cubicBezTo>
                  <a:pt x="2012445" y="72090"/>
                  <a:pt x="2013761" y="68910"/>
                  <a:pt x="2012025" y="68910"/>
                </a:cubicBezTo>
                <a:cubicBezTo>
                  <a:pt x="2008068" y="68910"/>
                  <a:pt x="1999220" y="71567"/>
                  <a:pt x="1985482" y="76880"/>
                </a:cubicBezTo>
                <a:cubicBezTo>
                  <a:pt x="1971744" y="82193"/>
                  <a:pt x="1961630" y="86018"/>
                  <a:pt x="1955142" y="88356"/>
                </a:cubicBezTo>
                <a:cubicBezTo>
                  <a:pt x="1948653" y="90693"/>
                  <a:pt x="1939400" y="87563"/>
                  <a:pt x="1927383" y="78967"/>
                </a:cubicBezTo>
                <a:cubicBezTo>
                  <a:pt x="1915365" y="70370"/>
                  <a:pt x="1916584" y="66071"/>
                  <a:pt x="1931039" y="66071"/>
                </a:cubicBezTo>
                <a:cubicBezTo>
                  <a:pt x="1943171" y="66071"/>
                  <a:pt x="1958253" y="63873"/>
                  <a:pt x="1976286" y="59478"/>
                </a:cubicBezTo>
                <a:cubicBezTo>
                  <a:pt x="1994319" y="55083"/>
                  <a:pt x="2007265" y="50580"/>
                  <a:pt x="2015123" y="45970"/>
                </a:cubicBezTo>
                <a:cubicBezTo>
                  <a:pt x="2019052" y="43665"/>
                  <a:pt x="2022789" y="42420"/>
                  <a:pt x="2026333" y="42238"/>
                </a:cubicBezTo>
                <a:close/>
                <a:moveTo>
                  <a:pt x="5802832" y="36516"/>
                </a:moveTo>
                <a:cubicBezTo>
                  <a:pt x="5828817" y="32816"/>
                  <a:pt x="5849445" y="45636"/>
                  <a:pt x="5864717" y="74976"/>
                </a:cubicBezTo>
                <a:cubicBezTo>
                  <a:pt x="5873809" y="106941"/>
                  <a:pt x="5861369" y="138661"/>
                  <a:pt x="5827397" y="170138"/>
                </a:cubicBezTo>
                <a:cubicBezTo>
                  <a:pt x="5817273" y="185339"/>
                  <a:pt x="5812211" y="203336"/>
                  <a:pt x="5812211" y="224129"/>
                </a:cubicBezTo>
                <a:lnTo>
                  <a:pt x="5779773" y="224129"/>
                </a:lnTo>
                <a:cubicBezTo>
                  <a:pt x="5778798" y="187619"/>
                  <a:pt x="5793747" y="154371"/>
                  <a:pt x="5824623" y="124386"/>
                </a:cubicBezTo>
                <a:cubicBezTo>
                  <a:pt x="5831549" y="114032"/>
                  <a:pt x="5834574" y="103026"/>
                  <a:pt x="5833700" y="91367"/>
                </a:cubicBezTo>
                <a:cubicBezTo>
                  <a:pt x="5828981" y="75493"/>
                  <a:pt x="5820025" y="68007"/>
                  <a:pt x="5806833" y="68910"/>
                </a:cubicBezTo>
                <a:lnTo>
                  <a:pt x="5801541" y="68910"/>
                </a:lnTo>
                <a:cubicBezTo>
                  <a:pt x="5785265" y="69685"/>
                  <a:pt x="5777579" y="83631"/>
                  <a:pt x="5778483" y="110748"/>
                </a:cubicBezTo>
                <a:lnTo>
                  <a:pt x="5744668" y="110748"/>
                </a:lnTo>
                <a:cubicBezTo>
                  <a:pt x="5743707" y="73636"/>
                  <a:pt x="5755445" y="50849"/>
                  <a:pt x="5779881" y="42388"/>
                </a:cubicBezTo>
                <a:cubicBezTo>
                  <a:pt x="5783853" y="39405"/>
                  <a:pt x="5791503" y="37448"/>
                  <a:pt x="5802832" y="36516"/>
                </a:cubicBezTo>
                <a:close/>
                <a:moveTo>
                  <a:pt x="4507689" y="35303"/>
                </a:moveTo>
                <a:cubicBezTo>
                  <a:pt x="4511223" y="35223"/>
                  <a:pt x="4514925" y="36143"/>
                  <a:pt x="4518793" y="38065"/>
                </a:cubicBezTo>
                <a:cubicBezTo>
                  <a:pt x="4526530" y="41908"/>
                  <a:pt x="4533356" y="45988"/>
                  <a:pt x="4539271" y="50304"/>
                </a:cubicBezTo>
                <a:cubicBezTo>
                  <a:pt x="4545186" y="54620"/>
                  <a:pt x="4546527" y="58672"/>
                  <a:pt x="4543293" y="62457"/>
                </a:cubicBezTo>
                <a:cubicBezTo>
                  <a:pt x="4540060" y="66243"/>
                  <a:pt x="4538023" y="71492"/>
                  <a:pt x="4537184" y="78203"/>
                </a:cubicBezTo>
                <a:cubicBezTo>
                  <a:pt x="4536346" y="84914"/>
                  <a:pt x="4535697" y="98889"/>
                  <a:pt x="4535238" y="120126"/>
                </a:cubicBezTo>
                <a:cubicBezTo>
                  <a:pt x="4534779" y="141364"/>
                  <a:pt x="4533635" y="158386"/>
                  <a:pt x="4531807" y="171192"/>
                </a:cubicBezTo>
                <a:cubicBezTo>
                  <a:pt x="4529978" y="183998"/>
                  <a:pt x="4526680" y="193548"/>
                  <a:pt x="4521912" y="199844"/>
                </a:cubicBezTo>
                <a:cubicBezTo>
                  <a:pt x="4517144" y="206139"/>
                  <a:pt x="4512423" y="203712"/>
                  <a:pt x="4507748" y="192562"/>
                </a:cubicBezTo>
                <a:cubicBezTo>
                  <a:pt x="4503073" y="181413"/>
                  <a:pt x="4501413" y="173010"/>
                  <a:pt x="4502768" y="167352"/>
                </a:cubicBezTo>
                <a:cubicBezTo>
                  <a:pt x="4504123" y="161695"/>
                  <a:pt x="4505475" y="151922"/>
                  <a:pt x="4506823" y="138034"/>
                </a:cubicBezTo>
                <a:cubicBezTo>
                  <a:pt x="4508171" y="124145"/>
                  <a:pt x="4508845" y="109178"/>
                  <a:pt x="4508845" y="93131"/>
                </a:cubicBezTo>
                <a:cubicBezTo>
                  <a:pt x="4508845" y="76941"/>
                  <a:pt x="4507834" y="67283"/>
                  <a:pt x="4505812" y="64157"/>
                </a:cubicBezTo>
                <a:cubicBezTo>
                  <a:pt x="4503790" y="61031"/>
                  <a:pt x="4499595" y="59912"/>
                  <a:pt x="4493228" y="60801"/>
                </a:cubicBezTo>
                <a:cubicBezTo>
                  <a:pt x="4465466" y="66193"/>
                  <a:pt x="4450028" y="69147"/>
                  <a:pt x="4446916" y="69663"/>
                </a:cubicBezTo>
                <a:cubicBezTo>
                  <a:pt x="4447763" y="103391"/>
                  <a:pt x="4447960" y="128921"/>
                  <a:pt x="4447508" y="146251"/>
                </a:cubicBezTo>
                <a:cubicBezTo>
                  <a:pt x="4447056" y="163581"/>
                  <a:pt x="4445475" y="177294"/>
                  <a:pt x="4442765" y="187389"/>
                </a:cubicBezTo>
                <a:cubicBezTo>
                  <a:pt x="4440055" y="197485"/>
                  <a:pt x="4436520" y="201608"/>
                  <a:pt x="4432160" y="199758"/>
                </a:cubicBezTo>
                <a:cubicBezTo>
                  <a:pt x="4427801" y="197908"/>
                  <a:pt x="4424642" y="193018"/>
                  <a:pt x="4422685" y="185088"/>
                </a:cubicBezTo>
                <a:cubicBezTo>
                  <a:pt x="4420728" y="177158"/>
                  <a:pt x="4420201" y="170647"/>
                  <a:pt x="4421104" y="165556"/>
                </a:cubicBezTo>
                <a:cubicBezTo>
                  <a:pt x="4422007" y="160466"/>
                  <a:pt x="4422911" y="152647"/>
                  <a:pt x="4423814" y="142099"/>
                </a:cubicBezTo>
                <a:cubicBezTo>
                  <a:pt x="4424718" y="131552"/>
                  <a:pt x="4425392" y="121478"/>
                  <a:pt x="4425836" y="111877"/>
                </a:cubicBezTo>
                <a:cubicBezTo>
                  <a:pt x="4426281" y="102277"/>
                  <a:pt x="4426073" y="92988"/>
                  <a:pt x="4425213" y="84011"/>
                </a:cubicBezTo>
                <a:cubicBezTo>
                  <a:pt x="4424352" y="75034"/>
                  <a:pt x="4421653" y="66871"/>
                  <a:pt x="4417114" y="59521"/>
                </a:cubicBezTo>
                <a:cubicBezTo>
                  <a:pt x="4412575" y="52172"/>
                  <a:pt x="4414282" y="48967"/>
                  <a:pt x="4422233" y="49906"/>
                </a:cubicBezTo>
                <a:cubicBezTo>
                  <a:pt x="4430185" y="50845"/>
                  <a:pt x="4436043" y="51523"/>
                  <a:pt x="4439807" y="51939"/>
                </a:cubicBezTo>
                <a:cubicBezTo>
                  <a:pt x="4443572" y="52355"/>
                  <a:pt x="4452541" y="51268"/>
                  <a:pt x="4466717" y="48680"/>
                </a:cubicBezTo>
                <a:cubicBezTo>
                  <a:pt x="4480892" y="46092"/>
                  <a:pt x="4491181" y="42714"/>
                  <a:pt x="4497584" y="38549"/>
                </a:cubicBezTo>
                <a:cubicBezTo>
                  <a:pt x="4500786" y="36466"/>
                  <a:pt x="4504154" y="35384"/>
                  <a:pt x="4507689" y="35303"/>
                </a:cubicBezTo>
                <a:close/>
                <a:moveTo>
                  <a:pt x="2220509" y="34470"/>
                </a:moveTo>
                <a:cubicBezTo>
                  <a:pt x="2222061" y="34683"/>
                  <a:pt x="2223909" y="35215"/>
                  <a:pt x="2226053" y="36064"/>
                </a:cubicBezTo>
                <a:cubicBezTo>
                  <a:pt x="2234629" y="39463"/>
                  <a:pt x="2241404" y="43650"/>
                  <a:pt x="2246380" y="48626"/>
                </a:cubicBezTo>
                <a:cubicBezTo>
                  <a:pt x="2251356" y="53602"/>
                  <a:pt x="2251643" y="58015"/>
                  <a:pt x="2247241" y="61866"/>
                </a:cubicBezTo>
                <a:cubicBezTo>
                  <a:pt x="2242838" y="65716"/>
                  <a:pt x="2235955" y="75220"/>
                  <a:pt x="2226591" y="90378"/>
                </a:cubicBezTo>
                <a:cubicBezTo>
                  <a:pt x="2217227" y="105535"/>
                  <a:pt x="2208630" y="117198"/>
                  <a:pt x="2200800" y="125364"/>
                </a:cubicBezTo>
                <a:cubicBezTo>
                  <a:pt x="2192970" y="133531"/>
                  <a:pt x="2189930" y="137614"/>
                  <a:pt x="2191680" y="137614"/>
                </a:cubicBezTo>
                <a:cubicBezTo>
                  <a:pt x="2197502" y="137614"/>
                  <a:pt x="2208730" y="137213"/>
                  <a:pt x="2225365" y="136410"/>
                </a:cubicBezTo>
                <a:cubicBezTo>
                  <a:pt x="2233438" y="124321"/>
                  <a:pt x="2237253" y="113845"/>
                  <a:pt x="2236808" y="104983"/>
                </a:cubicBezTo>
                <a:cubicBezTo>
                  <a:pt x="2236364" y="96121"/>
                  <a:pt x="2240218" y="93633"/>
                  <a:pt x="2248370" y="97519"/>
                </a:cubicBezTo>
                <a:cubicBezTo>
                  <a:pt x="2256523" y="101405"/>
                  <a:pt x="2262847" y="105288"/>
                  <a:pt x="2267342" y="109167"/>
                </a:cubicBezTo>
                <a:cubicBezTo>
                  <a:pt x="2271838" y="113046"/>
                  <a:pt x="2271659" y="117660"/>
                  <a:pt x="2266804" y="123009"/>
                </a:cubicBezTo>
                <a:cubicBezTo>
                  <a:pt x="2261950" y="128358"/>
                  <a:pt x="2257942" y="133287"/>
                  <a:pt x="2254780" y="137797"/>
                </a:cubicBezTo>
                <a:cubicBezTo>
                  <a:pt x="2251618" y="142307"/>
                  <a:pt x="2247470" y="147359"/>
                  <a:pt x="2242336" y="152951"/>
                </a:cubicBezTo>
                <a:cubicBezTo>
                  <a:pt x="2237203" y="158544"/>
                  <a:pt x="2230864" y="165746"/>
                  <a:pt x="2223321" y="174558"/>
                </a:cubicBezTo>
                <a:cubicBezTo>
                  <a:pt x="2215778" y="183370"/>
                  <a:pt x="2212007" y="188623"/>
                  <a:pt x="2212007" y="190315"/>
                </a:cubicBezTo>
                <a:cubicBezTo>
                  <a:pt x="2212007" y="189354"/>
                  <a:pt x="2216775" y="187773"/>
                  <a:pt x="2226311" y="185572"/>
                </a:cubicBezTo>
                <a:cubicBezTo>
                  <a:pt x="2235847" y="183370"/>
                  <a:pt x="2246420" y="181348"/>
                  <a:pt x="2258028" y="179506"/>
                </a:cubicBezTo>
                <a:cubicBezTo>
                  <a:pt x="2269637" y="177663"/>
                  <a:pt x="2269870" y="180302"/>
                  <a:pt x="2258727" y="187422"/>
                </a:cubicBezTo>
                <a:cubicBezTo>
                  <a:pt x="2247585" y="194541"/>
                  <a:pt x="2234457" y="201654"/>
                  <a:pt x="2219342" y="208760"/>
                </a:cubicBezTo>
                <a:cubicBezTo>
                  <a:pt x="2204227" y="215865"/>
                  <a:pt x="2194182" y="220881"/>
                  <a:pt x="2189206" y="223806"/>
                </a:cubicBezTo>
                <a:cubicBezTo>
                  <a:pt x="2184230" y="226732"/>
                  <a:pt x="2179784" y="223570"/>
                  <a:pt x="2175869" y="214320"/>
                </a:cubicBezTo>
                <a:cubicBezTo>
                  <a:pt x="2171955" y="205071"/>
                  <a:pt x="2172611" y="198714"/>
                  <a:pt x="2177838" y="195251"/>
                </a:cubicBezTo>
                <a:cubicBezTo>
                  <a:pt x="2183065" y="191788"/>
                  <a:pt x="2189665" y="185407"/>
                  <a:pt x="2197638" y="176107"/>
                </a:cubicBezTo>
                <a:cubicBezTo>
                  <a:pt x="2205611" y="166807"/>
                  <a:pt x="2212595" y="158974"/>
                  <a:pt x="2218589" y="152607"/>
                </a:cubicBezTo>
                <a:cubicBezTo>
                  <a:pt x="2198986" y="155217"/>
                  <a:pt x="2185395" y="158791"/>
                  <a:pt x="2177816" y="163330"/>
                </a:cubicBezTo>
                <a:cubicBezTo>
                  <a:pt x="2170238" y="167869"/>
                  <a:pt x="2164788" y="165004"/>
                  <a:pt x="2161468" y="154737"/>
                </a:cubicBezTo>
                <a:cubicBezTo>
                  <a:pt x="2158149" y="144469"/>
                  <a:pt x="2160214" y="137424"/>
                  <a:pt x="2167663" y="133603"/>
                </a:cubicBezTo>
                <a:cubicBezTo>
                  <a:pt x="2175113" y="129781"/>
                  <a:pt x="2182789" y="121510"/>
                  <a:pt x="2190690" y="108791"/>
                </a:cubicBezTo>
                <a:cubicBezTo>
                  <a:pt x="2198591" y="96071"/>
                  <a:pt x="2204765" y="83315"/>
                  <a:pt x="2209211" y="70524"/>
                </a:cubicBezTo>
                <a:cubicBezTo>
                  <a:pt x="2213656" y="57732"/>
                  <a:pt x="2215431" y="47941"/>
                  <a:pt x="2214534" y="41151"/>
                </a:cubicBezTo>
                <a:cubicBezTo>
                  <a:pt x="2213862" y="36059"/>
                  <a:pt x="2215854" y="33832"/>
                  <a:pt x="2220509" y="34470"/>
                </a:cubicBezTo>
                <a:close/>
                <a:moveTo>
                  <a:pt x="4143352" y="33579"/>
                </a:moveTo>
                <a:cubicBezTo>
                  <a:pt x="4145560" y="33241"/>
                  <a:pt x="4148432" y="33305"/>
                  <a:pt x="4151967" y="33773"/>
                </a:cubicBezTo>
                <a:cubicBezTo>
                  <a:pt x="4166107" y="35645"/>
                  <a:pt x="4176933" y="39086"/>
                  <a:pt x="4184448" y="44098"/>
                </a:cubicBezTo>
                <a:cubicBezTo>
                  <a:pt x="4191962" y="49110"/>
                  <a:pt x="4195429" y="56072"/>
                  <a:pt x="4194848" y="64985"/>
                </a:cubicBezTo>
                <a:cubicBezTo>
                  <a:pt x="4194267" y="73897"/>
                  <a:pt x="4190549" y="77619"/>
                  <a:pt x="4183695" y="76149"/>
                </a:cubicBezTo>
                <a:cubicBezTo>
                  <a:pt x="4176840" y="74679"/>
                  <a:pt x="4169677" y="71140"/>
                  <a:pt x="4162206" y="65533"/>
                </a:cubicBezTo>
                <a:cubicBezTo>
                  <a:pt x="4154735" y="59926"/>
                  <a:pt x="4147794" y="53918"/>
                  <a:pt x="4141384" y="47508"/>
                </a:cubicBezTo>
                <a:cubicBezTo>
                  <a:pt x="4136071" y="39237"/>
                  <a:pt x="4136727" y="34594"/>
                  <a:pt x="4143352" y="33579"/>
                </a:cubicBezTo>
                <a:close/>
                <a:moveTo>
                  <a:pt x="4871977" y="32346"/>
                </a:moveTo>
                <a:cubicBezTo>
                  <a:pt x="4876017" y="33003"/>
                  <a:pt x="4880330" y="35025"/>
                  <a:pt x="4884916" y="38409"/>
                </a:cubicBezTo>
                <a:cubicBezTo>
                  <a:pt x="4894087" y="45177"/>
                  <a:pt x="4900575" y="51957"/>
                  <a:pt x="4904382" y="58747"/>
                </a:cubicBezTo>
                <a:cubicBezTo>
                  <a:pt x="4908189" y="65537"/>
                  <a:pt x="4905856" y="70015"/>
                  <a:pt x="4897381" y="72180"/>
                </a:cubicBezTo>
                <a:cubicBezTo>
                  <a:pt x="4888906" y="74345"/>
                  <a:pt x="4876882" y="80322"/>
                  <a:pt x="4861308" y="90109"/>
                </a:cubicBezTo>
                <a:cubicBezTo>
                  <a:pt x="4845735" y="99896"/>
                  <a:pt x="4830499" y="110289"/>
                  <a:pt x="4815599" y="121288"/>
                </a:cubicBezTo>
                <a:cubicBezTo>
                  <a:pt x="4827300" y="126307"/>
                  <a:pt x="4831778" y="131215"/>
                  <a:pt x="4829032" y="136012"/>
                </a:cubicBezTo>
                <a:cubicBezTo>
                  <a:pt x="4826286" y="140809"/>
                  <a:pt x="4824479" y="149291"/>
                  <a:pt x="4823612" y="161459"/>
                </a:cubicBezTo>
                <a:cubicBezTo>
                  <a:pt x="4822744" y="173626"/>
                  <a:pt x="4822980" y="191372"/>
                  <a:pt x="4824322" y="214697"/>
                </a:cubicBezTo>
                <a:cubicBezTo>
                  <a:pt x="4825662" y="238021"/>
                  <a:pt x="4826103" y="255566"/>
                  <a:pt x="4825644" y="267332"/>
                </a:cubicBezTo>
                <a:cubicBezTo>
                  <a:pt x="4825185" y="279098"/>
                  <a:pt x="4819697" y="291714"/>
                  <a:pt x="4809178" y="305180"/>
                </a:cubicBezTo>
                <a:cubicBezTo>
                  <a:pt x="4798660" y="318645"/>
                  <a:pt x="4790464" y="320413"/>
                  <a:pt x="4784592" y="310482"/>
                </a:cubicBezTo>
                <a:cubicBezTo>
                  <a:pt x="4778720" y="300551"/>
                  <a:pt x="4770245" y="289950"/>
                  <a:pt x="4759167" y="278679"/>
                </a:cubicBezTo>
                <a:cubicBezTo>
                  <a:pt x="4748089" y="267408"/>
                  <a:pt x="4748480" y="263346"/>
                  <a:pt x="4760339" y="266493"/>
                </a:cubicBezTo>
                <a:cubicBezTo>
                  <a:pt x="4772199" y="269641"/>
                  <a:pt x="4780365" y="271082"/>
                  <a:pt x="4784839" y="270817"/>
                </a:cubicBezTo>
                <a:cubicBezTo>
                  <a:pt x="4789313" y="270552"/>
                  <a:pt x="4792160" y="267164"/>
                  <a:pt x="4793379" y="260653"/>
                </a:cubicBezTo>
                <a:cubicBezTo>
                  <a:pt x="4794598" y="254143"/>
                  <a:pt x="4795430" y="238179"/>
                  <a:pt x="4795874" y="212761"/>
                </a:cubicBezTo>
                <a:cubicBezTo>
                  <a:pt x="4796319" y="187343"/>
                  <a:pt x="4795666" y="167643"/>
                  <a:pt x="4793916" y="153661"/>
                </a:cubicBezTo>
                <a:cubicBezTo>
                  <a:pt x="4792167" y="139679"/>
                  <a:pt x="4788794" y="128781"/>
                  <a:pt x="4783796" y="120965"/>
                </a:cubicBezTo>
                <a:cubicBezTo>
                  <a:pt x="4778798" y="113150"/>
                  <a:pt x="4779426" y="109719"/>
                  <a:pt x="4785678" y="110673"/>
                </a:cubicBezTo>
                <a:cubicBezTo>
                  <a:pt x="4791931" y="111626"/>
                  <a:pt x="4797774" y="112497"/>
                  <a:pt x="4803209" y="113286"/>
                </a:cubicBezTo>
                <a:cubicBezTo>
                  <a:pt x="4825278" y="92622"/>
                  <a:pt x="4840483" y="77812"/>
                  <a:pt x="4848822" y="68857"/>
                </a:cubicBezTo>
                <a:cubicBezTo>
                  <a:pt x="4857160" y="59901"/>
                  <a:pt x="4852679" y="56997"/>
                  <a:pt x="4835378" y="60145"/>
                </a:cubicBezTo>
                <a:cubicBezTo>
                  <a:pt x="4818076" y="63293"/>
                  <a:pt x="4798502" y="67086"/>
                  <a:pt x="4776655" y="71524"/>
                </a:cubicBezTo>
                <a:cubicBezTo>
                  <a:pt x="4754808" y="75962"/>
                  <a:pt x="4740528" y="79562"/>
                  <a:pt x="4733817" y="82322"/>
                </a:cubicBezTo>
                <a:cubicBezTo>
                  <a:pt x="4727106" y="85083"/>
                  <a:pt x="4719975" y="85015"/>
                  <a:pt x="4712425" y="82118"/>
                </a:cubicBezTo>
                <a:cubicBezTo>
                  <a:pt x="4704875" y="79221"/>
                  <a:pt x="4698336" y="74019"/>
                  <a:pt x="4692808" y="66512"/>
                </a:cubicBezTo>
                <a:cubicBezTo>
                  <a:pt x="4687279" y="59005"/>
                  <a:pt x="4690327" y="55710"/>
                  <a:pt x="4701949" y="56628"/>
                </a:cubicBezTo>
                <a:cubicBezTo>
                  <a:pt x="4713572" y="57546"/>
                  <a:pt x="4730967" y="56890"/>
                  <a:pt x="4754133" y="54660"/>
                </a:cubicBezTo>
                <a:cubicBezTo>
                  <a:pt x="4777300" y="52430"/>
                  <a:pt x="4799100" y="49540"/>
                  <a:pt x="4819535" y="45991"/>
                </a:cubicBezTo>
                <a:cubicBezTo>
                  <a:pt x="4839970" y="42442"/>
                  <a:pt x="4853683" y="38599"/>
                  <a:pt x="4860673" y="34462"/>
                </a:cubicBezTo>
                <a:cubicBezTo>
                  <a:pt x="4864169" y="32393"/>
                  <a:pt x="4867937" y="31688"/>
                  <a:pt x="4871977" y="32346"/>
                </a:cubicBezTo>
                <a:close/>
                <a:moveTo>
                  <a:pt x="2725293" y="32235"/>
                </a:moveTo>
                <a:cubicBezTo>
                  <a:pt x="2728215" y="32361"/>
                  <a:pt x="2731197" y="33361"/>
                  <a:pt x="2734241" y="35236"/>
                </a:cubicBezTo>
                <a:cubicBezTo>
                  <a:pt x="2740328" y="38986"/>
                  <a:pt x="2746631" y="42991"/>
                  <a:pt x="2753148" y="47250"/>
                </a:cubicBezTo>
                <a:cubicBezTo>
                  <a:pt x="2759666" y="51509"/>
                  <a:pt x="2761728" y="55596"/>
                  <a:pt x="2759333" y="59510"/>
                </a:cubicBezTo>
                <a:cubicBezTo>
                  <a:pt x="2756938" y="63425"/>
                  <a:pt x="2754912" y="68283"/>
                  <a:pt x="2753256" y="74084"/>
                </a:cubicBezTo>
                <a:cubicBezTo>
                  <a:pt x="2751600" y="79884"/>
                  <a:pt x="2750772" y="92980"/>
                  <a:pt x="2750772" y="113372"/>
                </a:cubicBezTo>
                <a:lnTo>
                  <a:pt x="2750772" y="164674"/>
                </a:lnTo>
                <a:cubicBezTo>
                  <a:pt x="2750772" y="178642"/>
                  <a:pt x="2748553" y="190243"/>
                  <a:pt x="2744114" y="199478"/>
                </a:cubicBezTo>
                <a:cubicBezTo>
                  <a:pt x="2739676" y="208713"/>
                  <a:pt x="2734474" y="207813"/>
                  <a:pt x="2728508" y="196778"/>
                </a:cubicBezTo>
                <a:cubicBezTo>
                  <a:pt x="2722543" y="185744"/>
                  <a:pt x="2720686" y="173780"/>
                  <a:pt x="2722937" y="160889"/>
                </a:cubicBezTo>
                <a:cubicBezTo>
                  <a:pt x="2725189" y="147997"/>
                  <a:pt x="2726540" y="128752"/>
                  <a:pt x="2726992" y="103155"/>
                </a:cubicBezTo>
                <a:cubicBezTo>
                  <a:pt x="2727444" y="77558"/>
                  <a:pt x="2726465" y="62977"/>
                  <a:pt x="2724056" y="59414"/>
                </a:cubicBezTo>
                <a:cubicBezTo>
                  <a:pt x="2721647" y="55850"/>
                  <a:pt x="2714100" y="55194"/>
                  <a:pt x="2701416" y="57445"/>
                </a:cubicBezTo>
                <a:cubicBezTo>
                  <a:pt x="2688732" y="59697"/>
                  <a:pt x="2675041" y="62378"/>
                  <a:pt x="2660342" y="65490"/>
                </a:cubicBezTo>
                <a:cubicBezTo>
                  <a:pt x="2660342" y="99548"/>
                  <a:pt x="2660102" y="125167"/>
                  <a:pt x="2659622" y="142347"/>
                </a:cubicBezTo>
                <a:cubicBezTo>
                  <a:pt x="2659141" y="159526"/>
                  <a:pt x="2657352" y="173404"/>
                  <a:pt x="2654255" y="183980"/>
                </a:cubicBezTo>
                <a:cubicBezTo>
                  <a:pt x="2651157" y="194556"/>
                  <a:pt x="2646196" y="194771"/>
                  <a:pt x="2639370" y="184625"/>
                </a:cubicBezTo>
                <a:cubicBezTo>
                  <a:pt x="2632544" y="174479"/>
                  <a:pt x="2630031" y="166090"/>
                  <a:pt x="2631830" y="159458"/>
                </a:cubicBezTo>
                <a:cubicBezTo>
                  <a:pt x="2633630" y="152826"/>
                  <a:pt x="2634756" y="144810"/>
                  <a:pt x="2635207" y="135410"/>
                </a:cubicBezTo>
                <a:cubicBezTo>
                  <a:pt x="2635659" y="126010"/>
                  <a:pt x="2635663" y="112089"/>
                  <a:pt x="2635218" y="93647"/>
                </a:cubicBezTo>
                <a:cubicBezTo>
                  <a:pt x="2634774" y="75206"/>
                  <a:pt x="2632974" y="62171"/>
                  <a:pt x="2629819" y="54542"/>
                </a:cubicBezTo>
                <a:cubicBezTo>
                  <a:pt x="2626664" y="46913"/>
                  <a:pt x="2628790" y="44005"/>
                  <a:pt x="2636197" y="45819"/>
                </a:cubicBezTo>
                <a:cubicBezTo>
                  <a:pt x="2643604" y="47633"/>
                  <a:pt x="2648920" y="48540"/>
                  <a:pt x="2652147" y="48540"/>
                </a:cubicBezTo>
                <a:cubicBezTo>
                  <a:pt x="2655545" y="48540"/>
                  <a:pt x="2665756" y="47009"/>
                  <a:pt x="2682777" y="43948"/>
                </a:cubicBezTo>
                <a:cubicBezTo>
                  <a:pt x="2699799" y="40886"/>
                  <a:pt x="2711110" y="37731"/>
                  <a:pt x="2716710" y="34483"/>
                </a:cubicBezTo>
                <a:cubicBezTo>
                  <a:pt x="2719510" y="32859"/>
                  <a:pt x="2722371" y="32110"/>
                  <a:pt x="2725293" y="32235"/>
                </a:cubicBezTo>
                <a:close/>
                <a:moveTo>
                  <a:pt x="5496533" y="31790"/>
                </a:moveTo>
                <a:cubicBezTo>
                  <a:pt x="5498357" y="31800"/>
                  <a:pt x="5500524" y="32350"/>
                  <a:pt x="5503031" y="33440"/>
                </a:cubicBezTo>
                <a:cubicBezTo>
                  <a:pt x="5513063" y="37799"/>
                  <a:pt x="5520513" y="42883"/>
                  <a:pt x="5525381" y="48691"/>
                </a:cubicBezTo>
                <a:cubicBezTo>
                  <a:pt x="5530250" y="54499"/>
                  <a:pt x="5530260" y="59761"/>
                  <a:pt x="5525413" y="64479"/>
                </a:cubicBezTo>
                <a:cubicBezTo>
                  <a:pt x="5520567" y="69197"/>
                  <a:pt x="5511159" y="80347"/>
                  <a:pt x="5497192" y="97928"/>
                </a:cubicBezTo>
                <a:cubicBezTo>
                  <a:pt x="5483225" y="115509"/>
                  <a:pt x="5468679" y="130717"/>
                  <a:pt x="5453558" y="143551"/>
                </a:cubicBezTo>
                <a:cubicBezTo>
                  <a:pt x="5438436" y="156386"/>
                  <a:pt x="5423971" y="165377"/>
                  <a:pt x="5410161" y="170525"/>
                </a:cubicBezTo>
                <a:cubicBezTo>
                  <a:pt x="5396351" y="175673"/>
                  <a:pt x="5396979" y="171249"/>
                  <a:pt x="5412043" y="157253"/>
                </a:cubicBezTo>
                <a:cubicBezTo>
                  <a:pt x="5427108" y="143257"/>
                  <a:pt x="5443979" y="123597"/>
                  <a:pt x="5462657" y="98272"/>
                </a:cubicBezTo>
                <a:cubicBezTo>
                  <a:pt x="5481335" y="72947"/>
                  <a:pt x="5490223" y="55617"/>
                  <a:pt x="5489319" y="46282"/>
                </a:cubicBezTo>
                <a:cubicBezTo>
                  <a:pt x="5488653" y="36591"/>
                  <a:pt x="5491057" y="31761"/>
                  <a:pt x="5496533" y="31790"/>
                </a:cubicBezTo>
                <a:close/>
                <a:moveTo>
                  <a:pt x="5098209" y="25247"/>
                </a:moveTo>
                <a:cubicBezTo>
                  <a:pt x="5101710" y="25489"/>
                  <a:pt x="5107185" y="27876"/>
                  <a:pt x="5114635" y="32407"/>
                </a:cubicBezTo>
                <a:cubicBezTo>
                  <a:pt x="5129535" y="41470"/>
                  <a:pt x="5134801" y="48228"/>
                  <a:pt x="5130434" y="52681"/>
                </a:cubicBezTo>
                <a:cubicBezTo>
                  <a:pt x="5126067" y="57134"/>
                  <a:pt x="5119213" y="66924"/>
                  <a:pt x="5109870" y="82053"/>
                </a:cubicBezTo>
                <a:cubicBezTo>
                  <a:pt x="5100527" y="97182"/>
                  <a:pt x="5092021" y="110784"/>
                  <a:pt x="5084349" y="122858"/>
                </a:cubicBezTo>
                <a:cubicBezTo>
                  <a:pt x="5093340" y="132309"/>
                  <a:pt x="5097387" y="144444"/>
                  <a:pt x="5096491" y="159265"/>
                </a:cubicBezTo>
                <a:cubicBezTo>
                  <a:pt x="5095595" y="174085"/>
                  <a:pt x="5095147" y="198833"/>
                  <a:pt x="5095147" y="233507"/>
                </a:cubicBezTo>
                <a:cubicBezTo>
                  <a:pt x="5095147" y="268541"/>
                  <a:pt x="5092247" y="289459"/>
                  <a:pt x="5086445" y="296264"/>
                </a:cubicBezTo>
                <a:cubicBezTo>
                  <a:pt x="5080645" y="303068"/>
                  <a:pt x="5075217" y="300419"/>
                  <a:pt x="5070162" y="288316"/>
                </a:cubicBezTo>
                <a:cubicBezTo>
                  <a:pt x="5065107" y="276212"/>
                  <a:pt x="5063935" y="266916"/>
                  <a:pt x="5066645" y="260428"/>
                </a:cubicBezTo>
                <a:cubicBezTo>
                  <a:pt x="5069356" y="253939"/>
                  <a:pt x="5071607" y="232780"/>
                  <a:pt x="5073399" y="196951"/>
                </a:cubicBezTo>
                <a:cubicBezTo>
                  <a:pt x="5075193" y="161122"/>
                  <a:pt x="5074733" y="140941"/>
                  <a:pt x="5072023" y="136410"/>
                </a:cubicBezTo>
                <a:cubicBezTo>
                  <a:pt x="5053080" y="159268"/>
                  <a:pt x="5034624" y="175781"/>
                  <a:pt x="5016655" y="185948"/>
                </a:cubicBezTo>
                <a:cubicBezTo>
                  <a:pt x="4998687" y="196115"/>
                  <a:pt x="4997415" y="192666"/>
                  <a:pt x="5012837" y="175602"/>
                </a:cubicBezTo>
                <a:cubicBezTo>
                  <a:pt x="5028260" y="158537"/>
                  <a:pt x="5044031" y="137249"/>
                  <a:pt x="5060149" y="111737"/>
                </a:cubicBezTo>
                <a:cubicBezTo>
                  <a:pt x="5076268" y="86226"/>
                  <a:pt x="5086101" y="68409"/>
                  <a:pt x="5089651" y="58284"/>
                </a:cubicBezTo>
                <a:cubicBezTo>
                  <a:pt x="5093199" y="48160"/>
                  <a:pt x="5094527" y="39051"/>
                  <a:pt x="5093630" y="30955"/>
                </a:cubicBezTo>
                <a:cubicBezTo>
                  <a:pt x="5093182" y="26908"/>
                  <a:pt x="5094709" y="25005"/>
                  <a:pt x="5098209" y="25247"/>
                </a:cubicBezTo>
                <a:close/>
                <a:moveTo>
                  <a:pt x="1150114" y="23002"/>
                </a:moveTo>
                <a:cubicBezTo>
                  <a:pt x="1153278" y="22428"/>
                  <a:pt x="1158586" y="23703"/>
                  <a:pt x="1166040" y="26826"/>
                </a:cubicBezTo>
                <a:cubicBezTo>
                  <a:pt x="1180946" y="33071"/>
                  <a:pt x="1186428" y="38065"/>
                  <a:pt x="1182484" y="41807"/>
                </a:cubicBezTo>
                <a:cubicBezTo>
                  <a:pt x="1178541" y="45550"/>
                  <a:pt x="1174662" y="49135"/>
                  <a:pt x="1170847" y="52563"/>
                </a:cubicBezTo>
                <a:cubicBezTo>
                  <a:pt x="1178132" y="51760"/>
                  <a:pt x="1187923" y="49307"/>
                  <a:pt x="1200220" y="45206"/>
                </a:cubicBezTo>
                <a:cubicBezTo>
                  <a:pt x="1212516" y="41105"/>
                  <a:pt x="1220819" y="42930"/>
                  <a:pt x="1225128" y="50680"/>
                </a:cubicBezTo>
                <a:cubicBezTo>
                  <a:pt x="1229438" y="58431"/>
                  <a:pt x="1221974" y="64307"/>
                  <a:pt x="1202736" y="68308"/>
                </a:cubicBezTo>
                <a:cubicBezTo>
                  <a:pt x="1183499" y="72309"/>
                  <a:pt x="1170460" y="71614"/>
                  <a:pt x="1163620" y="66222"/>
                </a:cubicBezTo>
                <a:cubicBezTo>
                  <a:pt x="1146799" y="89955"/>
                  <a:pt x="1128472" y="106234"/>
                  <a:pt x="1108639" y="115061"/>
                </a:cubicBezTo>
                <a:cubicBezTo>
                  <a:pt x="1088807" y="123887"/>
                  <a:pt x="1085060" y="122217"/>
                  <a:pt x="1097400" y="110049"/>
                </a:cubicBezTo>
                <a:cubicBezTo>
                  <a:pt x="1109740" y="97881"/>
                  <a:pt x="1121664" y="83677"/>
                  <a:pt x="1133172" y="67437"/>
                </a:cubicBezTo>
                <a:cubicBezTo>
                  <a:pt x="1144680" y="51197"/>
                  <a:pt x="1149308" y="38807"/>
                  <a:pt x="1147057" y="30267"/>
                </a:cubicBezTo>
                <a:cubicBezTo>
                  <a:pt x="1145931" y="25997"/>
                  <a:pt x="1146950" y="23576"/>
                  <a:pt x="1150114" y="23002"/>
                </a:cubicBezTo>
                <a:close/>
                <a:moveTo>
                  <a:pt x="5192549" y="21640"/>
                </a:moveTo>
                <a:cubicBezTo>
                  <a:pt x="5195595" y="22014"/>
                  <a:pt x="5199319" y="22878"/>
                  <a:pt x="5203719" y="24234"/>
                </a:cubicBezTo>
                <a:cubicBezTo>
                  <a:pt x="5221323" y="29654"/>
                  <a:pt x="5228099" y="36806"/>
                  <a:pt x="5224047" y="45690"/>
                </a:cubicBezTo>
                <a:cubicBezTo>
                  <a:pt x="5219996" y="54574"/>
                  <a:pt x="5217971" y="82505"/>
                  <a:pt x="5217971" y="129483"/>
                </a:cubicBezTo>
                <a:cubicBezTo>
                  <a:pt x="5233802" y="127720"/>
                  <a:pt x="5246159" y="125949"/>
                  <a:pt x="5255043" y="124170"/>
                </a:cubicBezTo>
                <a:cubicBezTo>
                  <a:pt x="5263927" y="122392"/>
                  <a:pt x="5272388" y="120585"/>
                  <a:pt x="5280425" y="118750"/>
                </a:cubicBezTo>
                <a:cubicBezTo>
                  <a:pt x="5288463" y="116914"/>
                  <a:pt x="5296261" y="120747"/>
                  <a:pt x="5303818" y="130247"/>
                </a:cubicBezTo>
                <a:cubicBezTo>
                  <a:pt x="5311376" y="139747"/>
                  <a:pt x="5306579" y="144498"/>
                  <a:pt x="5289428" y="144498"/>
                </a:cubicBezTo>
                <a:cubicBezTo>
                  <a:pt x="5275289" y="144498"/>
                  <a:pt x="5251469" y="146175"/>
                  <a:pt x="5217971" y="149531"/>
                </a:cubicBezTo>
                <a:cubicBezTo>
                  <a:pt x="5217971" y="205960"/>
                  <a:pt x="5217024" y="249092"/>
                  <a:pt x="5215131" y="278926"/>
                </a:cubicBezTo>
                <a:cubicBezTo>
                  <a:pt x="5213239" y="308761"/>
                  <a:pt x="5208714" y="323962"/>
                  <a:pt x="5201558" y="324528"/>
                </a:cubicBezTo>
                <a:cubicBezTo>
                  <a:pt x="5194403" y="325095"/>
                  <a:pt x="5190825" y="310952"/>
                  <a:pt x="5190825" y="282099"/>
                </a:cubicBezTo>
                <a:lnTo>
                  <a:pt x="5190825" y="153941"/>
                </a:lnTo>
                <a:cubicBezTo>
                  <a:pt x="5168597" y="159189"/>
                  <a:pt x="5153257" y="162753"/>
                  <a:pt x="5144803" y="164631"/>
                </a:cubicBezTo>
                <a:cubicBezTo>
                  <a:pt x="5136349" y="166510"/>
                  <a:pt x="5126609" y="163151"/>
                  <a:pt x="5115581" y="154554"/>
                </a:cubicBezTo>
                <a:cubicBezTo>
                  <a:pt x="5104554" y="145957"/>
                  <a:pt x="5106712" y="141658"/>
                  <a:pt x="5122056" y="141658"/>
                </a:cubicBezTo>
                <a:cubicBezTo>
                  <a:pt x="5134303" y="141658"/>
                  <a:pt x="5157225" y="138719"/>
                  <a:pt x="5190825" y="132839"/>
                </a:cubicBezTo>
                <a:cubicBezTo>
                  <a:pt x="5190825" y="102897"/>
                  <a:pt x="5190603" y="81092"/>
                  <a:pt x="5190157" y="67426"/>
                </a:cubicBezTo>
                <a:cubicBezTo>
                  <a:pt x="5189713" y="53760"/>
                  <a:pt x="5187462" y="41790"/>
                  <a:pt x="5183403" y="31515"/>
                </a:cubicBezTo>
                <a:cubicBezTo>
                  <a:pt x="5180360" y="23809"/>
                  <a:pt x="5183408" y="20517"/>
                  <a:pt x="5192549" y="21640"/>
                </a:cubicBezTo>
                <a:close/>
                <a:moveTo>
                  <a:pt x="3661692" y="21526"/>
                </a:moveTo>
                <a:cubicBezTo>
                  <a:pt x="3665190" y="21331"/>
                  <a:pt x="3670778" y="23839"/>
                  <a:pt x="3678453" y="29052"/>
                </a:cubicBezTo>
                <a:cubicBezTo>
                  <a:pt x="3693805" y="39477"/>
                  <a:pt x="3699523" y="46913"/>
                  <a:pt x="3695608" y="51358"/>
                </a:cubicBezTo>
                <a:cubicBezTo>
                  <a:pt x="3691693" y="55803"/>
                  <a:pt x="3686936" y="62314"/>
                  <a:pt x="3681336" y="70889"/>
                </a:cubicBezTo>
                <a:cubicBezTo>
                  <a:pt x="3675736" y="79465"/>
                  <a:pt x="3667157" y="93583"/>
                  <a:pt x="3655599" y="113243"/>
                </a:cubicBezTo>
                <a:cubicBezTo>
                  <a:pt x="3666397" y="122952"/>
                  <a:pt x="3670670" y="131147"/>
                  <a:pt x="3668419" y="137829"/>
                </a:cubicBezTo>
                <a:cubicBezTo>
                  <a:pt x="3666168" y="144512"/>
                  <a:pt x="3665042" y="156156"/>
                  <a:pt x="3665042" y="172762"/>
                </a:cubicBezTo>
                <a:cubicBezTo>
                  <a:pt x="3665042" y="187977"/>
                  <a:pt x="3664579" y="207684"/>
                  <a:pt x="3663654" y="231883"/>
                </a:cubicBezTo>
                <a:cubicBezTo>
                  <a:pt x="3662729" y="256082"/>
                  <a:pt x="3659854" y="273889"/>
                  <a:pt x="3655029" y="285304"/>
                </a:cubicBezTo>
                <a:cubicBezTo>
                  <a:pt x="3650203" y="296719"/>
                  <a:pt x="3644564" y="295934"/>
                  <a:pt x="3638111" y="282949"/>
                </a:cubicBezTo>
                <a:cubicBezTo>
                  <a:pt x="3631658" y="269964"/>
                  <a:pt x="3630012" y="259320"/>
                  <a:pt x="3633174" y="251017"/>
                </a:cubicBezTo>
                <a:cubicBezTo>
                  <a:pt x="3636336" y="242714"/>
                  <a:pt x="3638588" y="230252"/>
                  <a:pt x="3639928" y="213632"/>
                </a:cubicBezTo>
                <a:cubicBezTo>
                  <a:pt x="3641270" y="197012"/>
                  <a:pt x="3641940" y="180241"/>
                  <a:pt x="3641940" y="163319"/>
                </a:cubicBezTo>
                <a:cubicBezTo>
                  <a:pt x="3641940" y="145839"/>
                  <a:pt x="3641732" y="134617"/>
                  <a:pt x="3641316" y="129656"/>
                </a:cubicBezTo>
                <a:cubicBezTo>
                  <a:pt x="3633787" y="142375"/>
                  <a:pt x="3625675" y="152629"/>
                  <a:pt x="3616977" y="160415"/>
                </a:cubicBezTo>
                <a:cubicBezTo>
                  <a:pt x="3608280" y="168202"/>
                  <a:pt x="3596994" y="175594"/>
                  <a:pt x="3583120" y="182592"/>
                </a:cubicBezTo>
                <a:cubicBezTo>
                  <a:pt x="3569245" y="189590"/>
                  <a:pt x="3568489" y="186091"/>
                  <a:pt x="3580850" y="172095"/>
                </a:cubicBezTo>
                <a:cubicBezTo>
                  <a:pt x="3593212" y="158099"/>
                  <a:pt x="3604935" y="143566"/>
                  <a:pt x="3616020" y="128494"/>
                </a:cubicBezTo>
                <a:cubicBezTo>
                  <a:pt x="3627105" y="113422"/>
                  <a:pt x="3637121" y="96078"/>
                  <a:pt x="3646070" y="76461"/>
                </a:cubicBezTo>
                <a:cubicBezTo>
                  <a:pt x="3655018" y="56843"/>
                  <a:pt x="3658814" y="41431"/>
                  <a:pt x="3657459" y="30224"/>
                </a:cubicBezTo>
                <a:cubicBezTo>
                  <a:pt x="3656782" y="24621"/>
                  <a:pt x="3658192" y="21721"/>
                  <a:pt x="3661692" y="21526"/>
                </a:cubicBezTo>
                <a:close/>
                <a:moveTo>
                  <a:pt x="120616" y="20147"/>
                </a:moveTo>
                <a:cubicBezTo>
                  <a:pt x="122409" y="19591"/>
                  <a:pt x="124871" y="19670"/>
                  <a:pt x="128003" y="20383"/>
                </a:cubicBezTo>
                <a:cubicBezTo>
                  <a:pt x="140529" y="23237"/>
                  <a:pt x="150678" y="28338"/>
                  <a:pt x="158451" y="35688"/>
                </a:cubicBezTo>
                <a:cubicBezTo>
                  <a:pt x="166223" y="43037"/>
                  <a:pt x="168701" y="52211"/>
                  <a:pt x="165883" y="63210"/>
                </a:cubicBezTo>
                <a:cubicBezTo>
                  <a:pt x="163065" y="74209"/>
                  <a:pt x="157336" y="76543"/>
                  <a:pt x="148696" y="70212"/>
                </a:cubicBezTo>
                <a:cubicBezTo>
                  <a:pt x="140056" y="63881"/>
                  <a:pt x="131341" y="54570"/>
                  <a:pt x="122550" y="42281"/>
                </a:cubicBezTo>
                <a:cubicBezTo>
                  <a:pt x="115882" y="29192"/>
                  <a:pt x="115237" y="21814"/>
                  <a:pt x="120616" y="20147"/>
                </a:cubicBezTo>
                <a:close/>
                <a:moveTo>
                  <a:pt x="1870341" y="19053"/>
                </a:moveTo>
                <a:cubicBezTo>
                  <a:pt x="1872018" y="19106"/>
                  <a:pt x="1874049" y="19618"/>
                  <a:pt x="1876435" y="20588"/>
                </a:cubicBezTo>
                <a:cubicBezTo>
                  <a:pt x="1885979" y="24467"/>
                  <a:pt x="1893428" y="29288"/>
                  <a:pt x="1898785" y="35053"/>
                </a:cubicBezTo>
                <a:cubicBezTo>
                  <a:pt x="1904141" y="40818"/>
                  <a:pt x="1904876" y="45848"/>
                  <a:pt x="1900989" y="50143"/>
                </a:cubicBezTo>
                <a:cubicBezTo>
                  <a:pt x="1897103" y="54438"/>
                  <a:pt x="1891596" y="63490"/>
                  <a:pt x="1884469" y="77299"/>
                </a:cubicBezTo>
                <a:cubicBezTo>
                  <a:pt x="1877342" y="91109"/>
                  <a:pt x="1869047" y="105249"/>
                  <a:pt x="1859582" y="119718"/>
                </a:cubicBezTo>
                <a:cubicBezTo>
                  <a:pt x="1870380" y="126515"/>
                  <a:pt x="1875317" y="136471"/>
                  <a:pt x="1874392" y="149585"/>
                </a:cubicBezTo>
                <a:cubicBezTo>
                  <a:pt x="1873467" y="162699"/>
                  <a:pt x="1872779" y="181377"/>
                  <a:pt x="1872327" y="205619"/>
                </a:cubicBezTo>
                <a:cubicBezTo>
                  <a:pt x="1871875" y="229861"/>
                  <a:pt x="1871190" y="247736"/>
                  <a:pt x="1870273" y="259244"/>
                </a:cubicBezTo>
                <a:cubicBezTo>
                  <a:pt x="1869355" y="270752"/>
                  <a:pt x="1866655" y="280826"/>
                  <a:pt x="1862174" y="289466"/>
                </a:cubicBezTo>
                <a:cubicBezTo>
                  <a:pt x="1857693" y="298106"/>
                  <a:pt x="1852512" y="296414"/>
                  <a:pt x="1846633" y="284390"/>
                </a:cubicBezTo>
                <a:cubicBezTo>
                  <a:pt x="1840753" y="272366"/>
                  <a:pt x="1839165" y="261499"/>
                  <a:pt x="1841868" y="251791"/>
                </a:cubicBezTo>
                <a:cubicBezTo>
                  <a:pt x="1844571" y="242083"/>
                  <a:pt x="1846823" y="227165"/>
                  <a:pt x="1848622" y="207039"/>
                </a:cubicBezTo>
                <a:cubicBezTo>
                  <a:pt x="1850422" y="186912"/>
                  <a:pt x="1850885" y="170353"/>
                  <a:pt x="1850010" y="157361"/>
                </a:cubicBezTo>
                <a:cubicBezTo>
                  <a:pt x="1849135" y="144369"/>
                  <a:pt x="1848260" y="136482"/>
                  <a:pt x="1847386" y="133700"/>
                </a:cubicBezTo>
                <a:cubicBezTo>
                  <a:pt x="1843055" y="140970"/>
                  <a:pt x="1836082" y="149413"/>
                  <a:pt x="1826467" y="159028"/>
                </a:cubicBezTo>
                <a:cubicBezTo>
                  <a:pt x="1816852" y="168643"/>
                  <a:pt x="1805093" y="176724"/>
                  <a:pt x="1791190" y="183270"/>
                </a:cubicBezTo>
                <a:cubicBezTo>
                  <a:pt x="1777287" y="189816"/>
                  <a:pt x="1775373" y="187454"/>
                  <a:pt x="1785447" y="176182"/>
                </a:cubicBezTo>
                <a:cubicBezTo>
                  <a:pt x="1795521" y="164911"/>
                  <a:pt x="1806824" y="150994"/>
                  <a:pt x="1819358" y="134431"/>
                </a:cubicBezTo>
                <a:cubicBezTo>
                  <a:pt x="1831891" y="117868"/>
                  <a:pt x="1843051" y="99175"/>
                  <a:pt x="1852838" y="78353"/>
                </a:cubicBezTo>
                <a:cubicBezTo>
                  <a:pt x="1862626" y="57531"/>
                  <a:pt x="1866619" y="41729"/>
                  <a:pt x="1864820" y="30945"/>
                </a:cubicBezTo>
                <a:cubicBezTo>
                  <a:pt x="1863470" y="22857"/>
                  <a:pt x="1865310" y="18893"/>
                  <a:pt x="1870341" y="19053"/>
                </a:cubicBezTo>
                <a:close/>
                <a:moveTo>
                  <a:pt x="1251823" y="18232"/>
                </a:moveTo>
                <a:cubicBezTo>
                  <a:pt x="1260018" y="19652"/>
                  <a:pt x="1267242" y="22118"/>
                  <a:pt x="1273495" y="25632"/>
                </a:cubicBezTo>
                <a:cubicBezTo>
                  <a:pt x="1279747" y="29145"/>
                  <a:pt x="1281141" y="32726"/>
                  <a:pt x="1277678" y="36376"/>
                </a:cubicBezTo>
                <a:cubicBezTo>
                  <a:pt x="1274215" y="40026"/>
                  <a:pt x="1270999" y="42718"/>
                  <a:pt x="1268031" y="44453"/>
                </a:cubicBezTo>
                <a:cubicBezTo>
                  <a:pt x="1277180" y="44525"/>
                  <a:pt x="1287784" y="42517"/>
                  <a:pt x="1299845" y="38430"/>
                </a:cubicBezTo>
                <a:cubicBezTo>
                  <a:pt x="1311905" y="34343"/>
                  <a:pt x="1321090" y="36154"/>
                  <a:pt x="1327399" y="43862"/>
                </a:cubicBezTo>
                <a:cubicBezTo>
                  <a:pt x="1333709" y="51570"/>
                  <a:pt x="1327568" y="57223"/>
                  <a:pt x="1308976" y="60823"/>
                </a:cubicBezTo>
                <a:cubicBezTo>
                  <a:pt x="1290384" y="64422"/>
                  <a:pt x="1274886" y="63970"/>
                  <a:pt x="1262481" y="59467"/>
                </a:cubicBezTo>
                <a:cubicBezTo>
                  <a:pt x="1252615" y="71427"/>
                  <a:pt x="1240472" y="82064"/>
                  <a:pt x="1226054" y="91378"/>
                </a:cubicBezTo>
                <a:cubicBezTo>
                  <a:pt x="1211634" y="100692"/>
                  <a:pt x="1207619" y="100455"/>
                  <a:pt x="1214008" y="90668"/>
                </a:cubicBezTo>
                <a:cubicBezTo>
                  <a:pt x="1220396" y="80881"/>
                  <a:pt x="1226043" y="71753"/>
                  <a:pt x="1230947" y="63285"/>
                </a:cubicBezTo>
                <a:cubicBezTo>
                  <a:pt x="1235851" y="54818"/>
                  <a:pt x="1239408" y="47612"/>
                  <a:pt x="1241616" y="41668"/>
                </a:cubicBezTo>
                <a:cubicBezTo>
                  <a:pt x="1243825" y="35724"/>
                  <a:pt x="1244029" y="29977"/>
                  <a:pt x="1242229" y="24427"/>
                </a:cubicBezTo>
                <a:cubicBezTo>
                  <a:pt x="1240429" y="18877"/>
                  <a:pt x="1243627" y="16812"/>
                  <a:pt x="1251823" y="18232"/>
                </a:cubicBezTo>
                <a:close/>
                <a:moveTo>
                  <a:pt x="552686" y="14420"/>
                </a:moveTo>
                <a:cubicBezTo>
                  <a:pt x="556919" y="15416"/>
                  <a:pt x="564244" y="19770"/>
                  <a:pt x="574661" y="27482"/>
                </a:cubicBezTo>
                <a:cubicBezTo>
                  <a:pt x="588549" y="37763"/>
                  <a:pt x="589151" y="44292"/>
                  <a:pt x="576467" y="47067"/>
                </a:cubicBezTo>
                <a:cubicBezTo>
                  <a:pt x="563784" y="49842"/>
                  <a:pt x="540434" y="55782"/>
                  <a:pt x="506419" y="64888"/>
                </a:cubicBezTo>
                <a:cubicBezTo>
                  <a:pt x="516658" y="68172"/>
                  <a:pt x="523265" y="72302"/>
                  <a:pt x="526241" y="77278"/>
                </a:cubicBezTo>
                <a:cubicBezTo>
                  <a:pt x="529217" y="82254"/>
                  <a:pt x="530704" y="88413"/>
                  <a:pt x="530704" y="95755"/>
                </a:cubicBezTo>
                <a:cubicBezTo>
                  <a:pt x="539739" y="94952"/>
                  <a:pt x="549096" y="92952"/>
                  <a:pt x="558775" y="89754"/>
                </a:cubicBezTo>
                <a:cubicBezTo>
                  <a:pt x="568455" y="86556"/>
                  <a:pt x="577894" y="88757"/>
                  <a:pt x="587094" y="96358"/>
                </a:cubicBezTo>
                <a:cubicBezTo>
                  <a:pt x="596293" y="103958"/>
                  <a:pt x="593837" y="109156"/>
                  <a:pt x="579726" y="111953"/>
                </a:cubicBezTo>
                <a:cubicBezTo>
                  <a:pt x="565615" y="114749"/>
                  <a:pt x="549727" y="117732"/>
                  <a:pt x="532059" y="120901"/>
                </a:cubicBezTo>
                <a:cubicBezTo>
                  <a:pt x="533852" y="133090"/>
                  <a:pt x="534748" y="144949"/>
                  <a:pt x="534748" y="156479"/>
                </a:cubicBezTo>
                <a:cubicBezTo>
                  <a:pt x="550135" y="155676"/>
                  <a:pt x="564705" y="154360"/>
                  <a:pt x="578457" y="152532"/>
                </a:cubicBezTo>
                <a:cubicBezTo>
                  <a:pt x="592209" y="150703"/>
                  <a:pt x="603911" y="148656"/>
                  <a:pt x="613562" y="146391"/>
                </a:cubicBezTo>
                <a:cubicBezTo>
                  <a:pt x="623213" y="144125"/>
                  <a:pt x="631519" y="144197"/>
                  <a:pt x="638482" y="146606"/>
                </a:cubicBezTo>
                <a:cubicBezTo>
                  <a:pt x="645444" y="149015"/>
                  <a:pt x="653069" y="153679"/>
                  <a:pt x="661358" y="160598"/>
                </a:cubicBezTo>
                <a:cubicBezTo>
                  <a:pt x="669647" y="167517"/>
                  <a:pt x="670242" y="171963"/>
                  <a:pt x="663143" y="173935"/>
                </a:cubicBezTo>
                <a:cubicBezTo>
                  <a:pt x="656045" y="175906"/>
                  <a:pt x="646785" y="176444"/>
                  <a:pt x="635363" y="175548"/>
                </a:cubicBezTo>
                <a:cubicBezTo>
                  <a:pt x="623941" y="174652"/>
                  <a:pt x="609522" y="174652"/>
                  <a:pt x="592105" y="175548"/>
                </a:cubicBezTo>
                <a:cubicBezTo>
                  <a:pt x="574689" y="176444"/>
                  <a:pt x="555570" y="177695"/>
                  <a:pt x="534748" y="179301"/>
                </a:cubicBezTo>
                <a:cubicBezTo>
                  <a:pt x="535652" y="213546"/>
                  <a:pt x="536103" y="235214"/>
                  <a:pt x="536103" y="244306"/>
                </a:cubicBezTo>
                <a:cubicBezTo>
                  <a:pt x="536103" y="255218"/>
                  <a:pt x="534920" y="266838"/>
                  <a:pt x="532554" y="279163"/>
                </a:cubicBezTo>
                <a:cubicBezTo>
                  <a:pt x="530188" y="291488"/>
                  <a:pt x="523018" y="303172"/>
                  <a:pt x="511044" y="314214"/>
                </a:cubicBezTo>
                <a:cubicBezTo>
                  <a:pt x="499070" y="325256"/>
                  <a:pt x="491971" y="326238"/>
                  <a:pt x="489749" y="317161"/>
                </a:cubicBezTo>
                <a:cubicBezTo>
                  <a:pt x="487526" y="308084"/>
                  <a:pt x="479148" y="297708"/>
                  <a:pt x="464614" y="286036"/>
                </a:cubicBezTo>
                <a:cubicBezTo>
                  <a:pt x="450080" y="274363"/>
                  <a:pt x="450754" y="270548"/>
                  <a:pt x="466636" y="274592"/>
                </a:cubicBezTo>
                <a:cubicBezTo>
                  <a:pt x="482518" y="278636"/>
                  <a:pt x="492875" y="279145"/>
                  <a:pt x="497708" y="276119"/>
                </a:cubicBezTo>
                <a:cubicBezTo>
                  <a:pt x="502540" y="273094"/>
                  <a:pt x="505623" y="263651"/>
                  <a:pt x="506957" y="247790"/>
                </a:cubicBezTo>
                <a:cubicBezTo>
                  <a:pt x="508291" y="231930"/>
                  <a:pt x="508549" y="210097"/>
                  <a:pt x="507731" y="182291"/>
                </a:cubicBezTo>
                <a:cubicBezTo>
                  <a:pt x="480514" y="185848"/>
                  <a:pt x="459161" y="188988"/>
                  <a:pt x="443674" y="191713"/>
                </a:cubicBezTo>
                <a:cubicBezTo>
                  <a:pt x="428186" y="194437"/>
                  <a:pt x="417427" y="196474"/>
                  <a:pt x="411397" y="197822"/>
                </a:cubicBezTo>
                <a:cubicBezTo>
                  <a:pt x="405367" y="199170"/>
                  <a:pt x="399126" y="199127"/>
                  <a:pt x="392673" y="197693"/>
                </a:cubicBezTo>
                <a:cubicBezTo>
                  <a:pt x="386220" y="196259"/>
                  <a:pt x="379465" y="192125"/>
                  <a:pt x="372410" y="185292"/>
                </a:cubicBezTo>
                <a:cubicBezTo>
                  <a:pt x="365355" y="178459"/>
                  <a:pt x="364541" y="174655"/>
                  <a:pt x="369968" y="173881"/>
                </a:cubicBezTo>
                <a:cubicBezTo>
                  <a:pt x="375396" y="173106"/>
                  <a:pt x="382154" y="172719"/>
                  <a:pt x="390242" y="172719"/>
                </a:cubicBezTo>
                <a:cubicBezTo>
                  <a:pt x="398301" y="172719"/>
                  <a:pt x="412480" y="171615"/>
                  <a:pt x="432779" y="169407"/>
                </a:cubicBezTo>
                <a:cubicBezTo>
                  <a:pt x="453077" y="167198"/>
                  <a:pt x="478018" y="163979"/>
                  <a:pt x="507602" y="159749"/>
                </a:cubicBezTo>
                <a:cubicBezTo>
                  <a:pt x="507602" y="147258"/>
                  <a:pt x="506892" y="135879"/>
                  <a:pt x="505473" y="125612"/>
                </a:cubicBezTo>
                <a:cubicBezTo>
                  <a:pt x="496854" y="127361"/>
                  <a:pt x="488447" y="128698"/>
                  <a:pt x="480252" y="129623"/>
                </a:cubicBezTo>
                <a:cubicBezTo>
                  <a:pt x="472057" y="130548"/>
                  <a:pt x="462194" y="128153"/>
                  <a:pt x="450664" y="122439"/>
                </a:cubicBezTo>
                <a:cubicBezTo>
                  <a:pt x="439135" y="116724"/>
                  <a:pt x="440239" y="112659"/>
                  <a:pt x="453977" y="110243"/>
                </a:cubicBezTo>
                <a:cubicBezTo>
                  <a:pt x="467715" y="107826"/>
                  <a:pt x="483790" y="105041"/>
                  <a:pt x="502203" y="101886"/>
                </a:cubicBezTo>
                <a:cubicBezTo>
                  <a:pt x="501371" y="96967"/>
                  <a:pt x="499138" y="91091"/>
                  <a:pt x="495503" y="84258"/>
                </a:cubicBezTo>
                <a:cubicBezTo>
                  <a:pt x="491867" y="77425"/>
                  <a:pt x="489397" y="72761"/>
                  <a:pt x="488092" y="70266"/>
                </a:cubicBezTo>
                <a:cubicBezTo>
                  <a:pt x="476104" y="72962"/>
                  <a:pt x="464434" y="73585"/>
                  <a:pt x="453084" y="72137"/>
                </a:cubicBezTo>
                <a:cubicBezTo>
                  <a:pt x="441734" y="70689"/>
                  <a:pt x="443390" y="67129"/>
                  <a:pt x="458053" y="61457"/>
                </a:cubicBezTo>
                <a:cubicBezTo>
                  <a:pt x="472716" y="55786"/>
                  <a:pt x="488218" y="49641"/>
                  <a:pt x="504558" y="43023"/>
                </a:cubicBezTo>
                <a:cubicBezTo>
                  <a:pt x="520899" y="36405"/>
                  <a:pt x="531748" y="30418"/>
                  <a:pt x="537104" y="25062"/>
                </a:cubicBezTo>
                <a:cubicBezTo>
                  <a:pt x="542460" y="19706"/>
                  <a:pt x="546586" y="16199"/>
                  <a:pt x="549483" y="14543"/>
                </a:cubicBezTo>
                <a:cubicBezTo>
                  <a:pt x="550207" y="14129"/>
                  <a:pt x="551275" y="14088"/>
                  <a:pt x="552686" y="14420"/>
                </a:cubicBezTo>
                <a:close/>
                <a:moveTo>
                  <a:pt x="3747246" y="13723"/>
                </a:moveTo>
                <a:cubicBezTo>
                  <a:pt x="3750858" y="13252"/>
                  <a:pt x="3756726" y="15135"/>
                  <a:pt x="3764849" y="19372"/>
                </a:cubicBezTo>
                <a:cubicBezTo>
                  <a:pt x="3781097" y="27847"/>
                  <a:pt x="3786844" y="35021"/>
                  <a:pt x="3782090" y="40893"/>
                </a:cubicBezTo>
                <a:cubicBezTo>
                  <a:pt x="3777336" y="46766"/>
                  <a:pt x="3772389" y="54398"/>
                  <a:pt x="3767248" y="63791"/>
                </a:cubicBezTo>
                <a:cubicBezTo>
                  <a:pt x="3762107" y="73184"/>
                  <a:pt x="3752782" y="87897"/>
                  <a:pt x="3739274" y="107930"/>
                </a:cubicBezTo>
                <a:cubicBezTo>
                  <a:pt x="3741482" y="107930"/>
                  <a:pt x="3748986" y="106381"/>
                  <a:pt x="3761784" y="103284"/>
                </a:cubicBezTo>
                <a:cubicBezTo>
                  <a:pt x="3774583" y="100186"/>
                  <a:pt x="3785342" y="97114"/>
                  <a:pt x="3794061" y="94067"/>
                </a:cubicBezTo>
                <a:cubicBezTo>
                  <a:pt x="3802780" y="91019"/>
                  <a:pt x="3809881" y="87614"/>
                  <a:pt x="3815366" y="83849"/>
                </a:cubicBezTo>
                <a:cubicBezTo>
                  <a:pt x="3820852" y="80085"/>
                  <a:pt x="3827728" y="79888"/>
                  <a:pt x="3835995" y="83258"/>
                </a:cubicBezTo>
                <a:cubicBezTo>
                  <a:pt x="3844262" y="86628"/>
                  <a:pt x="3852705" y="92142"/>
                  <a:pt x="3861323" y="99799"/>
                </a:cubicBezTo>
                <a:cubicBezTo>
                  <a:pt x="3869942" y="107457"/>
                  <a:pt x="3868081" y="113372"/>
                  <a:pt x="3855741" y="117545"/>
                </a:cubicBezTo>
                <a:cubicBezTo>
                  <a:pt x="3843402" y="121718"/>
                  <a:pt x="3830553" y="129953"/>
                  <a:pt x="3817195" y="142250"/>
                </a:cubicBezTo>
                <a:cubicBezTo>
                  <a:pt x="3803837" y="154547"/>
                  <a:pt x="3800309" y="152209"/>
                  <a:pt x="3806612" y="135237"/>
                </a:cubicBezTo>
                <a:cubicBezTo>
                  <a:pt x="3812914" y="118266"/>
                  <a:pt x="3815923" y="109493"/>
                  <a:pt x="3815635" y="108920"/>
                </a:cubicBezTo>
                <a:cubicBezTo>
                  <a:pt x="3815349" y="108346"/>
                  <a:pt x="3812811" y="108722"/>
                  <a:pt x="3808021" y="110049"/>
                </a:cubicBezTo>
                <a:cubicBezTo>
                  <a:pt x="3803231" y="111375"/>
                  <a:pt x="3791408" y="114283"/>
                  <a:pt x="3772550" y="118771"/>
                </a:cubicBezTo>
                <a:lnTo>
                  <a:pt x="3761903" y="122772"/>
                </a:lnTo>
                <a:cubicBezTo>
                  <a:pt x="3755722" y="124536"/>
                  <a:pt x="3750237" y="126124"/>
                  <a:pt x="3745447" y="127537"/>
                </a:cubicBezTo>
                <a:cubicBezTo>
                  <a:pt x="3740658" y="128949"/>
                  <a:pt x="3735646" y="126952"/>
                  <a:pt x="3730411" y="121546"/>
                </a:cubicBezTo>
                <a:cubicBezTo>
                  <a:pt x="3721979" y="134323"/>
                  <a:pt x="3711200" y="144716"/>
                  <a:pt x="3698071" y="152725"/>
                </a:cubicBezTo>
                <a:cubicBezTo>
                  <a:pt x="3684942" y="160734"/>
                  <a:pt x="3682035" y="158938"/>
                  <a:pt x="3689348" y="147337"/>
                </a:cubicBezTo>
                <a:cubicBezTo>
                  <a:pt x="3696662" y="135736"/>
                  <a:pt x="3705001" y="122579"/>
                  <a:pt x="3714365" y="107866"/>
                </a:cubicBezTo>
                <a:cubicBezTo>
                  <a:pt x="3723729" y="93153"/>
                  <a:pt x="3731322" y="77787"/>
                  <a:pt x="3737144" y="61769"/>
                </a:cubicBezTo>
                <a:cubicBezTo>
                  <a:pt x="3742967" y="45751"/>
                  <a:pt x="3744978" y="32562"/>
                  <a:pt x="3743178" y="22201"/>
                </a:cubicBezTo>
                <a:cubicBezTo>
                  <a:pt x="3742278" y="17020"/>
                  <a:pt x="3743634" y="14194"/>
                  <a:pt x="3747246" y="13723"/>
                </a:cubicBezTo>
                <a:close/>
                <a:moveTo>
                  <a:pt x="4072734" y="12188"/>
                </a:moveTo>
                <a:cubicBezTo>
                  <a:pt x="4074234" y="12078"/>
                  <a:pt x="4076134" y="12319"/>
                  <a:pt x="4078434" y="12908"/>
                </a:cubicBezTo>
                <a:cubicBezTo>
                  <a:pt x="4087633" y="15267"/>
                  <a:pt x="4096209" y="18820"/>
                  <a:pt x="4104160" y="23567"/>
                </a:cubicBezTo>
                <a:cubicBezTo>
                  <a:pt x="4112112" y="28313"/>
                  <a:pt x="4113991" y="33551"/>
                  <a:pt x="4109796" y="39280"/>
                </a:cubicBezTo>
                <a:cubicBezTo>
                  <a:pt x="4105601" y="45009"/>
                  <a:pt x="4102450" y="51476"/>
                  <a:pt x="4100342" y="58682"/>
                </a:cubicBezTo>
                <a:cubicBezTo>
                  <a:pt x="4098234" y="65888"/>
                  <a:pt x="4094484" y="79594"/>
                  <a:pt x="4089092" y="99799"/>
                </a:cubicBezTo>
                <a:cubicBezTo>
                  <a:pt x="4120741" y="92686"/>
                  <a:pt x="4141961" y="88209"/>
                  <a:pt x="4152752" y="86366"/>
                </a:cubicBezTo>
                <a:cubicBezTo>
                  <a:pt x="4163543" y="84523"/>
                  <a:pt x="4172502" y="87825"/>
                  <a:pt x="4179629" y="96272"/>
                </a:cubicBezTo>
                <a:cubicBezTo>
                  <a:pt x="4186756" y="104718"/>
                  <a:pt x="4181597" y="109468"/>
                  <a:pt x="4164153" y="110522"/>
                </a:cubicBezTo>
                <a:cubicBezTo>
                  <a:pt x="4146708" y="111576"/>
                  <a:pt x="4119981" y="115530"/>
                  <a:pt x="4083973" y="122385"/>
                </a:cubicBezTo>
                <a:cubicBezTo>
                  <a:pt x="4080861" y="130946"/>
                  <a:pt x="4074917" y="144111"/>
                  <a:pt x="4066141" y="161878"/>
                </a:cubicBezTo>
                <a:cubicBezTo>
                  <a:pt x="4077011" y="161089"/>
                  <a:pt x="4087802" y="159196"/>
                  <a:pt x="4098514" y="156199"/>
                </a:cubicBezTo>
                <a:cubicBezTo>
                  <a:pt x="4109226" y="153202"/>
                  <a:pt x="4116615" y="149352"/>
                  <a:pt x="4120680" y="144648"/>
                </a:cubicBezTo>
                <a:cubicBezTo>
                  <a:pt x="4124746" y="139945"/>
                  <a:pt x="4130137" y="139059"/>
                  <a:pt x="4136856" y="141992"/>
                </a:cubicBezTo>
                <a:cubicBezTo>
                  <a:pt x="4143574" y="144924"/>
                  <a:pt x="4149891" y="148814"/>
                  <a:pt x="4155807" y="153661"/>
                </a:cubicBezTo>
                <a:cubicBezTo>
                  <a:pt x="4161722" y="158508"/>
                  <a:pt x="4162342" y="163283"/>
                  <a:pt x="4157667" y="167987"/>
                </a:cubicBezTo>
                <a:cubicBezTo>
                  <a:pt x="4152992" y="172691"/>
                  <a:pt x="4148662" y="181693"/>
                  <a:pt x="4144675" y="194993"/>
                </a:cubicBezTo>
                <a:cubicBezTo>
                  <a:pt x="4140688" y="208294"/>
                  <a:pt x="4135655" y="221096"/>
                  <a:pt x="4129575" y="233400"/>
                </a:cubicBezTo>
                <a:cubicBezTo>
                  <a:pt x="4137921" y="242205"/>
                  <a:pt x="4151824" y="252361"/>
                  <a:pt x="4171283" y="263869"/>
                </a:cubicBezTo>
                <a:cubicBezTo>
                  <a:pt x="4190743" y="275377"/>
                  <a:pt x="4209579" y="284135"/>
                  <a:pt x="4227791" y="290144"/>
                </a:cubicBezTo>
                <a:cubicBezTo>
                  <a:pt x="4246003" y="296153"/>
                  <a:pt x="4245178" y="300376"/>
                  <a:pt x="4225317" y="302814"/>
                </a:cubicBezTo>
                <a:cubicBezTo>
                  <a:pt x="4205456" y="305251"/>
                  <a:pt x="4189366" y="305768"/>
                  <a:pt x="4177048" y="304362"/>
                </a:cubicBezTo>
                <a:cubicBezTo>
                  <a:pt x="4164730" y="302957"/>
                  <a:pt x="4154261" y="297945"/>
                  <a:pt x="4145643" y="289327"/>
                </a:cubicBezTo>
                <a:lnTo>
                  <a:pt x="4114496" y="251124"/>
                </a:lnTo>
                <a:cubicBezTo>
                  <a:pt x="4104515" y="263256"/>
                  <a:pt x="4092097" y="272803"/>
                  <a:pt x="4077240" y="279765"/>
                </a:cubicBezTo>
                <a:cubicBezTo>
                  <a:pt x="4062384" y="286727"/>
                  <a:pt x="4048018" y="290893"/>
                  <a:pt x="4034144" y="292263"/>
                </a:cubicBezTo>
                <a:cubicBezTo>
                  <a:pt x="4020270" y="293632"/>
                  <a:pt x="4019435" y="290811"/>
                  <a:pt x="4031638" y="283798"/>
                </a:cubicBezTo>
                <a:cubicBezTo>
                  <a:pt x="4043842" y="276786"/>
                  <a:pt x="4055873" y="269107"/>
                  <a:pt x="4067732" y="260761"/>
                </a:cubicBezTo>
                <a:cubicBezTo>
                  <a:pt x="4079592" y="252415"/>
                  <a:pt x="4089358" y="243531"/>
                  <a:pt x="4097030" y="234110"/>
                </a:cubicBezTo>
                <a:cubicBezTo>
                  <a:pt x="4089659" y="226595"/>
                  <a:pt x="4082474" y="219121"/>
                  <a:pt x="4075476" y="211685"/>
                </a:cubicBezTo>
                <a:cubicBezTo>
                  <a:pt x="4068478" y="204250"/>
                  <a:pt x="4061996" y="198474"/>
                  <a:pt x="4056031" y="194359"/>
                </a:cubicBezTo>
                <a:cubicBezTo>
                  <a:pt x="4050065" y="190243"/>
                  <a:pt x="4051654" y="186952"/>
                  <a:pt x="4060795" y="184485"/>
                </a:cubicBezTo>
                <a:cubicBezTo>
                  <a:pt x="4069937" y="182019"/>
                  <a:pt x="4077161" y="183768"/>
                  <a:pt x="4082467" y="189734"/>
                </a:cubicBezTo>
                <a:lnTo>
                  <a:pt x="4109226" y="218579"/>
                </a:lnTo>
                <a:cubicBezTo>
                  <a:pt x="4113686" y="207623"/>
                  <a:pt x="4116816" y="196811"/>
                  <a:pt x="4118615" y="186142"/>
                </a:cubicBezTo>
                <a:cubicBezTo>
                  <a:pt x="4120415" y="175473"/>
                  <a:pt x="4120440" y="170138"/>
                  <a:pt x="4118691" y="170138"/>
                </a:cubicBezTo>
                <a:cubicBezTo>
                  <a:pt x="4114690" y="170138"/>
                  <a:pt x="4109868" y="171006"/>
                  <a:pt x="4104225" y="172741"/>
                </a:cubicBezTo>
                <a:cubicBezTo>
                  <a:pt x="4098582" y="174476"/>
                  <a:pt x="4092319" y="176501"/>
                  <a:pt x="4085436" y="178817"/>
                </a:cubicBezTo>
                <a:cubicBezTo>
                  <a:pt x="4078552" y="181133"/>
                  <a:pt x="4070930" y="179595"/>
                  <a:pt x="4062570" y="174203"/>
                </a:cubicBezTo>
                <a:cubicBezTo>
                  <a:pt x="4052001" y="198869"/>
                  <a:pt x="4039593" y="220856"/>
                  <a:pt x="4025346" y="240165"/>
                </a:cubicBezTo>
                <a:cubicBezTo>
                  <a:pt x="4011099" y="259474"/>
                  <a:pt x="3992938" y="275126"/>
                  <a:pt x="3970861" y="287122"/>
                </a:cubicBezTo>
                <a:cubicBezTo>
                  <a:pt x="3948784" y="299117"/>
                  <a:pt x="3947278" y="295217"/>
                  <a:pt x="3966344" y="275420"/>
                </a:cubicBezTo>
                <a:cubicBezTo>
                  <a:pt x="3985409" y="255624"/>
                  <a:pt x="4001854" y="234350"/>
                  <a:pt x="4015677" y="211599"/>
                </a:cubicBezTo>
                <a:cubicBezTo>
                  <a:pt x="4029501" y="188848"/>
                  <a:pt x="4042666" y="160630"/>
                  <a:pt x="4055170" y="126945"/>
                </a:cubicBezTo>
                <a:cubicBezTo>
                  <a:pt x="4036657" y="131262"/>
                  <a:pt x="4023127" y="136618"/>
                  <a:pt x="4014580" y="143013"/>
                </a:cubicBezTo>
                <a:cubicBezTo>
                  <a:pt x="4006034" y="149409"/>
                  <a:pt x="3999642" y="149897"/>
                  <a:pt x="3995404" y="144476"/>
                </a:cubicBezTo>
                <a:cubicBezTo>
                  <a:pt x="3991166" y="139056"/>
                  <a:pt x="3989048" y="133635"/>
                  <a:pt x="3989048" y="128214"/>
                </a:cubicBezTo>
                <a:cubicBezTo>
                  <a:pt x="3989048" y="122235"/>
                  <a:pt x="3991572" y="117176"/>
                  <a:pt x="3996619" y="113039"/>
                </a:cubicBezTo>
                <a:cubicBezTo>
                  <a:pt x="4001667" y="108902"/>
                  <a:pt x="4006166" y="102097"/>
                  <a:pt x="4010117" y="92626"/>
                </a:cubicBezTo>
                <a:cubicBezTo>
                  <a:pt x="4014068" y="83154"/>
                  <a:pt x="4014692" y="73657"/>
                  <a:pt x="4011988" y="64135"/>
                </a:cubicBezTo>
                <a:cubicBezTo>
                  <a:pt x="4009285" y="54613"/>
                  <a:pt x="4012935" y="51555"/>
                  <a:pt x="4022937" y="54961"/>
                </a:cubicBezTo>
                <a:cubicBezTo>
                  <a:pt x="4032940" y="58367"/>
                  <a:pt x="4039941" y="62776"/>
                  <a:pt x="4043942" y="68190"/>
                </a:cubicBezTo>
                <a:cubicBezTo>
                  <a:pt x="4047943" y="73603"/>
                  <a:pt x="4048456" y="77966"/>
                  <a:pt x="4045480" y="81279"/>
                </a:cubicBezTo>
                <a:cubicBezTo>
                  <a:pt x="4042504" y="84591"/>
                  <a:pt x="4039715" y="88635"/>
                  <a:pt x="4037113" y="93411"/>
                </a:cubicBezTo>
                <a:cubicBezTo>
                  <a:pt x="4034510" y="98186"/>
                  <a:pt x="4031947" y="102692"/>
                  <a:pt x="4029423" y="106930"/>
                </a:cubicBezTo>
                <a:cubicBezTo>
                  <a:pt x="4026899" y="111167"/>
                  <a:pt x="4028340" y="113089"/>
                  <a:pt x="4033746" y="112695"/>
                </a:cubicBezTo>
                <a:cubicBezTo>
                  <a:pt x="4039153" y="112300"/>
                  <a:pt x="4047871" y="110103"/>
                  <a:pt x="4059903" y="106102"/>
                </a:cubicBezTo>
                <a:cubicBezTo>
                  <a:pt x="4064850" y="94558"/>
                  <a:pt x="4068675" y="79963"/>
                  <a:pt x="4071378" y="62318"/>
                </a:cubicBezTo>
                <a:cubicBezTo>
                  <a:pt x="4074081" y="44672"/>
                  <a:pt x="4073634" y="31436"/>
                  <a:pt x="4070034" y="22609"/>
                </a:cubicBezTo>
                <a:cubicBezTo>
                  <a:pt x="4067335" y="15990"/>
                  <a:pt x="4068234" y="12516"/>
                  <a:pt x="4072734" y="12188"/>
                </a:cubicBezTo>
                <a:close/>
                <a:moveTo>
                  <a:pt x="2989682" y="3969"/>
                </a:moveTo>
                <a:cubicBezTo>
                  <a:pt x="2992179" y="3970"/>
                  <a:pt x="2995195" y="4272"/>
                  <a:pt x="2998732" y="4874"/>
                </a:cubicBezTo>
                <a:cubicBezTo>
                  <a:pt x="3012878" y="7283"/>
                  <a:pt x="3021454" y="12095"/>
                  <a:pt x="3024458" y="19308"/>
                </a:cubicBezTo>
                <a:lnTo>
                  <a:pt x="3022752" y="41374"/>
                </a:lnTo>
                <a:lnTo>
                  <a:pt x="3052024" y="37839"/>
                </a:lnTo>
                <a:cubicBezTo>
                  <a:pt x="3067224" y="35150"/>
                  <a:pt x="3078313" y="32433"/>
                  <a:pt x="3085290" y="29686"/>
                </a:cubicBezTo>
                <a:cubicBezTo>
                  <a:pt x="3092266" y="26940"/>
                  <a:pt x="3103742" y="31923"/>
                  <a:pt x="3119716" y="44636"/>
                </a:cubicBezTo>
                <a:cubicBezTo>
                  <a:pt x="3135691" y="57349"/>
                  <a:pt x="3137821" y="64555"/>
                  <a:pt x="3126105" y="66254"/>
                </a:cubicBezTo>
                <a:cubicBezTo>
                  <a:pt x="3114389" y="67953"/>
                  <a:pt x="3101540" y="72420"/>
                  <a:pt x="3087559" y="79655"/>
                </a:cubicBezTo>
                <a:cubicBezTo>
                  <a:pt x="3084063" y="81464"/>
                  <a:pt x="3081202" y="82701"/>
                  <a:pt x="3078974" y="83368"/>
                </a:cubicBezTo>
                <a:lnTo>
                  <a:pt x="3075757" y="83562"/>
                </a:lnTo>
                <a:lnTo>
                  <a:pt x="3080936" y="87178"/>
                </a:lnTo>
                <a:cubicBezTo>
                  <a:pt x="3084014" y="89974"/>
                  <a:pt x="3086763" y="93188"/>
                  <a:pt x="3089183" y="96820"/>
                </a:cubicBezTo>
                <a:cubicBezTo>
                  <a:pt x="3094023" y="104083"/>
                  <a:pt x="3090943" y="109497"/>
                  <a:pt x="3079944" y="113060"/>
                </a:cubicBezTo>
                <a:cubicBezTo>
                  <a:pt x="3068945" y="116624"/>
                  <a:pt x="3057796" y="124113"/>
                  <a:pt x="3046495" y="135528"/>
                </a:cubicBezTo>
                <a:cubicBezTo>
                  <a:pt x="3062958" y="153840"/>
                  <a:pt x="3079847" y="168769"/>
                  <a:pt x="3097163" y="180312"/>
                </a:cubicBezTo>
                <a:cubicBezTo>
                  <a:pt x="3114479" y="191856"/>
                  <a:pt x="3132859" y="201995"/>
                  <a:pt x="3152305" y="210728"/>
                </a:cubicBezTo>
                <a:cubicBezTo>
                  <a:pt x="3171750" y="219461"/>
                  <a:pt x="3177049" y="224552"/>
                  <a:pt x="3168201" y="226000"/>
                </a:cubicBezTo>
                <a:cubicBezTo>
                  <a:pt x="3159353" y="227449"/>
                  <a:pt x="3145507" y="228399"/>
                  <a:pt x="3126664" y="228850"/>
                </a:cubicBezTo>
                <a:cubicBezTo>
                  <a:pt x="3107821" y="229302"/>
                  <a:pt x="3093969" y="223713"/>
                  <a:pt x="3085106" y="212083"/>
                </a:cubicBezTo>
                <a:cubicBezTo>
                  <a:pt x="3076244" y="200453"/>
                  <a:pt x="3068221" y="190372"/>
                  <a:pt x="3061036" y="181840"/>
                </a:cubicBezTo>
                <a:cubicBezTo>
                  <a:pt x="3053852" y="173307"/>
                  <a:pt x="3045323" y="162531"/>
                  <a:pt x="3035450" y="149510"/>
                </a:cubicBezTo>
                <a:cubicBezTo>
                  <a:pt x="3025577" y="136489"/>
                  <a:pt x="3017274" y="127232"/>
                  <a:pt x="3010541" y="121740"/>
                </a:cubicBezTo>
                <a:cubicBezTo>
                  <a:pt x="3003808" y="116247"/>
                  <a:pt x="3004091" y="112566"/>
                  <a:pt x="3011391" y="110694"/>
                </a:cubicBezTo>
                <a:cubicBezTo>
                  <a:pt x="3018690" y="108823"/>
                  <a:pt x="3027817" y="113738"/>
                  <a:pt x="3038773" y="125440"/>
                </a:cubicBezTo>
                <a:cubicBezTo>
                  <a:pt x="3042272" y="119359"/>
                  <a:pt x="3045757" y="113677"/>
                  <a:pt x="3049227" y="108393"/>
                </a:cubicBezTo>
                <a:cubicBezTo>
                  <a:pt x="3052698" y="103108"/>
                  <a:pt x="3053737" y="100294"/>
                  <a:pt x="3052346" y="99950"/>
                </a:cubicBezTo>
                <a:cubicBezTo>
                  <a:pt x="3045377" y="100825"/>
                  <a:pt x="3038684" y="102395"/>
                  <a:pt x="3032267" y="104661"/>
                </a:cubicBezTo>
                <a:cubicBezTo>
                  <a:pt x="3025849" y="106926"/>
                  <a:pt x="3019392" y="104661"/>
                  <a:pt x="3012896" y="97863"/>
                </a:cubicBezTo>
                <a:cubicBezTo>
                  <a:pt x="3006400" y="91066"/>
                  <a:pt x="3007677" y="87667"/>
                  <a:pt x="3016725" y="87667"/>
                </a:cubicBezTo>
                <a:cubicBezTo>
                  <a:pt x="3022619" y="87667"/>
                  <a:pt x="3029563" y="86617"/>
                  <a:pt x="3037558" y="84516"/>
                </a:cubicBezTo>
                <a:cubicBezTo>
                  <a:pt x="3045552" y="82415"/>
                  <a:pt x="3051210" y="80164"/>
                  <a:pt x="3054530" y="77762"/>
                </a:cubicBezTo>
                <a:cubicBezTo>
                  <a:pt x="3057849" y="75360"/>
                  <a:pt x="3063245" y="76120"/>
                  <a:pt x="3070716" y="80042"/>
                </a:cubicBezTo>
                <a:lnTo>
                  <a:pt x="3073720" y="82140"/>
                </a:lnTo>
                <a:lnTo>
                  <a:pt x="3073215" y="80518"/>
                </a:lnTo>
                <a:cubicBezTo>
                  <a:pt x="3073523" y="78901"/>
                  <a:pt x="3074465" y="76713"/>
                  <a:pt x="3076040" y="73955"/>
                </a:cubicBezTo>
                <a:cubicBezTo>
                  <a:pt x="3082343" y="62920"/>
                  <a:pt x="3084533" y="56395"/>
                  <a:pt x="3082611" y="54380"/>
                </a:cubicBezTo>
                <a:cubicBezTo>
                  <a:pt x="3080690" y="52365"/>
                  <a:pt x="3069519" y="52258"/>
                  <a:pt x="3049098" y="54058"/>
                </a:cubicBezTo>
                <a:cubicBezTo>
                  <a:pt x="3028678" y="55857"/>
                  <a:pt x="3007927" y="57879"/>
                  <a:pt x="2986847" y="60123"/>
                </a:cubicBezTo>
                <a:cubicBezTo>
                  <a:pt x="2965767" y="62368"/>
                  <a:pt x="2946981" y="63906"/>
                  <a:pt x="2930490" y="64737"/>
                </a:cubicBezTo>
                <a:cubicBezTo>
                  <a:pt x="2923664" y="82648"/>
                  <a:pt x="2916272" y="94572"/>
                  <a:pt x="2908313" y="100509"/>
                </a:cubicBezTo>
                <a:cubicBezTo>
                  <a:pt x="2900354" y="106446"/>
                  <a:pt x="2895500" y="104385"/>
                  <a:pt x="2893751" y="94325"/>
                </a:cubicBezTo>
                <a:cubicBezTo>
                  <a:pt x="2892001" y="84265"/>
                  <a:pt x="2893421" y="76220"/>
                  <a:pt x="2898010" y="70190"/>
                </a:cubicBezTo>
                <a:cubicBezTo>
                  <a:pt x="2902599" y="64160"/>
                  <a:pt x="2907105" y="56789"/>
                  <a:pt x="2911529" y="48078"/>
                </a:cubicBezTo>
                <a:cubicBezTo>
                  <a:pt x="2915953" y="39366"/>
                  <a:pt x="2919929" y="36426"/>
                  <a:pt x="2923456" y="39258"/>
                </a:cubicBezTo>
                <a:cubicBezTo>
                  <a:pt x="2926984" y="42091"/>
                  <a:pt x="2929436" y="45170"/>
                  <a:pt x="2930813" y="48497"/>
                </a:cubicBezTo>
                <a:cubicBezTo>
                  <a:pt x="2952739" y="47651"/>
                  <a:pt x="2974622" y="46335"/>
                  <a:pt x="2996462" y="44550"/>
                </a:cubicBezTo>
                <a:lnTo>
                  <a:pt x="3011781" y="42700"/>
                </a:lnTo>
                <a:lnTo>
                  <a:pt x="3008683" y="41163"/>
                </a:lnTo>
                <a:cubicBezTo>
                  <a:pt x="3006892" y="40015"/>
                  <a:pt x="3005020" y="38567"/>
                  <a:pt x="3003066" y="36817"/>
                </a:cubicBezTo>
                <a:cubicBezTo>
                  <a:pt x="2991020" y="27539"/>
                  <a:pt x="2983750" y="19293"/>
                  <a:pt x="2981255" y="12080"/>
                </a:cubicBezTo>
                <a:cubicBezTo>
                  <a:pt x="2979383" y="6670"/>
                  <a:pt x="2982192" y="3967"/>
                  <a:pt x="2989682" y="3969"/>
                </a:cubicBezTo>
                <a:close/>
                <a:moveTo>
                  <a:pt x="200093" y="17"/>
                </a:moveTo>
                <a:cubicBezTo>
                  <a:pt x="201808" y="113"/>
                  <a:pt x="203902" y="639"/>
                  <a:pt x="206376" y="1594"/>
                </a:cubicBezTo>
                <a:cubicBezTo>
                  <a:pt x="216271" y="5416"/>
                  <a:pt x="224624" y="10481"/>
                  <a:pt x="231435" y="16791"/>
                </a:cubicBezTo>
                <a:cubicBezTo>
                  <a:pt x="238247" y="23101"/>
                  <a:pt x="239236" y="28407"/>
                  <a:pt x="234404" y="32709"/>
                </a:cubicBezTo>
                <a:cubicBezTo>
                  <a:pt x="229571" y="37011"/>
                  <a:pt x="223806" y="43621"/>
                  <a:pt x="217109" y="52541"/>
                </a:cubicBezTo>
                <a:cubicBezTo>
                  <a:pt x="210413" y="61461"/>
                  <a:pt x="199693" y="76310"/>
                  <a:pt x="184951" y="97089"/>
                </a:cubicBezTo>
                <a:cubicBezTo>
                  <a:pt x="198489" y="96300"/>
                  <a:pt x="210065" y="95218"/>
                  <a:pt x="219680" y="93841"/>
                </a:cubicBezTo>
                <a:cubicBezTo>
                  <a:pt x="229295" y="92464"/>
                  <a:pt x="240950" y="90414"/>
                  <a:pt x="254645" y="87689"/>
                </a:cubicBezTo>
                <a:cubicBezTo>
                  <a:pt x="268340" y="84964"/>
                  <a:pt x="279945" y="87911"/>
                  <a:pt x="289459" y="96530"/>
                </a:cubicBezTo>
                <a:cubicBezTo>
                  <a:pt x="298974" y="105148"/>
                  <a:pt x="297113" y="110565"/>
                  <a:pt x="283878" y="112781"/>
                </a:cubicBezTo>
                <a:cubicBezTo>
                  <a:pt x="270641" y="114996"/>
                  <a:pt x="254903" y="116563"/>
                  <a:pt x="236662" y="117481"/>
                </a:cubicBezTo>
                <a:cubicBezTo>
                  <a:pt x="218422" y="118398"/>
                  <a:pt x="198933" y="119187"/>
                  <a:pt x="178197" y="119847"/>
                </a:cubicBezTo>
                <a:cubicBezTo>
                  <a:pt x="193168" y="130000"/>
                  <a:pt x="209247" y="142132"/>
                  <a:pt x="226434" y="156242"/>
                </a:cubicBezTo>
                <a:cubicBezTo>
                  <a:pt x="243621" y="170353"/>
                  <a:pt x="259126" y="180305"/>
                  <a:pt x="272950" y="186099"/>
                </a:cubicBezTo>
                <a:cubicBezTo>
                  <a:pt x="286774" y="191892"/>
                  <a:pt x="299860" y="197560"/>
                  <a:pt x="312207" y="203103"/>
                </a:cubicBezTo>
                <a:cubicBezTo>
                  <a:pt x="324554" y="208645"/>
                  <a:pt x="321496" y="212861"/>
                  <a:pt x="303033" y="215751"/>
                </a:cubicBezTo>
                <a:cubicBezTo>
                  <a:pt x="284569" y="218640"/>
                  <a:pt x="270954" y="219608"/>
                  <a:pt x="262184" y="218654"/>
                </a:cubicBezTo>
                <a:cubicBezTo>
                  <a:pt x="253415" y="217701"/>
                  <a:pt x="245102" y="213047"/>
                  <a:pt x="237243" y="204694"/>
                </a:cubicBezTo>
                <a:cubicBezTo>
                  <a:pt x="229385" y="196341"/>
                  <a:pt x="219515" y="185346"/>
                  <a:pt x="207634" y="171708"/>
                </a:cubicBezTo>
                <a:cubicBezTo>
                  <a:pt x="195753" y="158071"/>
                  <a:pt x="180814" y="140905"/>
                  <a:pt x="162817" y="120213"/>
                </a:cubicBezTo>
                <a:cubicBezTo>
                  <a:pt x="144491" y="122005"/>
                  <a:pt x="128021" y="123475"/>
                  <a:pt x="113408" y="124622"/>
                </a:cubicBezTo>
                <a:cubicBezTo>
                  <a:pt x="123317" y="130157"/>
                  <a:pt x="125795" y="134911"/>
                  <a:pt x="120840" y="138883"/>
                </a:cubicBezTo>
                <a:cubicBezTo>
                  <a:pt x="115886" y="142856"/>
                  <a:pt x="109174" y="150413"/>
                  <a:pt x="100706" y="161555"/>
                </a:cubicBezTo>
                <a:cubicBezTo>
                  <a:pt x="92238" y="172698"/>
                  <a:pt x="80921" y="185579"/>
                  <a:pt x="66753" y="200199"/>
                </a:cubicBezTo>
                <a:cubicBezTo>
                  <a:pt x="52584" y="214818"/>
                  <a:pt x="35871" y="225839"/>
                  <a:pt x="16612" y="233260"/>
                </a:cubicBezTo>
                <a:cubicBezTo>
                  <a:pt x="-2647" y="240681"/>
                  <a:pt x="-5160" y="238254"/>
                  <a:pt x="9073" y="225979"/>
                </a:cubicBezTo>
                <a:cubicBezTo>
                  <a:pt x="23305" y="213704"/>
                  <a:pt x="39072" y="197585"/>
                  <a:pt x="56374" y="177624"/>
                </a:cubicBezTo>
                <a:cubicBezTo>
                  <a:pt x="73675" y="157662"/>
                  <a:pt x="84090" y="140769"/>
                  <a:pt x="87618" y="126945"/>
                </a:cubicBezTo>
                <a:cubicBezTo>
                  <a:pt x="65605" y="130545"/>
                  <a:pt x="49376" y="133470"/>
                  <a:pt x="38929" y="135721"/>
                </a:cubicBezTo>
                <a:cubicBezTo>
                  <a:pt x="28482" y="137973"/>
                  <a:pt x="18236" y="134123"/>
                  <a:pt x="8190" y="124170"/>
                </a:cubicBezTo>
                <a:cubicBezTo>
                  <a:pt x="-1855" y="114218"/>
                  <a:pt x="526" y="109701"/>
                  <a:pt x="15332" y="110619"/>
                </a:cubicBezTo>
                <a:cubicBezTo>
                  <a:pt x="30138" y="111537"/>
                  <a:pt x="49659" y="110873"/>
                  <a:pt x="73894" y="108629"/>
                </a:cubicBezTo>
                <a:cubicBezTo>
                  <a:pt x="98129" y="106385"/>
                  <a:pt x="129132" y="103542"/>
                  <a:pt x="166905" y="100100"/>
                </a:cubicBezTo>
                <a:cubicBezTo>
                  <a:pt x="173443" y="86190"/>
                  <a:pt x="180309" y="70305"/>
                  <a:pt x="187501" y="52444"/>
                </a:cubicBezTo>
                <a:cubicBezTo>
                  <a:pt x="194692" y="34584"/>
                  <a:pt x="197162" y="20688"/>
                  <a:pt x="194911" y="10757"/>
                </a:cubicBezTo>
                <a:cubicBezTo>
                  <a:pt x="193222" y="3309"/>
                  <a:pt x="194950" y="-271"/>
                  <a:pt x="200093" y="1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TextBox 12_1_1"/>
          <p:cNvSpPr txBox="1"/>
          <p:nvPr/>
        </p:nvSpPr>
        <p:spPr>
          <a:xfrm>
            <a:off x="828096" y="315134"/>
            <a:ext cx="2367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温故知新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65" t="14461" b="11465"/>
          <a:stretch>
            <a:fillRect/>
          </a:stretch>
        </p:blipFill>
        <p:spPr>
          <a:xfrm flipH="1">
            <a:off x="887074" y="3044350"/>
            <a:ext cx="1656414" cy="21178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-1" y="878864"/>
            <a:ext cx="11816863" cy="251436"/>
            <a:chOff x="-1" y="878864"/>
            <a:chExt cx="11816863" cy="251436"/>
          </a:xfrm>
        </p:grpSpPr>
        <p:sp>
          <p:nvSpPr>
            <p:cNvPr id="3" name="矩形: 圆角 2"/>
            <p:cNvSpPr/>
            <p:nvPr/>
          </p:nvSpPr>
          <p:spPr>
            <a:xfrm>
              <a:off x="-1" y="878864"/>
              <a:ext cx="5087815" cy="25143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6" name="直接连接符 5"/>
            <p:cNvCxnSpPr>
              <a:stCxn id="3" idx="3"/>
            </p:cNvCxnSpPr>
            <p:nvPr/>
          </p:nvCxnSpPr>
          <p:spPr>
            <a:xfrm>
              <a:off x="5087814" y="1004582"/>
              <a:ext cx="672904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75137" y="6008382"/>
            <a:ext cx="11816863" cy="251436"/>
            <a:chOff x="375137" y="6008382"/>
            <a:chExt cx="11816863" cy="251436"/>
          </a:xfrm>
        </p:grpSpPr>
        <p:sp>
          <p:nvSpPr>
            <p:cNvPr id="4" name="矩形: 圆角 3"/>
            <p:cNvSpPr/>
            <p:nvPr/>
          </p:nvSpPr>
          <p:spPr>
            <a:xfrm>
              <a:off x="7104185" y="6008382"/>
              <a:ext cx="5087815" cy="25143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375137" y="6134100"/>
              <a:ext cx="672904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2080824" y="2674205"/>
            <a:ext cx="7381120" cy="1790272"/>
            <a:chOff x="3408053" y="2810542"/>
            <a:chExt cx="4705872" cy="1141399"/>
          </a:xfrm>
        </p:grpSpPr>
        <p:grpSp>
          <p:nvGrpSpPr>
            <p:cNvPr id="9" name="组合 8"/>
            <p:cNvGrpSpPr/>
            <p:nvPr/>
          </p:nvGrpSpPr>
          <p:grpSpPr>
            <a:xfrm>
              <a:off x="3408053" y="2810542"/>
              <a:ext cx="1238239" cy="1127177"/>
              <a:chOff x="6054104" y="2314460"/>
              <a:chExt cx="1238239" cy="1127177"/>
            </a:xfrm>
          </p:grpSpPr>
          <p:sp>
            <p:nvSpPr>
              <p:cNvPr id="16" name="矩形: 圆角 15"/>
              <p:cNvSpPr/>
              <p:nvPr/>
            </p:nvSpPr>
            <p:spPr>
              <a:xfrm>
                <a:off x="6054104" y="2314460"/>
                <a:ext cx="1006494" cy="1006217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" name="矩形: 圆角 12"/>
              <p:cNvSpPr/>
              <p:nvPr/>
            </p:nvSpPr>
            <p:spPr>
              <a:xfrm>
                <a:off x="6377492" y="2527037"/>
                <a:ext cx="914851" cy="91460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矩形: 圆角 13"/>
              <p:cNvSpPr/>
              <p:nvPr/>
            </p:nvSpPr>
            <p:spPr>
              <a:xfrm>
                <a:off x="6233447" y="2375893"/>
                <a:ext cx="1004586" cy="10043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0F0F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文本框 9"/>
              <p:cNvSpPr txBox="1"/>
              <p:nvPr/>
            </p:nvSpPr>
            <p:spPr>
              <a:xfrm>
                <a:off x="6356340" y="2585660"/>
                <a:ext cx="793930" cy="647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02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735964" y="2890096"/>
              <a:ext cx="3377961" cy="1061845"/>
              <a:chOff x="7287988" y="2280935"/>
              <a:chExt cx="3377961" cy="1061845"/>
            </a:xfrm>
          </p:grpSpPr>
          <p:sp>
            <p:nvSpPr>
              <p:cNvPr id="11" name="TextBox 49"/>
              <p:cNvSpPr txBox="1"/>
              <p:nvPr/>
            </p:nvSpPr>
            <p:spPr>
              <a:xfrm>
                <a:off x="7425687" y="2280935"/>
                <a:ext cx="3102561" cy="765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zh-CN" altLang="en-US" sz="7200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+mn-ea"/>
                    <a:sym typeface="+mn-lt"/>
                  </a:rPr>
                  <a:t>新知探究</a:t>
                </a: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7287988" y="3009198"/>
                <a:ext cx="3377961" cy="33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65000"/>
                      </a:srgb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ENTER  TITLE HERE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97523" y="4077074"/>
            <a:ext cx="3442695" cy="57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筐草莓有多少盒？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5303912" y="4725144"/>
            <a:ext cx="13869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×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3=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40788" y="1700808"/>
            <a:ext cx="4448978" cy="2052342"/>
            <a:chOff x="2716788" y="599978"/>
            <a:chExt cx="4448978" cy="2052342"/>
          </a:xfrm>
        </p:grpSpPr>
        <p:pic>
          <p:nvPicPr>
            <p:cNvPr id="42" name="KK38.EPS" descr="id:2147502683;FounderCES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716788" y="642408"/>
              <a:ext cx="4448978" cy="2009912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>
            <a:xfrm>
              <a:off x="2716788" y="1480245"/>
              <a:ext cx="847100" cy="5154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235968" y="599978"/>
              <a:ext cx="1705309" cy="5154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 rot="19371450">
              <a:off x="3208098" y="1527969"/>
              <a:ext cx="711582" cy="3944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4499991" y="718845"/>
              <a:ext cx="516125" cy="5154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6" name="组合 4"/>
          <p:cNvGrpSpPr/>
          <p:nvPr/>
        </p:nvGrpSpPr>
        <p:grpSpPr bwMode="auto">
          <a:xfrm rot="16551505" flipH="1">
            <a:off x="5477148" y="659327"/>
            <a:ext cx="933419" cy="2070742"/>
            <a:chOff x="2309604" y="1134194"/>
            <a:chExt cx="2196329" cy="637285"/>
          </a:xfrm>
          <a:noFill/>
        </p:grpSpPr>
        <p:sp>
          <p:nvSpPr>
            <p:cNvPr id="31" name="云形标注 82"/>
            <p:cNvSpPr>
              <a:spLocks noChangeArrowheads="1"/>
            </p:cNvSpPr>
            <p:nvPr/>
          </p:nvSpPr>
          <p:spPr bwMode="auto">
            <a:xfrm>
              <a:off x="2309604" y="1134194"/>
              <a:ext cx="2196329" cy="609690"/>
            </a:xfrm>
            <a:prstGeom prst="cloudCallout">
              <a:avLst>
                <a:gd name="adj1" fmla="val 43432"/>
                <a:gd name="adj2" fmla="val 39447"/>
              </a:avLst>
            </a:prstGeom>
            <a:grp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矩形 4"/>
            <p:cNvSpPr>
              <a:spLocks noChangeArrowheads="1"/>
            </p:cNvSpPr>
            <p:nvPr/>
          </p:nvSpPr>
          <p:spPr bwMode="auto">
            <a:xfrm rot="16551505">
              <a:off x="3067951" y="491489"/>
              <a:ext cx="604648" cy="19553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每筐装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15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盒草莓。 </a:t>
              </a:r>
            </a:p>
          </p:txBody>
        </p:sp>
      </p:grpSp>
      <p:grpSp>
        <p:nvGrpSpPr>
          <p:cNvPr id="33" name="组合 4"/>
          <p:cNvGrpSpPr/>
          <p:nvPr/>
        </p:nvGrpSpPr>
        <p:grpSpPr bwMode="auto">
          <a:xfrm rot="16551505" flipH="1">
            <a:off x="4468963" y="1621589"/>
            <a:ext cx="742062" cy="2013026"/>
            <a:chOff x="3437547" y="1268258"/>
            <a:chExt cx="1894183" cy="680939"/>
          </a:xfrm>
          <a:noFill/>
        </p:grpSpPr>
        <p:sp>
          <p:nvSpPr>
            <p:cNvPr id="34" name="云形标注 82"/>
            <p:cNvSpPr>
              <a:spLocks noChangeArrowheads="1"/>
            </p:cNvSpPr>
            <p:nvPr/>
          </p:nvSpPr>
          <p:spPr bwMode="auto">
            <a:xfrm>
              <a:off x="3437547" y="1268258"/>
              <a:ext cx="1894183" cy="490329"/>
            </a:xfrm>
            <a:prstGeom prst="cloudCallout">
              <a:avLst>
                <a:gd name="adj1" fmla="val 34288"/>
                <a:gd name="adj2" fmla="val 56609"/>
              </a:avLst>
            </a:prstGeom>
            <a:grp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5" name="矩形 4"/>
            <p:cNvSpPr>
              <a:spLocks noChangeArrowheads="1"/>
            </p:cNvSpPr>
            <p:nvPr/>
          </p:nvSpPr>
          <p:spPr bwMode="auto">
            <a:xfrm rot="16551505">
              <a:off x="3894416" y="1057651"/>
              <a:ext cx="604648" cy="11784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3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筐。 </a:t>
              </a:r>
            </a:p>
          </p:txBody>
        </p:sp>
      </p:grpSp>
      <p:grpSp>
        <p:nvGrpSpPr>
          <p:cNvPr id="27" name="组合 4"/>
          <p:cNvGrpSpPr/>
          <p:nvPr/>
        </p:nvGrpSpPr>
        <p:grpSpPr bwMode="auto">
          <a:xfrm rot="16551505" flipH="1">
            <a:off x="2471774" y="2295186"/>
            <a:ext cx="1139190" cy="2270126"/>
            <a:chOff x="2688544" y="1093417"/>
            <a:chExt cx="2666384" cy="569959"/>
          </a:xfrm>
          <a:noFill/>
        </p:grpSpPr>
        <p:sp>
          <p:nvSpPr>
            <p:cNvPr id="28" name="云形标注 82"/>
            <p:cNvSpPr>
              <a:spLocks noChangeArrowheads="1"/>
            </p:cNvSpPr>
            <p:nvPr/>
          </p:nvSpPr>
          <p:spPr bwMode="auto">
            <a:xfrm rot="359999">
              <a:off x="2688544" y="1093417"/>
              <a:ext cx="2666384" cy="569959"/>
            </a:xfrm>
            <a:prstGeom prst="wedgeRoundRectCallout">
              <a:avLst>
                <a:gd name="adj1" fmla="val 65159"/>
                <a:gd name="adj2" fmla="val -19214"/>
                <a:gd name="adj3" fmla="val 16667"/>
              </a:avLst>
            </a:prstGeom>
            <a:grp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矩形 4"/>
            <p:cNvSpPr>
              <a:spLocks noChangeArrowheads="1"/>
            </p:cNvSpPr>
            <p:nvPr/>
          </p:nvSpPr>
          <p:spPr bwMode="auto">
            <a:xfrm rot="16551505">
              <a:off x="3712496" y="417969"/>
              <a:ext cx="536289" cy="19450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图中有哪些数学信息？ </a:t>
              </a:r>
            </a:p>
          </p:txBody>
        </p:sp>
      </p:grpSp>
      <p:grpSp>
        <p:nvGrpSpPr>
          <p:cNvPr id="36" name="组合 4"/>
          <p:cNvGrpSpPr/>
          <p:nvPr/>
        </p:nvGrpSpPr>
        <p:grpSpPr bwMode="auto">
          <a:xfrm rot="16551505" flipH="1">
            <a:off x="8870788" y="2695916"/>
            <a:ext cx="849112" cy="2516506"/>
            <a:chOff x="3470585" y="1168258"/>
            <a:chExt cx="3043055" cy="646833"/>
          </a:xfrm>
          <a:noFill/>
        </p:grpSpPr>
        <p:sp>
          <p:nvSpPr>
            <p:cNvPr id="37" name="云形标注 82"/>
            <p:cNvSpPr>
              <a:spLocks noChangeArrowheads="1"/>
            </p:cNvSpPr>
            <p:nvPr/>
          </p:nvSpPr>
          <p:spPr bwMode="auto">
            <a:xfrm rot="359999">
              <a:off x="3548378" y="1168258"/>
              <a:ext cx="2965262" cy="646833"/>
            </a:xfrm>
            <a:prstGeom prst="wedgeRoundRectCallout">
              <a:avLst>
                <a:gd name="adj1" fmla="val 71292"/>
                <a:gd name="adj2" fmla="val 22520"/>
                <a:gd name="adj3" fmla="val 16667"/>
              </a:avLst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8" name="矩形 4"/>
            <p:cNvSpPr>
              <a:spLocks noChangeArrowheads="1"/>
            </p:cNvSpPr>
            <p:nvPr/>
          </p:nvSpPr>
          <p:spPr bwMode="auto">
            <a:xfrm rot="16551505">
              <a:off x="4683346" y="12965"/>
              <a:ext cx="552614" cy="29781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你可以提出什么数学问题？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 </a:t>
              </a:r>
            </a:p>
          </p:txBody>
        </p:sp>
      </p:grpSp>
      <p:sp>
        <p:nvSpPr>
          <p:cNvPr id="40" name="TextBox 12_1_1"/>
          <p:cNvSpPr txBox="1"/>
          <p:nvPr/>
        </p:nvSpPr>
        <p:spPr>
          <a:xfrm>
            <a:off x="828096" y="315134"/>
            <a:ext cx="2367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新知探究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65" t="14461" b="11465"/>
          <a:stretch>
            <a:fillRect/>
          </a:stretch>
        </p:blipFill>
        <p:spPr>
          <a:xfrm flipH="1">
            <a:off x="1348886" y="4257769"/>
            <a:ext cx="1656414" cy="2117826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65" t="14461" b="11465"/>
          <a:stretch>
            <a:fillRect/>
          </a:stretch>
        </p:blipFill>
        <p:spPr>
          <a:xfrm>
            <a:off x="9083186" y="4410169"/>
            <a:ext cx="1656414" cy="2117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对角圆角矩形 2"/>
          <p:cNvSpPr/>
          <p:nvPr/>
        </p:nvSpPr>
        <p:spPr>
          <a:xfrm>
            <a:off x="6060026" y="3200597"/>
            <a:ext cx="3168352" cy="456809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想加法算乘法。</a:t>
            </a:r>
          </a:p>
        </p:txBody>
      </p:sp>
      <p:sp>
        <p:nvSpPr>
          <p:cNvPr id="2" name="矩形 1"/>
          <p:cNvSpPr/>
          <p:nvPr/>
        </p:nvSpPr>
        <p:spPr>
          <a:xfrm>
            <a:off x="5097957" y="1844826"/>
            <a:ext cx="3096344" cy="57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15×3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6051684" y="4018301"/>
            <a:ext cx="23807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＋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＋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=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8102293" y="4018301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45</a:t>
            </a: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4491755" y="3167390"/>
            <a:ext cx="16594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方法一：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6430134" y="1869899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45</a:t>
            </a:r>
          </a:p>
        </p:txBody>
      </p:sp>
      <p:sp>
        <p:nvSpPr>
          <p:cNvPr id="4" name="圆角矩形标注 3"/>
          <p:cNvSpPr/>
          <p:nvPr/>
        </p:nvSpPr>
        <p:spPr>
          <a:xfrm>
            <a:off x="4243994" y="4018301"/>
            <a:ext cx="1667687" cy="504056"/>
          </a:xfrm>
          <a:prstGeom prst="wedgeRoundRectCallout">
            <a:avLst>
              <a:gd name="adj1" fmla="val 129208"/>
              <a:gd name="adj2" fmla="val -35085"/>
              <a:gd name="adj3" fmla="val 16667"/>
            </a:avLst>
          </a:prstGeom>
          <a:noFill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个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15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的和</a:t>
            </a:r>
          </a:p>
        </p:txBody>
      </p:sp>
      <p:grpSp>
        <p:nvGrpSpPr>
          <p:cNvPr id="19" name="组合 4"/>
          <p:cNvGrpSpPr/>
          <p:nvPr/>
        </p:nvGrpSpPr>
        <p:grpSpPr bwMode="auto">
          <a:xfrm rot="16551505" flipH="1">
            <a:off x="2105166" y="2065534"/>
            <a:ext cx="1139190" cy="2270126"/>
            <a:chOff x="2688544" y="1093417"/>
            <a:chExt cx="2666384" cy="569959"/>
          </a:xfrm>
          <a:noFill/>
        </p:grpSpPr>
        <p:sp>
          <p:nvSpPr>
            <p:cNvPr id="20" name="云形标注 82"/>
            <p:cNvSpPr>
              <a:spLocks noChangeArrowheads="1"/>
            </p:cNvSpPr>
            <p:nvPr/>
          </p:nvSpPr>
          <p:spPr bwMode="auto">
            <a:xfrm rot="359999">
              <a:off x="2688544" y="1093417"/>
              <a:ext cx="2666384" cy="569959"/>
            </a:xfrm>
            <a:prstGeom prst="wedgeRoundRectCallout">
              <a:avLst>
                <a:gd name="adj1" fmla="val 65159"/>
                <a:gd name="adj2" fmla="val -19214"/>
                <a:gd name="adj3" fmla="val 16667"/>
              </a:avLst>
            </a:prstGeom>
            <a:grp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矩形 4"/>
            <p:cNvSpPr>
              <a:spLocks noChangeArrowheads="1"/>
            </p:cNvSpPr>
            <p:nvPr/>
          </p:nvSpPr>
          <p:spPr bwMode="auto">
            <a:xfrm rot="16551505">
              <a:off x="3712495" y="417969"/>
              <a:ext cx="536289" cy="19450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说一说：你会怎么计算？</a:t>
              </a:r>
            </a:p>
          </p:txBody>
        </p:sp>
      </p:grpSp>
      <p:sp>
        <p:nvSpPr>
          <p:cNvPr id="13" name="TextBox 12_1_1"/>
          <p:cNvSpPr txBox="1"/>
          <p:nvPr/>
        </p:nvSpPr>
        <p:spPr>
          <a:xfrm>
            <a:off x="828096" y="315134"/>
            <a:ext cx="2367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新知探究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65" t="14461" b="11465"/>
          <a:stretch>
            <a:fillRect/>
          </a:stretch>
        </p:blipFill>
        <p:spPr>
          <a:xfrm flipH="1">
            <a:off x="1348886" y="4257769"/>
            <a:ext cx="1656414" cy="2117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/>
      <p:bldP spid="23" grpId="0" autoUpdateAnimBg="0"/>
      <p:bldP spid="42" grpId="0"/>
      <p:bldP spid="36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6502868" y="1845702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45</a:t>
            </a:r>
          </a:p>
        </p:txBody>
      </p:sp>
      <p:grpSp>
        <p:nvGrpSpPr>
          <p:cNvPr id="19" name="组合 4"/>
          <p:cNvGrpSpPr/>
          <p:nvPr/>
        </p:nvGrpSpPr>
        <p:grpSpPr bwMode="auto">
          <a:xfrm rot="16551505" flipH="1">
            <a:off x="1839595" y="2111681"/>
            <a:ext cx="1139190" cy="2270126"/>
            <a:chOff x="2688544" y="1093417"/>
            <a:chExt cx="2666384" cy="569959"/>
          </a:xfrm>
          <a:noFill/>
        </p:grpSpPr>
        <p:sp>
          <p:nvSpPr>
            <p:cNvPr id="20" name="云形标注 82"/>
            <p:cNvSpPr>
              <a:spLocks noChangeArrowheads="1"/>
            </p:cNvSpPr>
            <p:nvPr/>
          </p:nvSpPr>
          <p:spPr bwMode="auto">
            <a:xfrm rot="359999">
              <a:off x="2688544" y="1093417"/>
              <a:ext cx="2666384" cy="569959"/>
            </a:xfrm>
            <a:prstGeom prst="wedgeRoundRectCallout">
              <a:avLst>
                <a:gd name="adj1" fmla="val 65159"/>
                <a:gd name="adj2" fmla="val -19214"/>
                <a:gd name="adj3" fmla="val 16667"/>
              </a:avLst>
            </a:prstGeom>
            <a:grp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矩形 4"/>
            <p:cNvSpPr>
              <a:spLocks noChangeArrowheads="1"/>
            </p:cNvSpPr>
            <p:nvPr/>
          </p:nvSpPr>
          <p:spPr bwMode="auto">
            <a:xfrm rot="16551505">
              <a:off x="3712495" y="417969"/>
              <a:ext cx="536289" cy="19450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说一说：你会怎么计算？</a:t>
              </a:r>
            </a:p>
          </p:txBody>
        </p:sp>
      </p:grp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826344" y="1960112"/>
            <a:ext cx="16594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方法二：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710058" y="2697733"/>
            <a:ext cx="6014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 flipH="1">
            <a:off x="5009599" y="2348472"/>
            <a:ext cx="288032" cy="3459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5441649" y="2333006"/>
            <a:ext cx="317957" cy="3557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597174" y="2697733"/>
            <a:ext cx="3930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4808957" y="3170453"/>
            <a:ext cx="19639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×3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30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4980225" y="3534159"/>
            <a:ext cx="17556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×3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右大括号 24"/>
          <p:cNvSpPr/>
          <p:nvPr/>
        </p:nvSpPr>
        <p:spPr>
          <a:xfrm>
            <a:off x="6616742" y="3343706"/>
            <a:ext cx="120036" cy="557839"/>
          </a:xfrm>
          <a:prstGeom prst="rightBrace">
            <a:avLst>
              <a:gd name="adj1" fmla="val 59557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6744074" y="3309975"/>
            <a:ext cx="21723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＋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45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879" y="4171514"/>
            <a:ext cx="6473028" cy="1384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矩形 27"/>
          <p:cNvSpPr/>
          <p:nvPr/>
        </p:nvSpPr>
        <p:spPr>
          <a:xfrm>
            <a:off x="5097957" y="1844826"/>
            <a:ext cx="3096344" cy="57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15×3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＝</a:t>
            </a:r>
          </a:p>
        </p:txBody>
      </p:sp>
      <p:sp>
        <p:nvSpPr>
          <p:cNvPr id="23" name="TextBox 12_1_1"/>
          <p:cNvSpPr txBox="1"/>
          <p:nvPr/>
        </p:nvSpPr>
        <p:spPr>
          <a:xfrm>
            <a:off x="828096" y="315134"/>
            <a:ext cx="2367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新知探究</a:t>
            </a: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65" t="14461" b="11465"/>
          <a:stretch>
            <a:fillRect/>
          </a:stretch>
        </p:blipFill>
        <p:spPr>
          <a:xfrm flipH="1">
            <a:off x="1348886" y="4257769"/>
            <a:ext cx="1656414" cy="2117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3" grpId="0"/>
      <p:bldP spid="14" grpId="0"/>
      <p:bldP spid="17" grpId="0"/>
      <p:bldP spid="18" grpId="0"/>
      <p:bldP spid="24" grpId="0"/>
      <p:bldP spid="25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6502868" y="1845702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45</a:t>
            </a:r>
          </a:p>
        </p:txBody>
      </p:sp>
      <p:grpSp>
        <p:nvGrpSpPr>
          <p:cNvPr id="19" name="组合 4"/>
          <p:cNvGrpSpPr/>
          <p:nvPr/>
        </p:nvGrpSpPr>
        <p:grpSpPr bwMode="auto">
          <a:xfrm rot="16551505" flipH="1">
            <a:off x="2033159" y="2197892"/>
            <a:ext cx="1139190" cy="2270126"/>
            <a:chOff x="2688544" y="1093417"/>
            <a:chExt cx="2666384" cy="569959"/>
          </a:xfrm>
          <a:noFill/>
        </p:grpSpPr>
        <p:sp>
          <p:nvSpPr>
            <p:cNvPr id="20" name="云形标注 82"/>
            <p:cNvSpPr>
              <a:spLocks noChangeArrowheads="1"/>
            </p:cNvSpPr>
            <p:nvPr/>
          </p:nvSpPr>
          <p:spPr bwMode="auto">
            <a:xfrm rot="359999">
              <a:off x="2688544" y="1093417"/>
              <a:ext cx="2666384" cy="569959"/>
            </a:xfrm>
            <a:prstGeom prst="wedgeRoundRectCallout">
              <a:avLst>
                <a:gd name="adj1" fmla="val 65159"/>
                <a:gd name="adj2" fmla="val -19214"/>
                <a:gd name="adj3" fmla="val 16667"/>
              </a:avLst>
            </a:prstGeom>
            <a:grp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矩形 4"/>
            <p:cNvSpPr>
              <a:spLocks noChangeArrowheads="1"/>
            </p:cNvSpPr>
            <p:nvPr/>
          </p:nvSpPr>
          <p:spPr bwMode="auto">
            <a:xfrm rot="16551505">
              <a:off x="3712495" y="417969"/>
              <a:ext cx="536289" cy="19450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说一说：你会怎么计算？</a:t>
              </a:r>
            </a:p>
          </p:txBody>
        </p:sp>
      </p:grpSp>
      <p:sp>
        <p:nvSpPr>
          <p:cNvPr id="24" name="任意多边形: 形状 23"/>
          <p:cNvSpPr>
            <a:spLocks noChangeArrowheads="1"/>
          </p:cNvSpPr>
          <p:nvPr/>
        </p:nvSpPr>
        <p:spPr bwMode="auto">
          <a:xfrm>
            <a:off x="2959157" y="2101284"/>
            <a:ext cx="1152551" cy="287015"/>
          </a:xfrm>
          <a:custGeom>
            <a:avLst/>
            <a:gdLst/>
            <a:ahLst/>
            <a:cxnLst/>
            <a:rect l="l" t="t" r="r" b="b"/>
            <a:pathLst>
              <a:path w="1152551" h="287015">
                <a:moveTo>
                  <a:pt x="1124093" y="225442"/>
                </a:moveTo>
                <a:cubicBezTo>
                  <a:pt x="1128825" y="225448"/>
                  <a:pt x="1133565" y="226700"/>
                  <a:pt x="1138311" y="229199"/>
                </a:cubicBezTo>
                <a:cubicBezTo>
                  <a:pt x="1147804" y="234196"/>
                  <a:pt x="1152551" y="242087"/>
                  <a:pt x="1152551" y="252871"/>
                </a:cubicBezTo>
                <a:cubicBezTo>
                  <a:pt x="1152551" y="263655"/>
                  <a:pt x="1147055" y="271305"/>
                  <a:pt x="1136063" y="275822"/>
                </a:cubicBezTo>
                <a:cubicBezTo>
                  <a:pt x="1125072" y="280339"/>
                  <a:pt x="1115371" y="279791"/>
                  <a:pt x="1106960" y="274177"/>
                </a:cubicBezTo>
                <a:cubicBezTo>
                  <a:pt x="1098549" y="268563"/>
                  <a:pt x="1094581" y="260901"/>
                  <a:pt x="1095054" y="251193"/>
                </a:cubicBezTo>
                <a:cubicBezTo>
                  <a:pt x="1095527" y="241485"/>
                  <a:pt x="1100482" y="234142"/>
                  <a:pt x="1109918" y="229166"/>
                </a:cubicBezTo>
                <a:cubicBezTo>
                  <a:pt x="1114636" y="226678"/>
                  <a:pt x="1119361" y="225437"/>
                  <a:pt x="1124093" y="225442"/>
                </a:cubicBezTo>
                <a:close/>
                <a:moveTo>
                  <a:pt x="960479" y="212969"/>
                </a:moveTo>
                <a:cubicBezTo>
                  <a:pt x="977135" y="211593"/>
                  <a:pt x="990328" y="216006"/>
                  <a:pt x="1000058" y="226209"/>
                </a:cubicBezTo>
                <a:cubicBezTo>
                  <a:pt x="1009788" y="236412"/>
                  <a:pt x="1012333" y="243413"/>
                  <a:pt x="1007694" y="247214"/>
                </a:cubicBezTo>
                <a:cubicBezTo>
                  <a:pt x="1003055" y="251014"/>
                  <a:pt x="992569" y="251562"/>
                  <a:pt x="976235" y="248859"/>
                </a:cubicBezTo>
                <a:cubicBezTo>
                  <a:pt x="959902" y="246156"/>
                  <a:pt x="941639" y="244804"/>
                  <a:pt x="921448" y="244804"/>
                </a:cubicBezTo>
                <a:cubicBezTo>
                  <a:pt x="901817" y="244804"/>
                  <a:pt x="879733" y="245697"/>
                  <a:pt x="855197" y="247482"/>
                </a:cubicBezTo>
                <a:cubicBezTo>
                  <a:pt x="830660" y="249268"/>
                  <a:pt x="805737" y="252193"/>
                  <a:pt x="780427" y="256259"/>
                </a:cubicBezTo>
                <a:cubicBezTo>
                  <a:pt x="755116" y="260324"/>
                  <a:pt x="738220" y="263483"/>
                  <a:pt x="729738" y="265734"/>
                </a:cubicBezTo>
                <a:cubicBezTo>
                  <a:pt x="721255" y="267985"/>
                  <a:pt x="711113" y="265784"/>
                  <a:pt x="699311" y="259130"/>
                </a:cubicBezTo>
                <a:cubicBezTo>
                  <a:pt x="687179" y="249565"/>
                  <a:pt x="684799" y="244105"/>
                  <a:pt x="692170" y="242750"/>
                </a:cubicBezTo>
                <a:cubicBezTo>
                  <a:pt x="699541" y="241395"/>
                  <a:pt x="715215" y="239585"/>
                  <a:pt x="739191" y="237319"/>
                </a:cubicBezTo>
                <a:cubicBezTo>
                  <a:pt x="763168" y="235053"/>
                  <a:pt x="783266" y="233020"/>
                  <a:pt x="799485" y="231221"/>
                </a:cubicBezTo>
                <a:cubicBezTo>
                  <a:pt x="815704" y="229421"/>
                  <a:pt x="832460" y="227636"/>
                  <a:pt x="849754" y="225865"/>
                </a:cubicBezTo>
                <a:cubicBezTo>
                  <a:pt x="867049" y="224094"/>
                  <a:pt x="885662" y="221846"/>
                  <a:pt x="905595" y="219121"/>
                </a:cubicBezTo>
                <a:cubicBezTo>
                  <a:pt x="925528" y="216396"/>
                  <a:pt x="943823" y="214346"/>
                  <a:pt x="960479" y="212969"/>
                </a:cubicBezTo>
                <a:close/>
                <a:moveTo>
                  <a:pt x="434010" y="145876"/>
                </a:moveTo>
                <a:cubicBezTo>
                  <a:pt x="436576" y="146588"/>
                  <a:pt x="432436" y="159401"/>
                  <a:pt x="421592" y="184317"/>
                </a:cubicBezTo>
                <a:cubicBezTo>
                  <a:pt x="409159" y="212725"/>
                  <a:pt x="401601" y="234634"/>
                  <a:pt x="398920" y="250042"/>
                </a:cubicBezTo>
                <a:cubicBezTo>
                  <a:pt x="396238" y="265451"/>
                  <a:pt x="390685" y="269233"/>
                  <a:pt x="382260" y="261389"/>
                </a:cubicBezTo>
                <a:cubicBezTo>
                  <a:pt x="373835" y="253545"/>
                  <a:pt x="367974" y="244754"/>
                  <a:pt x="364675" y="235017"/>
                </a:cubicBezTo>
                <a:cubicBezTo>
                  <a:pt x="361377" y="225280"/>
                  <a:pt x="362625" y="219401"/>
                  <a:pt x="368418" y="217379"/>
                </a:cubicBezTo>
                <a:cubicBezTo>
                  <a:pt x="374212" y="215357"/>
                  <a:pt x="380371" y="210424"/>
                  <a:pt x="386895" y="202580"/>
                </a:cubicBezTo>
                <a:cubicBezTo>
                  <a:pt x="393420" y="194736"/>
                  <a:pt x="405172" y="179764"/>
                  <a:pt x="422151" y="157666"/>
                </a:cubicBezTo>
                <a:cubicBezTo>
                  <a:pt x="428518" y="149379"/>
                  <a:pt x="432471" y="145449"/>
                  <a:pt x="434010" y="145876"/>
                </a:cubicBezTo>
                <a:close/>
                <a:moveTo>
                  <a:pt x="894453" y="128584"/>
                </a:moveTo>
                <a:cubicBezTo>
                  <a:pt x="905566" y="128584"/>
                  <a:pt x="914432" y="131947"/>
                  <a:pt x="921050" y="138673"/>
                </a:cubicBezTo>
                <a:cubicBezTo>
                  <a:pt x="927668" y="145398"/>
                  <a:pt x="924976" y="150145"/>
                  <a:pt x="912973" y="152912"/>
                </a:cubicBezTo>
                <a:cubicBezTo>
                  <a:pt x="900970" y="155680"/>
                  <a:pt x="891198" y="157064"/>
                  <a:pt x="883655" y="157064"/>
                </a:cubicBezTo>
                <a:cubicBezTo>
                  <a:pt x="876843" y="157064"/>
                  <a:pt x="868827" y="157727"/>
                  <a:pt x="859606" y="159054"/>
                </a:cubicBezTo>
                <a:cubicBezTo>
                  <a:pt x="850385" y="160380"/>
                  <a:pt x="837852" y="161968"/>
                  <a:pt x="822006" y="163818"/>
                </a:cubicBezTo>
                <a:cubicBezTo>
                  <a:pt x="806877" y="165625"/>
                  <a:pt x="792211" y="162786"/>
                  <a:pt x="778007" y="155300"/>
                </a:cubicBezTo>
                <a:cubicBezTo>
                  <a:pt x="763803" y="147814"/>
                  <a:pt x="763541" y="143753"/>
                  <a:pt x="777222" y="143114"/>
                </a:cubicBezTo>
                <a:cubicBezTo>
                  <a:pt x="790902" y="142476"/>
                  <a:pt x="806092" y="140802"/>
                  <a:pt x="822791" y="138092"/>
                </a:cubicBezTo>
                <a:cubicBezTo>
                  <a:pt x="839490" y="135382"/>
                  <a:pt x="853053" y="133119"/>
                  <a:pt x="863478" y="131305"/>
                </a:cubicBezTo>
                <a:cubicBezTo>
                  <a:pt x="873903" y="129491"/>
                  <a:pt x="884228" y="128584"/>
                  <a:pt x="894453" y="128584"/>
                </a:cubicBezTo>
                <a:close/>
                <a:moveTo>
                  <a:pt x="1124109" y="124210"/>
                </a:moveTo>
                <a:cubicBezTo>
                  <a:pt x="1128841" y="124215"/>
                  <a:pt x="1133579" y="125465"/>
                  <a:pt x="1138322" y="127960"/>
                </a:cubicBezTo>
                <a:cubicBezTo>
                  <a:pt x="1147808" y="132951"/>
                  <a:pt x="1152551" y="140845"/>
                  <a:pt x="1152551" y="151643"/>
                </a:cubicBezTo>
                <a:cubicBezTo>
                  <a:pt x="1152551" y="162427"/>
                  <a:pt x="1147055" y="170078"/>
                  <a:pt x="1136063" y="174595"/>
                </a:cubicBezTo>
                <a:cubicBezTo>
                  <a:pt x="1125072" y="179112"/>
                  <a:pt x="1115371" y="178563"/>
                  <a:pt x="1106960" y="172949"/>
                </a:cubicBezTo>
                <a:cubicBezTo>
                  <a:pt x="1098549" y="167335"/>
                  <a:pt x="1094581" y="159670"/>
                  <a:pt x="1095054" y="149955"/>
                </a:cubicBezTo>
                <a:cubicBezTo>
                  <a:pt x="1095527" y="140239"/>
                  <a:pt x="1100485" y="132897"/>
                  <a:pt x="1109928" y="127928"/>
                </a:cubicBezTo>
                <a:cubicBezTo>
                  <a:pt x="1114650" y="125444"/>
                  <a:pt x="1119377" y="124204"/>
                  <a:pt x="1124109" y="124210"/>
                </a:cubicBezTo>
                <a:close/>
                <a:moveTo>
                  <a:pt x="372831" y="98408"/>
                </a:moveTo>
                <a:cubicBezTo>
                  <a:pt x="375238" y="98539"/>
                  <a:pt x="378148" y="99025"/>
                  <a:pt x="381561" y="99868"/>
                </a:cubicBezTo>
                <a:cubicBezTo>
                  <a:pt x="395213" y="103238"/>
                  <a:pt x="404010" y="108472"/>
                  <a:pt x="407954" y="115570"/>
                </a:cubicBezTo>
                <a:cubicBezTo>
                  <a:pt x="411898" y="122669"/>
                  <a:pt x="411808" y="130011"/>
                  <a:pt x="407685" y="137597"/>
                </a:cubicBezTo>
                <a:cubicBezTo>
                  <a:pt x="403562" y="145183"/>
                  <a:pt x="393686" y="142595"/>
                  <a:pt x="378055" y="129832"/>
                </a:cubicBezTo>
                <a:cubicBezTo>
                  <a:pt x="371630" y="122518"/>
                  <a:pt x="367196" y="114853"/>
                  <a:pt x="364751" y="106837"/>
                </a:cubicBezTo>
                <a:cubicBezTo>
                  <a:pt x="362917" y="100825"/>
                  <a:pt x="365610" y="98015"/>
                  <a:pt x="372831" y="98408"/>
                </a:cubicBezTo>
                <a:close/>
                <a:moveTo>
                  <a:pt x="251854" y="61750"/>
                </a:moveTo>
                <a:cubicBezTo>
                  <a:pt x="264311" y="60998"/>
                  <a:pt x="274981" y="64225"/>
                  <a:pt x="283865" y="71431"/>
                </a:cubicBezTo>
                <a:cubicBezTo>
                  <a:pt x="295710" y="81039"/>
                  <a:pt x="294498" y="86689"/>
                  <a:pt x="280230" y="88381"/>
                </a:cubicBezTo>
                <a:cubicBezTo>
                  <a:pt x="265961" y="90074"/>
                  <a:pt x="247638" y="91368"/>
                  <a:pt x="225260" y="92264"/>
                </a:cubicBezTo>
                <a:cubicBezTo>
                  <a:pt x="202882" y="93160"/>
                  <a:pt x="176600" y="95745"/>
                  <a:pt x="146414" y="100019"/>
                </a:cubicBezTo>
                <a:cubicBezTo>
                  <a:pt x="158116" y="104407"/>
                  <a:pt x="162303" y="109049"/>
                  <a:pt x="158976" y="113946"/>
                </a:cubicBezTo>
                <a:cubicBezTo>
                  <a:pt x="155649" y="118844"/>
                  <a:pt x="151914" y="125551"/>
                  <a:pt x="147769" y="134069"/>
                </a:cubicBezTo>
                <a:cubicBezTo>
                  <a:pt x="150795" y="133998"/>
                  <a:pt x="156237" y="133768"/>
                  <a:pt x="164096" y="133381"/>
                </a:cubicBezTo>
                <a:cubicBezTo>
                  <a:pt x="171954" y="132994"/>
                  <a:pt x="178816" y="131420"/>
                  <a:pt x="184681" y="128660"/>
                </a:cubicBezTo>
                <a:cubicBezTo>
                  <a:pt x="190546" y="125899"/>
                  <a:pt x="197250" y="126186"/>
                  <a:pt x="204793" y="129520"/>
                </a:cubicBezTo>
                <a:cubicBezTo>
                  <a:pt x="212336" y="132854"/>
                  <a:pt x="219564" y="136902"/>
                  <a:pt x="226476" y="141662"/>
                </a:cubicBezTo>
                <a:cubicBezTo>
                  <a:pt x="233388" y="146423"/>
                  <a:pt x="234743" y="151410"/>
                  <a:pt x="230541" y="156623"/>
                </a:cubicBezTo>
                <a:cubicBezTo>
                  <a:pt x="226339" y="161836"/>
                  <a:pt x="221786" y="173591"/>
                  <a:pt x="216882" y="191889"/>
                </a:cubicBezTo>
                <a:cubicBezTo>
                  <a:pt x="211978" y="210187"/>
                  <a:pt x="207249" y="224811"/>
                  <a:pt x="202696" y="235759"/>
                </a:cubicBezTo>
                <a:cubicBezTo>
                  <a:pt x="198143" y="246708"/>
                  <a:pt x="192303" y="256926"/>
                  <a:pt x="185176" y="266412"/>
                </a:cubicBezTo>
                <a:cubicBezTo>
                  <a:pt x="178049" y="275898"/>
                  <a:pt x="169237" y="282318"/>
                  <a:pt x="158740" y="285674"/>
                </a:cubicBezTo>
                <a:cubicBezTo>
                  <a:pt x="148243" y="289030"/>
                  <a:pt x="142227" y="286090"/>
                  <a:pt x="140692" y="276855"/>
                </a:cubicBezTo>
                <a:cubicBezTo>
                  <a:pt x="139158" y="267620"/>
                  <a:pt x="132278" y="256567"/>
                  <a:pt x="120053" y="243697"/>
                </a:cubicBezTo>
                <a:cubicBezTo>
                  <a:pt x="107828" y="230826"/>
                  <a:pt x="109786" y="227998"/>
                  <a:pt x="125926" y="235211"/>
                </a:cubicBezTo>
                <a:cubicBezTo>
                  <a:pt x="142066" y="242424"/>
                  <a:pt x="152466" y="246031"/>
                  <a:pt x="157126" y="246031"/>
                </a:cubicBezTo>
                <a:cubicBezTo>
                  <a:pt x="161500" y="246031"/>
                  <a:pt x="165956" y="241714"/>
                  <a:pt x="170495" y="233081"/>
                </a:cubicBezTo>
                <a:cubicBezTo>
                  <a:pt x="175034" y="224449"/>
                  <a:pt x="179777" y="212241"/>
                  <a:pt x="184724" y="196460"/>
                </a:cubicBezTo>
                <a:cubicBezTo>
                  <a:pt x="189671" y="180679"/>
                  <a:pt x="192145" y="169325"/>
                  <a:pt x="192145" y="162398"/>
                </a:cubicBezTo>
                <a:cubicBezTo>
                  <a:pt x="192145" y="156849"/>
                  <a:pt x="190650" y="153224"/>
                  <a:pt x="187660" y="151525"/>
                </a:cubicBezTo>
                <a:cubicBezTo>
                  <a:pt x="184670" y="149826"/>
                  <a:pt x="180677" y="149202"/>
                  <a:pt x="175679" y="149654"/>
                </a:cubicBezTo>
                <a:cubicBezTo>
                  <a:pt x="170681" y="150105"/>
                  <a:pt x="164949" y="150331"/>
                  <a:pt x="158481" y="150331"/>
                </a:cubicBezTo>
                <a:cubicBezTo>
                  <a:pt x="152545" y="150331"/>
                  <a:pt x="146981" y="148976"/>
                  <a:pt x="141789" y="146266"/>
                </a:cubicBezTo>
                <a:cubicBezTo>
                  <a:pt x="134619" y="163761"/>
                  <a:pt x="125309" y="180299"/>
                  <a:pt x="113858" y="195879"/>
                </a:cubicBezTo>
                <a:cubicBezTo>
                  <a:pt x="102408" y="211460"/>
                  <a:pt x="88899" y="225886"/>
                  <a:pt x="73333" y="239158"/>
                </a:cubicBezTo>
                <a:cubicBezTo>
                  <a:pt x="57767" y="252430"/>
                  <a:pt x="39257" y="263440"/>
                  <a:pt x="17804" y="272187"/>
                </a:cubicBezTo>
                <a:cubicBezTo>
                  <a:pt x="-3649" y="280935"/>
                  <a:pt x="-5714" y="278081"/>
                  <a:pt x="11609" y="263626"/>
                </a:cubicBezTo>
                <a:cubicBezTo>
                  <a:pt x="28932" y="249171"/>
                  <a:pt x="43627" y="235906"/>
                  <a:pt x="55694" y="223832"/>
                </a:cubicBezTo>
                <a:cubicBezTo>
                  <a:pt x="67762" y="211757"/>
                  <a:pt x="79392" y="197890"/>
                  <a:pt x="90584" y="182231"/>
                </a:cubicBezTo>
                <a:cubicBezTo>
                  <a:pt x="101777" y="166571"/>
                  <a:pt x="110252" y="151206"/>
                  <a:pt x="116009" y="136134"/>
                </a:cubicBezTo>
                <a:cubicBezTo>
                  <a:pt x="121767" y="121063"/>
                  <a:pt x="125097" y="110042"/>
                  <a:pt x="126001" y="103073"/>
                </a:cubicBezTo>
                <a:cubicBezTo>
                  <a:pt x="103989" y="105769"/>
                  <a:pt x="84658" y="108917"/>
                  <a:pt x="68009" y="112516"/>
                </a:cubicBezTo>
                <a:cubicBezTo>
                  <a:pt x="51360" y="116115"/>
                  <a:pt x="40085" y="118141"/>
                  <a:pt x="34184" y="118593"/>
                </a:cubicBezTo>
                <a:cubicBezTo>
                  <a:pt x="28283" y="119044"/>
                  <a:pt x="19614" y="115423"/>
                  <a:pt x="8178" y="107730"/>
                </a:cubicBezTo>
                <a:cubicBezTo>
                  <a:pt x="-3258" y="100036"/>
                  <a:pt x="-1749" y="96190"/>
                  <a:pt x="12706" y="96190"/>
                </a:cubicBezTo>
                <a:cubicBezTo>
                  <a:pt x="25053" y="96190"/>
                  <a:pt x="39967" y="94849"/>
                  <a:pt x="57448" y="92167"/>
                </a:cubicBezTo>
                <a:cubicBezTo>
                  <a:pt x="74928" y="89486"/>
                  <a:pt x="104975" y="85227"/>
                  <a:pt x="147587" y="79390"/>
                </a:cubicBezTo>
                <a:cubicBezTo>
                  <a:pt x="190198" y="73554"/>
                  <a:pt x="220603" y="68366"/>
                  <a:pt x="238801" y="63827"/>
                </a:cubicBezTo>
                <a:cubicBezTo>
                  <a:pt x="243350" y="62693"/>
                  <a:pt x="247701" y="62000"/>
                  <a:pt x="251854" y="61750"/>
                </a:cubicBezTo>
                <a:close/>
                <a:moveTo>
                  <a:pt x="898739" y="36988"/>
                </a:moveTo>
                <a:cubicBezTo>
                  <a:pt x="903482" y="36662"/>
                  <a:pt x="907961" y="36857"/>
                  <a:pt x="912177" y="37574"/>
                </a:cubicBezTo>
                <a:cubicBezTo>
                  <a:pt x="920609" y="39008"/>
                  <a:pt x="928099" y="42744"/>
                  <a:pt x="934645" y="48781"/>
                </a:cubicBezTo>
                <a:cubicBezTo>
                  <a:pt x="941191" y="54818"/>
                  <a:pt x="938940" y="59525"/>
                  <a:pt x="927891" y="62902"/>
                </a:cubicBezTo>
                <a:cubicBezTo>
                  <a:pt x="916842" y="66280"/>
                  <a:pt x="901171" y="69320"/>
                  <a:pt x="880880" y="72023"/>
                </a:cubicBezTo>
                <a:cubicBezTo>
                  <a:pt x="860588" y="74726"/>
                  <a:pt x="841093" y="77418"/>
                  <a:pt x="822393" y="80100"/>
                </a:cubicBezTo>
                <a:cubicBezTo>
                  <a:pt x="802389" y="81921"/>
                  <a:pt x="785313" y="78433"/>
                  <a:pt x="771166" y="69635"/>
                </a:cubicBezTo>
                <a:cubicBezTo>
                  <a:pt x="757020" y="60837"/>
                  <a:pt x="758812" y="55879"/>
                  <a:pt x="776544" y="54761"/>
                </a:cubicBezTo>
                <a:cubicBezTo>
                  <a:pt x="794276" y="53642"/>
                  <a:pt x="813936" y="51509"/>
                  <a:pt x="835525" y="48361"/>
                </a:cubicBezTo>
                <a:cubicBezTo>
                  <a:pt x="857114" y="45214"/>
                  <a:pt x="873179" y="42270"/>
                  <a:pt x="883719" y="39532"/>
                </a:cubicBezTo>
                <a:cubicBezTo>
                  <a:pt x="888989" y="38162"/>
                  <a:pt x="893996" y="37314"/>
                  <a:pt x="898739" y="36988"/>
                </a:cubicBezTo>
                <a:close/>
                <a:moveTo>
                  <a:pt x="413461" y="35520"/>
                </a:moveTo>
                <a:cubicBezTo>
                  <a:pt x="423183" y="36473"/>
                  <a:pt x="431981" y="40413"/>
                  <a:pt x="439854" y="47340"/>
                </a:cubicBezTo>
                <a:cubicBezTo>
                  <a:pt x="447727" y="54266"/>
                  <a:pt x="450792" y="63487"/>
                  <a:pt x="449050" y="75002"/>
                </a:cubicBezTo>
                <a:cubicBezTo>
                  <a:pt x="447307" y="86517"/>
                  <a:pt x="438527" y="85958"/>
                  <a:pt x="422710" y="73324"/>
                </a:cubicBezTo>
                <a:cubicBezTo>
                  <a:pt x="413575" y="66011"/>
                  <a:pt x="407319" y="57643"/>
                  <a:pt x="403942" y="48222"/>
                </a:cubicBezTo>
                <a:cubicBezTo>
                  <a:pt x="400565" y="38800"/>
                  <a:pt x="403738" y="34566"/>
                  <a:pt x="413461" y="35520"/>
                </a:cubicBezTo>
                <a:close/>
                <a:moveTo>
                  <a:pt x="134885" y="6865"/>
                </a:moveTo>
                <a:cubicBezTo>
                  <a:pt x="138785" y="7068"/>
                  <a:pt x="142800" y="7646"/>
                  <a:pt x="146930" y="8600"/>
                </a:cubicBezTo>
                <a:cubicBezTo>
                  <a:pt x="155190" y="10507"/>
                  <a:pt x="162568" y="14228"/>
                  <a:pt x="169065" y="19764"/>
                </a:cubicBezTo>
                <a:cubicBezTo>
                  <a:pt x="175561" y="25299"/>
                  <a:pt x="177973" y="33595"/>
                  <a:pt x="176303" y="44651"/>
                </a:cubicBezTo>
                <a:cubicBezTo>
                  <a:pt x="174632" y="55707"/>
                  <a:pt x="167620" y="57690"/>
                  <a:pt x="155266" y="50599"/>
                </a:cubicBezTo>
                <a:cubicBezTo>
                  <a:pt x="142912" y="43507"/>
                  <a:pt x="132734" y="35954"/>
                  <a:pt x="124732" y="27937"/>
                </a:cubicBezTo>
                <a:cubicBezTo>
                  <a:pt x="116587" y="15332"/>
                  <a:pt x="116185" y="8481"/>
                  <a:pt x="123527" y="7384"/>
                </a:cubicBezTo>
                <a:cubicBezTo>
                  <a:pt x="127198" y="6836"/>
                  <a:pt x="130984" y="6663"/>
                  <a:pt x="134885" y="6865"/>
                </a:cubicBezTo>
                <a:close/>
                <a:moveTo>
                  <a:pt x="509028" y="115"/>
                </a:moveTo>
                <a:cubicBezTo>
                  <a:pt x="510672" y="-117"/>
                  <a:pt x="512759" y="5"/>
                  <a:pt x="515291" y="480"/>
                </a:cubicBezTo>
                <a:cubicBezTo>
                  <a:pt x="525415" y="2380"/>
                  <a:pt x="534438" y="6162"/>
                  <a:pt x="542361" y="11826"/>
                </a:cubicBezTo>
                <a:cubicBezTo>
                  <a:pt x="550284" y="17491"/>
                  <a:pt x="552206" y="23747"/>
                  <a:pt x="548126" y="30594"/>
                </a:cubicBezTo>
                <a:cubicBezTo>
                  <a:pt x="544046" y="37441"/>
                  <a:pt x="541591" y="54804"/>
                  <a:pt x="540759" y="82681"/>
                </a:cubicBezTo>
                <a:cubicBezTo>
                  <a:pt x="549592" y="81032"/>
                  <a:pt x="558483" y="78820"/>
                  <a:pt x="567432" y="76045"/>
                </a:cubicBezTo>
                <a:cubicBezTo>
                  <a:pt x="576380" y="73270"/>
                  <a:pt x="584296" y="75113"/>
                  <a:pt x="591179" y="81573"/>
                </a:cubicBezTo>
                <a:cubicBezTo>
                  <a:pt x="598062" y="88034"/>
                  <a:pt x="595101" y="93677"/>
                  <a:pt x="582295" y="98502"/>
                </a:cubicBezTo>
                <a:cubicBezTo>
                  <a:pt x="569489" y="103328"/>
                  <a:pt x="555587" y="106923"/>
                  <a:pt x="540587" y="109289"/>
                </a:cubicBezTo>
                <a:lnTo>
                  <a:pt x="539404" y="148804"/>
                </a:lnTo>
                <a:cubicBezTo>
                  <a:pt x="573074" y="144358"/>
                  <a:pt x="595703" y="140999"/>
                  <a:pt x="607290" y="138726"/>
                </a:cubicBezTo>
                <a:cubicBezTo>
                  <a:pt x="618877" y="136453"/>
                  <a:pt x="628969" y="136794"/>
                  <a:pt x="637566" y="139748"/>
                </a:cubicBezTo>
                <a:cubicBezTo>
                  <a:pt x="646163" y="142702"/>
                  <a:pt x="652200" y="147904"/>
                  <a:pt x="655678" y="155354"/>
                </a:cubicBezTo>
                <a:cubicBezTo>
                  <a:pt x="659155" y="162804"/>
                  <a:pt x="654591" y="166303"/>
                  <a:pt x="641986" y="165851"/>
                </a:cubicBezTo>
                <a:cubicBezTo>
                  <a:pt x="629381" y="165399"/>
                  <a:pt x="613908" y="165847"/>
                  <a:pt x="595567" y="167195"/>
                </a:cubicBezTo>
                <a:cubicBezTo>
                  <a:pt x="577226" y="168543"/>
                  <a:pt x="552654" y="170737"/>
                  <a:pt x="521851" y="173777"/>
                </a:cubicBezTo>
                <a:cubicBezTo>
                  <a:pt x="531760" y="182066"/>
                  <a:pt x="534668" y="187953"/>
                  <a:pt x="530574" y="191437"/>
                </a:cubicBezTo>
                <a:cubicBezTo>
                  <a:pt x="526480" y="194922"/>
                  <a:pt x="521184" y="200346"/>
                  <a:pt x="514688" y="207710"/>
                </a:cubicBezTo>
                <a:cubicBezTo>
                  <a:pt x="508192" y="215074"/>
                  <a:pt x="503040" y="220372"/>
                  <a:pt x="499233" y="223606"/>
                </a:cubicBezTo>
                <a:cubicBezTo>
                  <a:pt x="495426" y="226840"/>
                  <a:pt x="495609" y="228249"/>
                  <a:pt x="499782" y="227833"/>
                </a:cubicBezTo>
                <a:cubicBezTo>
                  <a:pt x="503955" y="227417"/>
                  <a:pt x="526555" y="225137"/>
                  <a:pt x="567582" y="220993"/>
                </a:cubicBezTo>
                <a:cubicBezTo>
                  <a:pt x="562190" y="213091"/>
                  <a:pt x="557469" y="204709"/>
                  <a:pt x="553418" y="195847"/>
                </a:cubicBezTo>
                <a:cubicBezTo>
                  <a:pt x="549366" y="186985"/>
                  <a:pt x="551611" y="184013"/>
                  <a:pt x="560150" y="186931"/>
                </a:cubicBezTo>
                <a:cubicBezTo>
                  <a:pt x="568690" y="189849"/>
                  <a:pt x="577161" y="195044"/>
                  <a:pt x="585565" y="202515"/>
                </a:cubicBezTo>
                <a:cubicBezTo>
                  <a:pt x="593968" y="209986"/>
                  <a:pt x="601425" y="218863"/>
                  <a:pt x="607935" y="229145"/>
                </a:cubicBezTo>
                <a:cubicBezTo>
                  <a:pt x="614446" y="239427"/>
                  <a:pt x="616002" y="250458"/>
                  <a:pt x="612603" y="262239"/>
                </a:cubicBezTo>
                <a:cubicBezTo>
                  <a:pt x="609205" y="274019"/>
                  <a:pt x="603909" y="276726"/>
                  <a:pt x="596718" y="270359"/>
                </a:cubicBezTo>
                <a:cubicBezTo>
                  <a:pt x="589526" y="263992"/>
                  <a:pt x="581800" y="252778"/>
                  <a:pt x="573540" y="236717"/>
                </a:cubicBezTo>
                <a:cubicBezTo>
                  <a:pt x="529645" y="244790"/>
                  <a:pt x="500685" y="251240"/>
                  <a:pt x="486660" y="256065"/>
                </a:cubicBezTo>
                <a:cubicBezTo>
                  <a:pt x="472636" y="260891"/>
                  <a:pt x="461020" y="265845"/>
                  <a:pt x="451814" y="270929"/>
                </a:cubicBezTo>
                <a:cubicBezTo>
                  <a:pt x="442607" y="276012"/>
                  <a:pt x="438004" y="271778"/>
                  <a:pt x="438004" y="258227"/>
                </a:cubicBezTo>
                <a:cubicBezTo>
                  <a:pt x="438004" y="245421"/>
                  <a:pt x="441671" y="237796"/>
                  <a:pt x="449007" y="235351"/>
                </a:cubicBezTo>
                <a:cubicBezTo>
                  <a:pt x="456341" y="232906"/>
                  <a:pt x="462314" y="230005"/>
                  <a:pt x="466925" y="226650"/>
                </a:cubicBezTo>
                <a:cubicBezTo>
                  <a:pt x="471535" y="223294"/>
                  <a:pt x="477999" y="216579"/>
                  <a:pt x="486316" y="206505"/>
                </a:cubicBezTo>
                <a:cubicBezTo>
                  <a:pt x="494633" y="196431"/>
                  <a:pt x="499681" y="186253"/>
                  <a:pt x="501459" y="175971"/>
                </a:cubicBezTo>
                <a:cubicBezTo>
                  <a:pt x="485140" y="179485"/>
                  <a:pt x="472614" y="182389"/>
                  <a:pt x="463881" y="184683"/>
                </a:cubicBezTo>
                <a:cubicBezTo>
                  <a:pt x="455148" y="186978"/>
                  <a:pt x="446178" y="184052"/>
                  <a:pt x="436971" y="175907"/>
                </a:cubicBezTo>
                <a:cubicBezTo>
                  <a:pt x="427765" y="167762"/>
                  <a:pt x="429938" y="163689"/>
                  <a:pt x="443489" y="163689"/>
                </a:cubicBezTo>
                <a:cubicBezTo>
                  <a:pt x="454861" y="163689"/>
                  <a:pt x="478228" y="159896"/>
                  <a:pt x="513591" y="152310"/>
                </a:cubicBezTo>
                <a:lnTo>
                  <a:pt x="513591" y="113871"/>
                </a:lnTo>
                <a:cubicBezTo>
                  <a:pt x="501574" y="115678"/>
                  <a:pt x="490697" y="114015"/>
                  <a:pt x="480960" y="108881"/>
                </a:cubicBezTo>
                <a:cubicBezTo>
                  <a:pt x="471223" y="103747"/>
                  <a:pt x="471359" y="99922"/>
                  <a:pt x="481369" y="97405"/>
                </a:cubicBezTo>
                <a:cubicBezTo>
                  <a:pt x="491378" y="94888"/>
                  <a:pt x="502119" y="92103"/>
                  <a:pt x="513591" y="89048"/>
                </a:cubicBezTo>
                <a:cubicBezTo>
                  <a:pt x="513591" y="74177"/>
                  <a:pt x="513376" y="59930"/>
                  <a:pt x="512946" y="46307"/>
                </a:cubicBezTo>
                <a:cubicBezTo>
                  <a:pt x="512516" y="32684"/>
                  <a:pt x="510268" y="21165"/>
                  <a:pt x="506202" y="11751"/>
                </a:cubicBezTo>
                <a:cubicBezTo>
                  <a:pt x="503153" y="4690"/>
                  <a:pt x="504095" y="812"/>
                  <a:pt x="509028" y="1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任意多边形: 形状 24"/>
          <p:cNvSpPr/>
          <p:nvPr/>
        </p:nvSpPr>
        <p:spPr>
          <a:xfrm>
            <a:off x="5220438" y="2022938"/>
            <a:ext cx="1170875" cy="244759"/>
          </a:xfrm>
          <a:custGeom>
            <a:avLst/>
            <a:gdLst/>
            <a:ahLst/>
            <a:cxnLst/>
            <a:rect l="l" t="t" r="r" b="b"/>
            <a:pathLst>
              <a:path w="1170875" h="244759">
                <a:moveTo>
                  <a:pt x="911547" y="139142"/>
                </a:moveTo>
                <a:lnTo>
                  <a:pt x="1170875" y="139142"/>
                </a:lnTo>
                <a:lnTo>
                  <a:pt x="1170875" y="168977"/>
                </a:lnTo>
                <a:lnTo>
                  <a:pt x="911547" y="168977"/>
                </a:lnTo>
                <a:close/>
                <a:moveTo>
                  <a:pt x="911547" y="71643"/>
                </a:moveTo>
                <a:lnTo>
                  <a:pt x="1170875" y="71643"/>
                </a:lnTo>
                <a:lnTo>
                  <a:pt x="1170875" y="101478"/>
                </a:lnTo>
                <a:lnTo>
                  <a:pt x="911547" y="101478"/>
                </a:lnTo>
                <a:close/>
                <a:moveTo>
                  <a:pt x="188267" y="5520"/>
                </a:moveTo>
                <a:lnTo>
                  <a:pt x="302615" y="5520"/>
                </a:lnTo>
                <a:lnTo>
                  <a:pt x="302615" y="36688"/>
                </a:lnTo>
                <a:lnTo>
                  <a:pt x="215477" y="36688"/>
                </a:lnTo>
                <a:cubicBezTo>
                  <a:pt x="211333" y="59203"/>
                  <a:pt x="207088" y="75794"/>
                  <a:pt x="202743" y="86463"/>
                </a:cubicBezTo>
                <a:cubicBezTo>
                  <a:pt x="212666" y="81086"/>
                  <a:pt x="223902" y="78637"/>
                  <a:pt x="236450" y="79118"/>
                </a:cubicBezTo>
                <a:cubicBezTo>
                  <a:pt x="248997" y="79598"/>
                  <a:pt x="261011" y="82470"/>
                  <a:pt x="272490" y="87732"/>
                </a:cubicBezTo>
                <a:cubicBezTo>
                  <a:pt x="283970" y="92995"/>
                  <a:pt x="292276" y="100061"/>
                  <a:pt x="297410" y="108931"/>
                </a:cubicBezTo>
                <a:cubicBezTo>
                  <a:pt x="302544" y="117800"/>
                  <a:pt x="306265" y="126612"/>
                  <a:pt x="308574" y="135367"/>
                </a:cubicBezTo>
                <a:cubicBezTo>
                  <a:pt x="310883" y="144122"/>
                  <a:pt x="311800" y="153637"/>
                  <a:pt x="311327" y="163911"/>
                </a:cubicBezTo>
                <a:cubicBezTo>
                  <a:pt x="310854" y="174186"/>
                  <a:pt x="308742" y="184712"/>
                  <a:pt x="304992" y="195488"/>
                </a:cubicBezTo>
                <a:cubicBezTo>
                  <a:pt x="301242" y="206265"/>
                  <a:pt x="295531" y="215253"/>
                  <a:pt x="287859" y="222452"/>
                </a:cubicBezTo>
                <a:cubicBezTo>
                  <a:pt x="280187" y="229650"/>
                  <a:pt x="270931" y="235358"/>
                  <a:pt x="260090" y="239574"/>
                </a:cubicBezTo>
                <a:cubicBezTo>
                  <a:pt x="249248" y="243790"/>
                  <a:pt x="236701" y="245435"/>
                  <a:pt x="222446" y="244510"/>
                </a:cubicBezTo>
                <a:cubicBezTo>
                  <a:pt x="208192" y="243585"/>
                  <a:pt x="194634" y="238358"/>
                  <a:pt x="181771" y="228829"/>
                </a:cubicBezTo>
                <a:cubicBezTo>
                  <a:pt x="168907" y="219300"/>
                  <a:pt x="160095" y="202361"/>
                  <a:pt x="155334" y="178011"/>
                </a:cubicBezTo>
                <a:lnTo>
                  <a:pt x="186890" y="168805"/>
                </a:lnTo>
                <a:cubicBezTo>
                  <a:pt x="193472" y="194373"/>
                  <a:pt x="203643" y="208190"/>
                  <a:pt x="217402" y="210255"/>
                </a:cubicBezTo>
                <a:cubicBezTo>
                  <a:pt x="231162" y="212320"/>
                  <a:pt x="242333" y="210879"/>
                  <a:pt x="250915" y="205932"/>
                </a:cubicBezTo>
                <a:cubicBezTo>
                  <a:pt x="259498" y="200984"/>
                  <a:pt x="265736" y="193979"/>
                  <a:pt x="269629" y="184916"/>
                </a:cubicBezTo>
                <a:cubicBezTo>
                  <a:pt x="273523" y="175853"/>
                  <a:pt x="275251" y="165758"/>
                  <a:pt x="274813" y="154630"/>
                </a:cubicBezTo>
                <a:cubicBezTo>
                  <a:pt x="274376" y="143502"/>
                  <a:pt x="271494" y="134249"/>
                  <a:pt x="266166" y="126871"/>
                </a:cubicBezTo>
                <a:cubicBezTo>
                  <a:pt x="260839" y="119492"/>
                  <a:pt x="254067" y="114542"/>
                  <a:pt x="245850" y="112018"/>
                </a:cubicBezTo>
                <a:cubicBezTo>
                  <a:pt x="237633" y="109494"/>
                  <a:pt x="228330" y="109508"/>
                  <a:pt x="217940" y="112061"/>
                </a:cubicBezTo>
                <a:cubicBezTo>
                  <a:pt x="207551" y="114613"/>
                  <a:pt x="198577" y="120987"/>
                  <a:pt x="191020" y="131183"/>
                </a:cubicBezTo>
                <a:lnTo>
                  <a:pt x="162089" y="127892"/>
                </a:lnTo>
                <a:cubicBezTo>
                  <a:pt x="163895" y="119876"/>
                  <a:pt x="172621" y="79085"/>
                  <a:pt x="188267" y="5520"/>
                </a:cubicBezTo>
                <a:close/>
                <a:moveTo>
                  <a:pt x="413015" y="4143"/>
                </a:moveTo>
                <a:lnTo>
                  <a:pt x="505101" y="98617"/>
                </a:lnTo>
                <a:lnTo>
                  <a:pt x="598649" y="4143"/>
                </a:lnTo>
                <a:lnTo>
                  <a:pt x="615879" y="26493"/>
                </a:lnTo>
                <a:lnTo>
                  <a:pt x="525449" y="119460"/>
                </a:lnTo>
                <a:lnTo>
                  <a:pt x="615879" y="212428"/>
                </a:lnTo>
                <a:lnTo>
                  <a:pt x="598477" y="232411"/>
                </a:lnTo>
                <a:lnTo>
                  <a:pt x="505165" y="137916"/>
                </a:lnTo>
                <a:lnTo>
                  <a:pt x="416457" y="232411"/>
                </a:lnTo>
                <a:lnTo>
                  <a:pt x="411359" y="232411"/>
                </a:lnTo>
                <a:lnTo>
                  <a:pt x="395699" y="212428"/>
                </a:lnTo>
                <a:lnTo>
                  <a:pt x="487484" y="118105"/>
                </a:lnTo>
                <a:lnTo>
                  <a:pt x="395699" y="25116"/>
                </a:lnTo>
                <a:close/>
                <a:moveTo>
                  <a:pt x="56894" y="1455"/>
                </a:moveTo>
                <a:lnTo>
                  <a:pt x="79803" y="1455"/>
                </a:lnTo>
                <a:lnTo>
                  <a:pt x="79803" y="240499"/>
                </a:lnTo>
                <a:lnTo>
                  <a:pt x="44547" y="240499"/>
                </a:lnTo>
                <a:lnTo>
                  <a:pt x="44547" y="54241"/>
                </a:lnTo>
                <a:cubicBezTo>
                  <a:pt x="37406" y="65297"/>
                  <a:pt x="22557" y="76547"/>
                  <a:pt x="0" y="87991"/>
                </a:cubicBezTo>
                <a:lnTo>
                  <a:pt x="0" y="57188"/>
                </a:lnTo>
                <a:cubicBezTo>
                  <a:pt x="22915" y="41629"/>
                  <a:pt x="41880" y="23051"/>
                  <a:pt x="56894" y="1455"/>
                </a:cubicBezTo>
                <a:close/>
                <a:moveTo>
                  <a:pt x="797476" y="785"/>
                </a:moveTo>
                <a:cubicBezTo>
                  <a:pt x="805076" y="1873"/>
                  <a:pt x="812142" y="4093"/>
                  <a:pt x="818674" y="7445"/>
                </a:cubicBezTo>
                <a:cubicBezTo>
                  <a:pt x="831738" y="14149"/>
                  <a:pt x="840833" y="23843"/>
                  <a:pt x="845960" y="36527"/>
                </a:cubicBezTo>
                <a:cubicBezTo>
                  <a:pt x="851087" y="49211"/>
                  <a:pt x="851760" y="63189"/>
                  <a:pt x="847982" y="78462"/>
                </a:cubicBezTo>
                <a:cubicBezTo>
                  <a:pt x="844203" y="93734"/>
                  <a:pt x="833946" y="105909"/>
                  <a:pt x="817211" y="114986"/>
                </a:cubicBezTo>
                <a:cubicBezTo>
                  <a:pt x="829214" y="119116"/>
                  <a:pt x="838736" y="126831"/>
                  <a:pt x="845777" y="138131"/>
                </a:cubicBezTo>
                <a:cubicBezTo>
                  <a:pt x="852818" y="149431"/>
                  <a:pt x="855170" y="164266"/>
                  <a:pt x="852832" y="182636"/>
                </a:cubicBezTo>
                <a:cubicBezTo>
                  <a:pt x="850495" y="201006"/>
                  <a:pt x="842156" y="215920"/>
                  <a:pt x="827816" y="227377"/>
                </a:cubicBezTo>
                <a:cubicBezTo>
                  <a:pt x="813476" y="238835"/>
                  <a:pt x="797271" y="244331"/>
                  <a:pt x="779203" y="243865"/>
                </a:cubicBezTo>
                <a:cubicBezTo>
                  <a:pt x="761134" y="243399"/>
                  <a:pt x="745435" y="237695"/>
                  <a:pt x="732106" y="226754"/>
                </a:cubicBezTo>
                <a:cubicBezTo>
                  <a:pt x="718777" y="215812"/>
                  <a:pt x="710198" y="198984"/>
                  <a:pt x="706369" y="176269"/>
                </a:cubicBezTo>
                <a:lnTo>
                  <a:pt x="737924" y="170160"/>
                </a:lnTo>
                <a:cubicBezTo>
                  <a:pt x="742026" y="183998"/>
                  <a:pt x="747798" y="194205"/>
                  <a:pt x="755240" y="200780"/>
                </a:cubicBezTo>
                <a:cubicBezTo>
                  <a:pt x="762683" y="207355"/>
                  <a:pt x="771735" y="210671"/>
                  <a:pt x="782397" y="210728"/>
                </a:cubicBezTo>
                <a:cubicBezTo>
                  <a:pt x="793059" y="210786"/>
                  <a:pt x="801724" y="206452"/>
                  <a:pt x="808392" y="197725"/>
                </a:cubicBezTo>
                <a:cubicBezTo>
                  <a:pt x="815060" y="188999"/>
                  <a:pt x="817964" y="179001"/>
                  <a:pt x="817104" y="167729"/>
                </a:cubicBezTo>
                <a:cubicBezTo>
                  <a:pt x="816243" y="156458"/>
                  <a:pt x="811923" y="147746"/>
                  <a:pt x="804144" y="141594"/>
                </a:cubicBezTo>
                <a:cubicBezTo>
                  <a:pt x="796364" y="135442"/>
                  <a:pt x="782214" y="130904"/>
                  <a:pt x="761693" y="127978"/>
                </a:cubicBezTo>
                <a:lnTo>
                  <a:pt x="761693" y="104425"/>
                </a:lnTo>
                <a:cubicBezTo>
                  <a:pt x="781798" y="102517"/>
                  <a:pt x="795823" y="97810"/>
                  <a:pt x="803767" y="90303"/>
                </a:cubicBezTo>
                <a:cubicBezTo>
                  <a:pt x="811712" y="82796"/>
                  <a:pt x="815265" y="73080"/>
                  <a:pt x="814426" y="61156"/>
                </a:cubicBezTo>
                <a:cubicBezTo>
                  <a:pt x="813587" y="49233"/>
                  <a:pt x="808374" y="40600"/>
                  <a:pt x="798788" y="35258"/>
                </a:cubicBezTo>
                <a:cubicBezTo>
                  <a:pt x="789201" y="29916"/>
                  <a:pt x="778927" y="29350"/>
                  <a:pt x="767963" y="33559"/>
                </a:cubicBezTo>
                <a:cubicBezTo>
                  <a:pt x="757000" y="37768"/>
                  <a:pt x="747755" y="50512"/>
                  <a:pt x="740226" y="71793"/>
                </a:cubicBezTo>
                <a:lnTo>
                  <a:pt x="709057" y="66953"/>
                </a:lnTo>
                <a:cubicBezTo>
                  <a:pt x="714622" y="47881"/>
                  <a:pt x="722347" y="32695"/>
                  <a:pt x="732235" y="21395"/>
                </a:cubicBezTo>
                <a:cubicBezTo>
                  <a:pt x="742122" y="10095"/>
                  <a:pt x="755735" y="3269"/>
                  <a:pt x="773072" y="917"/>
                </a:cubicBezTo>
                <a:cubicBezTo>
                  <a:pt x="781741" y="-259"/>
                  <a:pt x="789875" y="-303"/>
                  <a:pt x="797476" y="78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对角圆角矩形 23"/>
          <p:cNvSpPr/>
          <p:nvPr/>
        </p:nvSpPr>
        <p:spPr>
          <a:xfrm>
            <a:off x="5519936" y="3002200"/>
            <a:ext cx="3168352" cy="456809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用竖式计算。</a:t>
            </a: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6512466" y="3492212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1 5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6152426" y="3881670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×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</a:p>
        </p:txBody>
      </p:sp>
      <p:cxnSp>
        <p:nvCxnSpPr>
          <p:cNvPr id="31" name="直接连接符 30"/>
          <p:cNvCxnSpPr/>
          <p:nvPr/>
        </p:nvCxnSpPr>
        <p:spPr>
          <a:xfrm>
            <a:off x="6090941" y="4426861"/>
            <a:ext cx="142963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669528" y="4143280"/>
            <a:ext cx="14879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6896409" y="4371174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6516744" y="4371174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6740815" y="1845702"/>
            <a:ext cx="14879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（盒）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4551414" y="4971349"/>
            <a:ext cx="3781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答：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筐草莓有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盒。</a:t>
            </a:r>
          </a:p>
        </p:txBody>
      </p:sp>
      <p:sp>
        <p:nvSpPr>
          <p:cNvPr id="26" name="TextBox 12_1_1"/>
          <p:cNvSpPr txBox="1"/>
          <p:nvPr/>
        </p:nvSpPr>
        <p:spPr>
          <a:xfrm>
            <a:off x="828096" y="315134"/>
            <a:ext cx="2367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defRPr/>
            </a:pPr>
            <a:r>
              <a:rPr lang="zh-CN" altLang="en-US" sz="3200" dirty="0">
                <a:solidFill>
                  <a:srgbClr val="000000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新知探究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65" t="14461" b="11465"/>
          <a:stretch>
            <a:fillRect/>
          </a:stretch>
        </p:blipFill>
        <p:spPr>
          <a:xfrm flipH="1">
            <a:off x="1153634" y="4112397"/>
            <a:ext cx="1770714" cy="2263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2" grpId="0" animBg="1"/>
      <p:bldP spid="23" grpId="0" autoUpdateAnimBg="0"/>
      <p:bldP spid="29" grpId="0" autoUpdateAnimBg="0"/>
      <p:bldP spid="32" grpId="0" autoUpdateAnimBg="0"/>
      <p:bldP spid="33" grpId="0" autoUpdateAnimBg="0"/>
      <p:bldP spid="34" grpId="0" autoUpdateAnimBg="0"/>
      <p:bldP spid="16" grpId="0"/>
      <p:bldP spid="17" grpId="0"/>
    </p:bldLst>
  </p:timing>
</p:sld>
</file>

<file path=ppt/theme/theme1.xml><?xml version="1.0" encoding="utf-8"?>
<a:theme xmlns:a="http://schemas.openxmlformats.org/drawingml/2006/main" name="www.2ppt.com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bpb1i1pq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 w="12700" cap="flat" cmpd="sng" algn="ctr">
          <a:noFill/>
          <a:prstDash val="solid"/>
          <a:miter lim="800000"/>
        </a:ln>
      </a:spPr>
      <a:bodyPr rtlCol="0" anchor="ctr"/>
      <a:lstStyle>
        <a:defPPr algn="ctr">
          <a:defRPr>
            <a:latin typeface="OPPOSans R" panose="00020600040101010101" pitchFamily="18" charset="-122"/>
            <a:ea typeface="OPPOSans R" panose="00020600040101010101" pitchFamily="18" charset="-122"/>
            <a:cs typeface="OPPOSans R" panose="00020600040101010101" pitchFamily="18" charset="-122"/>
            <a:sym typeface="OPPOSans R" panose="00020600040101010101" pitchFamily="18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Microsoft Office PowerPoint</Application>
  <PresentationFormat>宽屏</PresentationFormat>
  <Paragraphs>194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FandolFang R</vt:lpstr>
      <vt:lpstr>OPPOSans H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2020-06-28T02:58:00Z</dcterms:created>
  <dcterms:modified xsi:type="dcterms:W3CDTF">2023-01-17T00:07:41Z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0AD4C025C15745C8AD6CEBC15037E4D0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