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257"/>
    <a:srgbClr val="FED3E4"/>
    <a:srgbClr val="FE809B"/>
    <a:srgbClr val="F6F5FB"/>
    <a:srgbClr val="FFF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4660"/>
  </p:normalViewPr>
  <p:slideViewPr>
    <p:cSldViewPr snapToGrid="0">
      <p:cViewPr varScale="1">
        <p:scale>
          <a:sx n="61" d="100"/>
          <a:sy n="61" d="100"/>
        </p:scale>
        <p:origin x="-96" y="-13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79266-DF73-49E4-BBB8-63C94ECFA65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2F0F2-974B-4DAD-94E9-D45F95DE810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9100364" y="6422314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www.2ppt.com/moban/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www.2ppt.com/jieri/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www.2ppt.com/beijing/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www.2ppt.com/xiazai/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www.2ppt.com/word/              Excel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www.2ppt.com/ziliao/                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www.2ppt.com/fanwen/             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www.2ppt.com/jiaoan/  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字体下载：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www.2ppt.com/ziti/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rgbClr val="F8F6F6"/>
              </a:gs>
              <a:gs pos="48000">
                <a:srgbClr val="F6F5FB"/>
              </a:gs>
              <a:gs pos="100000">
                <a:srgbClr val="FFFBFC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3D9DB-5422-4B96-98A0-89DC47249BE8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00E8-DFC0-4F71-ADF2-4B7154AAF9D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0" y="3348110"/>
            <a:ext cx="8998990" cy="1374448"/>
          </a:xfrm>
          <a:prstGeom prst="rect">
            <a:avLst/>
          </a:prstGeom>
          <a:solidFill>
            <a:srgbClr val="FE809B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矩形 19"/>
          <p:cNvSpPr/>
          <p:nvPr/>
        </p:nvSpPr>
        <p:spPr>
          <a:xfrm>
            <a:off x="0" y="2131019"/>
            <a:ext cx="8420100" cy="1217092"/>
          </a:xfrm>
          <a:prstGeom prst="rect">
            <a:avLst/>
          </a:prstGeom>
          <a:solidFill>
            <a:srgbClr val="EA3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心形 8"/>
          <p:cNvSpPr/>
          <p:nvPr/>
        </p:nvSpPr>
        <p:spPr>
          <a:xfrm>
            <a:off x="9997797" y="2888938"/>
            <a:ext cx="1904145" cy="171225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/>
          <p:cNvGrpSpPr/>
          <p:nvPr/>
        </p:nvGrpSpPr>
        <p:grpSpPr>
          <a:xfrm>
            <a:off x="6731000" y="934387"/>
            <a:ext cx="4572453" cy="4111663"/>
            <a:chOff x="7899400" y="1171575"/>
            <a:chExt cx="3686175" cy="3314700"/>
          </a:xfrm>
        </p:grpSpPr>
        <p:sp>
          <p:nvSpPr>
            <p:cNvPr id="4" name="心形 3"/>
            <p:cNvSpPr/>
            <p:nvPr/>
          </p:nvSpPr>
          <p:spPr>
            <a:xfrm>
              <a:off x="7899400" y="1171575"/>
              <a:ext cx="3686175" cy="3314700"/>
            </a:xfrm>
            <a:prstGeom prst="heart">
              <a:avLst/>
            </a:prstGeom>
            <a:gradFill>
              <a:gsLst>
                <a:gs pos="0">
                  <a:schemeClr val="bg1"/>
                </a:gs>
                <a:gs pos="100000">
                  <a:srgbClr val="FFFBFC"/>
                </a:gs>
              </a:gsLst>
              <a:lin ang="7800000" scaled="0"/>
            </a:gradFill>
            <a:ln w="104775">
              <a:solidFill>
                <a:schemeClr val="bg1"/>
              </a:solidFill>
            </a:ln>
            <a:effectLst>
              <a:outerShdw blurRad="431800" dir="660000" sx="87000" sy="87000" algn="ctr" rotWithShape="0">
                <a:srgbClr val="000000">
                  <a:alpha val="52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" name="心形 1"/>
            <p:cNvSpPr/>
            <p:nvPr/>
          </p:nvSpPr>
          <p:spPr>
            <a:xfrm>
              <a:off x="7899400" y="1171575"/>
              <a:ext cx="3686175" cy="3314700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FFBFC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3" name="心形 12"/>
          <p:cNvSpPr/>
          <p:nvPr/>
        </p:nvSpPr>
        <p:spPr>
          <a:xfrm>
            <a:off x="9597479" y="4364857"/>
            <a:ext cx="1010047" cy="908258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心形 13"/>
          <p:cNvSpPr/>
          <p:nvPr/>
        </p:nvSpPr>
        <p:spPr>
          <a:xfrm>
            <a:off x="9255136" y="5046050"/>
            <a:ext cx="505024" cy="454130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心形 14"/>
          <p:cNvSpPr/>
          <p:nvPr/>
        </p:nvSpPr>
        <p:spPr>
          <a:xfrm>
            <a:off x="9749185" y="5533769"/>
            <a:ext cx="356899" cy="320932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2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2797" y="1129924"/>
            <a:ext cx="1784683" cy="4564311"/>
          </a:xfrm>
          <a:prstGeom prst="rect">
            <a:avLst/>
          </a:prstGeom>
        </p:spPr>
      </p:pic>
      <p:sp>
        <p:nvSpPr>
          <p:cNvPr id="18" name="矩形 17"/>
          <p:cNvSpPr/>
          <p:nvPr/>
        </p:nvSpPr>
        <p:spPr>
          <a:xfrm>
            <a:off x="1075798" y="2388161"/>
            <a:ext cx="54335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chemeClr val="bg1"/>
                </a:solidFill>
                <a:latin typeface="ITC Avant Garde Std XLt" panose="020B0302020202020204" pitchFamily="34" charset="0"/>
              </a:rPr>
              <a:t>Happy women's Day</a:t>
            </a:r>
          </a:p>
        </p:txBody>
      </p:sp>
      <p:sp>
        <p:nvSpPr>
          <p:cNvPr id="19" name="矩形 18"/>
          <p:cNvSpPr/>
          <p:nvPr/>
        </p:nvSpPr>
        <p:spPr>
          <a:xfrm>
            <a:off x="920627" y="3459023"/>
            <a:ext cx="574388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dirty="0" smtClean="0">
                <a:solidFill>
                  <a:srgbClr val="EA3257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妇女节快乐！</a:t>
            </a:r>
            <a:endParaRPr lang="en-US" altLang="zh-CN" sz="7200" dirty="0">
              <a:solidFill>
                <a:srgbClr val="EA3257"/>
              </a:solidFill>
              <a:latin typeface="方正正大黑简体" panose="02000000000000000000" pitchFamily="2" charset="-122"/>
              <a:ea typeface="方正正大黑简体" panose="02000000000000000000" pitchFamily="2" charset="-122"/>
            </a:endParaRPr>
          </a:p>
        </p:txBody>
      </p:sp>
      <p:sp>
        <p:nvSpPr>
          <p:cNvPr id="22" name="心形 21"/>
          <p:cNvSpPr/>
          <p:nvPr/>
        </p:nvSpPr>
        <p:spPr>
          <a:xfrm>
            <a:off x="527141" y="1569584"/>
            <a:ext cx="786972" cy="707665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心形 22"/>
          <p:cNvSpPr/>
          <p:nvPr/>
        </p:nvSpPr>
        <p:spPr>
          <a:xfrm>
            <a:off x="1225213" y="1157760"/>
            <a:ext cx="387687" cy="348618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心形 23"/>
          <p:cNvSpPr/>
          <p:nvPr/>
        </p:nvSpPr>
        <p:spPr>
          <a:xfrm>
            <a:off x="790609" y="850316"/>
            <a:ext cx="285189" cy="25644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3288412" y="281956"/>
            <a:ext cx="1305580" cy="1638405"/>
            <a:chOff x="3047112" y="274371"/>
            <a:chExt cx="1305580" cy="1638405"/>
          </a:xfrm>
        </p:grpSpPr>
        <p:grpSp>
          <p:nvGrpSpPr>
            <p:cNvPr id="5" name="组合 4"/>
            <p:cNvGrpSpPr/>
            <p:nvPr/>
          </p:nvGrpSpPr>
          <p:grpSpPr>
            <a:xfrm flipH="1">
              <a:off x="3047112" y="941710"/>
              <a:ext cx="965830" cy="971066"/>
              <a:chOff x="4240600" y="850316"/>
              <a:chExt cx="866631" cy="971066"/>
            </a:xfrm>
          </p:grpSpPr>
          <p:sp>
            <p:nvSpPr>
              <p:cNvPr id="9" name="心形 8"/>
              <p:cNvSpPr/>
              <p:nvPr/>
            </p:nvSpPr>
            <p:spPr>
              <a:xfrm>
                <a:off x="4483766" y="850316"/>
                <a:ext cx="623465" cy="560635"/>
              </a:xfrm>
              <a:prstGeom prst="heart">
                <a:avLst/>
              </a:prstGeom>
              <a:gradFill>
                <a:gsLst>
                  <a:gs pos="0">
                    <a:srgbClr val="FED3E4"/>
                  </a:gs>
                  <a:gs pos="100000">
                    <a:srgbClr val="FE809B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心形 12"/>
              <p:cNvSpPr/>
              <p:nvPr/>
            </p:nvSpPr>
            <p:spPr>
              <a:xfrm>
                <a:off x="4352692" y="1333569"/>
                <a:ext cx="330715" cy="297387"/>
              </a:xfrm>
              <a:prstGeom prst="heart">
                <a:avLst/>
              </a:prstGeom>
              <a:gradFill>
                <a:gsLst>
                  <a:gs pos="0">
                    <a:srgbClr val="FED3E4"/>
                  </a:gs>
                  <a:gs pos="100000">
                    <a:srgbClr val="FE809B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心形 13"/>
              <p:cNvSpPr/>
              <p:nvPr/>
            </p:nvSpPr>
            <p:spPr>
              <a:xfrm>
                <a:off x="4240600" y="1556609"/>
                <a:ext cx="165358" cy="148694"/>
              </a:xfrm>
              <a:prstGeom prst="heart">
                <a:avLst/>
              </a:prstGeom>
              <a:gradFill>
                <a:gsLst>
                  <a:gs pos="0">
                    <a:srgbClr val="FED3E4"/>
                  </a:gs>
                  <a:gs pos="100000">
                    <a:srgbClr val="FE809B">
                      <a:alpha val="45000"/>
                    </a:srgbClr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" name="心形 14"/>
              <p:cNvSpPr/>
              <p:nvPr/>
            </p:nvSpPr>
            <p:spPr>
              <a:xfrm>
                <a:off x="4402364" y="1716301"/>
                <a:ext cx="116858" cy="105081"/>
              </a:xfrm>
              <a:prstGeom prst="heart">
                <a:avLst/>
              </a:prstGeom>
              <a:gradFill>
                <a:gsLst>
                  <a:gs pos="0">
                    <a:srgbClr val="FED3E4"/>
                  </a:gs>
                  <a:gs pos="100000">
                    <a:srgbClr val="FE809B">
                      <a:alpha val="42000"/>
                    </a:srgbClr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16" name="图片 15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3768342" y="274371"/>
              <a:ext cx="584350" cy="1494471"/>
            </a:xfrm>
            <a:prstGeom prst="rect">
              <a:avLst/>
            </a:prstGeom>
          </p:spPr>
        </p:pic>
      </p:grpSp>
      <p:sp>
        <p:nvSpPr>
          <p:cNvPr id="19" name="矩形 18"/>
          <p:cNvSpPr/>
          <p:nvPr/>
        </p:nvSpPr>
        <p:spPr>
          <a:xfrm>
            <a:off x="4648304" y="603953"/>
            <a:ext cx="204094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7200" b="1" dirty="0" smtClean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目录</a:t>
            </a:r>
            <a:endParaRPr lang="en-US" altLang="zh-CN" sz="7200" b="1" dirty="0">
              <a:solidFill>
                <a:srgbClr val="EA3257"/>
              </a:solidFill>
              <a:latin typeface="方正美黑_GBK" panose="03000509000000000000" pitchFamily="65" charset="-122"/>
              <a:ea typeface="方正美黑_GBK" panose="03000509000000000000" pitchFamily="65" charset="-122"/>
            </a:endParaRPr>
          </a:p>
        </p:txBody>
      </p:sp>
      <p:grpSp>
        <p:nvGrpSpPr>
          <p:cNvPr id="31" name="组合 30"/>
          <p:cNvGrpSpPr/>
          <p:nvPr/>
        </p:nvGrpSpPr>
        <p:grpSpPr>
          <a:xfrm flipH="1">
            <a:off x="6821863" y="281956"/>
            <a:ext cx="1305868" cy="1638405"/>
            <a:chOff x="3047112" y="274371"/>
            <a:chExt cx="1305580" cy="1638405"/>
          </a:xfrm>
        </p:grpSpPr>
        <p:grpSp>
          <p:nvGrpSpPr>
            <p:cNvPr id="32" name="组合 31"/>
            <p:cNvGrpSpPr/>
            <p:nvPr/>
          </p:nvGrpSpPr>
          <p:grpSpPr>
            <a:xfrm flipH="1">
              <a:off x="3047112" y="941710"/>
              <a:ext cx="965830" cy="971066"/>
              <a:chOff x="4240600" y="850316"/>
              <a:chExt cx="866631" cy="971066"/>
            </a:xfrm>
          </p:grpSpPr>
          <p:sp>
            <p:nvSpPr>
              <p:cNvPr id="34" name="心形 33"/>
              <p:cNvSpPr/>
              <p:nvPr/>
            </p:nvSpPr>
            <p:spPr>
              <a:xfrm>
                <a:off x="4483766" y="850316"/>
                <a:ext cx="623465" cy="560635"/>
              </a:xfrm>
              <a:prstGeom prst="heart">
                <a:avLst/>
              </a:prstGeom>
              <a:gradFill>
                <a:gsLst>
                  <a:gs pos="0">
                    <a:srgbClr val="FED3E4"/>
                  </a:gs>
                  <a:gs pos="100000">
                    <a:srgbClr val="FE809B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心形 34"/>
              <p:cNvSpPr/>
              <p:nvPr/>
            </p:nvSpPr>
            <p:spPr>
              <a:xfrm>
                <a:off x="4352692" y="1333569"/>
                <a:ext cx="330715" cy="297387"/>
              </a:xfrm>
              <a:prstGeom prst="heart">
                <a:avLst/>
              </a:prstGeom>
              <a:gradFill>
                <a:gsLst>
                  <a:gs pos="0">
                    <a:srgbClr val="FED3E4"/>
                  </a:gs>
                  <a:gs pos="100000">
                    <a:srgbClr val="FE809B"/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心形 35"/>
              <p:cNvSpPr/>
              <p:nvPr/>
            </p:nvSpPr>
            <p:spPr>
              <a:xfrm>
                <a:off x="4240600" y="1556609"/>
                <a:ext cx="165358" cy="148694"/>
              </a:xfrm>
              <a:prstGeom prst="heart">
                <a:avLst/>
              </a:prstGeom>
              <a:gradFill>
                <a:gsLst>
                  <a:gs pos="0">
                    <a:srgbClr val="FED3E4"/>
                  </a:gs>
                  <a:gs pos="100000">
                    <a:srgbClr val="FE809B">
                      <a:alpha val="45000"/>
                    </a:srgbClr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心形 36"/>
              <p:cNvSpPr/>
              <p:nvPr/>
            </p:nvSpPr>
            <p:spPr>
              <a:xfrm>
                <a:off x="4402364" y="1716301"/>
                <a:ext cx="116858" cy="105081"/>
              </a:xfrm>
              <a:prstGeom prst="heart">
                <a:avLst/>
              </a:prstGeom>
              <a:gradFill>
                <a:gsLst>
                  <a:gs pos="0">
                    <a:srgbClr val="FED3E4"/>
                  </a:gs>
                  <a:gs pos="100000">
                    <a:srgbClr val="FE809B">
                      <a:alpha val="42000"/>
                    </a:srgbClr>
                  </a:gs>
                </a:gsLst>
                <a:lin ang="7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33" name="图片 32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3768342" y="274371"/>
              <a:ext cx="584350" cy="1494471"/>
            </a:xfrm>
            <a:prstGeom prst="rect">
              <a:avLst/>
            </a:prstGeom>
          </p:spPr>
        </p:pic>
      </p:grpSp>
      <p:sp>
        <p:nvSpPr>
          <p:cNvPr id="8" name="矩形 7"/>
          <p:cNvSpPr/>
          <p:nvPr/>
        </p:nvSpPr>
        <p:spPr>
          <a:xfrm>
            <a:off x="2235200" y="2077845"/>
            <a:ext cx="8153400" cy="802682"/>
          </a:xfrm>
          <a:prstGeom prst="rect">
            <a:avLst/>
          </a:prstGeom>
          <a:solidFill>
            <a:srgbClr val="EA3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心形 10"/>
          <p:cNvSpPr/>
          <p:nvPr/>
        </p:nvSpPr>
        <p:spPr>
          <a:xfrm>
            <a:off x="1591711" y="1833631"/>
            <a:ext cx="1286977" cy="1046896"/>
          </a:xfrm>
          <a:prstGeom prst="heart">
            <a:avLst/>
          </a:prstGeom>
          <a:solidFill>
            <a:srgbClr val="EA325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i="1" dirty="0" smtClean="0"/>
              <a:t>1</a:t>
            </a:r>
            <a:endParaRPr lang="zh-CN" altLang="en-US" sz="3600" i="1" dirty="0"/>
          </a:p>
        </p:txBody>
      </p:sp>
      <p:sp>
        <p:nvSpPr>
          <p:cNvPr id="38" name="矩形 37"/>
          <p:cNvSpPr/>
          <p:nvPr/>
        </p:nvSpPr>
        <p:spPr>
          <a:xfrm>
            <a:off x="3986529" y="2210012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单击此处添加您的标题</a:t>
            </a:r>
            <a:endParaRPr lang="en-US" altLang="zh-CN" sz="2800" dirty="0">
              <a:solidFill>
                <a:schemeClr val="bg1"/>
              </a:solidFill>
              <a:latin typeface="方正美黑_GBK" panose="03000509000000000000" pitchFamily="65" charset="-122"/>
              <a:ea typeface="方正美黑_GBK" panose="03000509000000000000" pitchFamily="65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235200" y="3256908"/>
            <a:ext cx="8153400" cy="802682"/>
          </a:xfrm>
          <a:prstGeom prst="rect">
            <a:avLst/>
          </a:prstGeom>
          <a:solidFill>
            <a:srgbClr val="EA3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心形 39"/>
          <p:cNvSpPr/>
          <p:nvPr/>
        </p:nvSpPr>
        <p:spPr>
          <a:xfrm>
            <a:off x="1591711" y="3012694"/>
            <a:ext cx="1286977" cy="1046896"/>
          </a:xfrm>
          <a:prstGeom prst="heart">
            <a:avLst/>
          </a:prstGeom>
          <a:solidFill>
            <a:srgbClr val="EA325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i="1" dirty="0" smtClean="0"/>
              <a:t>2</a:t>
            </a:r>
            <a:endParaRPr lang="zh-CN" altLang="en-US" sz="3600" i="1" dirty="0"/>
          </a:p>
        </p:txBody>
      </p:sp>
      <p:sp>
        <p:nvSpPr>
          <p:cNvPr id="41" name="矩形 40"/>
          <p:cNvSpPr/>
          <p:nvPr/>
        </p:nvSpPr>
        <p:spPr>
          <a:xfrm>
            <a:off x="3986529" y="3389075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单击此处添加您的标题</a:t>
            </a:r>
            <a:endParaRPr lang="en-US" altLang="zh-CN" sz="2800" dirty="0">
              <a:solidFill>
                <a:schemeClr val="bg1"/>
              </a:solidFill>
              <a:latin typeface="方正美黑_GBK" panose="03000509000000000000" pitchFamily="65" charset="-122"/>
              <a:ea typeface="方正美黑_GBK" panose="03000509000000000000" pitchFamily="65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235200" y="4435971"/>
            <a:ext cx="8153400" cy="802682"/>
          </a:xfrm>
          <a:prstGeom prst="rect">
            <a:avLst/>
          </a:prstGeom>
          <a:solidFill>
            <a:srgbClr val="EA325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心形 42"/>
          <p:cNvSpPr/>
          <p:nvPr/>
        </p:nvSpPr>
        <p:spPr>
          <a:xfrm>
            <a:off x="1591711" y="4191757"/>
            <a:ext cx="1286977" cy="1046896"/>
          </a:xfrm>
          <a:prstGeom prst="heart">
            <a:avLst/>
          </a:prstGeom>
          <a:solidFill>
            <a:srgbClr val="EA325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i="1" dirty="0" smtClean="0"/>
              <a:t>3</a:t>
            </a:r>
            <a:endParaRPr lang="zh-CN" altLang="en-US" sz="3600" i="1" dirty="0"/>
          </a:p>
        </p:txBody>
      </p:sp>
      <p:sp>
        <p:nvSpPr>
          <p:cNvPr id="44" name="矩形 43"/>
          <p:cNvSpPr/>
          <p:nvPr/>
        </p:nvSpPr>
        <p:spPr>
          <a:xfrm>
            <a:off x="3986529" y="4568138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单击此处添加您的标题</a:t>
            </a:r>
            <a:endParaRPr lang="en-US" altLang="zh-CN" sz="2800" dirty="0">
              <a:solidFill>
                <a:schemeClr val="bg1"/>
              </a:solidFill>
              <a:latin typeface="方正美黑_GBK" panose="03000509000000000000" pitchFamily="65" charset="-122"/>
              <a:ea typeface="方正美黑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心形 8"/>
          <p:cNvSpPr/>
          <p:nvPr/>
        </p:nvSpPr>
        <p:spPr>
          <a:xfrm flipH="1">
            <a:off x="3404806" y="941898"/>
            <a:ext cx="5800138" cy="467993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心形 12"/>
          <p:cNvSpPr/>
          <p:nvPr/>
        </p:nvSpPr>
        <p:spPr>
          <a:xfrm flipH="1">
            <a:off x="6763320" y="4245680"/>
            <a:ext cx="892507" cy="720133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心形 25"/>
          <p:cNvSpPr/>
          <p:nvPr/>
        </p:nvSpPr>
        <p:spPr>
          <a:xfrm flipH="1">
            <a:off x="4967972" y="4245680"/>
            <a:ext cx="892507" cy="720133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心形 26"/>
          <p:cNvSpPr/>
          <p:nvPr/>
        </p:nvSpPr>
        <p:spPr>
          <a:xfrm flipH="1">
            <a:off x="5674590" y="3789878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心形 27"/>
          <p:cNvSpPr/>
          <p:nvPr/>
        </p:nvSpPr>
        <p:spPr>
          <a:xfrm flipH="1">
            <a:off x="6759336" y="3665164"/>
            <a:ext cx="882442" cy="71201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心形 28"/>
          <p:cNvSpPr/>
          <p:nvPr/>
        </p:nvSpPr>
        <p:spPr>
          <a:xfrm flipH="1">
            <a:off x="4953923" y="3680961"/>
            <a:ext cx="882442" cy="71201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心形 29"/>
          <p:cNvSpPr/>
          <p:nvPr/>
        </p:nvSpPr>
        <p:spPr>
          <a:xfrm flipH="1">
            <a:off x="4317024" y="3680961"/>
            <a:ext cx="882442" cy="71201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心形 44"/>
          <p:cNvSpPr/>
          <p:nvPr/>
        </p:nvSpPr>
        <p:spPr>
          <a:xfrm flipH="1">
            <a:off x="7469250" y="3628851"/>
            <a:ext cx="882442" cy="71201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心形 14"/>
          <p:cNvSpPr/>
          <p:nvPr/>
        </p:nvSpPr>
        <p:spPr>
          <a:xfrm flipH="1">
            <a:off x="5559799" y="4392975"/>
            <a:ext cx="1504201" cy="121368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心形 50"/>
          <p:cNvSpPr/>
          <p:nvPr/>
        </p:nvSpPr>
        <p:spPr>
          <a:xfrm flipH="1">
            <a:off x="7827457" y="1838556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心形 51"/>
          <p:cNvSpPr/>
          <p:nvPr/>
        </p:nvSpPr>
        <p:spPr>
          <a:xfrm flipH="1">
            <a:off x="6759336" y="1592734"/>
            <a:ext cx="1617022" cy="1304722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3" name="心形 52"/>
          <p:cNvSpPr/>
          <p:nvPr/>
        </p:nvSpPr>
        <p:spPr>
          <a:xfrm flipH="1">
            <a:off x="5795039" y="2063382"/>
            <a:ext cx="1033719" cy="83407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4" name="心形 53"/>
          <p:cNvSpPr/>
          <p:nvPr/>
        </p:nvSpPr>
        <p:spPr>
          <a:xfrm flipH="1">
            <a:off x="6386866" y="2343676"/>
            <a:ext cx="1033719" cy="83407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5" name="心形 54"/>
          <p:cNvSpPr/>
          <p:nvPr/>
        </p:nvSpPr>
        <p:spPr>
          <a:xfrm flipH="1">
            <a:off x="4287696" y="1592734"/>
            <a:ext cx="1617022" cy="1304722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心形 55"/>
          <p:cNvSpPr/>
          <p:nvPr/>
        </p:nvSpPr>
        <p:spPr>
          <a:xfrm flipH="1">
            <a:off x="3460549" y="1838556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心形 56"/>
          <p:cNvSpPr/>
          <p:nvPr/>
        </p:nvSpPr>
        <p:spPr>
          <a:xfrm flipH="1">
            <a:off x="5255055" y="2343676"/>
            <a:ext cx="1033719" cy="83407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心形 57"/>
          <p:cNvSpPr/>
          <p:nvPr/>
        </p:nvSpPr>
        <p:spPr>
          <a:xfrm flipH="1">
            <a:off x="3675847" y="1193867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9" name="心形 58"/>
          <p:cNvSpPr/>
          <p:nvPr/>
        </p:nvSpPr>
        <p:spPr>
          <a:xfrm flipH="1">
            <a:off x="4618392" y="1155527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心形 59"/>
          <p:cNvSpPr/>
          <p:nvPr/>
        </p:nvSpPr>
        <p:spPr>
          <a:xfrm flipH="1">
            <a:off x="4134104" y="773949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心形 60"/>
          <p:cNvSpPr/>
          <p:nvPr/>
        </p:nvSpPr>
        <p:spPr>
          <a:xfrm flipH="1">
            <a:off x="6851357" y="1079200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心形 61"/>
          <p:cNvSpPr/>
          <p:nvPr/>
        </p:nvSpPr>
        <p:spPr>
          <a:xfrm flipH="1">
            <a:off x="7793902" y="1040860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3" name="心形 62"/>
          <p:cNvSpPr/>
          <p:nvPr/>
        </p:nvSpPr>
        <p:spPr>
          <a:xfrm flipH="1">
            <a:off x="7210673" y="773949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235200" y="2880527"/>
            <a:ext cx="8153400" cy="802682"/>
          </a:xfrm>
          <a:prstGeom prst="rect">
            <a:avLst/>
          </a:prstGeom>
          <a:solidFill>
            <a:srgbClr val="EA325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矩形 37"/>
          <p:cNvSpPr/>
          <p:nvPr/>
        </p:nvSpPr>
        <p:spPr>
          <a:xfrm>
            <a:off x="3760749" y="3012694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单击此处添</a:t>
            </a:r>
            <a:r>
              <a:rPr lang="zh-CN" altLang="en-US" sz="2800" dirty="0" smtClean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加</a:t>
            </a:r>
            <a:r>
              <a:rPr lang="zh-CN" altLang="en-US" sz="2800" dirty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过渡页</a:t>
            </a:r>
            <a:r>
              <a:rPr lang="zh-CN" altLang="en-US" sz="2800" dirty="0" smtClean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标</a:t>
            </a:r>
            <a:r>
              <a:rPr lang="zh-CN" altLang="en-US" sz="2800" dirty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题</a:t>
            </a:r>
            <a:endParaRPr lang="en-US" altLang="zh-CN" sz="2800" dirty="0">
              <a:solidFill>
                <a:schemeClr val="bg1"/>
              </a:solidFill>
              <a:latin typeface="方正美黑_GBK" panose="03000509000000000000" pitchFamily="65" charset="-122"/>
              <a:ea typeface="方正美黑_GBK" panose="03000509000000000000" pitchFamily="65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82710" y="1624597"/>
            <a:ext cx="2960374" cy="4470868"/>
          </a:xfrm>
          <a:prstGeom prst="rect">
            <a:avLst/>
          </a:prstGeom>
        </p:spPr>
      </p:pic>
      <p:sp>
        <p:nvSpPr>
          <p:cNvPr id="70" name="任意多边形 69"/>
          <p:cNvSpPr/>
          <p:nvPr/>
        </p:nvSpPr>
        <p:spPr>
          <a:xfrm rot="224550">
            <a:off x="-647914" y="5332826"/>
            <a:ext cx="13894014" cy="4378461"/>
          </a:xfrm>
          <a:custGeom>
            <a:avLst/>
            <a:gdLst>
              <a:gd name="connsiteX0" fmla="*/ 228600 w 13576300"/>
              <a:gd name="connsiteY0" fmla="*/ 0 h 2400300"/>
              <a:gd name="connsiteX1" fmla="*/ 4660900 w 13576300"/>
              <a:gd name="connsiteY1" fmla="*/ 393700 h 2400300"/>
              <a:gd name="connsiteX2" fmla="*/ 10172700 w 13576300"/>
              <a:gd name="connsiteY2" fmla="*/ 241300 h 2400300"/>
              <a:gd name="connsiteX3" fmla="*/ 13576300 w 13576300"/>
              <a:gd name="connsiteY3" fmla="*/ 723900 h 2400300"/>
              <a:gd name="connsiteX4" fmla="*/ 13500100 w 13576300"/>
              <a:gd name="connsiteY4" fmla="*/ 2400300 h 2400300"/>
              <a:gd name="connsiteX5" fmla="*/ 0 w 13576300"/>
              <a:gd name="connsiteY5" fmla="*/ 2324100 h 2400300"/>
              <a:gd name="connsiteX6" fmla="*/ 228600 w 13576300"/>
              <a:gd name="connsiteY6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76300" h="2400300">
                <a:moveTo>
                  <a:pt x="228600" y="0"/>
                </a:moveTo>
                <a:cubicBezTo>
                  <a:pt x="1616075" y="176741"/>
                  <a:pt x="3003550" y="353483"/>
                  <a:pt x="4660900" y="393700"/>
                </a:cubicBezTo>
                <a:cubicBezTo>
                  <a:pt x="6318250" y="433917"/>
                  <a:pt x="8686800" y="186267"/>
                  <a:pt x="10172700" y="241300"/>
                </a:cubicBezTo>
                <a:cubicBezTo>
                  <a:pt x="11658600" y="296333"/>
                  <a:pt x="13013267" y="368300"/>
                  <a:pt x="13576300" y="723900"/>
                </a:cubicBezTo>
                <a:lnTo>
                  <a:pt x="13500100" y="2400300"/>
                </a:lnTo>
                <a:lnTo>
                  <a:pt x="0" y="2324100"/>
                </a:lnTo>
                <a:lnTo>
                  <a:pt x="228600" y="0"/>
                </a:lnTo>
                <a:close/>
              </a:path>
            </a:pathLst>
          </a:custGeom>
          <a:gradFill flip="none" rotWithShape="1">
            <a:gsLst>
              <a:gs pos="0">
                <a:srgbClr val="EA3257"/>
              </a:gs>
              <a:gs pos="100000">
                <a:schemeClr val="bg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2" name="组合 31"/>
          <p:cNvGrpSpPr/>
          <p:nvPr/>
        </p:nvGrpSpPr>
        <p:grpSpPr>
          <a:xfrm>
            <a:off x="8828581" y="-58205"/>
            <a:ext cx="2602245" cy="2175015"/>
            <a:chOff x="3404806" y="773949"/>
            <a:chExt cx="5800138" cy="4847888"/>
          </a:xfrm>
        </p:grpSpPr>
        <p:sp>
          <p:nvSpPr>
            <p:cNvPr id="33" name="心形 32"/>
            <p:cNvSpPr/>
            <p:nvPr/>
          </p:nvSpPr>
          <p:spPr>
            <a:xfrm flipH="1">
              <a:off x="3404806" y="941898"/>
              <a:ext cx="5800138" cy="467993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心形 33"/>
            <p:cNvSpPr/>
            <p:nvPr/>
          </p:nvSpPr>
          <p:spPr>
            <a:xfrm flipH="1">
              <a:off x="6763320" y="4245680"/>
              <a:ext cx="892507" cy="720133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心形 34"/>
            <p:cNvSpPr/>
            <p:nvPr/>
          </p:nvSpPr>
          <p:spPr>
            <a:xfrm flipH="1">
              <a:off x="4967972" y="4245680"/>
              <a:ext cx="892507" cy="720133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6" name="心形 35"/>
            <p:cNvSpPr/>
            <p:nvPr/>
          </p:nvSpPr>
          <p:spPr>
            <a:xfrm flipH="1">
              <a:off x="5674590" y="3789878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7" name="心形 36"/>
            <p:cNvSpPr/>
            <p:nvPr/>
          </p:nvSpPr>
          <p:spPr>
            <a:xfrm flipH="1">
              <a:off x="6759336" y="3665164"/>
              <a:ext cx="882442" cy="71201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心形 38"/>
            <p:cNvSpPr/>
            <p:nvPr/>
          </p:nvSpPr>
          <p:spPr>
            <a:xfrm flipH="1">
              <a:off x="4953923" y="3680961"/>
              <a:ext cx="882442" cy="71201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0" name="心形 39"/>
            <p:cNvSpPr/>
            <p:nvPr/>
          </p:nvSpPr>
          <p:spPr>
            <a:xfrm flipH="1">
              <a:off x="4317024" y="3680961"/>
              <a:ext cx="882442" cy="71201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心形 40"/>
            <p:cNvSpPr/>
            <p:nvPr/>
          </p:nvSpPr>
          <p:spPr>
            <a:xfrm flipH="1">
              <a:off x="7469250" y="3628851"/>
              <a:ext cx="882442" cy="71201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心形 41"/>
            <p:cNvSpPr/>
            <p:nvPr/>
          </p:nvSpPr>
          <p:spPr>
            <a:xfrm flipH="1">
              <a:off x="5559799" y="4392975"/>
              <a:ext cx="1504201" cy="121368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心形 42"/>
            <p:cNvSpPr/>
            <p:nvPr/>
          </p:nvSpPr>
          <p:spPr>
            <a:xfrm flipH="1">
              <a:off x="7827457" y="1838556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心形 43"/>
            <p:cNvSpPr/>
            <p:nvPr/>
          </p:nvSpPr>
          <p:spPr>
            <a:xfrm flipH="1">
              <a:off x="6759336" y="1592734"/>
              <a:ext cx="1617022" cy="1304722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6" name="心形 45"/>
            <p:cNvSpPr/>
            <p:nvPr/>
          </p:nvSpPr>
          <p:spPr>
            <a:xfrm flipH="1">
              <a:off x="5795039" y="2063382"/>
              <a:ext cx="1033719" cy="83407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心形 46"/>
            <p:cNvSpPr/>
            <p:nvPr/>
          </p:nvSpPr>
          <p:spPr>
            <a:xfrm flipH="1">
              <a:off x="6386866" y="2343676"/>
              <a:ext cx="1033719" cy="83407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8" name="心形 47"/>
            <p:cNvSpPr/>
            <p:nvPr/>
          </p:nvSpPr>
          <p:spPr>
            <a:xfrm flipH="1">
              <a:off x="4287696" y="1592734"/>
              <a:ext cx="1617022" cy="1304722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9" name="心形 48"/>
            <p:cNvSpPr/>
            <p:nvPr/>
          </p:nvSpPr>
          <p:spPr>
            <a:xfrm flipH="1">
              <a:off x="3460549" y="1838556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0" name="心形 49"/>
            <p:cNvSpPr/>
            <p:nvPr/>
          </p:nvSpPr>
          <p:spPr>
            <a:xfrm flipH="1">
              <a:off x="5255055" y="2343676"/>
              <a:ext cx="1033719" cy="83407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4" name="心形 63"/>
            <p:cNvSpPr/>
            <p:nvPr/>
          </p:nvSpPr>
          <p:spPr>
            <a:xfrm flipH="1">
              <a:off x="3675847" y="1193867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心形 64"/>
            <p:cNvSpPr/>
            <p:nvPr/>
          </p:nvSpPr>
          <p:spPr>
            <a:xfrm flipH="1">
              <a:off x="4618392" y="1155527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6" name="心形 65"/>
            <p:cNvSpPr/>
            <p:nvPr/>
          </p:nvSpPr>
          <p:spPr>
            <a:xfrm flipH="1">
              <a:off x="4134104" y="773949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7" name="心形 66"/>
            <p:cNvSpPr/>
            <p:nvPr/>
          </p:nvSpPr>
          <p:spPr>
            <a:xfrm flipH="1">
              <a:off x="6851357" y="1079200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心形 67"/>
            <p:cNvSpPr/>
            <p:nvPr/>
          </p:nvSpPr>
          <p:spPr>
            <a:xfrm flipH="1">
              <a:off x="7793902" y="1040860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心形 68"/>
            <p:cNvSpPr/>
            <p:nvPr/>
          </p:nvSpPr>
          <p:spPr>
            <a:xfrm flipH="1">
              <a:off x="7210673" y="773949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8" name="矩形 7"/>
          <p:cNvSpPr/>
          <p:nvPr/>
        </p:nvSpPr>
        <p:spPr>
          <a:xfrm>
            <a:off x="1043981" y="418554"/>
            <a:ext cx="10737281" cy="802682"/>
          </a:xfrm>
          <a:prstGeom prst="rect">
            <a:avLst/>
          </a:prstGeom>
          <a:solidFill>
            <a:srgbClr val="EA3257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327118" y="34785"/>
            <a:ext cx="1505388" cy="1258237"/>
            <a:chOff x="3404806" y="773949"/>
            <a:chExt cx="5800138" cy="4847888"/>
          </a:xfrm>
        </p:grpSpPr>
        <p:sp>
          <p:nvSpPr>
            <p:cNvPr id="9" name="心形 8"/>
            <p:cNvSpPr/>
            <p:nvPr/>
          </p:nvSpPr>
          <p:spPr>
            <a:xfrm flipH="1">
              <a:off x="3404806" y="941898"/>
              <a:ext cx="5800138" cy="467993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心形 12"/>
            <p:cNvSpPr/>
            <p:nvPr/>
          </p:nvSpPr>
          <p:spPr>
            <a:xfrm flipH="1">
              <a:off x="6763320" y="4245680"/>
              <a:ext cx="892507" cy="720133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心形 25"/>
            <p:cNvSpPr/>
            <p:nvPr/>
          </p:nvSpPr>
          <p:spPr>
            <a:xfrm flipH="1">
              <a:off x="4967972" y="4245680"/>
              <a:ext cx="892507" cy="720133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心形 26"/>
            <p:cNvSpPr/>
            <p:nvPr/>
          </p:nvSpPr>
          <p:spPr>
            <a:xfrm flipH="1">
              <a:off x="5674590" y="3789878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心形 27"/>
            <p:cNvSpPr/>
            <p:nvPr/>
          </p:nvSpPr>
          <p:spPr>
            <a:xfrm flipH="1">
              <a:off x="6759336" y="3665164"/>
              <a:ext cx="882442" cy="71201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心形 28"/>
            <p:cNvSpPr/>
            <p:nvPr/>
          </p:nvSpPr>
          <p:spPr>
            <a:xfrm flipH="1">
              <a:off x="4953923" y="3680961"/>
              <a:ext cx="882442" cy="71201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心形 29"/>
            <p:cNvSpPr/>
            <p:nvPr/>
          </p:nvSpPr>
          <p:spPr>
            <a:xfrm flipH="1">
              <a:off x="4317024" y="3680961"/>
              <a:ext cx="882442" cy="71201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5" name="心形 44"/>
            <p:cNvSpPr/>
            <p:nvPr/>
          </p:nvSpPr>
          <p:spPr>
            <a:xfrm flipH="1">
              <a:off x="7469250" y="3628851"/>
              <a:ext cx="882442" cy="71201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>
                    <a:alpha val="45000"/>
                  </a:srgb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心形 14"/>
            <p:cNvSpPr/>
            <p:nvPr/>
          </p:nvSpPr>
          <p:spPr>
            <a:xfrm flipH="1">
              <a:off x="5559799" y="4392975"/>
              <a:ext cx="1504201" cy="121368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rgbClr val="FE809B"/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1" name="心形 50"/>
            <p:cNvSpPr/>
            <p:nvPr/>
          </p:nvSpPr>
          <p:spPr>
            <a:xfrm flipH="1">
              <a:off x="7827457" y="1838556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2" name="心形 51"/>
            <p:cNvSpPr/>
            <p:nvPr/>
          </p:nvSpPr>
          <p:spPr>
            <a:xfrm flipH="1">
              <a:off x="6759336" y="1592734"/>
              <a:ext cx="1617022" cy="1304722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3" name="心形 52"/>
            <p:cNvSpPr/>
            <p:nvPr/>
          </p:nvSpPr>
          <p:spPr>
            <a:xfrm flipH="1">
              <a:off x="5795039" y="2063382"/>
              <a:ext cx="1033719" cy="83407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4" name="心形 53"/>
            <p:cNvSpPr/>
            <p:nvPr/>
          </p:nvSpPr>
          <p:spPr>
            <a:xfrm flipH="1">
              <a:off x="6386866" y="2343676"/>
              <a:ext cx="1033719" cy="83407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5" name="心形 54"/>
            <p:cNvSpPr/>
            <p:nvPr/>
          </p:nvSpPr>
          <p:spPr>
            <a:xfrm flipH="1">
              <a:off x="4287696" y="1592734"/>
              <a:ext cx="1617022" cy="1304722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6" name="心形 55"/>
            <p:cNvSpPr/>
            <p:nvPr/>
          </p:nvSpPr>
          <p:spPr>
            <a:xfrm flipH="1">
              <a:off x="3460549" y="1838556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心形 56"/>
            <p:cNvSpPr/>
            <p:nvPr/>
          </p:nvSpPr>
          <p:spPr>
            <a:xfrm flipH="1">
              <a:off x="5255055" y="2343676"/>
              <a:ext cx="1033719" cy="834074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8" name="心形 57"/>
            <p:cNvSpPr/>
            <p:nvPr/>
          </p:nvSpPr>
          <p:spPr>
            <a:xfrm flipH="1">
              <a:off x="3675847" y="1193867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心形 58"/>
            <p:cNvSpPr/>
            <p:nvPr/>
          </p:nvSpPr>
          <p:spPr>
            <a:xfrm flipH="1">
              <a:off x="4618392" y="1155527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心形 59"/>
            <p:cNvSpPr/>
            <p:nvPr/>
          </p:nvSpPr>
          <p:spPr>
            <a:xfrm flipH="1">
              <a:off x="4134104" y="773949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心形 60"/>
            <p:cNvSpPr/>
            <p:nvPr/>
          </p:nvSpPr>
          <p:spPr>
            <a:xfrm flipH="1">
              <a:off x="6851357" y="1079200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心形 61"/>
            <p:cNvSpPr/>
            <p:nvPr/>
          </p:nvSpPr>
          <p:spPr>
            <a:xfrm flipH="1">
              <a:off x="7793902" y="1040860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心形 62"/>
            <p:cNvSpPr/>
            <p:nvPr/>
          </p:nvSpPr>
          <p:spPr>
            <a:xfrm flipH="1">
              <a:off x="7210673" y="773949"/>
              <a:ext cx="1312358" cy="1058899"/>
            </a:xfrm>
            <a:prstGeom prst="heart">
              <a:avLst/>
            </a:prstGeom>
            <a:gradFill>
              <a:gsLst>
                <a:gs pos="0">
                  <a:srgbClr val="FED3E4"/>
                </a:gs>
                <a:gs pos="100000">
                  <a:schemeClr val="bg1">
                    <a:alpha val="0"/>
                  </a:schemeClr>
                </a:gs>
              </a:gsLst>
              <a:lin ang="7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8" name="矩形 37"/>
          <p:cNvSpPr/>
          <p:nvPr/>
        </p:nvSpPr>
        <p:spPr>
          <a:xfrm>
            <a:off x="1845948" y="558285"/>
            <a:ext cx="37753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</a:rPr>
              <a:t>单击此处添加您的标题</a:t>
            </a:r>
            <a:endParaRPr lang="en-US" altLang="zh-CN" sz="2800" dirty="0">
              <a:solidFill>
                <a:schemeClr val="bg1"/>
              </a:solidFill>
              <a:latin typeface="方正美黑_GBK" panose="03000509000000000000" pitchFamily="65" charset="-122"/>
              <a:ea typeface="方正美黑_GBK" panose="03000509000000000000" pitchFamily="65" charset="-122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3943084" y="2008839"/>
            <a:ext cx="659593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国际劳动妇女节（</a:t>
            </a:r>
            <a:r>
              <a:rPr lang="en-US" altLang="zh-CN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International Working Women's Day</a:t>
            </a:r>
            <a:r>
              <a:rPr lang="zh-CN" altLang="en-US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，简写</a:t>
            </a:r>
            <a:r>
              <a:rPr lang="en-US" altLang="zh-CN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IWD</a:t>
            </a:r>
            <a:r>
              <a:rPr lang="zh-CN" altLang="en-US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）全称“联合国妇女权益和国际和平日”</a:t>
            </a:r>
            <a:r>
              <a:rPr lang="en-US" altLang="zh-CN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/“</a:t>
            </a:r>
            <a:r>
              <a:rPr lang="zh-CN" altLang="en-US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联合国女权和国际和平日”（</a:t>
            </a:r>
            <a:r>
              <a:rPr lang="en-US" altLang="zh-CN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United Nations women's rights and international peace day</a:t>
            </a:r>
            <a:r>
              <a:rPr lang="zh-CN" altLang="en-US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），在中国又称“国际妇女节”、“三八节”和“三八妇女节”。是在每年的</a:t>
            </a:r>
            <a:r>
              <a:rPr lang="en-US" altLang="zh-CN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3</a:t>
            </a:r>
            <a:r>
              <a:rPr lang="zh-CN" altLang="en-US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月</a:t>
            </a:r>
            <a:r>
              <a:rPr lang="en-US" altLang="zh-CN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8</a:t>
            </a:r>
            <a:r>
              <a:rPr lang="zh-CN" altLang="en-US" sz="2000" dirty="0">
                <a:solidFill>
                  <a:srgbClr val="EA3257"/>
                </a:solidFill>
                <a:latin typeface="方正美黑_GBK" panose="03000509000000000000" pitchFamily="65" charset="-122"/>
                <a:ea typeface="方正美黑_GBK" panose="03000509000000000000" pitchFamily="65" charset="-122"/>
                <a:cs typeface="Microsoft JhengHei UI Light" panose="020B0304030504040204" pitchFamily="34" charset="-122"/>
              </a:rPr>
              <a:t>日为庆祝妇女在经济、政治和社会等领域做出的重要贡献和取得的巨大成就而设立的节日。</a:t>
            </a:r>
          </a:p>
        </p:txBody>
      </p:sp>
      <p:sp>
        <p:nvSpPr>
          <p:cNvPr id="3" name="任意多边形 2"/>
          <p:cNvSpPr/>
          <p:nvPr/>
        </p:nvSpPr>
        <p:spPr>
          <a:xfrm>
            <a:off x="-774700" y="5776186"/>
            <a:ext cx="13576300" cy="2400300"/>
          </a:xfrm>
          <a:custGeom>
            <a:avLst/>
            <a:gdLst>
              <a:gd name="connsiteX0" fmla="*/ 228600 w 13576300"/>
              <a:gd name="connsiteY0" fmla="*/ 0 h 2400300"/>
              <a:gd name="connsiteX1" fmla="*/ 4660900 w 13576300"/>
              <a:gd name="connsiteY1" fmla="*/ 393700 h 2400300"/>
              <a:gd name="connsiteX2" fmla="*/ 10172700 w 13576300"/>
              <a:gd name="connsiteY2" fmla="*/ 241300 h 2400300"/>
              <a:gd name="connsiteX3" fmla="*/ 13576300 w 13576300"/>
              <a:gd name="connsiteY3" fmla="*/ 723900 h 2400300"/>
              <a:gd name="connsiteX4" fmla="*/ 13500100 w 13576300"/>
              <a:gd name="connsiteY4" fmla="*/ 2400300 h 2400300"/>
              <a:gd name="connsiteX5" fmla="*/ 0 w 13576300"/>
              <a:gd name="connsiteY5" fmla="*/ 2324100 h 2400300"/>
              <a:gd name="connsiteX6" fmla="*/ 228600 w 13576300"/>
              <a:gd name="connsiteY6" fmla="*/ 0 h 2400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576300" h="2400300">
                <a:moveTo>
                  <a:pt x="228600" y="0"/>
                </a:moveTo>
                <a:cubicBezTo>
                  <a:pt x="1616075" y="176741"/>
                  <a:pt x="3003550" y="353483"/>
                  <a:pt x="4660900" y="393700"/>
                </a:cubicBezTo>
                <a:cubicBezTo>
                  <a:pt x="6318250" y="433917"/>
                  <a:pt x="8686800" y="186267"/>
                  <a:pt x="10172700" y="241300"/>
                </a:cubicBezTo>
                <a:cubicBezTo>
                  <a:pt x="11658600" y="296333"/>
                  <a:pt x="13013267" y="368300"/>
                  <a:pt x="13576300" y="723900"/>
                </a:cubicBezTo>
                <a:lnTo>
                  <a:pt x="13500100" y="2400300"/>
                </a:lnTo>
                <a:lnTo>
                  <a:pt x="0" y="2324100"/>
                </a:lnTo>
                <a:lnTo>
                  <a:pt x="228600" y="0"/>
                </a:lnTo>
                <a:close/>
              </a:path>
            </a:pathLst>
          </a:custGeom>
          <a:gradFill flip="none" rotWithShape="1"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心形 3"/>
          <p:cNvSpPr/>
          <p:nvPr/>
        </p:nvSpPr>
        <p:spPr>
          <a:xfrm flipH="1">
            <a:off x="3404806" y="941898"/>
            <a:ext cx="5800138" cy="467993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心形 4"/>
          <p:cNvSpPr/>
          <p:nvPr/>
        </p:nvSpPr>
        <p:spPr>
          <a:xfrm flipH="1">
            <a:off x="6763320" y="4245680"/>
            <a:ext cx="892507" cy="720133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心形 5"/>
          <p:cNvSpPr/>
          <p:nvPr/>
        </p:nvSpPr>
        <p:spPr>
          <a:xfrm flipH="1">
            <a:off x="4967972" y="4245680"/>
            <a:ext cx="892507" cy="720133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心形 6"/>
          <p:cNvSpPr/>
          <p:nvPr/>
        </p:nvSpPr>
        <p:spPr>
          <a:xfrm flipH="1">
            <a:off x="5674590" y="3789878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心形 7"/>
          <p:cNvSpPr/>
          <p:nvPr/>
        </p:nvSpPr>
        <p:spPr>
          <a:xfrm flipH="1">
            <a:off x="6759336" y="3665164"/>
            <a:ext cx="882442" cy="71201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心形 8"/>
          <p:cNvSpPr/>
          <p:nvPr/>
        </p:nvSpPr>
        <p:spPr>
          <a:xfrm flipH="1">
            <a:off x="4953923" y="3680961"/>
            <a:ext cx="882442" cy="71201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心形 9"/>
          <p:cNvSpPr/>
          <p:nvPr/>
        </p:nvSpPr>
        <p:spPr>
          <a:xfrm flipH="1">
            <a:off x="4317024" y="3680961"/>
            <a:ext cx="882442" cy="71201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心形 10"/>
          <p:cNvSpPr/>
          <p:nvPr/>
        </p:nvSpPr>
        <p:spPr>
          <a:xfrm flipH="1">
            <a:off x="7469250" y="3628851"/>
            <a:ext cx="882442" cy="71201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>
                  <a:alpha val="45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心形 11"/>
          <p:cNvSpPr/>
          <p:nvPr/>
        </p:nvSpPr>
        <p:spPr>
          <a:xfrm flipH="1">
            <a:off x="5559799" y="4392975"/>
            <a:ext cx="1504201" cy="121368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rgbClr val="FE809B"/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心形 12"/>
          <p:cNvSpPr/>
          <p:nvPr/>
        </p:nvSpPr>
        <p:spPr>
          <a:xfrm flipH="1">
            <a:off x="7827457" y="1838556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心形 13"/>
          <p:cNvSpPr/>
          <p:nvPr/>
        </p:nvSpPr>
        <p:spPr>
          <a:xfrm flipH="1">
            <a:off x="6759336" y="1592734"/>
            <a:ext cx="1617022" cy="1304722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心形 14"/>
          <p:cNvSpPr/>
          <p:nvPr/>
        </p:nvSpPr>
        <p:spPr>
          <a:xfrm flipH="1">
            <a:off x="5795039" y="2063382"/>
            <a:ext cx="1033719" cy="83407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心形 15"/>
          <p:cNvSpPr/>
          <p:nvPr/>
        </p:nvSpPr>
        <p:spPr>
          <a:xfrm flipH="1">
            <a:off x="6386866" y="2343676"/>
            <a:ext cx="1033719" cy="83407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心形 16"/>
          <p:cNvSpPr/>
          <p:nvPr/>
        </p:nvSpPr>
        <p:spPr>
          <a:xfrm flipH="1">
            <a:off x="4287696" y="1592734"/>
            <a:ext cx="1617022" cy="1304722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心形 17"/>
          <p:cNvSpPr/>
          <p:nvPr/>
        </p:nvSpPr>
        <p:spPr>
          <a:xfrm flipH="1">
            <a:off x="3460549" y="1838556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心形 18"/>
          <p:cNvSpPr/>
          <p:nvPr/>
        </p:nvSpPr>
        <p:spPr>
          <a:xfrm flipH="1">
            <a:off x="5255055" y="2343676"/>
            <a:ext cx="1033719" cy="834074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心形 19"/>
          <p:cNvSpPr/>
          <p:nvPr/>
        </p:nvSpPr>
        <p:spPr>
          <a:xfrm flipH="1">
            <a:off x="3675847" y="1193867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心形 20"/>
          <p:cNvSpPr/>
          <p:nvPr/>
        </p:nvSpPr>
        <p:spPr>
          <a:xfrm flipH="1">
            <a:off x="4618392" y="1155527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心形 21"/>
          <p:cNvSpPr/>
          <p:nvPr/>
        </p:nvSpPr>
        <p:spPr>
          <a:xfrm flipH="1">
            <a:off x="4134104" y="773949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心形 22"/>
          <p:cNvSpPr/>
          <p:nvPr/>
        </p:nvSpPr>
        <p:spPr>
          <a:xfrm flipH="1">
            <a:off x="6851357" y="1079200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心形 23"/>
          <p:cNvSpPr/>
          <p:nvPr/>
        </p:nvSpPr>
        <p:spPr>
          <a:xfrm flipH="1">
            <a:off x="7793902" y="1040860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心形 24"/>
          <p:cNvSpPr/>
          <p:nvPr/>
        </p:nvSpPr>
        <p:spPr>
          <a:xfrm flipH="1">
            <a:off x="7210673" y="773949"/>
            <a:ext cx="1312358" cy="1058899"/>
          </a:xfrm>
          <a:prstGeom prst="heart">
            <a:avLst/>
          </a:prstGeom>
          <a:gradFill>
            <a:gsLst>
              <a:gs pos="0">
                <a:srgbClr val="FED3E4"/>
              </a:gs>
              <a:gs pos="100000">
                <a:schemeClr val="bg1">
                  <a:alpha val="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心形 27"/>
          <p:cNvSpPr/>
          <p:nvPr/>
        </p:nvSpPr>
        <p:spPr>
          <a:xfrm rot="10800000" flipH="1">
            <a:off x="3411829" y="5634265"/>
            <a:ext cx="5800138" cy="4679939"/>
          </a:xfrm>
          <a:prstGeom prst="heart">
            <a:avLst/>
          </a:prstGeom>
          <a:gradFill flip="none" rotWithShape="1">
            <a:gsLst>
              <a:gs pos="100000">
                <a:srgbClr val="FED3E4">
                  <a:alpha val="46000"/>
                </a:srgbClr>
              </a:gs>
              <a:gs pos="80000">
                <a:srgbClr val="FE809B">
                  <a:alpha val="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9" name="圆角矩形 28"/>
          <p:cNvSpPr/>
          <p:nvPr/>
        </p:nvSpPr>
        <p:spPr>
          <a:xfrm>
            <a:off x="4360385" y="2709814"/>
            <a:ext cx="3950676" cy="128587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38100">
            <a:solidFill>
              <a:srgbClr val="EA32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523945" y="2809205"/>
            <a:ext cx="3642344" cy="1107996"/>
          </a:xfrm>
          <a:prstGeom prst="rect">
            <a:avLst/>
          </a:prstGeom>
          <a:effectLst/>
        </p:spPr>
        <p:txBody>
          <a:bodyPr wrap="none">
            <a:spAutoFit/>
          </a:bodyPr>
          <a:lstStyle/>
          <a:p>
            <a:r>
              <a:rPr lang="en-US" altLang="zh-CN" sz="6600" dirty="0" smtClean="0">
                <a:solidFill>
                  <a:srgbClr val="EA3257"/>
                </a:solidFill>
                <a:latin typeface="汉仪大黑简" panose="02010609000101010101" pitchFamily="49" charset="-122"/>
                <a:ea typeface="汉仪大黑简" panose="02010609000101010101" pitchFamily="49" charset="-122"/>
              </a:rPr>
              <a:t>THANKS</a:t>
            </a:r>
            <a:endParaRPr lang="en-US" altLang="zh-CN" sz="6600" dirty="0">
              <a:solidFill>
                <a:srgbClr val="EA3257"/>
              </a:solidFill>
              <a:latin typeface="汉仪大黑简" panose="02010609000101010101" pitchFamily="49" charset="-122"/>
              <a:ea typeface="汉仪大黑简" panose="02010609000101010101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</Words>
  <Application>Microsoft Office PowerPoint</Application>
  <PresentationFormat>宽屏</PresentationFormat>
  <Paragraphs>13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5" baseType="lpstr">
      <vt:lpstr>ITC Avant Garde Std XLt</vt:lpstr>
      <vt:lpstr>Microsoft JhengHei UI Light</vt:lpstr>
      <vt:lpstr>方正美黑_GBK</vt:lpstr>
      <vt:lpstr>方正正大黑简体</vt:lpstr>
      <vt:lpstr>汉仪大黑简</vt:lpstr>
      <vt:lpstr>宋体</vt:lpstr>
      <vt:lpstr>Arial</vt:lpstr>
      <vt:lpstr>Calibri</vt:lpstr>
      <vt:lpstr>Calibri Light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2022-03-03T08:36:51Z</dcterms:created>
  <dcterms:modified xsi:type="dcterms:W3CDTF">2023-01-10T06:50:35Z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295CF43E60B144FF9F93D0BC19B7EFEC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