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1" r:id="rId2"/>
    <p:sldId id="510" r:id="rId3"/>
    <p:sldId id="543" r:id="rId4"/>
    <p:sldId id="530" r:id="rId5"/>
    <p:sldId id="531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07" r:id="rId16"/>
    <p:sldId id="50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华文楷体" panose="02010600040101010101" pitchFamily="2" charset="-122"/>
      <p:regular r:id="rId24"/>
    </p:embeddedFont>
    <p:embeddedFont>
      <p:font typeface="黑体" panose="02010609060101010101" pitchFamily="49" charset="-122"/>
      <p:regular r:id="rId25"/>
    </p:embeddedFont>
    <p:embeddedFont>
      <p:font typeface="楷体" panose="02010609060101010101" pitchFamily="49" charset="-122"/>
      <p:regular r:id="rId26"/>
    </p:embeddedFont>
    <p:embeddedFont>
      <p:font typeface="楷体_GB2312" panose="02010600030101010101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幼圆" panose="02010509060101010101" pitchFamily="49" charset="-122"/>
      <p:regular r:id="rId30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6E2"/>
    <a:srgbClr val="009900"/>
    <a:srgbClr val="FF00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5447" autoAdjust="0"/>
  </p:normalViewPr>
  <p:slideViewPr>
    <p:cSldViewPr>
      <p:cViewPr>
        <p:scale>
          <a:sx n="130" d="100"/>
          <a:sy n="130" d="100"/>
        </p:scale>
        <p:origin x="-1074" y="-37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4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56388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3"/>
            <a:ext cx="300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以内的数 数数、数的基本含义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4.xml"/><Relationship Id="rId7" Type="http://schemas.openxmlformats.org/officeDocument/2006/relationships/image" Target="../media/image3.emf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15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slide" Target="slide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slide" Target="slide1.xml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2.png"/><Relationship Id="rId7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slide" Target="slide1.xml"/><Relationship Id="rId5" Type="http://schemas.openxmlformats.org/officeDocument/2006/relationships/image" Target="../media/image36.png"/><Relationship Id="rId10" Type="http://schemas.openxmlformats.org/officeDocument/2006/relationships/image" Target="../media/image10.png"/><Relationship Id="rId4" Type="http://schemas.openxmlformats.org/officeDocument/2006/relationships/image" Target="../media/image35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5.png"/><Relationship Id="rId7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rId2" action="ppaction://hlinksldjump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3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4" action="ppaction://hlinksldjump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5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6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83640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以内数的认识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6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7" y="559359"/>
            <a:ext cx="3177793" cy="5616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认识</a:t>
            </a:r>
            <a:r>
              <a:rPr lang="en-US" altLang="zh-CN" sz="32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32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以内的数</a:t>
            </a:r>
            <a:endParaRPr lang="zh-CN" altLang="en-US" sz="32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8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7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7" y="519704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39749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2"/>
          <p:cNvSpPr>
            <a:spLocks noChangeArrowheads="1"/>
          </p:cNvSpPr>
          <p:nvPr/>
        </p:nvSpPr>
        <p:spPr bwMode="auto">
          <a:xfrm>
            <a:off x="654053" y="969844"/>
            <a:ext cx="5982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7" y="1131592"/>
            <a:ext cx="378777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/>
          <p:nvPr/>
        </p:nvGrpSpPr>
        <p:grpSpPr bwMode="auto">
          <a:xfrm>
            <a:off x="1285852" y="1560211"/>
            <a:ext cx="3000396" cy="843140"/>
            <a:chOff x="6468072" y="-1752477"/>
            <a:chExt cx="3258597" cy="1123413"/>
          </a:xfrm>
          <a:noFill/>
          <a:effectLst/>
        </p:grpSpPr>
        <p:sp>
          <p:nvSpPr>
            <p:cNvPr id="7" name="圆角矩形标注 6"/>
            <p:cNvSpPr/>
            <p:nvPr/>
          </p:nvSpPr>
          <p:spPr>
            <a:xfrm>
              <a:off x="6468072" y="-1752232"/>
              <a:ext cx="3246604" cy="1123168"/>
            </a:xfrm>
            <a:prstGeom prst="wedgeRoundRectCallout">
              <a:avLst>
                <a:gd name="adj1" fmla="val -41318"/>
                <a:gd name="adj2" fmla="val 76783"/>
                <a:gd name="adj3" fmla="val 16667"/>
              </a:avLst>
            </a:prstGeom>
            <a:grpFill/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6480063" y="-1752477"/>
              <a:ext cx="3246606" cy="110723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数一数教室里有多少张桌子，多少把椅子。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556" y="2130574"/>
            <a:ext cx="1841971" cy="147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3798208"/>
            <a:ext cx="5976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张桌子，</a:t>
            </a: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把椅子。</a:t>
            </a:r>
          </a:p>
          <a:p>
            <a:endParaRPr lang="zh-CN" altLang="en-US" sz="1800" dirty="0"/>
          </a:p>
        </p:txBody>
      </p:sp>
      <p:grpSp>
        <p:nvGrpSpPr>
          <p:cNvPr id="19" name="组合 18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2"/>
          <p:cNvSpPr>
            <a:spLocks noChangeArrowheads="1"/>
          </p:cNvSpPr>
          <p:nvPr/>
        </p:nvSpPr>
        <p:spPr bwMode="auto">
          <a:xfrm>
            <a:off x="500063" y="576562"/>
            <a:ext cx="718818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根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根地数，一共有多少根   ？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2938" y="2808290"/>
            <a:ext cx="647700" cy="57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五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500188" y="2708276"/>
            <a:ext cx="857250" cy="676275"/>
            <a:chOff x="612" y="1616"/>
            <a:chExt cx="540" cy="426"/>
          </a:xfrm>
        </p:grpSpPr>
        <p:sp>
          <p:nvSpPr>
            <p:cNvPr id="11285" name="Rectangle 8"/>
            <p:cNvSpPr>
              <a:spLocks noChangeArrowheads="1"/>
            </p:cNvSpPr>
            <p:nvPr/>
          </p:nvSpPr>
          <p:spPr bwMode="auto">
            <a:xfrm>
              <a:off x="612" y="1616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endParaRPr lang="zh-CN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  <p:sp>
          <p:nvSpPr>
            <p:cNvPr id="11286" name="Rectangle 9"/>
            <p:cNvSpPr>
              <a:spLocks noChangeArrowheads="1"/>
            </p:cNvSpPr>
            <p:nvPr/>
          </p:nvSpPr>
          <p:spPr bwMode="auto">
            <a:xfrm>
              <a:off x="744" y="1679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十</a:t>
              </a:r>
            </a:p>
          </p:txBody>
        </p:sp>
      </p:grp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847975" y="2798763"/>
            <a:ext cx="1295400" cy="3683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十五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071938" y="2808289"/>
            <a:ext cx="1295400" cy="3683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二十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5143500" y="2800352"/>
            <a:ext cx="172720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二十五</a:t>
            </a:r>
          </a:p>
        </p:txBody>
      </p:sp>
      <p:grpSp>
        <p:nvGrpSpPr>
          <p:cNvPr id="3" name="Group 38"/>
          <p:cNvGrpSpPr/>
          <p:nvPr/>
        </p:nvGrpSpPr>
        <p:grpSpPr bwMode="auto">
          <a:xfrm>
            <a:off x="500063" y="1785938"/>
            <a:ext cx="8286750" cy="1095375"/>
            <a:chOff x="657" y="1298"/>
            <a:chExt cx="5262" cy="680"/>
          </a:xfrm>
        </p:grpSpPr>
        <p:pic>
          <p:nvPicPr>
            <p:cNvPr id="11278" name="Picture 31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7" y="1298"/>
              <a:ext cx="691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3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73" y="1298"/>
              <a:ext cx="691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3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4" y="1298"/>
              <a:ext cx="691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34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" y="1298"/>
              <a:ext cx="691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35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86" y="1298"/>
              <a:ext cx="691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3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57" y="1298"/>
              <a:ext cx="691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37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8" y="1298"/>
              <a:ext cx="691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6500813" y="2800352"/>
            <a:ext cx="172720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三十</a:t>
            </a: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7643813" y="2808289"/>
            <a:ext cx="1727200" cy="3683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三十五</a:t>
            </a:r>
          </a:p>
        </p:txBody>
      </p:sp>
      <p:pic>
        <p:nvPicPr>
          <p:cNvPr id="11277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3167" y="586295"/>
            <a:ext cx="428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组合 28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2"/>
          <p:cNvSpPr>
            <a:spLocks noChangeArrowheads="1"/>
          </p:cNvSpPr>
          <p:nvPr/>
        </p:nvSpPr>
        <p:spPr bwMode="auto">
          <a:xfrm>
            <a:off x="418594" y="483520"/>
            <a:ext cx="698300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从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七十起，一个一个地数到一百。</a:t>
            </a:r>
          </a:p>
        </p:txBody>
      </p:sp>
      <p:grpSp>
        <p:nvGrpSpPr>
          <p:cNvPr id="2" name="组合 23"/>
          <p:cNvGrpSpPr/>
          <p:nvPr/>
        </p:nvGrpSpPr>
        <p:grpSpPr bwMode="auto">
          <a:xfrm>
            <a:off x="2555780" y="1419623"/>
            <a:ext cx="4933181" cy="523220"/>
            <a:chOff x="5768026" y="1172591"/>
            <a:chExt cx="4614752" cy="698103"/>
          </a:xfrm>
          <a:noFill/>
        </p:grpSpPr>
        <p:sp>
          <p:nvSpPr>
            <p:cNvPr id="25" name="圆角矩形标注 24"/>
            <p:cNvSpPr/>
            <p:nvPr/>
          </p:nvSpPr>
          <p:spPr>
            <a:xfrm>
              <a:off x="5768026" y="1172591"/>
              <a:ext cx="4434462" cy="633316"/>
            </a:xfrm>
            <a:prstGeom prst="wedgeRoundRectCallout">
              <a:avLst>
                <a:gd name="adj1" fmla="val 56555"/>
                <a:gd name="adj2" fmla="val 41569"/>
                <a:gd name="adj3" fmla="val 16667"/>
              </a:avLst>
            </a:prstGeom>
            <a:grp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/>
            </a:p>
          </p:txBody>
        </p:sp>
        <p:sp>
          <p:nvSpPr>
            <p:cNvPr id="12296" name="TextBox 14"/>
            <p:cNvSpPr txBox="1">
              <a:spLocks noChangeArrowheads="1"/>
            </p:cNvSpPr>
            <p:nvPr/>
          </p:nvSpPr>
          <p:spPr bwMode="auto">
            <a:xfrm>
              <a:off x="5768026" y="1172591"/>
              <a:ext cx="4614752" cy="69810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你会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个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2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个或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5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个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5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个地数吗？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36300" y="1059582"/>
            <a:ext cx="1524767" cy="121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395536" y="2571752"/>
            <a:ext cx="8856984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个地数：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70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72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74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76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78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80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82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84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       86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88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90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92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94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96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98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100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5496" y="3468947"/>
            <a:ext cx="88569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个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个地数：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70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75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80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85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90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95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100</a:t>
            </a:r>
            <a:endParaRPr lang="zh-CN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2"/>
          <p:cNvSpPr>
            <a:spLocks noChangeArrowheads="1"/>
          </p:cNvSpPr>
          <p:nvPr/>
        </p:nvSpPr>
        <p:spPr bwMode="auto">
          <a:xfrm>
            <a:off x="469632" y="483519"/>
            <a:ext cx="780854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各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有几个十和几个一，合起来是多少？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121" y="1347616"/>
            <a:ext cx="785812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143000" y="3283570"/>
            <a:ext cx="1772816" cy="3683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二十五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5634038" y="3272458"/>
            <a:ext cx="1772816" cy="3683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五十二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6" name="图片 1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7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2"/>
          <p:cNvSpPr>
            <a:spLocks noChangeArrowheads="1"/>
          </p:cNvSpPr>
          <p:nvPr/>
        </p:nvSpPr>
        <p:spPr bwMode="auto">
          <a:xfrm>
            <a:off x="467544" y="411512"/>
            <a:ext cx="780534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每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数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颗圈一圈，数数一共有多少颗。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8112" y="1203598"/>
            <a:ext cx="6767512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1494016" y="1506813"/>
            <a:ext cx="287337" cy="298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214741" y="1363938"/>
            <a:ext cx="287337" cy="298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1925816" y="1792562"/>
            <a:ext cx="287337" cy="298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1565449" y="2025924"/>
            <a:ext cx="287338" cy="298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2357616" y="2019573"/>
            <a:ext cx="287337" cy="298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2141716" y="2387874"/>
            <a:ext cx="287337" cy="298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1565449" y="2673624"/>
            <a:ext cx="287338" cy="298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2043291" y="2805386"/>
            <a:ext cx="287337" cy="2968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1401941" y="3006999"/>
            <a:ext cx="287337" cy="298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697216" y="3302274"/>
            <a:ext cx="287337" cy="298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17"/>
          <p:cNvSpPr/>
          <p:nvPr/>
        </p:nvSpPr>
        <p:spPr bwMode="auto">
          <a:xfrm>
            <a:off x="1187624" y="1278212"/>
            <a:ext cx="1582738" cy="2573337"/>
          </a:xfrm>
          <a:custGeom>
            <a:avLst/>
            <a:gdLst>
              <a:gd name="T0" fmla="*/ 2147483647 w 997"/>
              <a:gd name="T1" fmla="*/ 2147483647 h 1960"/>
              <a:gd name="T2" fmla="*/ 2147483647 w 997"/>
              <a:gd name="T3" fmla="*/ 2147483647 h 1960"/>
              <a:gd name="T4" fmla="*/ 2147483647 w 997"/>
              <a:gd name="T5" fmla="*/ 2147483647 h 1960"/>
              <a:gd name="T6" fmla="*/ 2147483647 w 997"/>
              <a:gd name="T7" fmla="*/ 2147483647 h 1960"/>
              <a:gd name="T8" fmla="*/ 2147483647 w 997"/>
              <a:gd name="T9" fmla="*/ 2147483647 h 1960"/>
              <a:gd name="T10" fmla="*/ 2147483647 w 997"/>
              <a:gd name="T11" fmla="*/ 2147483647 h 1960"/>
              <a:gd name="T12" fmla="*/ 2147483647 w 997"/>
              <a:gd name="T13" fmla="*/ 2147483647 h 1960"/>
              <a:gd name="T14" fmla="*/ 2147483647 w 997"/>
              <a:gd name="T15" fmla="*/ 2147483647 h 1960"/>
              <a:gd name="T16" fmla="*/ 2147483647 w 997"/>
              <a:gd name="T17" fmla="*/ 2147483647 h 1960"/>
              <a:gd name="T18" fmla="*/ 2147483647 w 997"/>
              <a:gd name="T19" fmla="*/ 2147483647 h 1960"/>
              <a:gd name="T20" fmla="*/ 2147483647 w 997"/>
              <a:gd name="T21" fmla="*/ 2147483647 h 1960"/>
              <a:gd name="T22" fmla="*/ 2147483647 w 997"/>
              <a:gd name="T23" fmla="*/ 2147483647 h 1960"/>
              <a:gd name="T24" fmla="*/ 2147483647 w 997"/>
              <a:gd name="T25" fmla="*/ 2147483647 h 1960"/>
              <a:gd name="T26" fmla="*/ 2147483647 w 997"/>
              <a:gd name="T27" fmla="*/ 2147483647 h 1960"/>
              <a:gd name="T28" fmla="*/ 2147483647 w 997"/>
              <a:gd name="T29" fmla="*/ 2147483647 h 1960"/>
              <a:gd name="T30" fmla="*/ 2147483647 w 997"/>
              <a:gd name="T31" fmla="*/ 2147483647 h 1960"/>
              <a:gd name="T32" fmla="*/ 2147483647 w 997"/>
              <a:gd name="T33" fmla="*/ 2147483647 h 1960"/>
              <a:gd name="T34" fmla="*/ 2147483647 w 997"/>
              <a:gd name="T35" fmla="*/ 2147483647 h 1960"/>
              <a:gd name="T36" fmla="*/ 2147483647 w 997"/>
              <a:gd name="T37" fmla="*/ 2147483647 h 1960"/>
              <a:gd name="T38" fmla="*/ 2147483647 w 997"/>
              <a:gd name="T39" fmla="*/ 2147483647 h 1960"/>
              <a:gd name="T40" fmla="*/ 2147483647 w 997"/>
              <a:gd name="T41" fmla="*/ 2147483647 h 1960"/>
              <a:gd name="T42" fmla="*/ 2147483647 w 997"/>
              <a:gd name="T43" fmla="*/ 2147483647 h 1960"/>
              <a:gd name="T44" fmla="*/ 2147483647 w 997"/>
              <a:gd name="T45" fmla="*/ 2147483647 h 1960"/>
              <a:gd name="T46" fmla="*/ 2147483647 w 997"/>
              <a:gd name="T47" fmla="*/ 2147483647 h 1960"/>
              <a:gd name="T48" fmla="*/ 2147483647 w 997"/>
              <a:gd name="T49" fmla="*/ 2147483647 h 1960"/>
              <a:gd name="T50" fmla="*/ 2147483647 w 997"/>
              <a:gd name="T51" fmla="*/ 2147483647 h 1960"/>
              <a:gd name="T52" fmla="*/ 2147483647 w 997"/>
              <a:gd name="T53" fmla="*/ 2147483647 h 1960"/>
              <a:gd name="T54" fmla="*/ 2147483647 w 997"/>
              <a:gd name="T55" fmla="*/ 2147483647 h 1960"/>
              <a:gd name="T56" fmla="*/ 2147483647 w 997"/>
              <a:gd name="T57" fmla="*/ 2147483647 h 1960"/>
              <a:gd name="T58" fmla="*/ 2147483647 w 997"/>
              <a:gd name="T59" fmla="*/ 0 h 1960"/>
              <a:gd name="T60" fmla="*/ 2147483647 w 997"/>
              <a:gd name="T61" fmla="*/ 2147483647 h 1960"/>
              <a:gd name="T62" fmla="*/ 2147483647 w 997"/>
              <a:gd name="T63" fmla="*/ 2147483647 h 1960"/>
              <a:gd name="T64" fmla="*/ 2147483647 w 997"/>
              <a:gd name="T65" fmla="*/ 2147483647 h 19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97"/>
              <a:gd name="T100" fmla="*/ 0 h 1960"/>
              <a:gd name="T101" fmla="*/ 997 w 997"/>
              <a:gd name="T102" fmla="*/ 1960 h 19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97" h="1960">
                <a:moveTo>
                  <a:pt x="191" y="80"/>
                </a:moveTo>
                <a:cubicBezTo>
                  <a:pt x="172" y="119"/>
                  <a:pt x="160" y="147"/>
                  <a:pt x="135" y="184"/>
                </a:cubicBezTo>
                <a:cubicBezTo>
                  <a:pt x="130" y="192"/>
                  <a:pt x="119" y="208"/>
                  <a:pt x="119" y="208"/>
                </a:cubicBezTo>
                <a:cubicBezTo>
                  <a:pt x="111" y="256"/>
                  <a:pt x="108" y="305"/>
                  <a:pt x="95" y="352"/>
                </a:cubicBezTo>
                <a:cubicBezTo>
                  <a:pt x="89" y="373"/>
                  <a:pt x="79" y="416"/>
                  <a:pt x="79" y="416"/>
                </a:cubicBezTo>
                <a:cubicBezTo>
                  <a:pt x="66" y="675"/>
                  <a:pt x="85" y="506"/>
                  <a:pt x="63" y="608"/>
                </a:cubicBezTo>
                <a:cubicBezTo>
                  <a:pt x="57" y="635"/>
                  <a:pt x="47" y="688"/>
                  <a:pt x="47" y="688"/>
                </a:cubicBezTo>
                <a:cubicBezTo>
                  <a:pt x="39" y="828"/>
                  <a:pt x="49" y="976"/>
                  <a:pt x="15" y="1112"/>
                </a:cubicBezTo>
                <a:cubicBezTo>
                  <a:pt x="21" y="1387"/>
                  <a:pt x="0" y="1428"/>
                  <a:pt x="63" y="1616"/>
                </a:cubicBezTo>
                <a:cubicBezTo>
                  <a:pt x="69" y="1667"/>
                  <a:pt x="70" y="1805"/>
                  <a:pt x="127" y="1848"/>
                </a:cubicBezTo>
                <a:cubicBezTo>
                  <a:pt x="168" y="1878"/>
                  <a:pt x="200" y="1897"/>
                  <a:pt x="247" y="1920"/>
                </a:cubicBezTo>
                <a:cubicBezTo>
                  <a:pt x="289" y="1941"/>
                  <a:pt x="267" y="1933"/>
                  <a:pt x="311" y="1944"/>
                </a:cubicBezTo>
                <a:cubicBezTo>
                  <a:pt x="362" y="1941"/>
                  <a:pt x="423" y="1960"/>
                  <a:pt x="463" y="1928"/>
                </a:cubicBezTo>
                <a:cubicBezTo>
                  <a:pt x="471" y="1922"/>
                  <a:pt x="472" y="1911"/>
                  <a:pt x="479" y="1904"/>
                </a:cubicBezTo>
                <a:cubicBezTo>
                  <a:pt x="486" y="1897"/>
                  <a:pt x="495" y="1893"/>
                  <a:pt x="503" y="1888"/>
                </a:cubicBezTo>
                <a:cubicBezTo>
                  <a:pt x="530" y="1847"/>
                  <a:pt x="515" y="1793"/>
                  <a:pt x="567" y="1776"/>
                </a:cubicBezTo>
                <a:cubicBezTo>
                  <a:pt x="587" y="1715"/>
                  <a:pt x="570" y="1738"/>
                  <a:pt x="615" y="1704"/>
                </a:cubicBezTo>
                <a:cubicBezTo>
                  <a:pt x="620" y="1693"/>
                  <a:pt x="624" y="1682"/>
                  <a:pt x="631" y="1672"/>
                </a:cubicBezTo>
                <a:cubicBezTo>
                  <a:pt x="638" y="1663"/>
                  <a:pt x="649" y="1658"/>
                  <a:pt x="655" y="1648"/>
                </a:cubicBezTo>
                <a:cubicBezTo>
                  <a:pt x="660" y="1638"/>
                  <a:pt x="657" y="1625"/>
                  <a:pt x="663" y="1616"/>
                </a:cubicBezTo>
                <a:cubicBezTo>
                  <a:pt x="676" y="1597"/>
                  <a:pt x="698" y="1587"/>
                  <a:pt x="711" y="1568"/>
                </a:cubicBezTo>
                <a:cubicBezTo>
                  <a:pt x="716" y="1560"/>
                  <a:pt x="722" y="1552"/>
                  <a:pt x="727" y="1544"/>
                </a:cubicBezTo>
                <a:cubicBezTo>
                  <a:pt x="735" y="1497"/>
                  <a:pt x="740" y="1440"/>
                  <a:pt x="767" y="1400"/>
                </a:cubicBezTo>
                <a:cubicBezTo>
                  <a:pt x="777" y="1351"/>
                  <a:pt x="787" y="1298"/>
                  <a:pt x="815" y="1256"/>
                </a:cubicBezTo>
                <a:cubicBezTo>
                  <a:pt x="842" y="1149"/>
                  <a:pt x="793" y="1087"/>
                  <a:pt x="887" y="1024"/>
                </a:cubicBezTo>
                <a:cubicBezTo>
                  <a:pt x="931" y="953"/>
                  <a:pt x="903" y="968"/>
                  <a:pt x="951" y="952"/>
                </a:cubicBezTo>
                <a:cubicBezTo>
                  <a:pt x="964" y="912"/>
                  <a:pt x="982" y="883"/>
                  <a:pt x="991" y="840"/>
                </a:cubicBezTo>
                <a:cubicBezTo>
                  <a:pt x="988" y="661"/>
                  <a:pt x="988" y="483"/>
                  <a:pt x="983" y="304"/>
                </a:cubicBezTo>
                <a:cubicBezTo>
                  <a:pt x="981" y="218"/>
                  <a:pt x="997" y="107"/>
                  <a:pt x="911" y="64"/>
                </a:cubicBezTo>
                <a:cubicBezTo>
                  <a:pt x="890" y="33"/>
                  <a:pt x="862" y="21"/>
                  <a:pt x="831" y="0"/>
                </a:cubicBezTo>
                <a:cubicBezTo>
                  <a:pt x="592" y="5"/>
                  <a:pt x="505" y="3"/>
                  <a:pt x="319" y="24"/>
                </a:cubicBezTo>
                <a:cubicBezTo>
                  <a:pt x="304" y="28"/>
                  <a:pt x="222" y="59"/>
                  <a:pt x="215" y="64"/>
                </a:cubicBezTo>
                <a:cubicBezTo>
                  <a:pt x="207" y="69"/>
                  <a:pt x="191" y="80"/>
                  <a:pt x="191" y="80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41"/>
          <p:cNvGrpSpPr/>
          <p:nvPr/>
        </p:nvGrpSpPr>
        <p:grpSpPr bwMode="auto">
          <a:xfrm>
            <a:off x="2116316" y="1514750"/>
            <a:ext cx="1597025" cy="2232025"/>
            <a:chOff x="1322" y="1207"/>
            <a:chExt cx="1006" cy="1700"/>
          </a:xfrm>
        </p:grpSpPr>
        <p:sp>
          <p:nvSpPr>
            <p:cNvPr id="14394" name="Line 18"/>
            <p:cNvSpPr>
              <a:spLocks noChangeShapeType="1"/>
            </p:cNvSpPr>
            <p:nvPr/>
          </p:nvSpPr>
          <p:spPr bwMode="auto">
            <a:xfrm>
              <a:off x="1927" y="1207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5" name="Line 19"/>
            <p:cNvSpPr>
              <a:spLocks noChangeShapeType="1"/>
            </p:cNvSpPr>
            <p:nvPr/>
          </p:nvSpPr>
          <p:spPr bwMode="auto">
            <a:xfrm>
              <a:off x="1805" y="1423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6" name="Line 20"/>
            <p:cNvSpPr>
              <a:spLocks noChangeShapeType="1"/>
            </p:cNvSpPr>
            <p:nvPr/>
          </p:nvSpPr>
          <p:spPr bwMode="auto">
            <a:xfrm>
              <a:off x="2147" y="1480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7" name="Line 21"/>
            <p:cNvSpPr>
              <a:spLocks noChangeShapeType="1"/>
            </p:cNvSpPr>
            <p:nvPr/>
          </p:nvSpPr>
          <p:spPr bwMode="auto">
            <a:xfrm>
              <a:off x="1968" y="1731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8" name="Line 23"/>
            <p:cNvSpPr>
              <a:spLocks noChangeShapeType="1"/>
            </p:cNvSpPr>
            <p:nvPr/>
          </p:nvSpPr>
          <p:spPr bwMode="auto">
            <a:xfrm>
              <a:off x="1779" y="2003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9" name="Line 24"/>
            <p:cNvSpPr>
              <a:spLocks noChangeShapeType="1"/>
            </p:cNvSpPr>
            <p:nvPr/>
          </p:nvSpPr>
          <p:spPr bwMode="auto">
            <a:xfrm>
              <a:off x="2115" y="2070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0" name="Line 25"/>
            <p:cNvSpPr>
              <a:spLocks noChangeShapeType="1"/>
            </p:cNvSpPr>
            <p:nvPr/>
          </p:nvSpPr>
          <p:spPr bwMode="auto">
            <a:xfrm>
              <a:off x="1638" y="2291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1" name="Line 26"/>
            <p:cNvSpPr>
              <a:spLocks noChangeShapeType="1"/>
            </p:cNvSpPr>
            <p:nvPr/>
          </p:nvSpPr>
          <p:spPr bwMode="auto">
            <a:xfrm>
              <a:off x="2015" y="2387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2" name="Line 27"/>
            <p:cNvSpPr>
              <a:spLocks noChangeShapeType="1"/>
            </p:cNvSpPr>
            <p:nvPr/>
          </p:nvSpPr>
          <p:spPr bwMode="auto">
            <a:xfrm>
              <a:off x="1322" y="2680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03" name="Line 28"/>
            <p:cNvSpPr>
              <a:spLocks noChangeShapeType="1"/>
            </p:cNvSpPr>
            <p:nvPr/>
          </p:nvSpPr>
          <p:spPr bwMode="auto">
            <a:xfrm>
              <a:off x="1621" y="2629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" name="Freeform 29"/>
          <p:cNvSpPr/>
          <p:nvPr/>
        </p:nvSpPr>
        <p:spPr bwMode="auto">
          <a:xfrm>
            <a:off x="2105199" y="1335361"/>
            <a:ext cx="1716088" cy="2635250"/>
          </a:xfrm>
          <a:custGeom>
            <a:avLst/>
            <a:gdLst>
              <a:gd name="T0" fmla="*/ 2147483647 w 1081"/>
              <a:gd name="T1" fmla="*/ 2147483647 h 2008"/>
              <a:gd name="T2" fmla="*/ 2147483647 w 1081"/>
              <a:gd name="T3" fmla="*/ 2147483647 h 2008"/>
              <a:gd name="T4" fmla="*/ 2147483647 w 1081"/>
              <a:gd name="T5" fmla="*/ 2147483647 h 2008"/>
              <a:gd name="T6" fmla="*/ 2147483647 w 1081"/>
              <a:gd name="T7" fmla="*/ 2147483647 h 2008"/>
              <a:gd name="T8" fmla="*/ 2147483647 w 1081"/>
              <a:gd name="T9" fmla="*/ 2147483647 h 2008"/>
              <a:gd name="T10" fmla="*/ 2147483647 w 1081"/>
              <a:gd name="T11" fmla="*/ 2147483647 h 2008"/>
              <a:gd name="T12" fmla="*/ 2147483647 w 1081"/>
              <a:gd name="T13" fmla="*/ 2147483647 h 2008"/>
              <a:gd name="T14" fmla="*/ 2147483647 w 1081"/>
              <a:gd name="T15" fmla="*/ 2147483647 h 2008"/>
              <a:gd name="T16" fmla="*/ 2147483647 w 1081"/>
              <a:gd name="T17" fmla="*/ 2147483647 h 2008"/>
              <a:gd name="T18" fmla="*/ 2147483647 w 1081"/>
              <a:gd name="T19" fmla="*/ 2147483647 h 2008"/>
              <a:gd name="T20" fmla="*/ 2147483647 w 1081"/>
              <a:gd name="T21" fmla="*/ 2147483647 h 2008"/>
              <a:gd name="T22" fmla="*/ 2147483647 w 1081"/>
              <a:gd name="T23" fmla="*/ 2147483647 h 2008"/>
              <a:gd name="T24" fmla="*/ 2147483647 w 1081"/>
              <a:gd name="T25" fmla="*/ 2147483647 h 2008"/>
              <a:gd name="T26" fmla="*/ 2147483647 w 1081"/>
              <a:gd name="T27" fmla="*/ 2147483647 h 2008"/>
              <a:gd name="T28" fmla="*/ 2147483647 w 1081"/>
              <a:gd name="T29" fmla="*/ 2147483647 h 2008"/>
              <a:gd name="T30" fmla="*/ 2147483647 w 1081"/>
              <a:gd name="T31" fmla="*/ 2147483647 h 2008"/>
              <a:gd name="T32" fmla="*/ 2147483647 w 1081"/>
              <a:gd name="T33" fmla="*/ 2147483647 h 2008"/>
              <a:gd name="T34" fmla="*/ 2147483647 w 1081"/>
              <a:gd name="T35" fmla="*/ 2147483647 h 2008"/>
              <a:gd name="T36" fmla="*/ 2147483647 w 1081"/>
              <a:gd name="T37" fmla="*/ 2147483647 h 2008"/>
              <a:gd name="T38" fmla="*/ 2147483647 w 1081"/>
              <a:gd name="T39" fmla="*/ 2147483647 h 2008"/>
              <a:gd name="T40" fmla="*/ 2147483647 w 1081"/>
              <a:gd name="T41" fmla="*/ 2147483647 h 2008"/>
              <a:gd name="T42" fmla="*/ 2147483647 w 1081"/>
              <a:gd name="T43" fmla="*/ 2147483647 h 2008"/>
              <a:gd name="T44" fmla="*/ 2147483647 w 1081"/>
              <a:gd name="T45" fmla="*/ 2147483647 h 2008"/>
              <a:gd name="T46" fmla="*/ 2147483647 w 1081"/>
              <a:gd name="T47" fmla="*/ 2147483647 h 2008"/>
              <a:gd name="T48" fmla="*/ 2147483647 w 1081"/>
              <a:gd name="T49" fmla="*/ 2147483647 h 2008"/>
              <a:gd name="T50" fmla="*/ 2147483647 w 1081"/>
              <a:gd name="T51" fmla="*/ 2147483647 h 2008"/>
              <a:gd name="T52" fmla="*/ 2147483647 w 1081"/>
              <a:gd name="T53" fmla="*/ 2147483647 h 2008"/>
              <a:gd name="T54" fmla="*/ 2147483647 w 1081"/>
              <a:gd name="T55" fmla="*/ 2147483647 h 2008"/>
              <a:gd name="T56" fmla="*/ 2147483647 w 1081"/>
              <a:gd name="T57" fmla="*/ 2147483647 h 2008"/>
              <a:gd name="T58" fmla="*/ 2147483647 w 1081"/>
              <a:gd name="T59" fmla="*/ 2147483647 h 2008"/>
              <a:gd name="T60" fmla="*/ 2147483647 w 1081"/>
              <a:gd name="T61" fmla="*/ 2147483647 h 2008"/>
              <a:gd name="T62" fmla="*/ 2147483647 w 1081"/>
              <a:gd name="T63" fmla="*/ 2147483647 h 2008"/>
              <a:gd name="T64" fmla="*/ 2147483647 w 1081"/>
              <a:gd name="T65" fmla="*/ 2147483647 h 2008"/>
              <a:gd name="T66" fmla="*/ 2147483647 w 1081"/>
              <a:gd name="T67" fmla="*/ 2147483647 h 2008"/>
              <a:gd name="T68" fmla="*/ 2147483647 w 1081"/>
              <a:gd name="T69" fmla="*/ 2147483647 h 2008"/>
              <a:gd name="T70" fmla="*/ 2147483647 w 1081"/>
              <a:gd name="T71" fmla="*/ 2147483647 h 2008"/>
              <a:gd name="T72" fmla="*/ 2147483647 w 1081"/>
              <a:gd name="T73" fmla="*/ 2147483647 h 2008"/>
              <a:gd name="T74" fmla="*/ 2147483647 w 1081"/>
              <a:gd name="T75" fmla="*/ 2147483647 h 2008"/>
              <a:gd name="T76" fmla="*/ 2147483647 w 1081"/>
              <a:gd name="T77" fmla="*/ 2147483647 h 2008"/>
              <a:gd name="T78" fmla="*/ 2147483647 w 1081"/>
              <a:gd name="T79" fmla="*/ 2147483647 h 2008"/>
              <a:gd name="T80" fmla="*/ 2147483647 w 1081"/>
              <a:gd name="T81" fmla="*/ 2147483647 h 2008"/>
              <a:gd name="T82" fmla="*/ 2147483647 w 1081"/>
              <a:gd name="T83" fmla="*/ 2147483647 h 2008"/>
              <a:gd name="T84" fmla="*/ 2147483647 w 1081"/>
              <a:gd name="T85" fmla="*/ 2147483647 h 2008"/>
              <a:gd name="T86" fmla="*/ 2147483647 w 1081"/>
              <a:gd name="T87" fmla="*/ 2147483647 h 2008"/>
              <a:gd name="T88" fmla="*/ 2147483647 w 1081"/>
              <a:gd name="T89" fmla="*/ 2147483647 h 2008"/>
              <a:gd name="T90" fmla="*/ 2147483647 w 1081"/>
              <a:gd name="T91" fmla="*/ 2147483647 h 2008"/>
              <a:gd name="T92" fmla="*/ 2147483647 w 1081"/>
              <a:gd name="T93" fmla="*/ 2147483647 h 2008"/>
              <a:gd name="T94" fmla="*/ 2147483647 w 1081"/>
              <a:gd name="T95" fmla="*/ 2147483647 h 2008"/>
              <a:gd name="T96" fmla="*/ 2147483647 w 1081"/>
              <a:gd name="T97" fmla="*/ 2147483647 h 2008"/>
              <a:gd name="T98" fmla="*/ 2147483647 w 1081"/>
              <a:gd name="T99" fmla="*/ 2147483647 h 2008"/>
              <a:gd name="T100" fmla="*/ 2147483647 w 1081"/>
              <a:gd name="T101" fmla="*/ 2147483647 h 2008"/>
              <a:gd name="T102" fmla="*/ 2147483647 w 1081"/>
              <a:gd name="T103" fmla="*/ 2147483647 h 2008"/>
              <a:gd name="T104" fmla="*/ 2147483647 w 1081"/>
              <a:gd name="T105" fmla="*/ 2147483647 h 2008"/>
              <a:gd name="T106" fmla="*/ 2147483647 w 1081"/>
              <a:gd name="T107" fmla="*/ 2147483647 h 2008"/>
              <a:gd name="T108" fmla="*/ 2147483647 w 1081"/>
              <a:gd name="T109" fmla="*/ 2147483647 h 2008"/>
              <a:gd name="T110" fmla="*/ 2147483647 w 1081"/>
              <a:gd name="T111" fmla="*/ 2147483647 h 2008"/>
              <a:gd name="T112" fmla="*/ 2147483647 w 1081"/>
              <a:gd name="T113" fmla="*/ 2147483647 h 2008"/>
              <a:gd name="T114" fmla="*/ 2147483647 w 1081"/>
              <a:gd name="T115" fmla="*/ 2147483647 h 2008"/>
              <a:gd name="T116" fmla="*/ 2147483647 w 1081"/>
              <a:gd name="T117" fmla="*/ 2147483647 h 200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81"/>
              <a:gd name="T178" fmla="*/ 0 h 2008"/>
              <a:gd name="T179" fmla="*/ 1081 w 1081"/>
              <a:gd name="T180" fmla="*/ 2008 h 200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81" h="2008">
                <a:moveTo>
                  <a:pt x="697" y="21"/>
                </a:moveTo>
                <a:cubicBezTo>
                  <a:pt x="656" y="22"/>
                  <a:pt x="602" y="0"/>
                  <a:pt x="573" y="29"/>
                </a:cubicBezTo>
                <a:cubicBezTo>
                  <a:pt x="534" y="68"/>
                  <a:pt x="610" y="13"/>
                  <a:pt x="557" y="49"/>
                </a:cubicBezTo>
                <a:cubicBezTo>
                  <a:pt x="541" y="73"/>
                  <a:pt x="537" y="101"/>
                  <a:pt x="517" y="121"/>
                </a:cubicBezTo>
                <a:cubicBezTo>
                  <a:pt x="512" y="137"/>
                  <a:pt x="507" y="166"/>
                  <a:pt x="497" y="181"/>
                </a:cubicBezTo>
                <a:cubicBezTo>
                  <a:pt x="479" y="209"/>
                  <a:pt x="484" y="196"/>
                  <a:pt x="477" y="217"/>
                </a:cubicBezTo>
                <a:cubicBezTo>
                  <a:pt x="475" y="269"/>
                  <a:pt x="476" y="304"/>
                  <a:pt x="461" y="349"/>
                </a:cubicBezTo>
                <a:cubicBezTo>
                  <a:pt x="457" y="378"/>
                  <a:pt x="456" y="408"/>
                  <a:pt x="449" y="437"/>
                </a:cubicBezTo>
                <a:cubicBezTo>
                  <a:pt x="448" y="521"/>
                  <a:pt x="467" y="750"/>
                  <a:pt x="429" y="865"/>
                </a:cubicBezTo>
                <a:cubicBezTo>
                  <a:pt x="424" y="946"/>
                  <a:pt x="417" y="987"/>
                  <a:pt x="373" y="1053"/>
                </a:cubicBezTo>
                <a:cubicBezTo>
                  <a:pt x="356" y="1078"/>
                  <a:pt x="349" y="1092"/>
                  <a:pt x="341" y="1121"/>
                </a:cubicBezTo>
                <a:cubicBezTo>
                  <a:pt x="339" y="1129"/>
                  <a:pt x="333" y="1145"/>
                  <a:pt x="333" y="1145"/>
                </a:cubicBezTo>
                <a:cubicBezTo>
                  <a:pt x="330" y="1177"/>
                  <a:pt x="338" y="1196"/>
                  <a:pt x="313" y="1213"/>
                </a:cubicBezTo>
                <a:cubicBezTo>
                  <a:pt x="312" y="1220"/>
                  <a:pt x="310" y="1241"/>
                  <a:pt x="305" y="1249"/>
                </a:cubicBezTo>
                <a:cubicBezTo>
                  <a:pt x="300" y="1257"/>
                  <a:pt x="289" y="1273"/>
                  <a:pt x="289" y="1273"/>
                </a:cubicBezTo>
                <a:cubicBezTo>
                  <a:pt x="284" y="1294"/>
                  <a:pt x="269" y="1309"/>
                  <a:pt x="261" y="1329"/>
                </a:cubicBezTo>
                <a:cubicBezTo>
                  <a:pt x="245" y="1369"/>
                  <a:pt x="234" y="1400"/>
                  <a:pt x="209" y="1437"/>
                </a:cubicBezTo>
                <a:cubicBezTo>
                  <a:pt x="202" y="1448"/>
                  <a:pt x="194" y="1495"/>
                  <a:pt x="193" y="1501"/>
                </a:cubicBezTo>
                <a:cubicBezTo>
                  <a:pt x="192" y="1505"/>
                  <a:pt x="185" y="1503"/>
                  <a:pt x="181" y="1505"/>
                </a:cubicBezTo>
                <a:cubicBezTo>
                  <a:pt x="177" y="1507"/>
                  <a:pt x="173" y="1510"/>
                  <a:pt x="169" y="1513"/>
                </a:cubicBezTo>
                <a:cubicBezTo>
                  <a:pt x="147" y="1546"/>
                  <a:pt x="146" y="1580"/>
                  <a:pt x="117" y="1609"/>
                </a:cubicBezTo>
                <a:cubicBezTo>
                  <a:pt x="107" y="1619"/>
                  <a:pt x="93" y="1621"/>
                  <a:pt x="81" y="1625"/>
                </a:cubicBezTo>
                <a:cubicBezTo>
                  <a:pt x="77" y="1626"/>
                  <a:pt x="69" y="1629"/>
                  <a:pt x="69" y="1629"/>
                </a:cubicBezTo>
                <a:cubicBezTo>
                  <a:pt x="50" y="1657"/>
                  <a:pt x="61" y="1648"/>
                  <a:pt x="41" y="1661"/>
                </a:cubicBezTo>
                <a:cubicBezTo>
                  <a:pt x="32" y="1674"/>
                  <a:pt x="22" y="1678"/>
                  <a:pt x="17" y="1693"/>
                </a:cubicBezTo>
                <a:cubicBezTo>
                  <a:pt x="13" y="1747"/>
                  <a:pt x="0" y="1802"/>
                  <a:pt x="25" y="1853"/>
                </a:cubicBezTo>
                <a:cubicBezTo>
                  <a:pt x="31" y="1890"/>
                  <a:pt x="42" y="1906"/>
                  <a:pt x="77" y="1913"/>
                </a:cubicBezTo>
                <a:cubicBezTo>
                  <a:pt x="102" y="1950"/>
                  <a:pt x="129" y="1982"/>
                  <a:pt x="173" y="1997"/>
                </a:cubicBezTo>
                <a:cubicBezTo>
                  <a:pt x="227" y="1992"/>
                  <a:pt x="234" y="1989"/>
                  <a:pt x="293" y="1993"/>
                </a:cubicBezTo>
                <a:cubicBezTo>
                  <a:pt x="354" y="2008"/>
                  <a:pt x="333" y="2001"/>
                  <a:pt x="445" y="1997"/>
                </a:cubicBezTo>
                <a:cubicBezTo>
                  <a:pt x="465" y="1992"/>
                  <a:pt x="485" y="1986"/>
                  <a:pt x="505" y="1981"/>
                </a:cubicBezTo>
                <a:cubicBezTo>
                  <a:pt x="510" y="1980"/>
                  <a:pt x="521" y="1977"/>
                  <a:pt x="521" y="1977"/>
                </a:cubicBezTo>
                <a:cubicBezTo>
                  <a:pt x="555" y="1954"/>
                  <a:pt x="591" y="1932"/>
                  <a:pt x="629" y="1917"/>
                </a:cubicBezTo>
                <a:cubicBezTo>
                  <a:pt x="643" y="1896"/>
                  <a:pt x="669" y="1872"/>
                  <a:pt x="689" y="1857"/>
                </a:cubicBezTo>
                <a:cubicBezTo>
                  <a:pt x="692" y="1852"/>
                  <a:pt x="693" y="1845"/>
                  <a:pt x="697" y="1841"/>
                </a:cubicBezTo>
                <a:cubicBezTo>
                  <a:pt x="704" y="1834"/>
                  <a:pt x="721" y="1825"/>
                  <a:pt x="721" y="1825"/>
                </a:cubicBezTo>
                <a:cubicBezTo>
                  <a:pt x="730" y="1799"/>
                  <a:pt x="750" y="1764"/>
                  <a:pt x="773" y="1749"/>
                </a:cubicBezTo>
                <a:cubicBezTo>
                  <a:pt x="787" y="1708"/>
                  <a:pt x="787" y="1666"/>
                  <a:pt x="825" y="1641"/>
                </a:cubicBezTo>
                <a:cubicBezTo>
                  <a:pt x="836" y="1625"/>
                  <a:pt x="850" y="1622"/>
                  <a:pt x="865" y="1609"/>
                </a:cubicBezTo>
                <a:cubicBezTo>
                  <a:pt x="873" y="1602"/>
                  <a:pt x="877" y="1592"/>
                  <a:pt x="885" y="1585"/>
                </a:cubicBezTo>
                <a:cubicBezTo>
                  <a:pt x="899" y="1573"/>
                  <a:pt x="923" y="1563"/>
                  <a:pt x="941" y="1557"/>
                </a:cubicBezTo>
                <a:cubicBezTo>
                  <a:pt x="944" y="1534"/>
                  <a:pt x="951" y="1512"/>
                  <a:pt x="953" y="1489"/>
                </a:cubicBezTo>
                <a:cubicBezTo>
                  <a:pt x="954" y="1476"/>
                  <a:pt x="954" y="1415"/>
                  <a:pt x="969" y="1397"/>
                </a:cubicBezTo>
                <a:cubicBezTo>
                  <a:pt x="984" y="1378"/>
                  <a:pt x="1007" y="1366"/>
                  <a:pt x="1021" y="1345"/>
                </a:cubicBezTo>
                <a:cubicBezTo>
                  <a:pt x="1028" y="1316"/>
                  <a:pt x="1037" y="1316"/>
                  <a:pt x="1041" y="1281"/>
                </a:cubicBezTo>
                <a:cubicBezTo>
                  <a:pt x="1037" y="1170"/>
                  <a:pt x="1034" y="1173"/>
                  <a:pt x="1041" y="1057"/>
                </a:cubicBezTo>
                <a:cubicBezTo>
                  <a:pt x="1042" y="1031"/>
                  <a:pt x="1063" y="1012"/>
                  <a:pt x="1073" y="989"/>
                </a:cubicBezTo>
                <a:cubicBezTo>
                  <a:pt x="1076" y="981"/>
                  <a:pt x="1081" y="965"/>
                  <a:pt x="1081" y="965"/>
                </a:cubicBezTo>
                <a:cubicBezTo>
                  <a:pt x="1074" y="915"/>
                  <a:pt x="1077" y="866"/>
                  <a:pt x="1065" y="817"/>
                </a:cubicBezTo>
                <a:cubicBezTo>
                  <a:pt x="1058" y="755"/>
                  <a:pt x="1049" y="694"/>
                  <a:pt x="1037" y="633"/>
                </a:cubicBezTo>
                <a:cubicBezTo>
                  <a:pt x="1035" y="568"/>
                  <a:pt x="1055" y="417"/>
                  <a:pt x="977" y="365"/>
                </a:cubicBezTo>
                <a:cubicBezTo>
                  <a:pt x="967" y="350"/>
                  <a:pt x="963" y="334"/>
                  <a:pt x="957" y="317"/>
                </a:cubicBezTo>
                <a:cubicBezTo>
                  <a:pt x="953" y="305"/>
                  <a:pt x="919" y="277"/>
                  <a:pt x="909" y="269"/>
                </a:cubicBezTo>
                <a:cubicBezTo>
                  <a:pt x="896" y="229"/>
                  <a:pt x="918" y="290"/>
                  <a:pt x="893" y="245"/>
                </a:cubicBezTo>
                <a:cubicBezTo>
                  <a:pt x="889" y="238"/>
                  <a:pt x="885" y="221"/>
                  <a:pt x="885" y="221"/>
                </a:cubicBezTo>
                <a:cubicBezTo>
                  <a:pt x="882" y="170"/>
                  <a:pt x="885" y="113"/>
                  <a:pt x="837" y="81"/>
                </a:cubicBezTo>
                <a:cubicBezTo>
                  <a:pt x="817" y="52"/>
                  <a:pt x="805" y="39"/>
                  <a:pt x="773" y="25"/>
                </a:cubicBezTo>
                <a:cubicBezTo>
                  <a:pt x="769" y="23"/>
                  <a:pt x="766" y="17"/>
                  <a:pt x="761" y="17"/>
                </a:cubicBezTo>
                <a:cubicBezTo>
                  <a:pt x="740" y="16"/>
                  <a:pt x="718" y="20"/>
                  <a:pt x="697" y="21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42"/>
          <p:cNvGrpSpPr/>
          <p:nvPr/>
        </p:nvGrpSpPr>
        <p:grpSpPr bwMode="auto">
          <a:xfrm>
            <a:off x="3608562" y="1436963"/>
            <a:ext cx="1295400" cy="2281237"/>
            <a:chOff x="2262" y="1160"/>
            <a:chExt cx="816" cy="1736"/>
          </a:xfrm>
        </p:grpSpPr>
        <p:sp>
          <p:nvSpPr>
            <p:cNvPr id="14384" name="Line 30"/>
            <p:cNvSpPr>
              <a:spLocks noChangeShapeType="1"/>
            </p:cNvSpPr>
            <p:nvPr/>
          </p:nvSpPr>
          <p:spPr bwMode="auto">
            <a:xfrm>
              <a:off x="2262" y="1160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5" name="Line 31"/>
            <p:cNvSpPr>
              <a:spLocks noChangeShapeType="1"/>
            </p:cNvSpPr>
            <p:nvPr/>
          </p:nvSpPr>
          <p:spPr bwMode="auto">
            <a:xfrm>
              <a:off x="2784" y="1160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6" name="Line 32"/>
            <p:cNvSpPr>
              <a:spLocks noChangeShapeType="1"/>
            </p:cNvSpPr>
            <p:nvPr/>
          </p:nvSpPr>
          <p:spPr bwMode="auto">
            <a:xfrm>
              <a:off x="2500" y="1331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7" name="Line 33"/>
            <p:cNvSpPr>
              <a:spLocks noChangeShapeType="1"/>
            </p:cNvSpPr>
            <p:nvPr/>
          </p:nvSpPr>
          <p:spPr bwMode="auto">
            <a:xfrm>
              <a:off x="2398" y="1632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8" name="Line 34"/>
            <p:cNvSpPr>
              <a:spLocks noChangeShapeType="1"/>
            </p:cNvSpPr>
            <p:nvPr/>
          </p:nvSpPr>
          <p:spPr bwMode="auto">
            <a:xfrm>
              <a:off x="2879" y="1452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9" name="Line 35"/>
            <p:cNvSpPr>
              <a:spLocks noChangeShapeType="1"/>
            </p:cNvSpPr>
            <p:nvPr/>
          </p:nvSpPr>
          <p:spPr bwMode="auto">
            <a:xfrm>
              <a:off x="2897" y="1733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0" name="Line 36"/>
            <p:cNvSpPr>
              <a:spLocks noChangeShapeType="1"/>
            </p:cNvSpPr>
            <p:nvPr/>
          </p:nvSpPr>
          <p:spPr bwMode="auto">
            <a:xfrm>
              <a:off x="2636" y="1878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1" name="Line 37"/>
            <p:cNvSpPr>
              <a:spLocks noChangeShapeType="1"/>
            </p:cNvSpPr>
            <p:nvPr/>
          </p:nvSpPr>
          <p:spPr bwMode="auto">
            <a:xfrm>
              <a:off x="2426" y="2123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2" name="Line 38"/>
            <p:cNvSpPr>
              <a:spLocks noChangeShapeType="1"/>
            </p:cNvSpPr>
            <p:nvPr/>
          </p:nvSpPr>
          <p:spPr bwMode="auto">
            <a:xfrm>
              <a:off x="2518" y="2478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3" name="Line 39"/>
            <p:cNvSpPr>
              <a:spLocks noChangeShapeType="1"/>
            </p:cNvSpPr>
            <p:nvPr/>
          </p:nvSpPr>
          <p:spPr bwMode="auto">
            <a:xfrm>
              <a:off x="2284" y="2669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" name="Freeform 40"/>
          <p:cNvSpPr/>
          <p:nvPr/>
        </p:nvSpPr>
        <p:spPr bwMode="auto">
          <a:xfrm>
            <a:off x="3521253" y="1233761"/>
            <a:ext cx="1516063" cy="2714625"/>
          </a:xfrm>
          <a:custGeom>
            <a:avLst/>
            <a:gdLst>
              <a:gd name="T0" fmla="*/ 2147483647 w 955"/>
              <a:gd name="T1" fmla="*/ 2147483647 h 2066"/>
              <a:gd name="T2" fmla="*/ 2147483647 w 955"/>
              <a:gd name="T3" fmla="*/ 2147483647 h 2066"/>
              <a:gd name="T4" fmla="*/ 2147483647 w 955"/>
              <a:gd name="T5" fmla="*/ 2147483647 h 2066"/>
              <a:gd name="T6" fmla="*/ 2147483647 w 955"/>
              <a:gd name="T7" fmla="*/ 2147483647 h 2066"/>
              <a:gd name="T8" fmla="*/ 2147483647 w 955"/>
              <a:gd name="T9" fmla="*/ 2147483647 h 2066"/>
              <a:gd name="T10" fmla="*/ 2147483647 w 955"/>
              <a:gd name="T11" fmla="*/ 2147483647 h 2066"/>
              <a:gd name="T12" fmla="*/ 2147483647 w 955"/>
              <a:gd name="T13" fmla="*/ 2147483647 h 2066"/>
              <a:gd name="T14" fmla="*/ 2147483647 w 955"/>
              <a:gd name="T15" fmla="*/ 2147483647 h 2066"/>
              <a:gd name="T16" fmla="*/ 2147483647 w 955"/>
              <a:gd name="T17" fmla="*/ 2147483647 h 2066"/>
              <a:gd name="T18" fmla="*/ 2147483647 w 955"/>
              <a:gd name="T19" fmla="*/ 2147483647 h 2066"/>
              <a:gd name="T20" fmla="*/ 2147483647 w 955"/>
              <a:gd name="T21" fmla="*/ 2147483647 h 2066"/>
              <a:gd name="T22" fmla="*/ 2147483647 w 955"/>
              <a:gd name="T23" fmla="*/ 2147483647 h 2066"/>
              <a:gd name="T24" fmla="*/ 2147483647 w 955"/>
              <a:gd name="T25" fmla="*/ 2147483647 h 2066"/>
              <a:gd name="T26" fmla="*/ 2147483647 w 955"/>
              <a:gd name="T27" fmla="*/ 2147483647 h 2066"/>
              <a:gd name="T28" fmla="*/ 2147483647 w 955"/>
              <a:gd name="T29" fmla="*/ 2147483647 h 2066"/>
              <a:gd name="T30" fmla="*/ 2147483647 w 955"/>
              <a:gd name="T31" fmla="*/ 2147483647 h 2066"/>
              <a:gd name="T32" fmla="*/ 2147483647 w 955"/>
              <a:gd name="T33" fmla="*/ 2147483647 h 2066"/>
              <a:gd name="T34" fmla="*/ 2147483647 w 955"/>
              <a:gd name="T35" fmla="*/ 2147483647 h 2066"/>
              <a:gd name="T36" fmla="*/ 2147483647 w 955"/>
              <a:gd name="T37" fmla="*/ 2147483647 h 2066"/>
              <a:gd name="T38" fmla="*/ 2147483647 w 955"/>
              <a:gd name="T39" fmla="*/ 2147483647 h 2066"/>
              <a:gd name="T40" fmla="*/ 2147483647 w 955"/>
              <a:gd name="T41" fmla="*/ 2147483647 h 2066"/>
              <a:gd name="T42" fmla="*/ 2147483647 w 955"/>
              <a:gd name="T43" fmla="*/ 2147483647 h 2066"/>
              <a:gd name="T44" fmla="*/ 2147483647 w 955"/>
              <a:gd name="T45" fmla="*/ 2147483647 h 2066"/>
              <a:gd name="T46" fmla="*/ 2147483647 w 955"/>
              <a:gd name="T47" fmla="*/ 2147483647 h 2066"/>
              <a:gd name="T48" fmla="*/ 2147483647 w 955"/>
              <a:gd name="T49" fmla="*/ 2147483647 h 2066"/>
              <a:gd name="T50" fmla="*/ 2147483647 w 955"/>
              <a:gd name="T51" fmla="*/ 2147483647 h 2066"/>
              <a:gd name="T52" fmla="*/ 2147483647 w 955"/>
              <a:gd name="T53" fmla="*/ 2147483647 h 2066"/>
              <a:gd name="T54" fmla="*/ 2147483647 w 955"/>
              <a:gd name="T55" fmla="*/ 2147483647 h 2066"/>
              <a:gd name="T56" fmla="*/ 2147483647 w 955"/>
              <a:gd name="T57" fmla="*/ 2147483647 h 2066"/>
              <a:gd name="T58" fmla="*/ 2147483647 w 955"/>
              <a:gd name="T59" fmla="*/ 2147483647 h 2066"/>
              <a:gd name="T60" fmla="*/ 2147483647 w 955"/>
              <a:gd name="T61" fmla="*/ 2147483647 h 2066"/>
              <a:gd name="T62" fmla="*/ 2147483647 w 955"/>
              <a:gd name="T63" fmla="*/ 2147483647 h 2066"/>
              <a:gd name="T64" fmla="*/ 2147483647 w 955"/>
              <a:gd name="T65" fmla="*/ 2147483647 h 2066"/>
              <a:gd name="T66" fmla="*/ 2147483647 w 955"/>
              <a:gd name="T67" fmla="*/ 2147483647 h 2066"/>
              <a:gd name="T68" fmla="*/ 2147483647 w 955"/>
              <a:gd name="T69" fmla="*/ 2147483647 h 2066"/>
              <a:gd name="T70" fmla="*/ 2147483647 w 955"/>
              <a:gd name="T71" fmla="*/ 2147483647 h 2066"/>
              <a:gd name="T72" fmla="*/ 2147483647 w 955"/>
              <a:gd name="T73" fmla="*/ 2147483647 h 2066"/>
              <a:gd name="T74" fmla="*/ 2147483647 w 955"/>
              <a:gd name="T75" fmla="*/ 2147483647 h 2066"/>
              <a:gd name="T76" fmla="*/ 2147483647 w 955"/>
              <a:gd name="T77" fmla="*/ 2147483647 h 2066"/>
              <a:gd name="T78" fmla="*/ 2147483647 w 955"/>
              <a:gd name="T79" fmla="*/ 2147483647 h 2066"/>
              <a:gd name="T80" fmla="*/ 2147483647 w 955"/>
              <a:gd name="T81" fmla="*/ 2147483647 h 2066"/>
              <a:gd name="T82" fmla="*/ 2147483647 w 955"/>
              <a:gd name="T83" fmla="*/ 2147483647 h 2066"/>
              <a:gd name="T84" fmla="*/ 2147483647 w 955"/>
              <a:gd name="T85" fmla="*/ 2147483647 h 2066"/>
              <a:gd name="T86" fmla="*/ 2147483647 w 955"/>
              <a:gd name="T87" fmla="*/ 2147483647 h 2066"/>
              <a:gd name="T88" fmla="*/ 2147483647 w 955"/>
              <a:gd name="T89" fmla="*/ 2147483647 h 2066"/>
              <a:gd name="T90" fmla="*/ 2147483647 w 955"/>
              <a:gd name="T91" fmla="*/ 2147483647 h 2066"/>
              <a:gd name="T92" fmla="*/ 2147483647 w 955"/>
              <a:gd name="T93" fmla="*/ 2147483647 h 2066"/>
              <a:gd name="T94" fmla="*/ 2147483647 w 955"/>
              <a:gd name="T95" fmla="*/ 2147483647 h 2066"/>
              <a:gd name="T96" fmla="*/ 2147483647 w 955"/>
              <a:gd name="T97" fmla="*/ 2147483647 h 2066"/>
              <a:gd name="T98" fmla="*/ 2147483647 w 955"/>
              <a:gd name="T99" fmla="*/ 2147483647 h 2066"/>
              <a:gd name="T100" fmla="*/ 2147483647 w 955"/>
              <a:gd name="T101" fmla="*/ 2147483647 h 20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55"/>
              <a:gd name="T154" fmla="*/ 0 h 2066"/>
              <a:gd name="T155" fmla="*/ 955 w 955"/>
              <a:gd name="T156" fmla="*/ 2066 h 20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55" h="2066">
                <a:moveTo>
                  <a:pt x="397" y="97"/>
                </a:moveTo>
                <a:cubicBezTo>
                  <a:pt x="274" y="98"/>
                  <a:pt x="68" y="0"/>
                  <a:pt x="29" y="117"/>
                </a:cubicBezTo>
                <a:cubicBezTo>
                  <a:pt x="34" y="187"/>
                  <a:pt x="0" y="293"/>
                  <a:pt x="65" y="337"/>
                </a:cubicBezTo>
                <a:cubicBezTo>
                  <a:pt x="74" y="363"/>
                  <a:pt x="102" y="390"/>
                  <a:pt x="125" y="405"/>
                </a:cubicBezTo>
                <a:cubicBezTo>
                  <a:pt x="134" y="418"/>
                  <a:pt x="144" y="428"/>
                  <a:pt x="153" y="441"/>
                </a:cubicBezTo>
                <a:cubicBezTo>
                  <a:pt x="158" y="464"/>
                  <a:pt x="171" y="477"/>
                  <a:pt x="177" y="501"/>
                </a:cubicBezTo>
                <a:cubicBezTo>
                  <a:pt x="169" y="579"/>
                  <a:pt x="194" y="666"/>
                  <a:pt x="169" y="741"/>
                </a:cubicBezTo>
                <a:cubicBezTo>
                  <a:pt x="170" y="749"/>
                  <a:pt x="172" y="757"/>
                  <a:pt x="173" y="765"/>
                </a:cubicBezTo>
                <a:cubicBezTo>
                  <a:pt x="175" y="786"/>
                  <a:pt x="174" y="808"/>
                  <a:pt x="177" y="829"/>
                </a:cubicBezTo>
                <a:cubicBezTo>
                  <a:pt x="178" y="838"/>
                  <a:pt x="186" y="845"/>
                  <a:pt x="189" y="853"/>
                </a:cubicBezTo>
                <a:cubicBezTo>
                  <a:pt x="191" y="898"/>
                  <a:pt x="189" y="920"/>
                  <a:pt x="201" y="957"/>
                </a:cubicBezTo>
                <a:cubicBezTo>
                  <a:pt x="203" y="997"/>
                  <a:pt x="217" y="1141"/>
                  <a:pt x="181" y="1165"/>
                </a:cubicBezTo>
                <a:cubicBezTo>
                  <a:pt x="184" y="1220"/>
                  <a:pt x="189" y="1267"/>
                  <a:pt x="181" y="1321"/>
                </a:cubicBezTo>
                <a:cubicBezTo>
                  <a:pt x="179" y="1334"/>
                  <a:pt x="165" y="1357"/>
                  <a:pt x="165" y="1357"/>
                </a:cubicBezTo>
                <a:cubicBezTo>
                  <a:pt x="177" y="1393"/>
                  <a:pt x="161" y="1435"/>
                  <a:pt x="141" y="1465"/>
                </a:cubicBezTo>
                <a:cubicBezTo>
                  <a:pt x="143" y="1477"/>
                  <a:pt x="151" y="1489"/>
                  <a:pt x="149" y="1501"/>
                </a:cubicBezTo>
                <a:cubicBezTo>
                  <a:pt x="147" y="1511"/>
                  <a:pt x="134" y="1528"/>
                  <a:pt x="129" y="1537"/>
                </a:cubicBezTo>
                <a:cubicBezTo>
                  <a:pt x="120" y="1556"/>
                  <a:pt x="110" y="1581"/>
                  <a:pt x="93" y="1593"/>
                </a:cubicBezTo>
                <a:cubicBezTo>
                  <a:pt x="73" y="1623"/>
                  <a:pt x="54" y="1673"/>
                  <a:pt x="45" y="1709"/>
                </a:cubicBezTo>
                <a:cubicBezTo>
                  <a:pt x="39" y="1770"/>
                  <a:pt x="40" y="1832"/>
                  <a:pt x="49" y="1893"/>
                </a:cubicBezTo>
                <a:cubicBezTo>
                  <a:pt x="52" y="1915"/>
                  <a:pt x="79" y="1936"/>
                  <a:pt x="93" y="1953"/>
                </a:cubicBezTo>
                <a:cubicBezTo>
                  <a:pt x="126" y="1993"/>
                  <a:pt x="141" y="2016"/>
                  <a:pt x="193" y="2033"/>
                </a:cubicBezTo>
                <a:cubicBezTo>
                  <a:pt x="211" y="2059"/>
                  <a:pt x="240" y="2060"/>
                  <a:pt x="269" y="2065"/>
                </a:cubicBezTo>
                <a:cubicBezTo>
                  <a:pt x="294" y="2064"/>
                  <a:pt x="320" y="2066"/>
                  <a:pt x="345" y="2061"/>
                </a:cubicBezTo>
                <a:cubicBezTo>
                  <a:pt x="352" y="2060"/>
                  <a:pt x="361" y="2042"/>
                  <a:pt x="365" y="2037"/>
                </a:cubicBezTo>
                <a:cubicBezTo>
                  <a:pt x="379" y="2021"/>
                  <a:pt x="389" y="2008"/>
                  <a:pt x="409" y="2001"/>
                </a:cubicBezTo>
                <a:cubicBezTo>
                  <a:pt x="419" y="1981"/>
                  <a:pt x="440" y="1974"/>
                  <a:pt x="449" y="1953"/>
                </a:cubicBezTo>
                <a:cubicBezTo>
                  <a:pt x="458" y="1932"/>
                  <a:pt x="464" y="1907"/>
                  <a:pt x="469" y="1885"/>
                </a:cubicBezTo>
                <a:cubicBezTo>
                  <a:pt x="470" y="1880"/>
                  <a:pt x="478" y="1880"/>
                  <a:pt x="481" y="1877"/>
                </a:cubicBezTo>
                <a:cubicBezTo>
                  <a:pt x="529" y="1829"/>
                  <a:pt x="464" y="1884"/>
                  <a:pt x="517" y="1841"/>
                </a:cubicBezTo>
                <a:cubicBezTo>
                  <a:pt x="537" y="1782"/>
                  <a:pt x="514" y="1717"/>
                  <a:pt x="529" y="1657"/>
                </a:cubicBezTo>
                <a:cubicBezTo>
                  <a:pt x="531" y="1577"/>
                  <a:pt x="518" y="1528"/>
                  <a:pt x="557" y="1469"/>
                </a:cubicBezTo>
                <a:cubicBezTo>
                  <a:pt x="562" y="1449"/>
                  <a:pt x="572" y="1433"/>
                  <a:pt x="577" y="1413"/>
                </a:cubicBezTo>
                <a:cubicBezTo>
                  <a:pt x="579" y="1360"/>
                  <a:pt x="576" y="1318"/>
                  <a:pt x="585" y="1269"/>
                </a:cubicBezTo>
                <a:cubicBezTo>
                  <a:pt x="587" y="1256"/>
                  <a:pt x="593" y="1242"/>
                  <a:pt x="597" y="1229"/>
                </a:cubicBezTo>
                <a:cubicBezTo>
                  <a:pt x="601" y="1218"/>
                  <a:pt x="621" y="1205"/>
                  <a:pt x="621" y="1205"/>
                </a:cubicBezTo>
                <a:cubicBezTo>
                  <a:pt x="630" y="1159"/>
                  <a:pt x="647" y="1143"/>
                  <a:pt x="685" y="1117"/>
                </a:cubicBezTo>
                <a:cubicBezTo>
                  <a:pt x="690" y="1101"/>
                  <a:pt x="699" y="1102"/>
                  <a:pt x="713" y="1093"/>
                </a:cubicBezTo>
                <a:cubicBezTo>
                  <a:pt x="723" y="1062"/>
                  <a:pt x="744" y="1059"/>
                  <a:pt x="773" y="1049"/>
                </a:cubicBezTo>
                <a:cubicBezTo>
                  <a:pt x="791" y="1043"/>
                  <a:pt x="803" y="1027"/>
                  <a:pt x="821" y="1021"/>
                </a:cubicBezTo>
                <a:cubicBezTo>
                  <a:pt x="850" y="992"/>
                  <a:pt x="841" y="963"/>
                  <a:pt x="861" y="933"/>
                </a:cubicBezTo>
                <a:cubicBezTo>
                  <a:pt x="866" y="915"/>
                  <a:pt x="865" y="908"/>
                  <a:pt x="881" y="897"/>
                </a:cubicBezTo>
                <a:cubicBezTo>
                  <a:pt x="892" y="880"/>
                  <a:pt x="903" y="867"/>
                  <a:pt x="909" y="849"/>
                </a:cubicBezTo>
                <a:cubicBezTo>
                  <a:pt x="936" y="658"/>
                  <a:pt x="955" y="450"/>
                  <a:pt x="893" y="265"/>
                </a:cubicBezTo>
                <a:cubicBezTo>
                  <a:pt x="892" y="220"/>
                  <a:pt x="893" y="174"/>
                  <a:pt x="889" y="129"/>
                </a:cubicBezTo>
                <a:cubicBezTo>
                  <a:pt x="888" y="112"/>
                  <a:pt x="854" y="82"/>
                  <a:pt x="837" y="81"/>
                </a:cubicBezTo>
                <a:cubicBezTo>
                  <a:pt x="760" y="77"/>
                  <a:pt x="682" y="78"/>
                  <a:pt x="605" y="77"/>
                </a:cubicBezTo>
                <a:cubicBezTo>
                  <a:pt x="584" y="73"/>
                  <a:pt x="572" y="70"/>
                  <a:pt x="553" y="61"/>
                </a:cubicBezTo>
                <a:cubicBezTo>
                  <a:pt x="510" y="65"/>
                  <a:pt x="468" y="68"/>
                  <a:pt x="425" y="73"/>
                </a:cubicBezTo>
                <a:cubicBezTo>
                  <a:pt x="422" y="77"/>
                  <a:pt x="421" y="82"/>
                  <a:pt x="417" y="85"/>
                </a:cubicBezTo>
                <a:cubicBezTo>
                  <a:pt x="411" y="90"/>
                  <a:pt x="389" y="97"/>
                  <a:pt x="397" y="97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 53"/>
          <p:cNvGrpSpPr/>
          <p:nvPr/>
        </p:nvGrpSpPr>
        <p:grpSpPr bwMode="auto">
          <a:xfrm>
            <a:off x="4534074" y="1422673"/>
            <a:ext cx="1270000" cy="2255838"/>
            <a:chOff x="2845" y="1152"/>
            <a:chExt cx="800" cy="1718"/>
          </a:xfrm>
        </p:grpSpPr>
        <p:sp>
          <p:nvSpPr>
            <p:cNvPr id="14374" name="Line 43"/>
            <p:cNvSpPr>
              <a:spLocks noChangeShapeType="1"/>
            </p:cNvSpPr>
            <p:nvPr/>
          </p:nvSpPr>
          <p:spPr bwMode="auto">
            <a:xfrm>
              <a:off x="3151" y="1274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5" name="Line 44"/>
            <p:cNvSpPr>
              <a:spLocks noChangeShapeType="1"/>
            </p:cNvSpPr>
            <p:nvPr/>
          </p:nvSpPr>
          <p:spPr bwMode="auto">
            <a:xfrm>
              <a:off x="3405" y="1152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6" name="Line 45"/>
            <p:cNvSpPr>
              <a:spLocks noChangeShapeType="1"/>
            </p:cNvSpPr>
            <p:nvPr/>
          </p:nvSpPr>
          <p:spPr bwMode="auto">
            <a:xfrm>
              <a:off x="3333" y="1537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7" name="Line 46"/>
            <p:cNvSpPr>
              <a:spLocks noChangeShapeType="1"/>
            </p:cNvSpPr>
            <p:nvPr/>
          </p:nvSpPr>
          <p:spPr bwMode="auto">
            <a:xfrm>
              <a:off x="2994" y="2105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8" name="Line 47"/>
            <p:cNvSpPr>
              <a:spLocks noChangeShapeType="1"/>
            </p:cNvSpPr>
            <p:nvPr/>
          </p:nvSpPr>
          <p:spPr bwMode="auto">
            <a:xfrm>
              <a:off x="3180" y="1804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9" name="Line 48"/>
            <p:cNvSpPr>
              <a:spLocks noChangeShapeType="1"/>
            </p:cNvSpPr>
            <p:nvPr/>
          </p:nvSpPr>
          <p:spPr bwMode="auto">
            <a:xfrm>
              <a:off x="3432" y="2068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0" name="Line 49"/>
            <p:cNvSpPr>
              <a:spLocks noChangeShapeType="1"/>
            </p:cNvSpPr>
            <p:nvPr/>
          </p:nvSpPr>
          <p:spPr bwMode="auto">
            <a:xfrm>
              <a:off x="2868" y="2352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1" name="Line 50"/>
            <p:cNvSpPr>
              <a:spLocks noChangeShapeType="1"/>
            </p:cNvSpPr>
            <p:nvPr/>
          </p:nvSpPr>
          <p:spPr bwMode="auto">
            <a:xfrm>
              <a:off x="3464" y="2381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2" name="Line 51"/>
            <p:cNvSpPr>
              <a:spLocks noChangeShapeType="1"/>
            </p:cNvSpPr>
            <p:nvPr/>
          </p:nvSpPr>
          <p:spPr bwMode="auto">
            <a:xfrm>
              <a:off x="3177" y="2505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3" name="Line 52"/>
            <p:cNvSpPr>
              <a:spLocks noChangeShapeType="1"/>
            </p:cNvSpPr>
            <p:nvPr/>
          </p:nvSpPr>
          <p:spPr bwMode="auto">
            <a:xfrm>
              <a:off x="2845" y="2643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" name="Freeform 54"/>
          <p:cNvSpPr/>
          <p:nvPr/>
        </p:nvSpPr>
        <p:spPr bwMode="auto">
          <a:xfrm>
            <a:off x="4456287" y="1284563"/>
            <a:ext cx="1492250" cy="2630487"/>
          </a:xfrm>
          <a:custGeom>
            <a:avLst/>
            <a:gdLst>
              <a:gd name="T0" fmla="*/ 2147483647 w 940"/>
              <a:gd name="T1" fmla="*/ 2147483647 h 2004"/>
              <a:gd name="T2" fmla="*/ 2147483647 w 940"/>
              <a:gd name="T3" fmla="*/ 2147483647 h 2004"/>
              <a:gd name="T4" fmla="*/ 2147483647 w 940"/>
              <a:gd name="T5" fmla="*/ 2147483647 h 2004"/>
              <a:gd name="T6" fmla="*/ 2147483647 w 940"/>
              <a:gd name="T7" fmla="*/ 2147483647 h 2004"/>
              <a:gd name="T8" fmla="*/ 2147483647 w 940"/>
              <a:gd name="T9" fmla="*/ 2147483647 h 2004"/>
              <a:gd name="T10" fmla="*/ 2147483647 w 940"/>
              <a:gd name="T11" fmla="*/ 2147483647 h 2004"/>
              <a:gd name="T12" fmla="*/ 2147483647 w 940"/>
              <a:gd name="T13" fmla="*/ 2147483647 h 2004"/>
              <a:gd name="T14" fmla="*/ 2147483647 w 940"/>
              <a:gd name="T15" fmla="*/ 2147483647 h 2004"/>
              <a:gd name="T16" fmla="*/ 2147483647 w 940"/>
              <a:gd name="T17" fmla="*/ 2147483647 h 2004"/>
              <a:gd name="T18" fmla="*/ 2147483647 w 940"/>
              <a:gd name="T19" fmla="*/ 2147483647 h 2004"/>
              <a:gd name="T20" fmla="*/ 2147483647 w 940"/>
              <a:gd name="T21" fmla="*/ 2147483647 h 2004"/>
              <a:gd name="T22" fmla="*/ 2147483647 w 940"/>
              <a:gd name="T23" fmla="*/ 2147483647 h 2004"/>
              <a:gd name="T24" fmla="*/ 2147483647 w 940"/>
              <a:gd name="T25" fmla="*/ 2147483647 h 2004"/>
              <a:gd name="T26" fmla="*/ 2147483647 w 940"/>
              <a:gd name="T27" fmla="*/ 2147483647 h 2004"/>
              <a:gd name="T28" fmla="*/ 2147483647 w 940"/>
              <a:gd name="T29" fmla="*/ 2147483647 h 2004"/>
              <a:gd name="T30" fmla="*/ 0 w 940"/>
              <a:gd name="T31" fmla="*/ 2147483647 h 2004"/>
              <a:gd name="T32" fmla="*/ 2147483647 w 940"/>
              <a:gd name="T33" fmla="*/ 2147483647 h 2004"/>
              <a:gd name="T34" fmla="*/ 2147483647 w 940"/>
              <a:gd name="T35" fmla="*/ 2147483647 h 2004"/>
              <a:gd name="T36" fmla="*/ 2147483647 w 940"/>
              <a:gd name="T37" fmla="*/ 2147483647 h 2004"/>
              <a:gd name="T38" fmla="*/ 2147483647 w 940"/>
              <a:gd name="T39" fmla="*/ 2147483647 h 2004"/>
              <a:gd name="T40" fmla="*/ 2147483647 w 940"/>
              <a:gd name="T41" fmla="*/ 2147483647 h 2004"/>
              <a:gd name="T42" fmla="*/ 2147483647 w 940"/>
              <a:gd name="T43" fmla="*/ 2147483647 h 2004"/>
              <a:gd name="T44" fmla="*/ 2147483647 w 940"/>
              <a:gd name="T45" fmla="*/ 2147483647 h 2004"/>
              <a:gd name="T46" fmla="*/ 2147483647 w 940"/>
              <a:gd name="T47" fmla="*/ 2147483647 h 2004"/>
              <a:gd name="T48" fmla="*/ 2147483647 w 940"/>
              <a:gd name="T49" fmla="*/ 2147483647 h 2004"/>
              <a:gd name="T50" fmla="*/ 2147483647 w 940"/>
              <a:gd name="T51" fmla="*/ 2147483647 h 2004"/>
              <a:gd name="T52" fmla="*/ 2147483647 w 940"/>
              <a:gd name="T53" fmla="*/ 2147483647 h 2004"/>
              <a:gd name="T54" fmla="*/ 2147483647 w 940"/>
              <a:gd name="T55" fmla="*/ 2147483647 h 2004"/>
              <a:gd name="T56" fmla="*/ 2147483647 w 940"/>
              <a:gd name="T57" fmla="*/ 2147483647 h 2004"/>
              <a:gd name="T58" fmla="*/ 2147483647 w 940"/>
              <a:gd name="T59" fmla="*/ 2147483647 h 2004"/>
              <a:gd name="T60" fmla="*/ 2147483647 w 940"/>
              <a:gd name="T61" fmla="*/ 2147483647 h 2004"/>
              <a:gd name="T62" fmla="*/ 2147483647 w 940"/>
              <a:gd name="T63" fmla="*/ 2147483647 h 2004"/>
              <a:gd name="T64" fmla="*/ 2147483647 w 940"/>
              <a:gd name="T65" fmla="*/ 2147483647 h 2004"/>
              <a:gd name="T66" fmla="*/ 2147483647 w 940"/>
              <a:gd name="T67" fmla="*/ 2147483647 h 2004"/>
              <a:gd name="T68" fmla="*/ 2147483647 w 940"/>
              <a:gd name="T69" fmla="*/ 2147483647 h 2004"/>
              <a:gd name="T70" fmla="*/ 2147483647 w 940"/>
              <a:gd name="T71" fmla="*/ 2147483647 h 2004"/>
              <a:gd name="T72" fmla="*/ 2147483647 w 940"/>
              <a:gd name="T73" fmla="*/ 2147483647 h 2004"/>
              <a:gd name="T74" fmla="*/ 2147483647 w 940"/>
              <a:gd name="T75" fmla="*/ 2147483647 h 2004"/>
              <a:gd name="T76" fmla="*/ 2147483647 w 940"/>
              <a:gd name="T77" fmla="*/ 2147483647 h 2004"/>
              <a:gd name="T78" fmla="*/ 2147483647 w 940"/>
              <a:gd name="T79" fmla="*/ 2147483647 h 2004"/>
              <a:gd name="T80" fmla="*/ 2147483647 w 940"/>
              <a:gd name="T81" fmla="*/ 2147483647 h 2004"/>
              <a:gd name="T82" fmla="*/ 2147483647 w 940"/>
              <a:gd name="T83" fmla="*/ 2147483647 h 2004"/>
              <a:gd name="T84" fmla="*/ 2147483647 w 940"/>
              <a:gd name="T85" fmla="*/ 2147483647 h 2004"/>
              <a:gd name="T86" fmla="*/ 2147483647 w 940"/>
              <a:gd name="T87" fmla="*/ 0 h 2004"/>
              <a:gd name="T88" fmla="*/ 2147483647 w 940"/>
              <a:gd name="T89" fmla="*/ 2147483647 h 2004"/>
              <a:gd name="T90" fmla="*/ 2147483647 w 940"/>
              <a:gd name="T91" fmla="*/ 2147483647 h 2004"/>
              <a:gd name="T92" fmla="*/ 2147483647 w 940"/>
              <a:gd name="T93" fmla="*/ 2147483647 h 2004"/>
              <a:gd name="T94" fmla="*/ 2147483647 w 940"/>
              <a:gd name="T95" fmla="*/ 2147483647 h 200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40"/>
              <a:gd name="T145" fmla="*/ 0 h 2004"/>
              <a:gd name="T146" fmla="*/ 940 w 940"/>
              <a:gd name="T147" fmla="*/ 2004 h 200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40" h="2004">
                <a:moveTo>
                  <a:pt x="408" y="76"/>
                </a:moveTo>
                <a:cubicBezTo>
                  <a:pt x="374" y="98"/>
                  <a:pt x="361" y="128"/>
                  <a:pt x="352" y="168"/>
                </a:cubicBezTo>
                <a:cubicBezTo>
                  <a:pt x="350" y="176"/>
                  <a:pt x="350" y="184"/>
                  <a:pt x="348" y="192"/>
                </a:cubicBezTo>
                <a:cubicBezTo>
                  <a:pt x="346" y="200"/>
                  <a:pt x="340" y="216"/>
                  <a:pt x="340" y="216"/>
                </a:cubicBezTo>
                <a:cubicBezTo>
                  <a:pt x="336" y="309"/>
                  <a:pt x="316" y="439"/>
                  <a:pt x="372" y="524"/>
                </a:cubicBezTo>
                <a:cubicBezTo>
                  <a:pt x="371" y="557"/>
                  <a:pt x="369" y="591"/>
                  <a:pt x="368" y="624"/>
                </a:cubicBezTo>
                <a:cubicBezTo>
                  <a:pt x="364" y="744"/>
                  <a:pt x="364" y="816"/>
                  <a:pt x="300" y="912"/>
                </a:cubicBezTo>
                <a:cubicBezTo>
                  <a:pt x="287" y="931"/>
                  <a:pt x="284" y="951"/>
                  <a:pt x="264" y="964"/>
                </a:cubicBezTo>
                <a:cubicBezTo>
                  <a:pt x="255" y="991"/>
                  <a:pt x="231" y="1017"/>
                  <a:pt x="208" y="1032"/>
                </a:cubicBezTo>
                <a:cubicBezTo>
                  <a:pt x="192" y="1056"/>
                  <a:pt x="172" y="1084"/>
                  <a:pt x="148" y="1100"/>
                </a:cubicBezTo>
                <a:cubicBezTo>
                  <a:pt x="140" y="1123"/>
                  <a:pt x="147" y="1109"/>
                  <a:pt x="120" y="1136"/>
                </a:cubicBezTo>
                <a:cubicBezTo>
                  <a:pt x="101" y="1155"/>
                  <a:pt x="121" y="1140"/>
                  <a:pt x="108" y="1160"/>
                </a:cubicBezTo>
                <a:cubicBezTo>
                  <a:pt x="96" y="1178"/>
                  <a:pt x="81" y="1195"/>
                  <a:pt x="72" y="1216"/>
                </a:cubicBezTo>
                <a:cubicBezTo>
                  <a:pt x="53" y="1263"/>
                  <a:pt x="52" y="1313"/>
                  <a:pt x="24" y="1356"/>
                </a:cubicBezTo>
                <a:cubicBezTo>
                  <a:pt x="21" y="1379"/>
                  <a:pt x="19" y="1401"/>
                  <a:pt x="16" y="1424"/>
                </a:cubicBezTo>
                <a:cubicBezTo>
                  <a:pt x="14" y="1437"/>
                  <a:pt x="4" y="1447"/>
                  <a:pt x="0" y="1460"/>
                </a:cubicBezTo>
                <a:cubicBezTo>
                  <a:pt x="1" y="1559"/>
                  <a:pt x="0" y="1657"/>
                  <a:pt x="4" y="1756"/>
                </a:cubicBezTo>
                <a:cubicBezTo>
                  <a:pt x="4" y="1764"/>
                  <a:pt x="10" y="1772"/>
                  <a:pt x="12" y="1780"/>
                </a:cubicBezTo>
                <a:cubicBezTo>
                  <a:pt x="21" y="1824"/>
                  <a:pt x="8" y="1800"/>
                  <a:pt x="24" y="1824"/>
                </a:cubicBezTo>
                <a:cubicBezTo>
                  <a:pt x="30" y="1853"/>
                  <a:pt x="45" y="1863"/>
                  <a:pt x="72" y="1872"/>
                </a:cubicBezTo>
                <a:cubicBezTo>
                  <a:pt x="81" y="1881"/>
                  <a:pt x="87" y="1891"/>
                  <a:pt x="96" y="1900"/>
                </a:cubicBezTo>
                <a:cubicBezTo>
                  <a:pt x="153" y="1957"/>
                  <a:pt x="268" y="1974"/>
                  <a:pt x="344" y="1996"/>
                </a:cubicBezTo>
                <a:cubicBezTo>
                  <a:pt x="400" y="1994"/>
                  <a:pt x="458" y="2004"/>
                  <a:pt x="512" y="1988"/>
                </a:cubicBezTo>
                <a:cubicBezTo>
                  <a:pt x="517" y="1986"/>
                  <a:pt x="528" y="1948"/>
                  <a:pt x="540" y="1940"/>
                </a:cubicBezTo>
                <a:cubicBezTo>
                  <a:pt x="568" y="1922"/>
                  <a:pt x="603" y="1910"/>
                  <a:pt x="628" y="1888"/>
                </a:cubicBezTo>
                <a:cubicBezTo>
                  <a:pt x="641" y="1877"/>
                  <a:pt x="657" y="1849"/>
                  <a:pt x="672" y="1844"/>
                </a:cubicBezTo>
                <a:cubicBezTo>
                  <a:pt x="683" y="1812"/>
                  <a:pt x="736" y="1736"/>
                  <a:pt x="768" y="1720"/>
                </a:cubicBezTo>
                <a:cubicBezTo>
                  <a:pt x="781" y="1714"/>
                  <a:pt x="795" y="1710"/>
                  <a:pt x="808" y="1704"/>
                </a:cubicBezTo>
                <a:cubicBezTo>
                  <a:pt x="819" y="1699"/>
                  <a:pt x="840" y="1688"/>
                  <a:pt x="840" y="1688"/>
                </a:cubicBezTo>
                <a:cubicBezTo>
                  <a:pt x="855" y="1671"/>
                  <a:pt x="871" y="1655"/>
                  <a:pt x="884" y="1636"/>
                </a:cubicBezTo>
                <a:cubicBezTo>
                  <a:pt x="887" y="1574"/>
                  <a:pt x="876" y="1540"/>
                  <a:pt x="916" y="1500"/>
                </a:cubicBezTo>
                <a:cubicBezTo>
                  <a:pt x="922" y="1483"/>
                  <a:pt x="926" y="1465"/>
                  <a:pt x="932" y="1448"/>
                </a:cubicBezTo>
                <a:cubicBezTo>
                  <a:pt x="937" y="1309"/>
                  <a:pt x="940" y="1294"/>
                  <a:pt x="932" y="1124"/>
                </a:cubicBezTo>
                <a:cubicBezTo>
                  <a:pt x="930" y="1081"/>
                  <a:pt x="924" y="1016"/>
                  <a:pt x="892" y="984"/>
                </a:cubicBezTo>
                <a:cubicBezTo>
                  <a:pt x="884" y="954"/>
                  <a:pt x="870" y="926"/>
                  <a:pt x="860" y="896"/>
                </a:cubicBezTo>
                <a:cubicBezTo>
                  <a:pt x="856" y="851"/>
                  <a:pt x="846" y="810"/>
                  <a:pt x="832" y="768"/>
                </a:cubicBezTo>
                <a:cubicBezTo>
                  <a:pt x="829" y="677"/>
                  <a:pt x="835" y="684"/>
                  <a:pt x="816" y="628"/>
                </a:cubicBezTo>
                <a:cubicBezTo>
                  <a:pt x="815" y="617"/>
                  <a:pt x="814" y="607"/>
                  <a:pt x="812" y="596"/>
                </a:cubicBezTo>
                <a:cubicBezTo>
                  <a:pt x="810" y="585"/>
                  <a:pt x="804" y="564"/>
                  <a:pt x="804" y="564"/>
                </a:cubicBezTo>
                <a:cubicBezTo>
                  <a:pt x="806" y="489"/>
                  <a:pt x="786" y="390"/>
                  <a:pt x="832" y="320"/>
                </a:cubicBezTo>
                <a:cubicBezTo>
                  <a:pt x="838" y="294"/>
                  <a:pt x="845" y="276"/>
                  <a:pt x="848" y="248"/>
                </a:cubicBezTo>
                <a:cubicBezTo>
                  <a:pt x="845" y="199"/>
                  <a:pt x="844" y="149"/>
                  <a:pt x="840" y="100"/>
                </a:cubicBezTo>
                <a:cubicBezTo>
                  <a:pt x="838" y="73"/>
                  <a:pt x="812" y="59"/>
                  <a:pt x="792" y="48"/>
                </a:cubicBezTo>
                <a:cubicBezTo>
                  <a:pt x="726" y="11"/>
                  <a:pt x="715" y="9"/>
                  <a:pt x="632" y="0"/>
                </a:cubicBezTo>
                <a:cubicBezTo>
                  <a:pt x="609" y="8"/>
                  <a:pt x="587" y="18"/>
                  <a:pt x="564" y="24"/>
                </a:cubicBezTo>
                <a:cubicBezTo>
                  <a:pt x="542" y="39"/>
                  <a:pt x="510" y="41"/>
                  <a:pt x="484" y="44"/>
                </a:cubicBezTo>
                <a:cubicBezTo>
                  <a:pt x="467" y="50"/>
                  <a:pt x="449" y="54"/>
                  <a:pt x="432" y="60"/>
                </a:cubicBezTo>
                <a:cubicBezTo>
                  <a:pt x="426" y="82"/>
                  <a:pt x="433" y="76"/>
                  <a:pt x="408" y="76"/>
                </a:cubicBezTo>
                <a:close/>
              </a:path>
            </a:pathLst>
          </a:custGeom>
          <a:noFill/>
          <a:ln w="28575">
            <a:solidFill>
              <a:srgbClr val="00B0F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68"/>
          <p:cNvGrpSpPr/>
          <p:nvPr/>
        </p:nvGrpSpPr>
        <p:grpSpPr bwMode="auto">
          <a:xfrm>
            <a:off x="5821541" y="1433788"/>
            <a:ext cx="1336675" cy="2189162"/>
            <a:chOff x="3656" y="1163"/>
            <a:chExt cx="842" cy="1668"/>
          </a:xfrm>
        </p:grpSpPr>
        <p:sp>
          <p:nvSpPr>
            <p:cNvPr id="14364" name="Line 55"/>
            <p:cNvSpPr>
              <a:spLocks noChangeShapeType="1"/>
            </p:cNvSpPr>
            <p:nvPr/>
          </p:nvSpPr>
          <p:spPr bwMode="auto">
            <a:xfrm>
              <a:off x="3896" y="1199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5" name="Line 56"/>
            <p:cNvSpPr>
              <a:spLocks noChangeShapeType="1"/>
            </p:cNvSpPr>
            <p:nvPr/>
          </p:nvSpPr>
          <p:spPr bwMode="auto">
            <a:xfrm>
              <a:off x="4165" y="1163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6" name="Line 57"/>
            <p:cNvSpPr>
              <a:spLocks noChangeShapeType="1"/>
            </p:cNvSpPr>
            <p:nvPr/>
          </p:nvSpPr>
          <p:spPr bwMode="auto">
            <a:xfrm>
              <a:off x="3656" y="1393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Line 58"/>
            <p:cNvSpPr>
              <a:spLocks noChangeShapeType="1"/>
            </p:cNvSpPr>
            <p:nvPr/>
          </p:nvSpPr>
          <p:spPr bwMode="auto">
            <a:xfrm>
              <a:off x="4063" y="1527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Line 59"/>
            <p:cNvSpPr>
              <a:spLocks noChangeShapeType="1"/>
            </p:cNvSpPr>
            <p:nvPr/>
          </p:nvSpPr>
          <p:spPr bwMode="auto">
            <a:xfrm>
              <a:off x="3731" y="1768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9" name="Line 60"/>
            <p:cNvSpPr>
              <a:spLocks noChangeShapeType="1"/>
            </p:cNvSpPr>
            <p:nvPr/>
          </p:nvSpPr>
          <p:spPr bwMode="auto">
            <a:xfrm>
              <a:off x="4099" y="1863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Line 61"/>
            <p:cNvSpPr>
              <a:spLocks noChangeShapeType="1"/>
            </p:cNvSpPr>
            <p:nvPr/>
          </p:nvSpPr>
          <p:spPr bwMode="auto">
            <a:xfrm>
              <a:off x="3971" y="2174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1" name="Line 62"/>
            <p:cNvSpPr>
              <a:spLocks noChangeShapeType="1"/>
            </p:cNvSpPr>
            <p:nvPr/>
          </p:nvSpPr>
          <p:spPr bwMode="auto">
            <a:xfrm>
              <a:off x="4317" y="2195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Line 63"/>
            <p:cNvSpPr>
              <a:spLocks noChangeShapeType="1"/>
            </p:cNvSpPr>
            <p:nvPr/>
          </p:nvSpPr>
          <p:spPr bwMode="auto">
            <a:xfrm>
              <a:off x="3712" y="2604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3" name="Line 64"/>
            <p:cNvSpPr>
              <a:spLocks noChangeShapeType="1"/>
            </p:cNvSpPr>
            <p:nvPr/>
          </p:nvSpPr>
          <p:spPr bwMode="auto">
            <a:xfrm>
              <a:off x="4223" y="2524"/>
              <a:ext cx="181" cy="22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67"/>
          <p:cNvGrpSpPr/>
          <p:nvPr/>
        </p:nvGrpSpPr>
        <p:grpSpPr bwMode="auto">
          <a:xfrm>
            <a:off x="5743753" y="1308375"/>
            <a:ext cx="1533525" cy="2614613"/>
            <a:chOff x="3607" y="1057"/>
            <a:chExt cx="966" cy="1990"/>
          </a:xfrm>
        </p:grpSpPr>
        <p:sp>
          <p:nvSpPr>
            <p:cNvPr id="14362" name="Freeform 65"/>
            <p:cNvSpPr/>
            <p:nvPr/>
          </p:nvSpPr>
          <p:spPr bwMode="auto">
            <a:xfrm>
              <a:off x="3607" y="1091"/>
              <a:ext cx="401" cy="1237"/>
            </a:xfrm>
            <a:custGeom>
              <a:avLst/>
              <a:gdLst>
                <a:gd name="T0" fmla="*/ 401 w 401"/>
                <a:gd name="T1" fmla="*/ 5 h 1237"/>
                <a:gd name="T2" fmla="*/ 193 w 401"/>
                <a:gd name="T3" fmla="*/ 9 h 1237"/>
                <a:gd name="T4" fmla="*/ 157 w 401"/>
                <a:gd name="T5" fmla="*/ 25 h 1237"/>
                <a:gd name="T6" fmla="*/ 125 w 401"/>
                <a:gd name="T7" fmla="*/ 73 h 1237"/>
                <a:gd name="T8" fmla="*/ 81 w 401"/>
                <a:gd name="T9" fmla="*/ 137 h 1237"/>
                <a:gd name="T10" fmla="*/ 61 w 401"/>
                <a:gd name="T11" fmla="*/ 173 h 1237"/>
                <a:gd name="T12" fmla="*/ 45 w 401"/>
                <a:gd name="T13" fmla="*/ 261 h 1237"/>
                <a:gd name="T14" fmla="*/ 37 w 401"/>
                <a:gd name="T15" fmla="*/ 285 h 1237"/>
                <a:gd name="T16" fmla="*/ 25 w 401"/>
                <a:gd name="T17" fmla="*/ 341 h 1237"/>
                <a:gd name="T18" fmla="*/ 25 w 401"/>
                <a:gd name="T19" fmla="*/ 565 h 1237"/>
                <a:gd name="T20" fmla="*/ 65 w 401"/>
                <a:gd name="T21" fmla="*/ 653 h 1237"/>
                <a:gd name="T22" fmla="*/ 93 w 401"/>
                <a:gd name="T23" fmla="*/ 697 h 1237"/>
                <a:gd name="T24" fmla="*/ 129 w 401"/>
                <a:gd name="T25" fmla="*/ 897 h 1237"/>
                <a:gd name="T26" fmla="*/ 137 w 401"/>
                <a:gd name="T27" fmla="*/ 929 h 1237"/>
                <a:gd name="T28" fmla="*/ 141 w 401"/>
                <a:gd name="T29" fmla="*/ 941 h 1237"/>
                <a:gd name="T30" fmla="*/ 149 w 401"/>
                <a:gd name="T31" fmla="*/ 973 h 1237"/>
                <a:gd name="T32" fmla="*/ 169 w 401"/>
                <a:gd name="T33" fmla="*/ 1081 h 1237"/>
                <a:gd name="T34" fmla="*/ 173 w 401"/>
                <a:gd name="T35" fmla="*/ 1237 h 12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1"/>
                <a:gd name="T55" fmla="*/ 0 h 1237"/>
                <a:gd name="T56" fmla="*/ 401 w 401"/>
                <a:gd name="T57" fmla="*/ 1237 h 12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1" h="1237">
                  <a:moveTo>
                    <a:pt x="401" y="5"/>
                  </a:moveTo>
                  <a:cubicBezTo>
                    <a:pt x="331" y="1"/>
                    <a:pt x="263" y="0"/>
                    <a:pt x="193" y="9"/>
                  </a:cubicBezTo>
                  <a:cubicBezTo>
                    <a:pt x="180" y="13"/>
                    <a:pt x="170" y="21"/>
                    <a:pt x="157" y="25"/>
                  </a:cubicBezTo>
                  <a:cubicBezTo>
                    <a:pt x="145" y="42"/>
                    <a:pt x="140" y="58"/>
                    <a:pt x="125" y="73"/>
                  </a:cubicBezTo>
                  <a:cubicBezTo>
                    <a:pt x="119" y="97"/>
                    <a:pt x="93" y="113"/>
                    <a:pt x="81" y="137"/>
                  </a:cubicBezTo>
                  <a:cubicBezTo>
                    <a:pt x="75" y="149"/>
                    <a:pt x="61" y="173"/>
                    <a:pt x="61" y="173"/>
                  </a:cubicBezTo>
                  <a:cubicBezTo>
                    <a:pt x="57" y="202"/>
                    <a:pt x="52" y="232"/>
                    <a:pt x="45" y="261"/>
                  </a:cubicBezTo>
                  <a:cubicBezTo>
                    <a:pt x="43" y="269"/>
                    <a:pt x="37" y="285"/>
                    <a:pt x="37" y="285"/>
                  </a:cubicBezTo>
                  <a:cubicBezTo>
                    <a:pt x="34" y="305"/>
                    <a:pt x="30" y="321"/>
                    <a:pt x="25" y="341"/>
                  </a:cubicBezTo>
                  <a:cubicBezTo>
                    <a:pt x="18" y="415"/>
                    <a:pt x="0" y="490"/>
                    <a:pt x="25" y="565"/>
                  </a:cubicBezTo>
                  <a:cubicBezTo>
                    <a:pt x="28" y="599"/>
                    <a:pt x="32" y="636"/>
                    <a:pt x="65" y="653"/>
                  </a:cubicBezTo>
                  <a:cubicBezTo>
                    <a:pt x="92" y="688"/>
                    <a:pt x="85" y="672"/>
                    <a:pt x="93" y="697"/>
                  </a:cubicBezTo>
                  <a:cubicBezTo>
                    <a:pt x="95" y="741"/>
                    <a:pt x="85" y="868"/>
                    <a:pt x="129" y="897"/>
                  </a:cubicBezTo>
                  <a:cubicBezTo>
                    <a:pt x="132" y="908"/>
                    <a:pt x="134" y="919"/>
                    <a:pt x="137" y="929"/>
                  </a:cubicBezTo>
                  <a:cubicBezTo>
                    <a:pt x="138" y="933"/>
                    <a:pt x="140" y="937"/>
                    <a:pt x="141" y="941"/>
                  </a:cubicBezTo>
                  <a:cubicBezTo>
                    <a:pt x="144" y="952"/>
                    <a:pt x="149" y="973"/>
                    <a:pt x="149" y="973"/>
                  </a:cubicBezTo>
                  <a:cubicBezTo>
                    <a:pt x="153" y="1010"/>
                    <a:pt x="164" y="1043"/>
                    <a:pt x="169" y="1081"/>
                  </a:cubicBezTo>
                  <a:cubicBezTo>
                    <a:pt x="173" y="1210"/>
                    <a:pt x="173" y="1158"/>
                    <a:pt x="173" y="1237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3" name="Freeform 66"/>
            <p:cNvSpPr/>
            <p:nvPr/>
          </p:nvSpPr>
          <p:spPr bwMode="auto">
            <a:xfrm>
              <a:off x="3643" y="1057"/>
              <a:ext cx="930" cy="1990"/>
            </a:xfrm>
            <a:custGeom>
              <a:avLst/>
              <a:gdLst>
                <a:gd name="T0" fmla="*/ 132 w 930"/>
                <a:gd name="T1" fmla="*/ 1266 h 1990"/>
                <a:gd name="T2" fmla="*/ 116 w 930"/>
                <a:gd name="T3" fmla="*/ 1382 h 1990"/>
                <a:gd name="T4" fmla="*/ 72 w 930"/>
                <a:gd name="T5" fmla="*/ 1514 h 1990"/>
                <a:gd name="T6" fmla="*/ 56 w 930"/>
                <a:gd name="T7" fmla="*/ 1606 h 1990"/>
                <a:gd name="T8" fmla="*/ 44 w 930"/>
                <a:gd name="T9" fmla="*/ 1610 h 1990"/>
                <a:gd name="T10" fmla="*/ 36 w 930"/>
                <a:gd name="T11" fmla="*/ 1650 h 1990"/>
                <a:gd name="T12" fmla="*/ 28 w 930"/>
                <a:gd name="T13" fmla="*/ 1674 h 1990"/>
                <a:gd name="T14" fmla="*/ 112 w 930"/>
                <a:gd name="T15" fmla="*/ 1910 h 1990"/>
                <a:gd name="T16" fmla="*/ 352 w 930"/>
                <a:gd name="T17" fmla="*/ 1974 h 1990"/>
                <a:gd name="T18" fmla="*/ 412 w 930"/>
                <a:gd name="T19" fmla="*/ 1990 h 1990"/>
                <a:gd name="T20" fmla="*/ 676 w 930"/>
                <a:gd name="T21" fmla="*/ 1970 h 1990"/>
                <a:gd name="T22" fmla="*/ 776 w 930"/>
                <a:gd name="T23" fmla="*/ 1930 h 1990"/>
                <a:gd name="T24" fmla="*/ 800 w 930"/>
                <a:gd name="T25" fmla="*/ 1910 h 1990"/>
                <a:gd name="T26" fmla="*/ 824 w 930"/>
                <a:gd name="T27" fmla="*/ 1838 h 1990"/>
                <a:gd name="T28" fmla="*/ 844 w 930"/>
                <a:gd name="T29" fmla="*/ 1614 h 1990"/>
                <a:gd name="T30" fmla="*/ 904 w 930"/>
                <a:gd name="T31" fmla="*/ 1550 h 1990"/>
                <a:gd name="T32" fmla="*/ 876 w 930"/>
                <a:gd name="T33" fmla="*/ 1270 h 1990"/>
                <a:gd name="T34" fmla="*/ 864 w 930"/>
                <a:gd name="T35" fmla="*/ 1170 h 1990"/>
                <a:gd name="T36" fmla="*/ 836 w 930"/>
                <a:gd name="T37" fmla="*/ 1114 h 1990"/>
                <a:gd name="T38" fmla="*/ 780 w 930"/>
                <a:gd name="T39" fmla="*/ 966 h 1990"/>
                <a:gd name="T40" fmla="*/ 736 w 930"/>
                <a:gd name="T41" fmla="*/ 878 h 1990"/>
                <a:gd name="T42" fmla="*/ 732 w 930"/>
                <a:gd name="T43" fmla="*/ 854 h 1990"/>
                <a:gd name="T44" fmla="*/ 724 w 930"/>
                <a:gd name="T45" fmla="*/ 842 h 1990"/>
                <a:gd name="T46" fmla="*/ 716 w 930"/>
                <a:gd name="T47" fmla="*/ 818 h 1990"/>
                <a:gd name="T48" fmla="*/ 720 w 930"/>
                <a:gd name="T49" fmla="*/ 534 h 1990"/>
                <a:gd name="T50" fmla="*/ 728 w 930"/>
                <a:gd name="T51" fmla="*/ 374 h 1990"/>
                <a:gd name="T52" fmla="*/ 752 w 930"/>
                <a:gd name="T53" fmla="*/ 350 h 1990"/>
                <a:gd name="T54" fmla="*/ 768 w 930"/>
                <a:gd name="T55" fmla="*/ 218 h 1990"/>
                <a:gd name="T56" fmla="*/ 756 w 930"/>
                <a:gd name="T57" fmla="*/ 110 h 1990"/>
                <a:gd name="T58" fmla="*/ 728 w 930"/>
                <a:gd name="T59" fmla="*/ 102 h 1990"/>
                <a:gd name="T60" fmla="*/ 664 w 930"/>
                <a:gd name="T61" fmla="*/ 46 h 1990"/>
                <a:gd name="T62" fmla="*/ 640 w 930"/>
                <a:gd name="T63" fmla="*/ 26 h 1990"/>
                <a:gd name="T64" fmla="*/ 576 w 930"/>
                <a:gd name="T65" fmla="*/ 18 h 1990"/>
                <a:gd name="T66" fmla="*/ 384 w 930"/>
                <a:gd name="T67" fmla="*/ 22 h 1990"/>
                <a:gd name="T68" fmla="*/ 360 w 930"/>
                <a:gd name="T69" fmla="*/ 38 h 19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30"/>
                <a:gd name="T106" fmla="*/ 0 h 1990"/>
                <a:gd name="T107" fmla="*/ 930 w 930"/>
                <a:gd name="T108" fmla="*/ 1990 h 19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30" h="1990">
                  <a:moveTo>
                    <a:pt x="132" y="1266"/>
                  </a:moveTo>
                  <a:cubicBezTo>
                    <a:pt x="129" y="1316"/>
                    <a:pt x="127" y="1339"/>
                    <a:pt x="116" y="1382"/>
                  </a:cubicBezTo>
                  <a:cubicBezTo>
                    <a:pt x="112" y="1422"/>
                    <a:pt x="110" y="1489"/>
                    <a:pt x="72" y="1514"/>
                  </a:cubicBezTo>
                  <a:cubicBezTo>
                    <a:pt x="67" y="1535"/>
                    <a:pt x="62" y="1591"/>
                    <a:pt x="56" y="1606"/>
                  </a:cubicBezTo>
                  <a:cubicBezTo>
                    <a:pt x="55" y="1610"/>
                    <a:pt x="48" y="1609"/>
                    <a:pt x="44" y="1610"/>
                  </a:cubicBezTo>
                  <a:cubicBezTo>
                    <a:pt x="33" y="1643"/>
                    <a:pt x="50" y="1590"/>
                    <a:pt x="36" y="1650"/>
                  </a:cubicBezTo>
                  <a:cubicBezTo>
                    <a:pt x="34" y="1658"/>
                    <a:pt x="28" y="1674"/>
                    <a:pt x="28" y="1674"/>
                  </a:cubicBezTo>
                  <a:cubicBezTo>
                    <a:pt x="31" y="1790"/>
                    <a:pt x="0" y="1873"/>
                    <a:pt x="112" y="1910"/>
                  </a:cubicBezTo>
                  <a:cubicBezTo>
                    <a:pt x="172" y="1970"/>
                    <a:pt x="274" y="1971"/>
                    <a:pt x="352" y="1974"/>
                  </a:cubicBezTo>
                  <a:cubicBezTo>
                    <a:pt x="371" y="1982"/>
                    <a:pt x="412" y="1990"/>
                    <a:pt x="412" y="1990"/>
                  </a:cubicBezTo>
                  <a:cubicBezTo>
                    <a:pt x="505" y="1987"/>
                    <a:pt x="585" y="1978"/>
                    <a:pt x="676" y="1970"/>
                  </a:cubicBezTo>
                  <a:cubicBezTo>
                    <a:pt x="712" y="1963"/>
                    <a:pt x="745" y="1951"/>
                    <a:pt x="776" y="1930"/>
                  </a:cubicBezTo>
                  <a:cubicBezTo>
                    <a:pt x="795" y="1901"/>
                    <a:pt x="770" y="1935"/>
                    <a:pt x="800" y="1910"/>
                  </a:cubicBezTo>
                  <a:cubicBezTo>
                    <a:pt x="817" y="1896"/>
                    <a:pt x="821" y="1859"/>
                    <a:pt x="824" y="1838"/>
                  </a:cubicBezTo>
                  <a:cubicBezTo>
                    <a:pt x="827" y="1774"/>
                    <a:pt x="811" y="1673"/>
                    <a:pt x="844" y="1614"/>
                  </a:cubicBezTo>
                  <a:cubicBezTo>
                    <a:pt x="856" y="1592"/>
                    <a:pt x="886" y="1568"/>
                    <a:pt x="904" y="1550"/>
                  </a:cubicBezTo>
                  <a:cubicBezTo>
                    <a:pt x="930" y="1391"/>
                    <a:pt x="903" y="1379"/>
                    <a:pt x="876" y="1270"/>
                  </a:cubicBezTo>
                  <a:cubicBezTo>
                    <a:pt x="873" y="1237"/>
                    <a:pt x="876" y="1201"/>
                    <a:pt x="864" y="1170"/>
                  </a:cubicBezTo>
                  <a:cubicBezTo>
                    <a:pt x="857" y="1150"/>
                    <a:pt x="844" y="1133"/>
                    <a:pt x="836" y="1114"/>
                  </a:cubicBezTo>
                  <a:cubicBezTo>
                    <a:pt x="815" y="1066"/>
                    <a:pt x="801" y="1014"/>
                    <a:pt x="780" y="966"/>
                  </a:cubicBezTo>
                  <a:cubicBezTo>
                    <a:pt x="766" y="936"/>
                    <a:pt x="747" y="910"/>
                    <a:pt x="736" y="878"/>
                  </a:cubicBezTo>
                  <a:cubicBezTo>
                    <a:pt x="733" y="870"/>
                    <a:pt x="735" y="862"/>
                    <a:pt x="732" y="854"/>
                  </a:cubicBezTo>
                  <a:cubicBezTo>
                    <a:pt x="730" y="849"/>
                    <a:pt x="726" y="846"/>
                    <a:pt x="724" y="842"/>
                  </a:cubicBezTo>
                  <a:cubicBezTo>
                    <a:pt x="721" y="834"/>
                    <a:pt x="716" y="818"/>
                    <a:pt x="716" y="818"/>
                  </a:cubicBezTo>
                  <a:cubicBezTo>
                    <a:pt x="717" y="723"/>
                    <a:pt x="718" y="629"/>
                    <a:pt x="720" y="534"/>
                  </a:cubicBezTo>
                  <a:cubicBezTo>
                    <a:pt x="721" y="481"/>
                    <a:pt x="710" y="424"/>
                    <a:pt x="728" y="374"/>
                  </a:cubicBezTo>
                  <a:cubicBezTo>
                    <a:pt x="732" y="363"/>
                    <a:pt x="752" y="350"/>
                    <a:pt x="752" y="350"/>
                  </a:cubicBezTo>
                  <a:cubicBezTo>
                    <a:pt x="766" y="308"/>
                    <a:pt x="764" y="262"/>
                    <a:pt x="768" y="218"/>
                  </a:cubicBezTo>
                  <a:cubicBezTo>
                    <a:pt x="768" y="212"/>
                    <a:pt x="767" y="130"/>
                    <a:pt x="756" y="110"/>
                  </a:cubicBezTo>
                  <a:cubicBezTo>
                    <a:pt x="751" y="102"/>
                    <a:pt x="737" y="104"/>
                    <a:pt x="728" y="102"/>
                  </a:cubicBezTo>
                  <a:cubicBezTo>
                    <a:pt x="717" y="68"/>
                    <a:pt x="690" y="66"/>
                    <a:pt x="664" y="46"/>
                  </a:cubicBezTo>
                  <a:cubicBezTo>
                    <a:pt x="658" y="42"/>
                    <a:pt x="649" y="28"/>
                    <a:pt x="640" y="26"/>
                  </a:cubicBezTo>
                  <a:cubicBezTo>
                    <a:pt x="619" y="22"/>
                    <a:pt x="597" y="21"/>
                    <a:pt x="576" y="18"/>
                  </a:cubicBezTo>
                  <a:cubicBezTo>
                    <a:pt x="521" y="0"/>
                    <a:pt x="444" y="18"/>
                    <a:pt x="384" y="22"/>
                  </a:cubicBezTo>
                  <a:cubicBezTo>
                    <a:pt x="376" y="27"/>
                    <a:pt x="360" y="38"/>
                    <a:pt x="360" y="3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7" name="Rectangle 69"/>
          <p:cNvSpPr>
            <a:spLocks noChangeArrowheads="1"/>
          </p:cNvSpPr>
          <p:nvPr/>
        </p:nvSpPr>
        <p:spPr bwMode="auto">
          <a:xfrm>
            <a:off x="1855962" y="4019823"/>
            <a:ext cx="5903912" cy="573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五个十和八个一合起来是五十八。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74" name="图片 7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8" grpId="0" animBg="1"/>
      <p:bldP spid="50" grpId="0" animBg="1"/>
      <p:bldP spid="62" grpId="0" animBg="1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229659" y="2283721"/>
            <a:ext cx="6408712" cy="136191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这节课我们一起来认识了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以内的数，知道了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个十是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，还会用不同的方法数数。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411760" y="1347614"/>
            <a:ext cx="4392488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2411760" y="2073937"/>
            <a:ext cx="4392488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了解爷爷、奶奶、外公、外婆、爸爸、妈妈今年各有多少岁。</a:t>
            </a:r>
            <a:endParaRPr lang="en-US" altLang="zh-CN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16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483768" y="365280"/>
            <a:ext cx="5725298" cy="1099957"/>
            <a:chOff x="2483768" y="365278"/>
            <a:chExt cx="5725298" cy="1099957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32949" y="365278"/>
              <a:ext cx="1376117" cy="109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圆角矩形标注 56"/>
            <p:cNvSpPr/>
            <p:nvPr/>
          </p:nvSpPr>
          <p:spPr bwMode="auto">
            <a:xfrm>
              <a:off x="2483768" y="555526"/>
              <a:ext cx="4320480" cy="461661"/>
            </a:xfrm>
            <a:prstGeom prst="wedgeRoundRectCallout">
              <a:avLst>
                <a:gd name="adj1" fmla="val 58638"/>
                <a:gd name="adj2" fmla="val -5870"/>
                <a:gd name="adj3" fmla="val 16667"/>
              </a:avLst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小朋友们在摆小棒说数呢！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4" y="1663702"/>
            <a:ext cx="62150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7" y="3189289"/>
            <a:ext cx="728351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云形标注 27"/>
          <p:cNvSpPr/>
          <p:nvPr/>
        </p:nvSpPr>
        <p:spPr>
          <a:xfrm>
            <a:off x="2843808" y="2283718"/>
            <a:ext cx="2304256" cy="648072"/>
          </a:xfrm>
          <a:prstGeom prst="cloudCallout">
            <a:avLst>
              <a:gd name="adj1" fmla="val -53445"/>
              <a:gd name="adj2" fmla="val 89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707908" y="3219823"/>
            <a:ext cx="760619" cy="760412"/>
            <a:chOff x="3707904" y="3219822"/>
            <a:chExt cx="760619" cy="760412"/>
          </a:xfrm>
        </p:grpSpPr>
        <p:pic>
          <p:nvPicPr>
            <p:cNvPr id="29" name="Picture 2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07904" y="3219822"/>
              <a:ext cx="400579" cy="760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7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7944" y="3219822"/>
              <a:ext cx="400579" cy="760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云形标注 31"/>
          <p:cNvSpPr/>
          <p:nvPr/>
        </p:nvSpPr>
        <p:spPr>
          <a:xfrm>
            <a:off x="3707904" y="1275606"/>
            <a:ext cx="2520280" cy="1008112"/>
          </a:xfrm>
          <a:prstGeom prst="cloudCallout">
            <a:avLst>
              <a:gd name="adj1" fmla="val 54862"/>
              <a:gd name="adj2" fmla="val 4453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2337142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个十是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23932" y="1275608"/>
            <a:ext cx="2035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个十和</a:t>
            </a: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个一是</a:t>
            </a:r>
            <a:r>
              <a:rPr lang="en-US" altLang="zh-CN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16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矩形 16"/>
          <p:cNvSpPr>
            <a:spLocks noChangeArrowheads="1"/>
          </p:cNvSpPr>
          <p:nvPr/>
        </p:nvSpPr>
        <p:spPr bwMode="auto">
          <a:xfrm>
            <a:off x="2458776" y="501725"/>
            <a:ext cx="631615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数出二十三根小棒，把它们摆在桌上。</a:t>
            </a: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8" y="1824833"/>
            <a:ext cx="62150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/>
          <p:nvPr/>
        </p:nvGrpSpPr>
        <p:grpSpPr bwMode="auto">
          <a:xfrm>
            <a:off x="2627788" y="3363838"/>
            <a:ext cx="1335087" cy="760412"/>
            <a:chOff x="1746" y="2251"/>
            <a:chExt cx="999" cy="726"/>
          </a:xfrm>
        </p:grpSpPr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6" y="2251"/>
              <a:ext cx="545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0" y="2251"/>
              <a:ext cx="545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4"/>
          <p:cNvGrpSpPr/>
          <p:nvPr/>
        </p:nvGrpSpPr>
        <p:grpSpPr bwMode="auto">
          <a:xfrm>
            <a:off x="3926363" y="3363838"/>
            <a:ext cx="1201737" cy="760412"/>
            <a:chOff x="2846" y="2251"/>
            <a:chExt cx="816" cy="726"/>
          </a:xfrm>
        </p:grpSpPr>
        <p:pic>
          <p:nvPicPr>
            <p:cNvPr id="3086" name="Picture 2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46" y="2251"/>
              <a:ext cx="27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26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18" y="2251"/>
              <a:ext cx="27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27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90" y="2251"/>
              <a:ext cx="27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17"/>
          <p:cNvGrpSpPr/>
          <p:nvPr/>
        </p:nvGrpSpPr>
        <p:grpSpPr bwMode="auto">
          <a:xfrm>
            <a:off x="2771804" y="1429892"/>
            <a:ext cx="3000375" cy="1285875"/>
            <a:chOff x="6235467" y="720820"/>
            <a:chExt cx="2049372" cy="1085087"/>
          </a:xfrm>
          <a:noFill/>
        </p:grpSpPr>
        <p:sp>
          <p:nvSpPr>
            <p:cNvPr id="33" name="圆角矩形标注 32"/>
            <p:cNvSpPr/>
            <p:nvPr/>
          </p:nvSpPr>
          <p:spPr>
            <a:xfrm>
              <a:off x="6428477" y="720820"/>
              <a:ext cx="1702388" cy="1085087"/>
            </a:xfrm>
            <a:prstGeom prst="wedgeRoundRectCallout">
              <a:avLst>
                <a:gd name="adj1" fmla="val -60496"/>
                <a:gd name="adj2" fmla="val 42469"/>
                <a:gd name="adj3" fmla="val 16667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85" name="TextBox 14"/>
            <p:cNvSpPr txBox="1">
              <a:spLocks noChangeArrowheads="1"/>
            </p:cNvSpPr>
            <p:nvPr/>
          </p:nvSpPr>
          <p:spPr bwMode="auto">
            <a:xfrm>
              <a:off x="6235467" y="755832"/>
              <a:ext cx="2049372" cy="1012899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捆是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根，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捆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是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根，再添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</a:p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  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根是二十三根。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17"/>
          <p:cNvGrpSpPr/>
          <p:nvPr/>
        </p:nvGrpSpPr>
        <p:grpSpPr bwMode="auto">
          <a:xfrm>
            <a:off x="6372200" y="1229048"/>
            <a:ext cx="2357794" cy="982662"/>
            <a:chOff x="5621867" y="2071682"/>
            <a:chExt cx="1950664" cy="1309883"/>
          </a:xfrm>
          <a:noFill/>
        </p:grpSpPr>
        <p:sp>
          <p:nvSpPr>
            <p:cNvPr id="36" name="云形标注 35"/>
            <p:cNvSpPr/>
            <p:nvPr/>
          </p:nvSpPr>
          <p:spPr>
            <a:xfrm>
              <a:off x="5621868" y="2071682"/>
              <a:ext cx="1950663" cy="1309883"/>
            </a:xfrm>
            <a:prstGeom prst="cloudCallout">
              <a:avLst>
                <a:gd name="adj1" fmla="val -32519"/>
                <a:gd name="adj2" fmla="val 73296"/>
              </a:avLst>
            </a:prstGeom>
            <a:grp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83" name="TextBox 14"/>
            <p:cNvSpPr txBox="1">
              <a:spLocks noChangeArrowheads="1"/>
            </p:cNvSpPr>
            <p:nvPr/>
          </p:nvSpPr>
          <p:spPr bwMode="auto">
            <a:xfrm>
              <a:off x="5621867" y="2133744"/>
              <a:ext cx="1928827" cy="110771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怎样摆能看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得很清楚？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矩形 10"/>
          <p:cNvSpPr>
            <a:spLocks noChangeArrowheads="1"/>
          </p:cNvSpPr>
          <p:nvPr/>
        </p:nvSpPr>
        <p:spPr bwMode="auto">
          <a:xfrm>
            <a:off x="611560" y="411512"/>
            <a:ext cx="47163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你会摆一摆，数一数吗？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987574"/>
            <a:ext cx="196215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0109" y="1106639"/>
            <a:ext cx="2571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608013" y="2355726"/>
            <a:ext cx="4678362" cy="573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二十九根添上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根是多少根？</a:t>
            </a:r>
          </a:p>
        </p:txBody>
      </p:sp>
      <p:grpSp>
        <p:nvGrpSpPr>
          <p:cNvPr id="2" name="Group 37"/>
          <p:cNvGrpSpPr/>
          <p:nvPr/>
        </p:nvGrpSpPr>
        <p:grpSpPr bwMode="auto">
          <a:xfrm>
            <a:off x="465142" y="2885184"/>
            <a:ext cx="4244975" cy="903287"/>
            <a:chOff x="476" y="2840"/>
            <a:chExt cx="2725" cy="726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476" y="2840"/>
              <a:ext cx="999" cy="726"/>
              <a:chOff x="1746" y="2251"/>
              <a:chExt cx="999" cy="726"/>
            </a:xfrm>
          </p:grpSpPr>
          <p:pic>
            <p:nvPicPr>
              <p:cNvPr id="4127" name="Picture 26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46" y="2251"/>
                <a:ext cx="545" cy="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28" name="Picture 27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00" y="2251"/>
                <a:ext cx="545" cy="7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18" name="Picture 28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75" y="2840"/>
              <a:ext cx="27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9" name="Picture 2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5" y="2840"/>
              <a:ext cx="27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0" name="Picture 3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32" y="2840"/>
              <a:ext cx="27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Picture 31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5" y="2840"/>
              <a:ext cx="27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2" name="Picture 3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9" y="2840"/>
              <a:ext cx="27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3" name="Picture 3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82" y="2840"/>
              <a:ext cx="27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4" name="Picture 34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62" y="2840"/>
              <a:ext cx="27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5" name="Picture 35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9" y="2840"/>
              <a:ext cx="27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6" name="Picture 36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9" y="2840"/>
              <a:ext cx="27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3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9" y="2897882"/>
            <a:ext cx="4683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39"/>
          <p:cNvSpPr>
            <a:spLocks noChangeArrowheads="1"/>
          </p:cNvSpPr>
          <p:nvPr/>
        </p:nvSpPr>
        <p:spPr bwMode="auto">
          <a:xfrm>
            <a:off x="6000754" y="3216969"/>
            <a:ext cx="576263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FF6699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chemeClr val="tx2"/>
              </a:solidFill>
            </a:endParaRPr>
          </a:p>
        </p:txBody>
      </p:sp>
      <p:grpSp>
        <p:nvGrpSpPr>
          <p:cNvPr id="4" name="Group 44"/>
          <p:cNvGrpSpPr/>
          <p:nvPr/>
        </p:nvGrpSpPr>
        <p:grpSpPr bwMode="auto">
          <a:xfrm>
            <a:off x="6835779" y="2859784"/>
            <a:ext cx="2143125" cy="928687"/>
            <a:chOff x="4286" y="2750"/>
            <a:chExt cx="1406" cy="726"/>
          </a:xfrm>
        </p:grpSpPr>
        <p:pic>
          <p:nvPicPr>
            <p:cNvPr id="4114" name="Picture 41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" y="2750"/>
              <a:ext cx="545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42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40" y="2750"/>
              <a:ext cx="545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Picture 43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47" y="2750"/>
              <a:ext cx="545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1935588" y="1916262"/>
            <a:ext cx="12666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二十四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721773" y="1916262"/>
            <a:ext cx="12666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二十九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13"/>
          <p:cNvGrpSpPr/>
          <p:nvPr/>
        </p:nvGrpSpPr>
        <p:grpSpPr bwMode="auto">
          <a:xfrm>
            <a:off x="1907704" y="3934497"/>
            <a:ext cx="3149600" cy="500062"/>
            <a:chOff x="666473" y="744507"/>
            <a:chExt cx="3591569" cy="666324"/>
          </a:xfrm>
          <a:noFill/>
        </p:grpSpPr>
        <p:sp>
          <p:nvSpPr>
            <p:cNvPr id="38" name="圆角矩形标注 37"/>
            <p:cNvSpPr/>
            <p:nvPr/>
          </p:nvSpPr>
          <p:spPr>
            <a:xfrm>
              <a:off x="747936" y="744507"/>
              <a:ext cx="3258480" cy="666324"/>
            </a:xfrm>
            <a:prstGeom prst="wedgeRoundRectCallout">
              <a:avLst>
                <a:gd name="adj1" fmla="val 59410"/>
                <a:gd name="adj2" fmla="val 13"/>
                <a:gd name="adj3" fmla="val 16667"/>
              </a:avLst>
            </a:prstGeom>
            <a:grp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13" name="TextBox 38"/>
            <p:cNvSpPr txBox="1">
              <a:spLocks noChangeArrowheads="1"/>
            </p:cNvSpPr>
            <p:nvPr/>
          </p:nvSpPr>
          <p:spPr bwMode="auto">
            <a:xfrm>
              <a:off x="666473" y="753200"/>
              <a:ext cx="3591569" cy="615161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二十九添上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是三十。</a:t>
              </a:r>
            </a:p>
          </p:txBody>
        </p:sp>
      </p:grp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36646" y="3575138"/>
            <a:ext cx="1524767" cy="121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组合 3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5" name="图片 44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6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 animBg="1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6" name="TextBox 6"/>
          <p:cNvSpPr txBox="1">
            <a:spLocks noChangeArrowheads="1"/>
          </p:cNvSpPr>
          <p:nvPr/>
        </p:nvSpPr>
        <p:spPr bwMode="auto">
          <a:xfrm>
            <a:off x="553269" y="457626"/>
            <a:ext cx="777399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三十九添上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是多少？四十九、五十九添上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呢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Group 67"/>
          <p:cNvGrpSpPr/>
          <p:nvPr/>
        </p:nvGrpSpPr>
        <p:grpSpPr bwMode="auto">
          <a:xfrm>
            <a:off x="752724" y="1059584"/>
            <a:ext cx="3746500" cy="681037"/>
            <a:chOff x="159" y="2102"/>
            <a:chExt cx="2494" cy="512"/>
          </a:xfrm>
        </p:grpSpPr>
        <p:pic>
          <p:nvPicPr>
            <p:cNvPr id="5192" name="Picture 9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25" y="2111"/>
              <a:ext cx="241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93" name="Picture 11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6" y="2111"/>
              <a:ext cx="241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66"/>
            <p:cNvGrpSpPr/>
            <p:nvPr/>
          </p:nvGrpSpPr>
          <p:grpSpPr bwMode="auto">
            <a:xfrm>
              <a:off x="159" y="2102"/>
              <a:ext cx="2494" cy="512"/>
              <a:chOff x="159" y="1058"/>
              <a:chExt cx="2494" cy="512"/>
            </a:xfrm>
          </p:grpSpPr>
          <p:pic>
            <p:nvPicPr>
              <p:cNvPr id="5195" name="Picture 10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85" y="1067"/>
                <a:ext cx="242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96" name="Picture 12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07" y="1067"/>
                <a:ext cx="242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97" name="Picture 13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68" y="1067"/>
                <a:ext cx="241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98" name="Picture 14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29" y="1067"/>
                <a:ext cx="242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99" name="Picture 15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90" y="1067"/>
                <a:ext cx="241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00" name="Picture 16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51" y="1067"/>
                <a:ext cx="241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01" name="Picture 17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12" y="1067"/>
                <a:ext cx="241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02" name="Picture 19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9" y="1067"/>
                <a:ext cx="483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03" name="Picture 20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1" y="1058"/>
                <a:ext cx="483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04" name="Picture 21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03" y="1058"/>
                <a:ext cx="483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AutoShape 54"/>
          <p:cNvSpPr>
            <a:spLocks noChangeArrowheads="1"/>
          </p:cNvSpPr>
          <p:nvPr/>
        </p:nvSpPr>
        <p:spPr bwMode="auto">
          <a:xfrm>
            <a:off x="5051674" y="1345334"/>
            <a:ext cx="576262" cy="287337"/>
          </a:xfrm>
          <a:prstGeom prst="rightArrow">
            <a:avLst>
              <a:gd name="adj1" fmla="val 50000"/>
              <a:gd name="adj2" fmla="val 50120"/>
            </a:avLst>
          </a:prstGeom>
          <a:solidFill>
            <a:srgbClr val="FF6699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chemeClr val="tx2"/>
              </a:solidFill>
            </a:endParaRPr>
          </a:p>
        </p:txBody>
      </p:sp>
      <p:pic>
        <p:nvPicPr>
          <p:cNvPr id="24" name="Picture 5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9861" y="1075457"/>
            <a:ext cx="387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8"/>
          <p:cNvGrpSpPr/>
          <p:nvPr/>
        </p:nvGrpSpPr>
        <p:grpSpPr bwMode="auto">
          <a:xfrm>
            <a:off x="5621586" y="1059583"/>
            <a:ext cx="1917700" cy="692150"/>
            <a:chOff x="3424" y="1071"/>
            <a:chExt cx="1436" cy="503"/>
          </a:xfrm>
        </p:grpSpPr>
        <p:pic>
          <p:nvPicPr>
            <p:cNvPr id="5188" name="Picture 6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77" y="1071"/>
              <a:ext cx="48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89" name="Picture 61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9" y="1071"/>
              <a:ext cx="48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90" name="Picture 6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42" y="1071"/>
              <a:ext cx="48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91" name="Picture 6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4" y="1071"/>
              <a:ext cx="48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ctangle 64"/>
          <p:cNvSpPr>
            <a:spLocks noChangeArrowheads="1"/>
          </p:cNvSpPr>
          <p:nvPr/>
        </p:nvSpPr>
        <p:spPr bwMode="auto">
          <a:xfrm>
            <a:off x="2373561" y="1702521"/>
            <a:ext cx="1582738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三十九</a:t>
            </a:r>
          </a:p>
        </p:txBody>
      </p:sp>
      <p:sp>
        <p:nvSpPr>
          <p:cNvPr id="31" name="Rectangle 65"/>
          <p:cNvSpPr>
            <a:spLocks noChangeArrowheads="1"/>
          </p:cNvSpPr>
          <p:nvPr/>
        </p:nvSpPr>
        <p:spPr bwMode="auto">
          <a:xfrm>
            <a:off x="6016878" y="1680295"/>
            <a:ext cx="1582737" cy="1023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四十</a:t>
            </a:r>
          </a:p>
        </p:txBody>
      </p:sp>
      <p:grpSp>
        <p:nvGrpSpPr>
          <p:cNvPr id="7" name="Group 94"/>
          <p:cNvGrpSpPr/>
          <p:nvPr/>
        </p:nvGrpSpPr>
        <p:grpSpPr bwMode="auto">
          <a:xfrm>
            <a:off x="6154986" y="2180358"/>
            <a:ext cx="2501900" cy="671512"/>
            <a:chOff x="3243" y="2020"/>
            <a:chExt cx="1753" cy="503"/>
          </a:xfrm>
        </p:grpSpPr>
        <p:grpSp>
          <p:nvGrpSpPr>
            <p:cNvPr id="8" name="Group 83"/>
            <p:cNvGrpSpPr/>
            <p:nvPr/>
          </p:nvGrpSpPr>
          <p:grpSpPr bwMode="auto">
            <a:xfrm>
              <a:off x="3560" y="2020"/>
              <a:ext cx="1436" cy="503"/>
              <a:chOff x="3424" y="1071"/>
              <a:chExt cx="1436" cy="503"/>
            </a:xfrm>
          </p:grpSpPr>
          <p:pic>
            <p:nvPicPr>
              <p:cNvPr id="5184" name="Picture 84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77" y="1071"/>
                <a:ext cx="483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85" name="Picture 85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59" y="1071"/>
                <a:ext cx="483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86" name="Picture 86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42" y="1071"/>
                <a:ext cx="483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87" name="Picture 87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4" y="1071"/>
                <a:ext cx="483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183" name="Picture 91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43" y="2020"/>
              <a:ext cx="48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93"/>
          <p:cNvGrpSpPr/>
          <p:nvPr/>
        </p:nvGrpSpPr>
        <p:grpSpPr bwMode="auto">
          <a:xfrm>
            <a:off x="538411" y="2180359"/>
            <a:ext cx="4013200" cy="692150"/>
            <a:chOff x="-23" y="1920"/>
            <a:chExt cx="2812" cy="512"/>
          </a:xfrm>
        </p:grpSpPr>
        <p:grpSp>
          <p:nvGrpSpPr>
            <p:cNvPr id="10" name="Group 69"/>
            <p:cNvGrpSpPr/>
            <p:nvPr/>
          </p:nvGrpSpPr>
          <p:grpSpPr bwMode="auto">
            <a:xfrm>
              <a:off x="295" y="1920"/>
              <a:ext cx="2494" cy="512"/>
              <a:chOff x="159" y="2102"/>
              <a:chExt cx="2494" cy="512"/>
            </a:xfrm>
          </p:grpSpPr>
          <p:pic>
            <p:nvPicPr>
              <p:cNvPr id="5169" name="Picture 70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25" y="2111"/>
                <a:ext cx="241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70" name="Picture 71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46" y="2111"/>
                <a:ext cx="241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72"/>
              <p:cNvGrpSpPr/>
              <p:nvPr/>
            </p:nvGrpSpPr>
            <p:grpSpPr bwMode="auto">
              <a:xfrm>
                <a:off x="159" y="2102"/>
                <a:ext cx="2494" cy="512"/>
                <a:chOff x="159" y="1058"/>
                <a:chExt cx="2494" cy="512"/>
              </a:xfrm>
            </p:grpSpPr>
            <p:pic>
              <p:nvPicPr>
                <p:cNvPr id="5172" name="Picture 73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285" y="1067"/>
                  <a:ext cx="242" cy="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3" name="Picture 74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607" y="1067"/>
                  <a:ext cx="242" cy="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4" name="Picture 75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768" y="1067"/>
                  <a:ext cx="241" cy="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5" name="Picture 76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929" y="1067"/>
                  <a:ext cx="242" cy="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6" name="Picture 77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090" y="1067"/>
                  <a:ext cx="241" cy="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7" name="Picture 78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251" y="1067"/>
                  <a:ext cx="241" cy="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8" name="Picture 79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412" y="1067"/>
                  <a:ext cx="241" cy="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79" name="Picture 80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59" y="1067"/>
                  <a:ext cx="483" cy="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80" name="Picture 81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81" y="1058"/>
                  <a:ext cx="483" cy="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81" name="Picture 82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03" y="1058"/>
                  <a:ext cx="483" cy="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5168" name="Picture 9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3" y="1929"/>
              <a:ext cx="48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" name="Picture 9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7028" y="2194646"/>
            <a:ext cx="352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AutoShape 96"/>
          <p:cNvSpPr>
            <a:spLocks noChangeArrowheads="1"/>
          </p:cNvSpPr>
          <p:nvPr/>
        </p:nvSpPr>
        <p:spPr bwMode="auto">
          <a:xfrm>
            <a:off x="5445374" y="2394669"/>
            <a:ext cx="576262" cy="285750"/>
          </a:xfrm>
          <a:prstGeom prst="rightArrow">
            <a:avLst>
              <a:gd name="adj1" fmla="val 50000"/>
              <a:gd name="adj2" fmla="val 50398"/>
            </a:avLst>
          </a:prstGeom>
          <a:solidFill>
            <a:srgbClr val="FF6699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chemeClr val="tx2"/>
              </a:solidFill>
            </a:endParaRPr>
          </a:p>
        </p:txBody>
      </p:sp>
      <p:grpSp>
        <p:nvGrpSpPr>
          <p:cNvPr id="12" name="Group 115"/>
          <p:cNvGrpSpPr/>
          <p:nvPr/>
        </p:nvGrpSpPr>
        <p:grpSpPr bwMode="auto">
          <a:xfrm>
            <a:off x="395536" y="3323357"/>
            <a:ext cx="4230688" cy="619125"/>
            <a:chOff x="-76" y="2873"/>
            <a:chExt cx="3183" cy="512"/>
          </a:xfrm>
        </p:grpSpPr>
        <p:pic>
          <p:nvPicPr>
            <p:cNvPr id="5150" name="Picture 90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76" y="2882"/>
              <a:ext cx="48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97"/>
            <p:cNvGrpSpPr/>
            <p:nvPr/>
          </p:nvGrpSpPr>
          <p:grpSpPr bwMode="auto">
            <a:xfrm>
              <a:off x="295" y="2873"/>
              <a:ext cx="2812" cy="512"/>
              <a:chOff x="-23" y="1920"/>
              <a:chExt cx="2812" cy="512"/>
            </a:xfrm>
          </p:grpSpPr>
          <p:grpSp>
            <p:nvGrpSpPr>
              <p:cNvPr id="14" name="Group 98"/>
              <p:cNvGrpSpPr/>
              <p:nvPr/>
            </p:nvGrpSpPr>
            <p:grpSpPr bwMode="auto">
              <a:xfrm>
                <a:off x="295" y="1920"/>
                <a:ext cx="2494" cy="512"/>
                <a:chOff x="159" y="2102"/>
                <a:chExt cx="2494" cy="512"/>
              </a:xfrm>
            </p:grpSpPr>
            <p:pic>
              <p:nvPicPr>
                <p:cNvPr id="5154" name="Picture 99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125" y="2111"/>
                  <a:ext cx="241" cy="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55" name="Picture 100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446" y="2111"/>
                  <a:ext cx="241" cy="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5" name="Group 101"/>
                <p:cNvGrpSpPr/>
                <p:nvPr/>
              </p:nvGrpSpPr>
              <p:grpSpPr bwMode="auto">
                <a:xfrm>
                  <a:off x="159" y="2102"/>
                  <a:ext cx="2494" cy="512"/>
                  <a:chOff x="159" y="1058"/>
                  <a:chExt cx="2494" cy="512"/>
                </a:xfrm>
              </p:grpSpPr>
              <p:pic>
                <p:nvPicPr>
                  <p:cNvPr id="5157" name="Picture 102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85" y="1067"/>
                    <a:ext cx="242" cy="5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58" name="Picture 103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07" y="1067"/>
                    <a:ext cx="242" cy="5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59" name="Picture 104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68" y="1067"/>
                    <a:ext cx="241" cy="5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60" name="Picture 105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29" y="1067"/>
                    <a:ext cx="242" cy="5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61" name="Picture 106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90" y="1067"/>
                    <a:ext cx="241" cy="5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62" name="Picture 107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51" y="1067"/>
                    <a:ext cx="241" cy="5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63" name="Picture 108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12" y="1067"/>
                    <a:ext cx="241" cy="5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64" name="Picture 109"/>
                  <p:cNvPicPr>
                    <a:picLocks noChangeAspect="1" noChangeArrowheads="1"/>
                  </p:cNvPicPr>
                  <p:nvPr/>
                </p:nvPicPr>
                <p:blipFill>
                  <a:blip r:embed="rId10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9" y="1067"/>
                    <a:ext cx="483" cy="5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65" name="Picture 110"/>
                  <p:cNvPicPr>
                    <a:picLocks noChangeAspect="1" noChangeArrowheads="1"/>
                  </p:cNvPicPr>
                  <p:nvPr/>
                </p:nvPicPr>
                <p:blipFill>
                  <a:blip r:embed="rId10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1" y="1058"/>
                    <a:ext cx="483" cy="5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5166" name="Picture 111"/>
                  <p:cNvPicPr>
                    <a:picLocks noChangeAspect="1" noChangeArrowheads="1"/>
                  </p:cNvPicPr>
                  <p:nvPr/>
                </p:nvPicPr>
                <p:blipFill>
                  <a:blip r:embed="rId10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03" y="1058"/>
                    <a:ext cx="483" cy="5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pic>
            <p:nvPicPr>
              <p:cNvPr id="5153" name="Picture 112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23" y="1929"/>
                <a:ext cx="483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5" name="Rectangle 113"/>
          <p:cNvSpPr>
            <a:spLocks noChangeArrowheads="1"/>
          </p:cNvSpPr>
          <p:nvPr/>
        </p:nvSpPr>
        <p:spPr bwMode="auto">
          <a:xfrm>
            <a:off x="2445003" y="2816944"/>
            <a:ext cx="1582737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四十九</a:t>
            </a:r>
          </a:p>
        </p:txBody>
      </p:sp>
      <p:sp>
        <p:nvSpPr>
          <p:cNvPr id="76" name="Rectangle 114"/>
          <p:cNvSpPr>
            <a:spLocks noChangeArrowheads="1"/>
          </p:cNvSpPr>
          <p:nvPr/>
        </p:nvSpPr>
        <p:spPr bwMode="auto">
          <a:xfrm>
            <a:off x="6863011" y="2751859"/>
            <a:ext cx="1582738" cy="1023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五十</a:t>
            </a:r>
          </a:p>
        </p:txBody>
      </p:sp>
      <p:pic>
        <p:nvPicPr>
          <p:cNvPr id="77" name="Picture 116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7514" y="3334471"/>
            <a:ext cx="3286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AutoShape 117"/>
          <p:cNvSpPr>
            <a:spLocks noChangeArrowheads="1"/>
          </p:cNvSpPr>
          <p:nvPr/>
        </p:nvSpPr>
        <p:spPr bwMode="auto">
          <a:xfrm>
            <a:off x="5467599" y="3537671"/>
            <a:ext cx="576262" cy="288925"/>
          </a:xfrm>
          <a:prstGeom prst="rightArrow">
            <a:avLst>
              <a:gd name="adj1" fmla="val 50000"/>
              <a:gd name="adj2" fmla="val 49844"/>
            </a:avLst>
          </a:prstGeom>
          <a:solidFill>
            <a:srgbClr val="FF6699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>
              <a:solidFill>
                <a:schemeClr val="tx2"/>
              </a:solidFill>
            </a:endParaRPr>
          </a:p>
        </p:txBody>
      </p:sp>
      <p:grpSp>
        <p:nvGrpSpPr>
          <p:cNvPr id="16" name="Group 123"/>
          <p:cNvGrpSpPr/>
          <p:nvPr/>
        </p:nvGrpSpPr>
        <p:grpSpPr bwMode="auto">
          <a:xfrm>
            <a:off x="6324849" y="3180482"/>
            <a:ext cx="1930400" cy="1428750"/>
            <a:chOff x="3878" y="2886"/>
            <a:chExt cx="1270" cy="1043"/>
          </a:xfrm>
        </p:grpSpPr>
        <p:pic>
          <p:nvPicPr>
            <p:cNvPr id="5144" name="Picture 89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9" y="2886"/>
              <a:ext cx="48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Picture 118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02" y="2886"/>
              <a:ext cx="48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6" name="Picture 119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65" y="2886"/>
              <a:ext cx="48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7" name="Picture 120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8" y="3426"/>
              <a:ext cx="48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8" name="Picture 121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" y="3426"/>
              <a:ext cx="48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9" name="Picture 122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4" y="3426"/>
              <a:ext cx="483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" name="Rectangle 124"/>
          <p:cNvSpPr>
            <a:spLocks noChangeArrowheads="1"/>
          </p:cNvSpPr>
          <p:nvPr/>
        </p:nvSpPr>
        <p:spPr bwMode="auto">
          <a:xfrm>
            <a:off x="2445003" y="3966294"/>
            <a:ext cx="1582737" cy="649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五十九</a:t>
            </a:r>
          </a:p>
        </p:txBody>
      </p:sp>
      <p:sp>
        <p:nvSpPr>
          <p:cNvPr id="87" name="Rectangle 125"/>
          <p:cNvSpPr>
            <a:spLocks noChangeArrowheads="1"/>
          </p:cNvSpPr>
          <p:nvPr/>
        </p:nvSpPr>
        <p:spPr bwMode="auto">
          <a:xfrm>
            <a:off x="8028384" y="3619947"/>
            <a:ext cx="864096" cy="6594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六十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94" name="图片 93">
              <a:hlinkClick r:id="rId14" action="ppaction://hlinksldjump"/>
            </p:cNvPr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5" name="文本框 26">
              <a:hlinkClick r:id="rId1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  <p:bldP spid="31" grpId="0"/>
      <p:bldP spid="56" grpId="0" animBg="1"/>
      <p:bldP spid="75" grpId="0"/>
      <p:bldP spid="76" grpId="0"/>
      <p:bldP spid="78" grpId="0" animBg="1"/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91013" y="2984822"/>
            <a:ext cx="335756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/>
          <p:nvPr/>
        </p:nvGrpSpPr>
        <p:grpSpPr bwMode="auto">
          <a:xfrm>
            <a:off x="3537445" y="3194008"/>
            <a:ext cx="4811453" cy="517927"/>
            <a:chOff x="3337667" y="-1823619"/>
            <a:chExt cx="6389002" cy="690094"/>
          </a:xfrm>
          <a:solidFill>
            <a:srgbClr val="FFFFCC"/>
          </a:solidFill>
          <a:effectLst/>
        </p:grpSpPr>
        <p:sp>
          <p:nvSpPr>
            <p:cNvPr id="34" name="圆角矩形标注 33"/>
            <p:cNvSpPr/>
            <p:nvPr/>
          </p:nvSpPr>
          <p:spPr>
            <a:xfrm>
              <a:off x="3337667" y="-1823619"/>
              <a:ext cx="2298000" cy="690094"/>
            </a:xfrm>
            <a:prstGeom prst="wedgeRoundRectCallout">
              <a:avLst>
                <a:gd name="adj1" fmla="val -52794"/>
                <a:gd name="adj2" fmla="val 83585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35" name="TextBox 14"/>
            <p:cNvSpPr txBox="1">
              <a:spLocks noChangeArrowheads="1"/>
            </p:cNvSpPr>
            <p:nvPr/>
          </p:nvSpPr>
          <p:spPr bwMode="auto">
            <a:xfrm>
              <a:off x="6480063" y="-1771287"/>
              <a:ext cx="3246606" cy="6151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zh-CN" sz="2400" b="1" dirty="0"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</p:grp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589580" y="483520"/>
            <a:ext cx="6535123" cy="93610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先用小棒摆出八十五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再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从八十五起，一个一个地数到九十九。</a:t>
            </a:r>
          </a:p>
        </p:txBody>
      </p:sp>
      <p:grpSp>
        <p:nvGrpSpPr>
          <p:cNvPr id="3" name="Group 34"/>
          <p:cNvGrpSpPr/>
          <p:nvPr/>
        </p:nvGrpSpPr>
        <p:grpSpPr bwMode="auto">
          <a:xfrm>
            <a:off x="827584" y="1635077"/>
            <a:ext cx="5257800" cy="663575"/>
            <a:chOff x="431" y="845"/>
            <a:chExt cx="3312" cy="544"/>
          </a:xfrm>
        </p:grpSpPr>
        <p:pic>
          <p:nvPicPr>
            <p:cNvPr id="6166" name="Picture 1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68" y="845"/>
              <a:ext cx="217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7"/>
            <p:cNvGrpSpPr/>
            <p:nvPr/>
          </p:nvGrpSpPr>
          <p:grpSpPr bwMode="auto">
            <a:xfrm>
              <a:off x="431" y="845"/>
              <a:ext cx="3315" cy="544"/>
              <a:chOff x="22" y="1071"/>
              <a:chExt cx="2718" cy="454"/>
            </a:xfrm>
          </p:grpSpPr>
          <p:pic>
            <p:nvPicPr>
              <p:cNvPr id="6168" name="Picture 7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27" y="1071"/>
                <a:ext cx="356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9" name="Picture 8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2" y="1071"/>
                <a:ext cx="356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0" name="Picture 9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62" y="1071"/>
                <a:ext cx="178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1" name="Picture 15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54" y="1071"/>
                <a:ext cx="178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2" name="Picture 16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90" y="1071"/>
                <a:ext cx="177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3" name="Picture 17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30" y="1071"/>
                <a:ext cx="178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4" name="Picture 20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1" y="1071"/>
                <a:ext cx="356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5" name="Picture 21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6" y="1071"/>
                <a:ext cx="356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6" name="Picture 2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" y="1071"/>
                <a:ext cx="356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7" name="Picture 23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7" y="1071"/>
                <a:ext cx="356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8" name="Picture 24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08" y="1071"/>
                <a:ext cx="356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79" name="Picture 25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53" y="1071"/>
                <a:ext cx="356" cy="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" name="Picture 2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9338" y="3093989"/>
            <a:ext cx="7096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9701" y="1635077"/>
            <a:ext cx="3444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0776" y="1635077"/>
            <a:ext cx="3444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959" y="1635077"/>
            <a:ext cx="34448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7034" y="1635077"/>
            <a:ext cx="344488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5101" y="1635077"/>
            <a:ext cx="34448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3778751" y="3194002"/>
            <a:ext cx="1582737" cy="784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八十五</a:t>
            </a: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3778751" y="3194002"/>
            <a:ext cx="1582737" cy="784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八十六</a:t>
            </a:r>
          </a:p>
        </p:txBody>
      </p:sp>
      <p:sp>
        <p:nvSpPr>
          <p:cNvPr id="28" name="Rectangle 37"/>
          <p:cNvSpPr>
            <a:spLocks noChangeArrowheads="1"/>
          </p:cNvSpPr>
          <p:nvPr/>
        </p:nvSpPr>
        <p:spPr bwMode="auto">
          <a:xfrm>
            <a:off x="3778751" y="3194002"/>
            <a:ext cx="1582737" cy="784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八十七</a:t>
            </a:r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3778751" y="3194002"/>
            <a:ext cx="1582737" cy="784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八十八</a:t>
            </a: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3778751" y="3194002"/>
            <a:ext cx="1582737" cy="784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八十九</a:t>
            </a:r>
          </a:p>
        </p:txBody>
      </p:sp>
      <p:sp>
        <p:nvSpPr>
          <p:cNvPr id="31" name="AutoShape 41"/>
          <p:cNvSpPr>
            <a:spLocks noChangeArrowheads="1"/>
          </p:cNvSpPr>
          <p:nvPr/>
        </p:nvSpPr>
        <p:spPr bwMode="auto">
          <a:xfrm>
            <a:off x="4643934" y="1563638"/>
            <a:ext cx="3436938" cy="773112"/>
          </a:xfrm>
          <a:prstGeom prst="parallelogram">
            <a:avLst>
              <a:gd name="adj" fmla="val 18914"/>
            </a:avLst>
          </a:prstGeom>
          <a:noFill/>
          <a:ln w="28575">
            <a:solidFill>
              <a:srgbClr val="FF6699"/>
            </a:solidFill>
            <a:prstDash val="dash"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AutoShape 42"/>
          <p:cNvSpPr>
            <a:spLocks noChangeArrowheads="1"/>
          </p:cNvSpPr>
          <p:nvPr/>
        </p:nvSpPr>
        <p:spPr bwMode="auto">
          <a:xfrm>
            <a:off x="6155238" y="2636788"/>
            <a:ext cx="360363" cy="387350"/>
          </a:xfrm>
          <a:prstGeom prst="downArrow">
            <a:avLst>
              <a:gd name="adj1" fmla="val 50000"/>
              <a:gd name="adj2" fmla="val 35048"/>
            </a:avLst>
          </a:prstGeom>
          <a:solidFill>
            <a:srgbClr val="FF6699"/>
          </a:solidFill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65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46999" y="3128839"/>
            <a:ext cx="1632973" cy="13052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组合 4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4" name="图片 4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5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6" y="2715767"/>
            <a:ext cx="335756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/>
          <p:nvPr/>
        </p:nvGrpSpPr>
        <p:grpSpPr bwMode="auto">
          <a:xfrm>
            <a:off x="2339755" y="2864918"/>
            <a:ext cx="4811453" cy="517927"/>
            <a:chOff x="3337667" y="-1823619"/>
            <a:chExt cx="6389002" cy="690094"/>
          </a:xfrm>
          <a:solidFill>
            <a:srgbClr val="FFFFCC"/>
          </a:solidFill>
          <a:effectLst/>
        </p:grpSpPr>
        <p:sp>
          <p:nvSpPr>
            <p:cNvPr id="67" name="圆角矩形标注 66"/>
            <p:cNvSpPr/>
            <p:nvPr/>
          </p:nvSpPr>
          <p:spPr>
            <a:xfrm>
              <a:off x="3337667" y="-1823619"/>
              <a:ext cx="2298000" cy="690094"/>
            </a:xfrm>
            <a:prstGeom prst="wedgeRoundRectCallout">
              <a:avLst>
                <a:gd name="adj1" fmla="val -52794"/>
                <a:gd name="adj2" fmla="val 83585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  <p:sp>
          <p:nvSpPr>
            <p:cNvPr id="68" name="TextBox 14"/>
            <p:cNvSpPr txBox="1">
              <a:spLocks noChangeArrowheads="1"/>
            </p:cNvSpPr>
            <p:nvPr/>
          </p:nvSpPr>
          <p:spPr bwMode="auto">
            <a:xfrm>
              <a:off x="6480063" y="-1771287"/>
              <a:ext cx="3246606" cy="6151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zh-CN" sz="2400" b="1" dirty="0">
                <a:latin typeface="楷体_GB2312" panose="02010609030101010101" charset="-122"/>
                <a:ea typeface="楷体_GB2312" panose="02010609030101010101" charset="-122"/>
              </a:endParaRPr>
            </a:p>
          </p:txBody>
        </p:sp>
      </p:grp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592799" y="483518"/>
            <a:ext cx="7003537" cy="9679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先用小棒摆出八十五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再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从八十五起，一个一个地数到九十九。</a:t>
            </a: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8900" y="1707656"/>
            <a:ext cx="7381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1979" y="1707656"/>
            <a:ext cx="7397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9416" y="1707656"/>
            <a:ext cx="7397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707656"/>
            <a:ext cx="7381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7" y="1707656"/>
            <a:ext cx="7397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75" y="1707656"/>
            <a:ext cx="7381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9179" y="1707656"/>
            <a:ext cx="7397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2254" y="1707656"/>
            <a:ext cx="7397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0088" y="1714005"/>
            <a:ext cx="7620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2555776" y="2936925"/>
            <a:ext cx="1700212" cy="52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九十</a:t>
            </a:r>
          </a:p>
        </p:txBody>
      </p:sp>
      <p:pic>
        <p:nvPicPr>
          <p:cNvPr id="43" name="Picture 3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7" y="1707656"/>
            <a:ext cx="3698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35"/>
          <p:cNvSpPr>
            <a:spLocks noChangeArrowheads="1"/>
          </p:cNvSpPr>
          <p:nvPr/>
        </p:nvSpPr>
        <p:spPr bwMode="auto">
          <a:xfrm>
            <a:off x="2555776" y="2936925"/>
            <a:ext cx="1700212" cy="52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九十一</a:t>
            </a:r>
          </a:p>
        </p:txBody>
      </p:sp>
      <p:pic>
        <p:nvPicPr>
          <p:cNvPr id="45" name="Picture 3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1714006"/>
            <a:ext cx="3698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2555780" y="2936925"/>
            <a:ext cx="1700213" cy="52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九十二</a:t>
            </a:r>
          </a:p>
        </p:txBody>
      </p:sp>
      <p:pic>
        <p:nvPicPr>
          <p:cNvPr id="47" name="Picture 3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7" y="1714006"/>
            <a:ext cx="3698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2583759" y="2936925"/>
            <a:ext cx="1700213" cy="52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九十三</a:t>
            </a:r>
          </a:p>
        </p:txBody>
      </p:sp>
      <p:pic>
        <p:nvPicPr>
          <p:cNvPr id="49" name="Picture 4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7" y="1714006"/>
            <a:ext cx="3698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41"/>
          <p:cNvSpPr>
            <a:spLocks noChangeArrowheads="1"/>
          </p:cNvSpPr>
          <p:nvPr/>
        </p:nvSpPr>
        <p:spPr bwMode="auto">
          <a:xfrm>
            <a:off x="2555776" y="2936925"/>
            <a:ext cx="1700212" cy="52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九十四</a:t>
            </a:r>
          </a:p>
        </p:txBody>
      </p:sp>
      <p:pic>
        <p:nvPicPr>
          <p:cNvPr id="51" name="Picture 4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6" y="1714006"/>
            <a:ext cx="3698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2583756" y="2936925"/>
            <a:ext cx="1700212" cy="52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九十五</a:t>
            </a:r>
          </a:p>
        </p:txBody>
      </p:sp>
      <p:pic>
        <p:nvPicPr>
          <p:cNvPr id="53" name="Picture 4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1714006"/>
            <a:ext cx="3698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2583756" y="2936925"/>
            <a:ext cx="1700212" cy="52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九十六</a:t>
            </a:r>
          </a:p>
        </p:txBody>
      </p:sp>
      <p:pic>
        <p:nvPicPr>
          <p:cNvPr id="55" name="Picture 4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7" y="1707656"/>
            <a:ext cx="3698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2555780" y="2936925"/>
            <a:ext cx="1700213" cy="52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九十七</a:t>
            </a:r>
          </a:p>
        </p:txBody>
      </p:sp>
      <p:pic>
        <p:nvPicPr>
          <p:cNvPr id="57" name="Picture 4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7" y="1714006"/>
            <a:ext cx="3698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49"/>
          <p:cNvSpPr>
            <a:spLocks noChangeArrowheads="1"/>
          </p:cNvSpPr>
          <p:nvPr/>
        </p:nvSpPr>
        <p:spPr bwMode="auto">
          <a:xfrm>
            <a:off x="2555776" y="2936925"/>
            <a:ext cx="1700212" cy="52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九十八</a:t>
            </a:r>
          </a:p>
        </p:txBody>
      </p:sp>
      <p:pic>
        <p:nvPicPr>
          <p:cNvPr id="59" name="Picture 50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6" y="1714006"/>
            <a:ext cx="3698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1"/>
          <p:cNvSpPr>
            <a:spLocks noChangeArrowheads="1"/>
          </p:cNvSpPr>
          <p:nvPr/>
        </p:nvSpPr>
        <p:spPr bwMode="auto">
          <a:xfrm>
            <a:off x="2555776" y="2936925"/>
            <a:ext cx="1700212" cy="527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b="1" dirty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九十九</a:t>
            </a:r>
          </a:p>
        </p:txBody>
      </p:sp>
      <p:pic>
        <p:nvPicPr>
          <p:cNvPr id="7203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3568" y="2720900"/>
            <a:ext cx="189181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6" y="2720900"/>
            <a:ext cx="335756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62"/>
          <p:cNvGrpSpPr/>
          <p:nvPr/>
        </p:nvGrpSpPr>
        <p:grpSpPr bwMode="auto">
          <a:xfrm>
            <a:off x="4885705" y="2792906"/>
            <a:ext cx="3646736" cy="1454856"/>
            <a:chOff x="5715008" y="3286130"/>
            <a:chExt cx="3646726" cy="1454851"/>
          </a:xfrm>
        </p:grpSpPr>
        <p:pic>
          <p:nvPicPr>
            <p:cNvPr id="7206" name="Picture 2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33547" y="3358140"/>
              <a:ext cx="1728187" cy="1382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组合 61"/>
            <p:cNvGrpSpPr/>
            <p:nvPr/>
          </p:nvGrpSpPr>
          <p:grpSpPr bwMode="auto">
            <a:xfrm>
              <a:off x="5715008" y="3286130"/>
              <a:ext cx="2428869" cy="928685"/>
              <a:chOff x="4357686" y="1357304"/>
              <a:chExt cx="2428869" cy="928685"/>
            </a:xfrm>
          </p:grpSpPr>
          <p:sp>
            <p:nvSpPr>
              <p:cNvPr id="61" name="云形标注 60"/>
              <p:cNvSpPr/>
              <p:nvPr/>
            </p:nvSpPr>
            <p:spPr>
              <a:xfrm>
                <a:off x="4357686" y="1357304"/>
                <a:ext cx="2428869" cy="928685"/>
              </a:xfrm>
              <a:prstGeom prst="cloudCallout">
                <a:avLst>
                  <a:gd name="adj1" fmla="val 50521"/>
                  <a:gd name="adj2" fmla="val 54486"/>
                </a:avLst>
              </a:prstGeom>
              <a:solidFill>
                <a:srgbClr val="B3D9FF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209" name="TextBox 14"/>
              <p:cNvSpPr txBox="1">
                <a:spLocks noChangeArrowheads="1"/>
              </p:cNvSpPr>
              <p:nvPr/>
            </p:nvSpPr>
            <p:spPr bwMode="auto">
              <a:xfrm>
                <a:off x="4572000" y="1357304"/>
                <a:ext cx="2143125" cy="8309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_GB2312" panose="02010609030101010101" charset="-122"/>
                  </a:rPr>
                  <a:t>九十九根添上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1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_GB2312" panose="02010609030101010101" charset="-122"/>
                  </a:rPr>
                  <a:t>根是多少根？</a:t>
                </a:r>
                <a:endPara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74" name="图片 73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5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8900" y="1006549"/>
            <a:ext cx="7381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1979" y="1006549"/>
            <a:ext cx="7397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9416" y="1006549"/>
            <a:ext cx="7397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006549"/>
            <a:ext cx="7381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7" y="1006549"/>
            <a:ext cx="7397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1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75" y="1006549"/>
            <a:ext cx="7381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9179" y="1006549"/>
            <a:ext cx="7397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2254" y="1006549"/>
            <a:ext cx="7397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0088" y="1012901"/>
            <a:ext cx="7620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3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7" y="987574"/>
            <a:ext cx="3698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3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1012899"/>
            <a:ext cx="3698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3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7" y="1012899"/>
            <a:ext cx="3698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4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7" y="1012899"/>
            <a:ext cx="3698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4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6" y="993924"/>
            <a:ext cx="3698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4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1012899"/>
            <a:ext cx="3698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4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7" y="1006549"/>
            <a:ext cx="3698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Picture 4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7" y="1012899"/>
            <a:ext cx="3698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5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466" y="1012899"/>
            <a:ext cx="3698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625" y="1012899"/>
            <a:ext cx="36988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1275" y="2316164"/>
            <a:ext cx="7620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54"/>
          <p:cNvSpPr>
            <a:spLocks noChangeArrowheads="1"/>
          </p:cNvSpPr>
          <p:nvPr/>
        </p:nvSpPr>
        <p:spPr bwMode="auto">
          <a:xfrm>
            <a:off x="5121279" y="1016075"/>
            <a:ext cx="3305175" cy="733425"/>
          </a:xfrm>
          <a:prstGeom prst="parallelogram">
            <a:avLst>
              <a:gd name="adj" fmla="val 16899"/>
            </a:avLst>
          </a:prstGeom>
          <a:noFill/>
          <a:ln w="28575">
            <a:solidFill>
              <a:srgbClr val="FF6699"/>
            </a:solidFill>
            <a:prstDash val="dash"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AutoShape 55"/>
          <p:cNvSpPr>
            <a:spLocks noChangeArrowheads="1"/>
          </p:cNvSpPr>
          <p:nvPr/>
        </p:nvSpPr>
        <p:spPr bwMode="auto">
          <a:xfrm>
            <a:off x="6607175" y="1858963"/>
            <a:ext cx="387350" cy="438150"/>
          </a:xfrm>
          <a:prstGeom prst="downArrow">
            <a:avLst>
              <a:gd name="adj1" fmla="val 50000"/>
              <a:gd name="adj2" fmla="val 35128"/>
            </a:avLst>
          </a:prstGeom>
          <a:solidFill>
            <a:srgbClr val="FF6699"/>
          </a:solidFill>
          <a:ln w="9525" algn="ctr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30564" y="2427734"/>
            <a:ext cx="216207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3131840" y="2410892"/>
            <a:ext cx="2061554" cy="954107"/>
            <a:chOff x="6405959" y="652379"/>
            <a:chExt cx="1724841" cy="1272372"/>
          </a:xfrm>
          <a:noFill/>
        </p:grpSpPr>
        <p:sp>
          <p:nvSpPr>
            <p:cNvPr id="28" name="圆角矩形标注 27"/>
            <p:cNvSpPr/>
            <p:nvPr/>
          </p:nvSpPr>
          <p:spPr>
            <a:xfrm>
              <a:off x="6428994" y="720820"/>
              <a:ext cx="1701806" cy="1086046"/>
            </a:xfrm>
            <a:prstGeom prst="wedgeRoundRectCallout">
              <a:avLst>
                <a:gd name="adj1" fmla="val -69486"/>
                <a:gd name="adj2" fmla="val 42878"/>
                <a:gd name="adj3" fmla="val 16667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/>
            </a:p>
          </p:txBody>
        </p:sp>
        <p:sp>
          <p:nvSpPr>
            <p:cNvPr id="8221" name="TextBox 14"/>
            <p:cNvSpPr txBox="1">
              <a:spLocks noChangeArrowheads="1"/>
            </p:cNvSpPr>
            <p:nvPr/>
          </p:nvSpPr>
          <p:spPr bwMode="auto">
            <a:xfrm>
              <a:off x="6405959" y="652379"/>
              <a:ext cx="1714507" cy="127237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九十九添上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cs typeface="楷体_GB2312" panose="02010609030101010101" charset="-122"/>
                </a:rPr>
                <a:t>是一百。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8" name="图片 37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9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99061" y="483518"/>
            <a:ext cx="5544543" cy="6397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根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根地数，从十数到一百。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69821" y="1357314"/>
            <a:ext cx="6873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56771" y="2443164"/>
            <a:ext cx="688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9481" y="1357314"/>
            <a:ext cx="688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5446" y="1357314"/>
            <a:ext cx="6873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8207" y="1376364"/>
            <a:ext cx="688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1146" y="1357314"/>
            <a:ext cx="6873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9707" y="2443164"/>
            <a:ext cx="688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2646" y="2443164"/>
            <a:ext cx="688975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7017" y="2443163"/>
            <a:ext cx="70961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1392" y="2443163"/>
            <a:ext cx="709612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028204" y="2008190"/>
            <a:ext cx="647700" cy="574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十</a:t>
            </a:r>
          </a:p>
        </p:txBody>
      </p:sp>
      <p:grpSp>
        <p:nvGrpSpPr>
          <p:cNvPr id="2" name="Group 18"/>
          <p:cNvGrpSpPr/>
          <p:nvPr/>
        </p:nvGrpSpPr>
        <p:grpSpPr bwMode="auto">
          <a:xfrm>
            <a:off x="2528267" y="2006600"/>
            <a:ext cx="933450" cy="579438"/>
            <a:chOff x="581" y="1616"/>
            <a:chExt cx="588" cy="365"/>
          </a:xfrm>
        </p:grpSpPr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581" y="1616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二</a:t>
              </a: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761" y="1618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十</a:t>
              </a:r>
            </a:p>
          </p:txBody>
        </p:sp>
      </p:grpSp>
      <p:grpSp>
        <p:nvGrpSpPr>
          <p:cNvPr id="3" name="Group 21"/>
          <p:cNvGrpSpPr/>
          <p:nvPr/>
        </p:nvGrpSpPr>
        <p:grpSpPr bwMode="auto">
          <a:xfrm>
            <a:off x="3242646" y="2006601"/>
            <a:ext cx="928687" cy="584200"/>
            <a:chOff x="609" y="1616"/>
            <a:chExt cx="585" cy="368"/>
          </a:xfrm>
        </p:grpSpPr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609" y="1616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三</a:t>
              </a: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786" y="1621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十</a:t>
              </a:r>
            </a:p>
          </p:txBody>
        </p:sp>
      </p:grpSp>
      <p:grpSp>
        <p:nvGrpSpPr>
          <p:cNvPr id="5" name="Group 24"/>
          <p:cNvGrpSpPr/>
          <p:nvPr/>
        </p:nvGrpSpPr>
        <p:grpSpPr bwMode="auto">
          <a:xfrm>
            <a:off x="3952254" y="2006600"/>
            <a:ext cx="933450" cy="579438"/>
            <a:chOff x="626" y="1616"/>
            <a:chExt cx="588" cy="365"/>
          </a:xfrm>
        </p:grpSpPr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626" y="1616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四</a:t>
              </a: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806" y="1618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十</a:t>
              </a:r>
            </a:p>
          </p:txBody>
        </p:sp>
      </p:grpSp>
      <p:grpSp>
        <p:nvGrpSpPr>
          <p:cNvPr id="6" name="Group 27"/>
          <p:cNvGrpSpPr/>
          <p:nvPr/>
        </p:nvGrpSpPr>
        <p:grpSpPr bwMode="auto">
          <a:xfrm>
            <a:off x="4652346" y="2006600"/>
            <a:ext cx="947737" cy="579438"/>
            <a:chOff x="612" y="1616"/>
            <a:chExt cx="597" cy="365"/>
          </a:xfrm>
        </p:grpSpPr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612" y="1616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五</a:t>
              </a: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801" y="1618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十</a:t>
              </a:r>
            </a:p>
          </p:txBody>
        </p:sp>
      </p:grpSp>
      <p:grpSp>
        <p:nvGrpSpPr>
          <p:cNvPr id="7" name="Group 30"/>
          <p:cNvGrpSpPr/>
          <p:nvPr/>
        </p:nvGrpSpPr>
        <p:grpSpPr bwMode="auto">
          <a:xfrm>
            <a:off x="1885329" y="3092450"/>
            <a:ext cx="933450" cy="579438"/>
            <a:chOff x="586" y="1616"/>
            <a:chExt cx="588" cy="365"/>
          </a:xfrm>
        </p:grpSpPr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586" y="1616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六</a:t>
              </a: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766" y="1618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十</a:t>
              </a:r>
            </a:p>
          </p:txBody>
        </p:sp>
      </p:grpSp>
      <p:grpSp>
        <p:nvGrpSpPr>
          <p:cNvPr id="8" name="Group 33"/>
          <p:cNvGrpSpPr/>
          <p:nvPr/>
        </p:nvGrpSpPr>
        <p:grpSpPr bwMode="auto">
          <a:xfrm>
            <a:off x="2528267" y="3086101"/>
            <a:ext cx="969962" cy="585788"/>
            <a:chOff x="584" y="1612"/>
            <a:chExt cx="611" cy="369"/>
          </a:xfrm>
        </p:grpSpPr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584" y="1612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七</a:t>
              </a:r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787" y="1618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十</a:t>
              </a:r>
            </a:p>
          </p:txBody>
        </p:sp>
      </p:grpSp>
      <p:grpSp>
        <p:nvGrpSpPr>
          <p:cNvPr id="9" name="Group 36"/>
          <p:cNvGrpSpPr/>
          <p:nvPr/>
        </p:nvGrpSpPr>
        <p:grpSpPr bwMode="auto">
          <a:xfrm>
            <a:off x="3199779" y="3092450"/>
            <a:ext cx="941388" cy="579438"/>
            <a:chOff x="612" y="1616"/>
            <a:chExt cx="593" cy="365"/>
          </a:xfrm>
        </p:grpSpPr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612" y="1616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八</a:t>
              </a: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797" y="1618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十</a:t>
              </a:r>
            </a:p>
          </p:txBody>
        </p:sp>
      </p:grpSp>
      <p:grpSp>
        <p:nvGrpSpPr>
          <p:cNvPr id="10" name="Group 39"/>
          <p:cNvGrpSpPr/>
          <p:nvPr/>
        </p:nvGrpSpPr>
        <p:grpSpPr bwMode="auto">
          <a:xfrm>
            <a:off x="3984008" y="3092450"/>
            <a:ext cx="942975" cy="579438"/>
            <a:chOff x="612" y="1616"/>
            <a:chExt cx="594" cy="365"/>
          </a:xfrm>
        </p:grpSpPr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612" y="1616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九</a:t>
              </a:r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798" y="1618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十</a:t>
              </a:r>
            </a:p>
          </p:txBody>
        </p:sp>
      </p:grpSp>
      <p:grpSp>
        <p:nvGrpSpPr>
          <p:cNvPr id="11" name="Group 42"/>
          <p:cNvGrpSpPr/>
          <p:nvPr/>
        </p:nvGrpSpPr>
        <p:grpSpPr bwMode="auto">
          <a:xfrm>
            <a:off x="4707904" y="3092451"/>
            <a:ext cx="933450" cy="584200"/>
            <a:chOff x="612" y="1616"/>
            <a:chExt cx="588" cy="368"/>
          </a:xfrm>
        </p:grpSpPr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612" y="1616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一</a:t>
              </a:r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792" y="1621"/>
              <a:ext cx="408" cy="3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zh-CN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</a:rPr>
                <a:t>百</a:t>
              </a:r>
            </a:p>
          </p:txBody>
        </p:sp>
      </p:grp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6171581" y="2286000"/>
            <a:ext cx="576263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FF6699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zh-CN" sz="2400"/>
          </a:p>
        </p:txBody>
      </p:sp>
      <p:pic>
        <p:nvPicPr>
          <p:cNvPr id="44" name="Picture 4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968" y="2071690"/>
            <a:ext cx="12414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AutoShape 47"/>
          <p:cNvSpPr>
            <a:spLocks noChangeArrowheads="1"/>
          </p:cNvSpPr>
          <p:nvPr/>
        </p:nvSpPr>
        <p:spPr bwMode="auto">
          <a:xfrm>
            <a:off x="1528146" y="1285876"/>
            <a:ext cx="4429125" cy="2357438"/>
          </a:xfrm>
          <a:prstGeom prst="parallelogram">
            <a:avLst>
              <a:gd name="adj" fmla="val 21667"/>
            </a:avLst>
          </a:prstGeom>
          <a:noFill/>
          <a:ln w="28575">
            <a:solidFill>
              <a:srgbClr val="FF6699"/>
            </a:solidFill>
            <a:prstDash val="dash"/>
            <a:miter lim="800000"/>
          </a:ln>
        </p:spPr>
        <p:txBody>
          <a:bodyPr wrap="none" anchor="ctr"/>
          <a:lstStyle/>
          <a:p>
            <a:endParaRPr lang="zh-CN" altLang="en-US" sz="2400"/>
          </a:p>
        </p:txBody>
      </p:sp>
      <p:grpSp>
        <p:nvGrpSpPr>
          <p:cNvPr id="12" name="Group 50"/>
          <p:cNvGrpSpPr/>
          <p:nvPr/>
        </p:nvGrpSpPr>
        <p:grpSpPr bwMode="auto">
          <a:xfrm>
            <a:off x="3288683" y="3859533"/>
            <a:ext cx="3279775" cy="500063"/>
            <a:chOff x="3833" y="2407"/>
            <a:chExt cx="2066" cy="315"/>
          </a:xfrm>
          <a:noFill/>
        </p:grpSpPr>
        <p:sp>
          <p:nvSpPr>
            <p:cNvPr id="9245" name="AutoShape 48"/>
            <p:cNvSpPr>
              <a:spLocks noChangeArrowheads="1"/>
            </p:cNvSpPr>
            <p:nvPr/>
          </p:nvSpPr>
          <p:spPr bwMode="auto">
            <a:xfrm>
              <a:off x="3833" y="2407"/>
              <a:ext cx="1587" cy="315"/>
            </a:xfrm>
            <a:prstGeom prst="roundRect">
              <a:avLst>
                <a:gd name="adj" fmla="val 16667"/>
              </a:avLst>
            </a:prstGeom>
            <a:grpFill/>
            <a:ln w="28575">
              <a:solidFill>
                <a:srgbClr val="FF0066"/>
              </a:solidFill>
              <a:round/>
            </a:ln>
          </p:spPr>
          <p:txBody>
            <a:bodyPr wrap="none" anchor="ctr"/>
            <a:lstStyle/>
            <a:p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246" name="Text Box 49"/>
            <p:cNvSpPr txBox="1">
              <a:spLocks noChangeArrowheads="1"/>
            </p:cNvSpPr>
            <p:nvPr/>
          </p:nvSpPr>
          <p:spPr bwMode="auto">
            <a:xfrm>
              <a:off x="3926" y="2431"/>
              <a:ext cx="1973" cy="291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10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个十是一百。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55" name="图片 5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6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43" grpId="0" animBg="1"/>
      <p:bldP spid="45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全屏显示(16:9)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Calibri</vt:lpstr>
      <vt:lpstr>华文楷体</vt:lpstr>
      <vt:lpstr>黑体</vt:lpstr>
      <vt:lpstr>楷体</vt:lpstr>
      <vt:lpstr>宋体</vt:lpstr>
      <vt:lpstr>Arial</vt:lpstr>
      <vt:lpstr>楷体_GB2312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2023-01-17T00:08:19Z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93A79C4EE72440F5B5589DB2F1B0D75B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