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handoutMasterIdLst>
    <p:handoutMasterId r:id="rId27"/>
  </p:handoutMasterIdLst>
  <p:sldIdLst>
    <p:sldId id="296" r:id="rId2"/>
    <p:sldId id="257" r:id="rId3"/>
    <p:sldId id="258" r:id="rId4"/>
    <p:sldId id="275" r:id="rId5"/>
    <p:sldId id="269" r:id="rId6"/>
    <p:sldId id="271" r:id="rId7"/>
    <p:sldId id="272" r:id="rId8"/>
    <p:sldId id="273" r:id="rId9"/>
    <p:sldId id="276" r:id="rId10"/>
    <p:sldId id="277" r:id="rId11"/>
    <p:sldId id="278" r:id="rId12"/>
    <p:sldId id="279" r:id="rId13"/>
    <p:sldId id="280" r:id="rId14"/>
    <p:sldId id="281" r:id="rId15"/>
    <p:sldId id="282" r:id="rId16"/>
    <p:sldId id="283" r:id="rId17"/>
    <p:sldId id="284" r:id="rId18"/>
    <p:sldId id="289" r:id="rId19"/>
    <p:sldId id="290" r:id="rId20"/>
    <p:sldId id="291" r:id="rId21"/>
    <p:sldId id="292" r:id="rId22"/>
    <p:sldId id="293" r:id="rId23"/>
    <p:sldId id="294" r:id="rId24"/>
    <p:sldId id="297" r:id="rId25"/>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F1F6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647" autoAdjust="0"/>
  </p:normalViewPr>
  <p:slideViewPr>
    <p:cSldViewPr snapToGrid="0">
      <p:cViewPr varScale="1">
        <p:scale>
          <a:sx n="103" d="100"/>
          <a:sy n="103" d="100"/>
        </p:scale>
        <p:origin x="1446" y="108"/>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4ED4FB-10E7-4FD9-B0C9-781689EB045C}"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80A484-65DF-4115-9B49-E02A2AA49C4C}"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D5816B1F-C048-4B77-895E-A0BA968F8074}" type="slidenum">
              <a:rPr lang="en-US" smtClean="0"/>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a:t>
            </a:r>
            <a:endParaRPr lang="zh-CN" altLang="en-US" dirty="0"/>
          </a:p>
        </p:txBody>
      </p:sp>
      <p:sp>
        <p:nvSpPr>
          <p:cNvPr id="4" name="灯片编号占位符 3"/>
          <p:cNvSpPr>
            <a:spLocks noGrp="1"/>
          </p:cNvSpPr>
          <p:nvPr>
            <p:ph type="sldNum" sz="quarter" idx="10"/>
          </p:nvPr>
        </p:nvSpPr>
        <p:spPr/>
        <p:txBody>
          <a:bodyPr/>
          <a:lstStyle/>
          <a:p>
            <a:fld id="{3D80A484-65DF-4115-9B49-E02A2AA49C4C}"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80A484-65DF-4115-9B49-E02A2AA49C4C}"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a:t>
            </a:r>
            <a:endParaRPr lang="zh-CN" altLang="en-US" dirty="0"/>
          </a:p>
        </p:txBody>
      </p:sp>
      <p:sp>
        <p:nvSpPr>
          <p:cNvPr id="4" name="灯片编号占位符 3"/>
          <p:cNvSpPr>
            <a:spLocks noGrp="1"/>
          </p:cNvSpPr>
          <p:nvPr>
            <p:ph type="sldNum" sz="quarter" idx="10"/>
          </p:nvPr>
        </p:nvSpPr>
        <p:spPr/>
        <p:txBody>
          <a:bodyPr/>
          <a:lstStyle/>
          <a:p>
            <a:fld id="{3D80A484-65DF-4115-9B49-E02A2AA49C4C}"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80A484-65DF-4115-9B49-E02A2AA49C4C}"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80A484-65DF-4115-9B49-E02A2AA49C4C}"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80A484-65DF-4115-9B49-E02A2AA49C4C}"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80A484-65DF-4115-9B49-E02A2AA49C4C}"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a:t>
            </a:r>
            <a:endParaRPr lang="zh-CN" altLang="en-US" dirty="0"/>
          </a:p>
        </p:txBody>
      </p:sp>
      <p:sp>
        <p:nvSpPr>
          <p:cNvPr id="4" name="灯片编号占位符 3"/>
          <p:cNvSpPr>
            <a:spLocks noGrp="1"/>
          </p:cNvSpPr>
          <p:nvPr>
            <p:ph type="sldNum" sz="quarter" idx="10"/>
          </p:nvPr>
        </p:nvSpPr>
        <p:spPr/>
        <p:txBody>
          <a:bodyPr/>
          <a:lstStyle/>
          <a:p>
            <a:fld id="{3D80A484-65DF-4115-9B49-E02A2AA49C4C}"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80A484-65DF-4115-9B49-E02A2AA49C4C}"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80A484-65DF-4115-9B49-E02A2AA49C4C}"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80A484-65DF-4115-9B49-E02A2AA49C4C}"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80A484-65DF-4115-9B49-E02A2AA49C4C}"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80A484-65DF-4115-9B49-E02A2AA49C4C}"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80A484-65DF-4115-9B49-E02A2AA49C4C}"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80A484-65DF-4115-9B49-E02A2AA49C4C}"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a:t>
            </a:r>
            <a:endParaRPr lang="zh-CN" altLang="en-US" dirty="0"/>
          </a:p>
        </p:txBody>
      </p:sp>
      <p:sp>
        <p:nvSpPr>
          <p:cNvPr id="4" name="灯片编号占位符 3"/>
          <p:cNvSpPr>
            <a:spLocks noGrp="1"/>
          </p:cNvSpPr>
          <p:nvPr>
            <p:ph type="sldNum" sz="quarter" idx="10"/>
          </p:nvPr>
        </p:nvSpPr>
        <p:spPr/>
        <p:txBody>
          <a:bodyPr/>
          <a:lstStyle/>
          <a:p>
            <a:fld id="{3D80A484-65DF-4115-9B49-E02A2AA49C4C}"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80A484-65DF-4115-9B49-E02A2AA49C4C}"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a:t>
            </a:r>
            <a:endParaRPr lang="zh-CN" altLang="en-US" dirty="0"/>
          </a:p>
        </p:txBody>
      </p:sp>
      <p:sp>
        <p:nvSpPr>
          <p:cNvPr id="4" name="灯片编号占位符 3"/>
          <p:cNvSpPr>
            <a:spLocks noGrp="1"/>
          </p:cNvSpPr>
          <p:nvPr>
            <p:ph type="sldNum" sz="quarter" idx="10"/>
          </p:nvPr>
        </p:nvSpPr>
        <p:spPr/>
        <p:txBody>
          <a:bodyPr/>
          <a:lstStyle/>
          <a:p>
            <a:fld id="{3D80A484-65DF-4115-9B49-E02A2AA49C4C}"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80A484-65DF-4115-9B49-E02A2AA49C4C}"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80A484-65DF-4115-9B49-E02A2AA49C4C}"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80A484-65DF-4115-9B49-E02A2AA49C4C}"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a:t>
            </a:r>
            <a:endParaRPr lang="zh-CN" altLang="en-US" dirty="0"/>
          </a:p>
        </p:txBody>
      </p:sp>
      <p:sp>
        <p:nvSpPr>
          <p:cNvPr id="4" name="灯片编号占位符 3"/>
          <p:cNvSpPr>
            <a:spLocks noGrp="1"/>
          </p:cNvSpPr>
          <p:nvPr>
            <p:ph type="sldNum" sz="quarter" idx="10"/>
          </p:nvPr>
        </p:nvSpPr>
        <p:spPr/>
        <p:txBody>
          <a:bodyPr/>
          <a:lstStyle/>
          <a:p>
            <a:fld id="{3D80A484-65DF-4115-9B49-E02A2AA49C4C}"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0EF5540C-4820-4F55-81CF-7C6C822E2C63}"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FAD3CB-EC37-4481-AE29-1322A5E36638}" type="slidenum">
              <a:rPr lang="zh-CN" altLang="en-US" smtClean="0"/>
              <a:t>‹#›</a:t>
            </a:fld>
            <a:endParaRPr lang="zh-CN" altLang="en-US"/>
          </a:p>
        </p:txBody>
      </p:sp>
    </p:spTree>
  </p:cSld>
  <p:clrMapOvr>
    <a:masterClrMapping/>
  </p:clrMapOvr>
  <p:transition spd="slow" advClick="0" advTm="100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EF5540C-4820-4F55-81CF-7C6C822E2C63}"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2FAD3CB-EC37-4481-AE29-1322A5E36638}" type="slidenum">
              <a:rPr lang="zh-CN" altLang="en-US" smtClean="0"/>
              <a:t>‹#›</a:t>
            </a:fld>
            <a:endParaRPr lang="zh-CN" altLang="en-US"/>
          </a:p>
        </p:txBody>
      </p:sp>
    </p:spTree>
  </p:cSld>
  <p:clrMapOvr>
    <a:masterClrMapping/>
  </p:clrMapOvr>
  <p:transition spd="slow" advClick="0" advTm="1000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EF5540C-4820-4F55-81CF-7C6C822E2C63}"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FAD3CB-EC37-4481-AE29-1322A5E36638}" type="slidenum">
              <a:rPr lang="zh-CN" altLang="en-US" smtClean="0"/>
              <a:t>‹#›</a:t>
            </a:fld>
            <a:endParaRPr lang="zh-CN" altLang="en-US"/>
          </a:p>
        </p:txBody>
      </p:sp>
    </p:spTree>
  </p:cSld>
  <p:clrMapOvr>
    <a:masterClrMapping/>
  </p:clrMapOvr>
  <p:transition spd="slow" advClick="0" advTm="1000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EF5540C-4820-4F55-81CF-7C6C822E2C63}"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FAD3CB-EC37-4481-AE29-1322A5E36638}" type="slidenum">
              <a:rPr lang="zh-CN" altLang="en-US" smtClean="0"/>
              <a:t>‹#›</a:t>
            </a:fld>
            <a:endParaRPr lang="zh-CN" altLang="en-US"/>
          </a:p>
        </p:txBody>
      </p:sp>
    </p:spTree>
  </p:cSld>
  <p:clrMapOvr>
    <a:masterClrMapping/>
  </p:clrMapOvr>
  <p:transition spd="slow" advClick="0" advTm="1000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5_Blank">
    <p:spTree>
      <p:nvGrpSpPr>
        <p:cNvPr id="1" name=""/>
        <p:cNvGrpSpPr/>
        <p:nvPr/>
      </p:nvGrpSpPr>
      <p:grpSpPr>
        <a:xfrm>
          <a:off x="0" y="0"/>
          <a:ext cx="0" cy="0"/>
          <a:chOff x="0" y="0"/>
          <a:chExt cx="0" cy="0"/>
        </a:xfrm>
      </p:grpSpPr>
    </p:spTree>
  </p:cSld>
  <p:clrMapOvr>
    <a:masterClrMapping/>
  </p:clrMapOvr>
  <p:transition spd="slow" advClick="0" advTm="10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rotWithShape="1">
          <a:blip r:embed="rId2"/>
          <a:stretch>
            <a:fillRect t="-6000" b="-6000"/>
          </a:stretch>
        </a:blipFill>
        <a:effectLst/>
      </p:bgPr>
    </p:bg>
    <p:spTree>
      <p:nvGrpSpPr>
        <p:cNvPr id="1" name=""/>
        <p:cNvGrpSpPr/>
        <p:nvPr/>
      </p:nvGrpSpPr>
      <p:grpSpPr>
        <a:xfrm>
          <a:off x="0" y="0"/>
          <a:ext cx="0" cy="0"/>
          <a:chOff x="0" y="0"/>
          <a:chExt cx="0" cy="0"/>
        </a:xfrm>
      </p:grpSpPr>
    </p:spTree>
  </p:cSld>
  <p:clrMapOvr>
    <a:masterClrMapping/>
  </p:clrMapOvr>
  <p:transition spd="slow" advClick="0" advTm="10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EF5540C-4820-4F55-81CF-7C6C822E2C63}"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FAD3CB-EC37-4481-AE29-1322A5E36638}" type="slidenum">
              <a:rPr lang="zh-CN" altLang="en-US" smtClean="0"/>
              <a:t>‹#›</a:t>
            </a:fld>
            <a:endParaRPr lang="zh-CN" altLang="en-US"/>
          </a:p>
        </p:txBody>
      </p:sp>
    </p:spTree>
  </p:cSld>
  <p:clrMapOvr>
    <a:masterClrMapping/>
  </p:clrMapOvr>
  <p:transition spd="slow" advClick="0" advTm="10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0EF5540C-4820-4F55-81CF-7C6C822E2C63}"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FAD3CB-EC37-4481-AE29-1322A5E36638}" type="slidenum">
              <a:rPr lang="zh-CN" altLang="en-US" smtClean="0"/>
              <a:t>‹#›</a:t>
            </a:fld>
            <a:endParaRPr lang="zh-CN" altLang="en-US"/>
          </a:p>
        </p:txBody>
      </p:sp>
    </p:spTree>
  </p:cSld>
  <p:clrMapOvr>
    <a:masterClrMapping/>
  </p:clrMapOvr>
  <p:transition spd="slow" advClick="0" advTm="10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0EF5540C-4820-4F55-81CF-7C6C822E2C63}"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2FAD3CB-EC37-4481-AE29-1322A5E36638}" type="slidenum">
              <a:rPr lang="zh-CN" altLang="en-US" smtClean="0"/>
              <a:t>‹#›</a:t>
            </a:fld>
            <a:endParaRPr lang="zh-CN" altLang="en-US"/>
          </a:p>
        </p:txBody>
      </p:sp>
    </p:spTree>
  </p:cSld>
  <p:clrMapOvr>
    <a:masterClrMapping/>
  </p:clrMapOvr>
  <p:transition spd="slow" advClick="0" advTm="10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EF5540C-4820-4F55-81CF-7C6C822E2C63}"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2FAD3CB-EC37-4481-AE29-1322A5E36638}" type="slidenum">
              <a:rPr lang="zh-CN" altLang="en-US" smtClean="0"/>
              <a:t>‹#›</a:t>
            </a:fld>
            <a:endParaRPr lang="zh-CN" altLang="en-US"/>
          </a:p>
        </p:txBody>
      </p:sp>
    </p:spTree>
  </p:cSld>
  <p:clrMapOvr>
    <a:masterClrMapping/>
  </p:clrMapOvr>
  <p:transition spd="slow" advClick="0" advTm="10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EF5540C-4820-4F55-81CF-7C6C822E2C63}"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2FAD3CB-EC37-4481-AE29-1322A5E36638}" type="slidenum">
              <a:rPr lang="zh-CN" altLang="en-US" smtClean="0"/>
              <a:t>‹#›</a:t>
            </a:fld>
            <a:endParaRPr lang="zh-CN" altLang="en-US"/>
          </a:p>
        </p:txBody>
      </p:sp>
    </p:spTree>
  </p:cSld>
  <p:clrMapOvr>
    <a:masterClrMapping/>
  </p:clrMapOvr>
  <p:transition spd="slow" advClick="0" advTm="10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EF5540C-4820-4F55-81CF-7C6C822E2C63}"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2FAD3CB-EC37-4481-AE29-1322A5E36638}" type="slidenum">
              <a:rPr lang="zh-CN" altLang="en-US" smtClean="0"/>
              <a:t>‹#›</a:t>
            </a:fld>
            <a:endParaRPr lang="zh-CN" altLang="en-US"/>
          </a:p>
        </p:txBody>
      </p:sp>
    </p:spTree>
  </p:cSld>
  <p:clrMapOvr>
    <a:masterClrMapping/>
  </p:clrMapOvr>
  <p:transition spd="slow" advClick="0" advTm="10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EF5540C-4820-4F55-81CF-7C6C822E2C63}"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2FAD3CB-EC37-4481-AE29-1322A5E36638}" type="slidenum">
              <a:rPr lang="zh-CN" altLang="en-US" smtClean="0"/>
              <a:t>‹#›</a:t>
            </a:fld>
            <a:endParaRPr lang="zh-CN" altLang="en-US"/>
          </a:p>
        </p:txBody>
      </p:sp>
    </p:spTree>
  </p:cSld>
  <p:clrMapOvr>
    <a:masterClrMapping/>
  </p:clrMapOvr>
  <p:transition spd="slow" advClick="0" advTm="1000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dkUpDiag">
          <a:fgClr>
            <a:schemeClr val="accent1">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F5540C-4820-4F55-81CF-7C6C822E2C63}"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FAD3CB-EC37-4481-AE29-1322A5E36638}"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slow" advClick="0" advTm="10000">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矩形 50"/>
          <p:cNvSpPr/>
          <p:nvPr/>
        </p:nvSpPr>
        <p:spPr>
          <a:xfrm rot="2700000">
            <a:off x="-782955" y="914400"/>
            <a:ext cx="5028565" cy="5028565"/>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8" name="文本框 57"/>
          <p:cNvSpPr txBox="1"/>
          <p:nvPr/>
        </p:nvSpPr>
        <p:spPr>
          <a:xfrm>
            <a:off x="5287010" y="2762250"/>
            <a:ext cx="7083425" cy="1106805"/>
          </a:xfrm>
          <a:prstGeom prst="rect">
            <a:avLst/>
          </a:prstGeom>
          <a:noFill/>
        </p:spPr>
        <p:txBody>
          <a:bodyPr wrap="square" rtlCol="0">
            <a:spAutoFit/>
          </a:bodyPr>
          <a:lstStyle>
            <a:defPPr>
              <a:defRPr lang="zh-CN"/>
            </a:defPPr>
            <a:lvl1pPr algn="ctr">
              <a:defRPr sz="9600" b="1">
                <a:ln w="19050">
                  <a:solidFill>
                    <a:schemeClr val="bg1">
                      <a:lumMod val="95000"/>
                    </a:schemeClr>
                  </a:solidFill>
                </a:ln>
                <a:solidFill>
                  <a:srgbClr val="E1301D"/>
                </a:solidFill>
                <a:effectLst>
                  <a:outerShdw blurRad="38100" dist="38100" dir="2700000" algn="tl">
                    <a:srgbClr val="000000">
                      <a:alpha val="43137"/>
                    </a:srgbClr>
                  </a:outerShdw>
                </a:effectLst>
                <a:latin typeface="Broadway" panose="04040905080B02020502" pitchFamily="82" charset="0"/>
              </a:defRPr>
            </a:lvl1pPr>
          </a:lstStyle>
          <a:p>
            <a:pPr algn="l"/>
            <a:r>
              <a:rPr lang="zh-CN" altLang="en-US" sz="6600" dirty="0">
                <a:ln w="19050">
                  <a:noFill/>
                </a:ln>
                <a:solidFill>
                  <a:srgbClr val="002060"/>
                </a:solidFill>
                <a:effectLst/>
                <a:latin typeface="微软雅黑" panose="020B0503020204020204" pitchFamily="34" charset="-122"/>
                <a:ea typeface="微软雅黑" panose="020B0503020204020204" pitchFamily="34" charset="-122"/>
              </a:rPr>
              <a:t>教师说课</a:t>
            </a:r>
            <a:r>
              <a:rPr lang="en-US" altLang="zh-CN" sz="6600" dirty="0">
                <a:ln w="19050">
                  <a:noFill/>
                </a:ln>
                <a:solidFill>
                  <a:srgbClr val="002060"/>
                </a:solidFill>
                <a:effectLst/>
                <a:latin typeface="微软雅黑" panose="020B0503020204020204" pitchFamily="34" charset="-122"/>
                <a:ea typeface="微软雅黑" panose="020B0503020204020204" pitchFamily="34" charset="-122"/>
              </a:rPr>
              <a:t>PPT</a:t>
            </a:r>
            <a:r>
              <a:rPr lang="zh-CN" altLang="en-US" sz="6600" dirty="0">
                <a:ln w="19050">
                  <a:noFill/>
                </a:ln>
                <a:solidFill>
                  <a:srgbClr val="002060"/>
                </a:solidFill>
                <a:effectLst/>
                <a:latin typeface="微软雅黑" panose="020B0503020204020204" pitchFamily="34" charset="-122"/>
                <a:ea typeface="微软雅黑" panose="020B0503020204020204" pitchFamily="34" charset="-122"/>
              </a:rPr>
              <a:t>模板</a:t>
            </a:r>
          </a:p>
        </p:txBody>
      </p:sp>
      <p:sp>
        <p:nvSpPr>
          <p:cNvPr id="59" name="文本框 58"/>
          <p:cNvSpPr txBox="1"/>
          <p:nvPr/>
        </p:nvSpPr>
        <p:spPr>
          <a:xfrm>
            <a:off x="6486252" y="4228006"/>
            <a:ext cx="5051383" cy="400110"/>
          </a:xfrm>
          <a:prstGeom prst="rect">
            <a:avLst/>
          </a:prstGeom>
          <a:noFill/>
        </p:spPr>
        <p:txBody>
          <a:bodyPr wrap="none" rtlCol="0">
            <a:spAutoFit/>
          </a:bodyPr>
          <a:lstStyle/>
          <a:p>
            <a:r>
              <a:rPr lang="zh-CN" altLang="en-US" sz="2000" dirty="0">
                <a:latin typeface="微软雅黑" panose="020B0503020204020204" pitchFamily="34" charset="-122"/>
                <a:ea typeface="微软雅黑" panose="020B0503020204020204" pitchFamily="34" charset="-122"/>
              </a:rPr>
              <a:t>适合教育</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培训</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初中</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高中</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大学</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硕士</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博士</a:t>
            </a:r>
            <a:r>
              <a:rPr lang="en-US" altLang="zh-CN" sz="2000" dirty="0">
                <a:latin typeface="微软雅黑" panose="020B0503020204020204" pitchFamily="34" charset="-122"/>
                <a:ea typeface="微软雅黑" panose="020B0503020204020204" pitchFamily="34" charset="-122"/>
              </a:rPr>
              <a:t>/</a:t>
            </a:r>
            <a:endParaRPr lang="zh-CN" altLang="en-US" sz="2000" dirty="0">
              <a:latin typeface="微软雅黑" panose="020B0503020204020204" pitchFamily="34" charset="-122"/>
              <a:ea typeface="微软雅黑" panose="020B0503020204020204" pitchFamily="34" charset="-122"/>
            </a:endParaRPr>
          </a:p>
        </p:txBody>
      </p:sp>
      <p:grpSp>
        <p:nvGrpSpPr>
          <p:cNvPr id="60" name="组合 12"/>
          <p:cNvGrpSpPr/>
          <p:nvPr/>
        </p:nvGrpSpPr>
        <p:grpSpPr bwMode="auto">
          <a:xfrm>
            <a:off x="9529190" y="6180278"/>
            <a:ext cx="412709" cy="333006"/>
            <a:chOff x="0" y="0"/>
            <a:chExt cx="1088225" cy="869861"/>
          </a:xfrm>
          <a:solidFill>
            <a:srgbClr val="002060"/>
          </a:solidFill>
        </p:grpSpPr>
        <p:sp>
          <p:nvSpPr>
            <p:cNvPr id="61" name="Freeform 17"/>
            <p:cNvSpPr>
              <a:spLocks noEditPoints="1" noChangeArrowheads="1"/>
            </p:cNvSpPr>
            <p:nvPr/>
          </p:nvSpPr>
          <p:spPr bwMode="auto">
            <a:xfrm>
              <a:off x="0" y="237562"/>
              <a:ext cx="824268" cy="632299"/>
            </a:xfrm>
            <a:custGeom>
              <a:avLst/>
              <a:gdLst>
                <a:gd name="T0" fmla="*/ 274 w 291"/>
                <a:gd name="T1" fmla="*/ 0 h 223"/>
                <a:gd name="T2" fmla="*/ 17 w 291"/>
                <a:gd name="T3" fmla="*/ 0 h 223"/>
                <a:gd name="T4" fmla="*/ 0 w 291"/>
                <a:gd name="T5" fmla="*/ 16 h 223"/>
                <a:gd name="T6" fmla="*/ 0 w 291"/>
                <a:gd name="T7" fmla="*/ 207 h 223"/>
                <a:gd name="T8" fmla="*/ 17 w 291"/>
                <a:gd name="T9" fmla="*/ 223 h 223"/>
                <a:gd name="T10" fmla="*/ 274 w 291"/>
                <a:gd name="T11" fmla="*/ 223 h 223"/>
                <a:gd name="T12" fmla="*/ 291 w 291"/>
                <a:gd name="T13" fmla="*/ 207 h 223"/>
                <a:gd name="T14" fmla="*/ 291 w 291"/>
                <a:gd name="T15" fmla="*/ 16 h 223"/>
                <a:gd name="T16" fmla="*/ 274 w 291"/>
                <a:gd name="T17" fmla="*/ 0 h 223"/>
                <a:gd name="T18" fmla="*/ 270 w 291"/>
                <a:gd name="T19" fmla="*/ 193 h 223"/>
                <a:gd name="T20" fmla="*/ 256 w 291"/>
                <a:gd name="T21" fmla="*/ 207 h 223"/>
                <a:gd name="T22" fmla="*/ 35 w 291"/>
                <a:gd name="T23" fmla="*/ 207 h 223"/>
                <a:gd name="T24" fmla="*/ 21 w 291"/>
                <a:gd name="T25" fmla="*/ 193 h 223"/>
                <a:gd name="T26" fmla="*/ 21 w 291"/>
                <a:gd name="T27" fmla="*/ 30 h 223"/>
                <a:gd name="T28" fmla="*/ 35 w 291"/>
                <a:gd name="T29" fmla="*/ 16 h 223"/>
                <a:gd name="T30" fmla="*/ 256 w 291"/>
                <a:gd name="T31" fmla="*/ 16 h 223"/>
                <a:gd name="T32" fmla="*/ 270 w 291"/>
                <a:gd name="T33" fmla="*/ 30 h 223"/>
                <a:gd name="T34" fmla="*/ 270 w 291"/>
                <a:gd name="T35" fmla="*/ 193 h 2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1"/>
                <a:gd name="T55" fmla="*/ 0 h 223"/>
                <a:gd name="T56" fmla="*/ 291 w 291"/>
                <a:gd name="T57" fmla="*/ 223 h 2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1" h="223">
                  <a:moveTo>
                    <a:pt x="274" y="0"/>
                  </a:moveTo>
                  <a:cubicBezTo>
                    <a:pt x="17" y="0"/>
                    <a:pt x="17" y="0"/>
                    <a:pt x="17" y="0"/>
                  </a:cubicBezTo>
                  <a:cubicBezTo>
                    <a:pt x="8" y="0"/>
                    <a:pt x="0" y="7"/>
                    <a:pt x="0" y="16"/>
                  </a:cubicBezTo>
                  <a:cubicBezTo>
                    <a:pt x="0" y="207"/>
                    <a:pt x="0" y="207"/>
                    <a:pt x="0" y="207"/>
                  </a:cubicBezTo>
                  <a:cubicBezTo>
                    <a:pt x="0" y="215"/>
                    <a:pt x="8" y="223"/>
                    <a:pt x="17" y="223"/>
                  </a:cubicBezTo>
                  <a:cubicBezTo>
                    <a:pt x="274" y="223"/>
                    <a:pt x="274" y="223"/>
                    <a:pt x="274" y="223"/>
                  </a:cubicBezTo>
                  <a:cubicBezTo>
                    <a:pt x="283" y="223"/>
                    <a:pt x="291" y="215"/>
                    <a:pt x="291" y="207"/>
                  </a:cubicBezTo>
                  <a:cubicBezTo>
                    <a:pt x="291" y="16"/>
                    <a:pt x="291" y="16"/>
                    <a:pt x="291" y="16"/>
                  </a:cubicBezTo>
                  <a:cubicBezTo>
                    <a:pt x="291" y="7"/>
                    <a:pt x="283" y="0"/>
                    <a:pt x="274" y="0"/>
                  </a:cubicBezTo>
                  <a:moveTo>
                    <a:pt x="270" y="193"/>
                  </a:moveTo>
                  <a:cubicBezTo>
                    <a:pt x="270" y="201"/>
                    <a:pt x="264" y="207"/>
                    <a:pt x="256" y="207"/>
                  </a:cubicBezTo>
                  <a:cubicBezTo>
                    <a:pt x="35" y="207"/>
                    <a:pt x="35" y="207"/>
                    <a:pt x="35" y="207"/>
                  </a:cubicBezTo>
                  <a:cubicBezTo>
                    <a:pt x="27" y="207"/>
                    <a:pt x="21" y="201"/>
                    <a:pt x="21" y="193"/>
                  </a:cubicBezTo>
                  <a:cubicBezTo>
                    <a:pt x="21" y="30"/>
                    <a:pt x="21" y="30"/>
                    <a:pt x="21" y="30"/>
                  </a:cubicBezTo>
                  <a:cubicBezTo>
                    <a:pt x="21" y="22"/>
                    <a:pt x="27" y="16"/>
                    <a:pt x="35" y="16"/>
                  </a:cubicBezTo>
                  <a:cubicBezTo>
                    <a:pt x="256" y="16"/>
                    <a:pt x="256" y="16"/>
                    <a:pt x="256" y="16"/>
                  </a:cubicBezTo>
                  <a:cubicBezTo>
                    <a:pt x="264" y="16"/>
                    <a:pt x="270" y="22"/>
                    <a:pt x="270" y="30"/>
                  </a:cubicBezTo>
                  <a:lnTo>
                    <a:pt x="270" y="19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2" name="Freeform 18"/>
            <p:cNvSpPr>
              <a:spLocks noChangeArrowheads="1"/>
            </p:cNvSpPr>
            <p:nvPr/>
          </p:nvSpPr>
          <p:spPr bwMode="auto">
            <a:xfrm>
              <a:off x="137978" y="110382"/>
              <a:ext cx="821868" cy="632299"/>
            </a:xfrm>
            <a:custGeom>
              <a:avLst/>
              <a:gdLst>
                <a:gd name="T0" fmla="*/ 274 w 290"/>
                <a:gd name="T1" fmla="*/ 0 h 223"/>
                <a:gd name="T2" fmla="*/ 16 w 290"/>
                <a:gd name="T3" fmla="*/ 0 h 223"/>
                <a:gd name="T4" fmla="*/ 0 w 290"/>
                <a:gd name="T5" fmla="*/ 16 h 223"/>
                <a:gd name="T6" fmla="*/ 0 w 290"/>
                <a:gd name="T7" fmla="*/ 25 h 223"/>
                <a:gd name="T8" fmla="*/ 249 w 290"/>
                <a:gd name="T9" fmla="*/ 25 h 223"/>
                <a:gd name="T10" fmla="*/ 265 w 290"/>
                <a:gd name="T11" fmla="*/ 42 h 223"/>
                <a:gd name="T12" fmla="*/ 265 w 290"/>
                <a:gd name="T13" fmla="*/ 223 h 223"/>
                <a:gd name="T14" fmla="*/ 274 w 290"/>
                <a:gd name="T15" fmla="*/ 223 h 223"/>
                <a:gd name="T16" fmla="*/ 290 w 290"/>
                <a:gd name="T17" fmla="*/ 207 h 223"/>
                <a:gd name="T18" fmla="*/ 290 w 290"/>
                <a:gd name="T19" fmla="*/ 16 h 223"/>
                <a:gd name="T20" fmla="*/ 274 w 290"/>
                <a:gd name="T21" fmla="*/ 0 h 2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0"/>
                <a:gd name="T34" fmla="*/ 0 h 223"/>
                <a:gd name="T35" fmla="*/ 290 w 290"/>
                <a:gd name="T36" fmla="*/ 223 h 2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0" h="223">
                  <a:moveTo>
                    <a:pt x="274" y="0"/>
                  </a:moveTo>
                  <a:cubicBezTo>
                    <a:pt x="16" y="0"/>
                    <a:pt x="16" y="0"/>
                    <a:pt x="16" y="0"/>
                  </a:cubicBezTo>
                  <a:cubicBezTo>
                    <a:pt x="7" y="0"/>
                    <a:pt x="0" y="7"/>
                    <a:pt x="0" y="16"/>
                  </a:cubicBezTo>
                  <a:cubicBezTo>
                    <a:pt x="0" y="25"/>
                    <a:pt x="0" y="25"/>
                    <a:pt x="0" y="25"/>
                  </a:cubicBezTo>
                  <a:cubicBezTo>
                    <a:pt x="249" y="25"/>
                    <a:pt x="249" y="25"/>
                    <a:pt x="249" y="25"/>
                  </a:cubicBezTo>
                  <a:cubicBezTo>
                    <a:pt x="258" y="25"/>
                    <a:pt x="265" y="33"/>
                    <a:pt x="265" y="42"/>
                  </a:cubicBezTo>
                  <a:cubicBezTo>
                    <a:pt x="265" y="223"/>
                    <a:pt x="265" y="223"/>
                    <a:pt x="265" y="223"/>
                  </a:cubicBezTo>
                  <a:cubicBezTo>
                    <a:pt x="274" y="223"/>
                    <a:pt x="274" y="223"/>
                    <a:pt x="274" y="223"/>
                  </a:cubicBezTo>
                  <a:cubicBezTo>
                    <a:pt x="283" y="223"/>
                    <a:pt x="290" y="216"/>
                    <a:pt x="290" y="207"/>
                  </a:cubicBezTo>
                  <a:cubicBezTo>
                    <a:pt x="290" y="16"/>
                    <a:pt x="290" y="16"/>
                    <a:pt x="290" y="16"/>
                  </a:cubicBezTo>
                  <a:cubicBezTo>
                    <a:pt x="290" y="7"/>
                    <a:pt x="283" y="0"/>
                    <a:pt x="274" y="0"/>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3" name="Freeform 19"/>
            <p:cNvSpPr>
              <a:spLocks noChangeArrowheads="1"/>
            </p:cNvSpPr>
            <p:nvPr/>
          </p:nvSpPr>
          <p:spPr bwMode="auto">
            <a:xfrm>
              <a:off x="266357" y="0"/>
              <a:ext cx="821868" cy="628699"/>
            </a:xfrm>
            <a:custGeom>
              <a:avLst/>
              <a:gdLst>
                <a:gd name="T0" fmla="*/ 274 w 290"/>
                <a:gd name="T1" fmla="*/ 0 h 222"/>
                <a:gd name="T2" fmla="*/ 16 w 290"/>
                <a:gd name="T3" fmla="*/ 0 h 222"/>
                <a:gd name="T4" fmla="*/ 0 w 290"/>
                <a:gd name="T5" fmla="*/ 16 h 222"/>
                <a:gd name="T6" fmla="*/ 0 w 290"/>
                <a:gd name="T7" fmla="*/ 25 h 222"/>
                <a:gd name="T8" fmla="*/ 249 w 290"/>
                <a:gd name="T9" fmla="*/ 25 h 222"/>
                <a:gd name="T10" fmla="*/ 265 w 290"/>
                <a:gd name="T11" fmla="*/ 41 h 222"/>
                <a:gd name="T12" fmla="*/ 265 w 290"/>
                <a:gd name="T13" fmla="*/ 222 h 222"/>
                <a:gd name="T14" fmla="*/ 274 w 290"/>
                <a:gd name="T15" fmla="*/ 222 h 222"/>
                <a:gd name="T16" fmla="*/ 290 w 290"/>
                <a:gd name="T17" fmla="*/ 206 h 222"/>
                <a:gd name="T18" fmla="*/ 290 w 290"/>
                <a:gd name="T19" fmla="*/ 16 h 222"/>
                <a:gd name="T20" fmla="*/ 274 w 290"/>
                <a:gd name="T21" fmla="*/ 0 h 2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0"/>
                <a:gd name="T34" fmla="*/ 0 h 222"/>
                <a:gd name="T35" fmla="*/ 290 w 290"/>
                <a:gd name="T36" fmla="*/ 222 h 2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0" h="222">
                  <a:moveTo>
                    <a:pt x="274" y="0"/>
                  </a:moveTo>
                  <a:cubicBezTo>
                    <a:pt x="16" y="0"/>
                    <a:pt x="16" y="0"/>
                    <a:pt x="16" y="0"/>
                  </a:cubicBezTo>
                  <a:cubicBezTo>
                    <a:pt x="7" y="0"/>
                    <a:pt x="0" y="7"/>
                    <a:pt x="0" y="16"/>
                  </a:cubicBezTo>
                  <a:cubicBezTo>
                    <a:pt x="0" y="25"/>
                    <a:pt x="0" y="25"/>
                    <a:pt x="0" y="25"/>
                  </a:cubicBezTo>
                  <a:cubicBezTo>
                    <a:pt x="249" y="25"/>
                    <a:pt x="249" y="25"/>
                    <a:pt x="249" y="25"/>
                  </a:cubicBezTo>
                  <a:cubicBezTo>
                    <a:pt x="258" y="25"/>
                    <a:pt x="265" y="32"/>
                    <a:pt x="265" y="41"/>
                  </a:cubicBezTo>
                  <a:cubicBezTo>
                    <a:pt x="265" y="222"/>
                    <a:pt x="265" y="222"/>
                    <a:pt x="265" y="222"/>
                  </a:cubicBezTo>
                  <a:cubicBezTo>
                    <a:pt x="274" y="222"/>
                    <a:pt x="274" y="222"/>
                    <a:pt x="274" y="222"/>
                  </a:cubicBezTo>
                  <a:cubicBezTo>
                    <a:pt x="283" y="222"/>
                    <a:pt x="290" y="215"/>
                    <a:pt x="290" y="206"/>
                  </a:cubicBezTo>
                  <a:cubicBezTo>
                    <a:pt x="290" y="16"/>
                    <a:pt x="290" y="16"/>
                    <a:pt x="290" y="16"/>
                  </a:cubicBezTo>
                  <a:cubicBezTo>
                    <a:pt x="290" y="7"/>
                    <a:pt x="283" y="0"/>
                    <a:pt x="274" y="0"/>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4" name="Freeform 20"/>
            <p:cNvSpPr>
              <a:spLocks noChangeArrowheads="1"/>
            </p:cNvSpPr>
            <p:nvPr/>
          </p:nvSpPr>
          <p:spPr bwMode="auto">
            <a:xfrm>
              <a:off x="110382" y="422332"/>
              <a:ext cx="569909" cy="353943"/>
            </a:xfrm>
            <a:custGeom>
              <a:avLst/>
              <a:gdLst>
                <a:gd name="T0" fmla="*/ 71 w 201"/>
                <a:gd name="T1" fmla="*/ 5 h 125"/>
                <a:gd name="T2" fmla="*/ 11 w 201"/>
                <a:gd name="T3" fmla="*/ 109 h 125"/>
                <a:gd name="T4" fmla="*/ 11 w 201"/>
                <a:gd name="T5" fmla="*/ 124 h 125"/>
                <a:gd name="T6" fmla="*/ 192 w 201"/>
                <a:gd name="T7" fmla="*/ 124 h 125"/>
                <a:gd name="T8" fmla="*/ 192 w 201"/>
                <a:gd name="T9" fmla="*/ 108 h 125"/>
                <a:gd name="T10" fmla="*/ 151 w 201"/>
                <a:gd name="T11" fmla="*/ 47 h 125"/>
                <a:gd name="T12" fmla="*/ 117 w 201"/>
                <a:gd name="T13" fmla="*/ 86 h 125"/>
                <a:gd name="T14" fmla="*/ 110 w 201"/>
                <a:gd name="T15" fmla="*/ 81 h 125"/>
                <a:gd name="T16" fmla="*/ 122 w 201"/>
                <a:gd name="T17" fmla="*/ 65 h 125"/>
                <a:gd name="T18" fmla="*/ 81 w 201"/>
                <a:gd name="T19" fmla="*/ 5 h 125"/>
                <a:gd name="T20" fmla="*/ 71 w 201"/>
                <a:gd name="T21" fmla="*/ 5 h 1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1"/>
                <a:gd name="T34" fmla="*/ 0 h 125"/>
                <a:gd name="T35" fmla="*/ 201 w 201"/>
                <a:gd name="T36" fmla="*/ 125 h 1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1" h="125">
                  <a:moveTo>
                    <a:pt x="71" y="5"/>
                  </a:moveTo>
                  <a:cubicBezTo>
                    <a:pt x="11" y="109"/>
                    <a:pt x="11" y="109"/>
                    <a:pt x="11" y="109"/>
                  </a:cubicBezTo>
                  <a:cubicBezTo>
                    <a:pt x="11" y="109"/>
                    <a:pt x="0" y="124"/>
                    <a:pt x="11" y="124"/>
                  </a:cubicBezTo>
                  <a:cubicBezTo>
                    <a:pt x="25" y="125"/>
                    <a:pt x="192" y="124"/>
                    <a:pt x="192" y="124"/>
                  </a:cubicBezTo>
                  <a:cubicBezTo>
                    <a:pt x="192" y="124"/>
                    <a:pt x="201" y="121"/>
                    <a:pt x="192" y="108"/>
                  </a:cubicBezTo>
                  <a:cubicBezTo>
                    <a:pt x="182" y="94"/>
                    <a:pt x="158" y="46"/>
                    <a:pt x="151" y="47"/>
                  </a:cubicBezTo>
                  <a:cubicBezTo>
                    <a:pt x="144" y="47"/>
                    <a:pt x="120" y="83"/>
                    <a:pt x="117" y="86"/>
                  </a:cubicBezTo>
                  <a:cubicBezTo>
                    <a:pt x="115" y="89"/>
                    <a:pt x="108" y="84"/>
                    <a:pt x="110" y="81"/>
                  </a:cubicBezTo>
                  <a:cubicBezTo>
                    <a:pt x="116" y="74"/>
                    <a:pt x="122" y="65"/>
                    <a:pt x="122" y="65"/>
                  </a:cubicBezTo>
                  <a:cubicBezTo>
                    <a:pt x="122" y="65"/>
                    <a:pt x="84" y="9"/>
                    <a:pt x="81" y="5"/>
                  </a:cubicBezTo>
                  <a:cubicBezTo>
                    <a:pt x="78" y="0"/>
                    <a:pt x="73" y="1"/>
                    <a:pt x="71" y="5"/>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5" name="Oval 21"/>
            <p:cNvSpPr>
              <a:spLocks noChangeArrowheads="1"/>
            </p:cNvSpPr>
            <p:nvPr/>
          </p:nvSpPr>
          <p:spPr bwMode="auto">
            <a:xfrm>
              <a:off x="563909" y="331147"/>
              <a:ext cx="101984" cy="99584"/>
            </a:xfrm>
            <a:prstGeom prst="ellipse">
              <a:avLst/>
            </a:pr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grpSp>
        <p:nvGrpSpPr>
          <p:cNvPr id="66" name="组合 65"/>
          <p:cNvGrpSpPr/>
          <p:nvPr/>
        </p:nvGrpSpPr>
        <p:grpSpPr bwMode="auto">
          <a:xfrm>
            <a:off x="11538167" y="6180278"/>
            <a:ext cx="329894" cy="333006"/>
            <a:chOff x="0" y="0"/>
            <a:chExt cx="881859" cy="881859"/>
          </a:xfrm>
          <a:solidFill>
            <a:srgbClr val="002060"/>
          </a:solidFill>
        </p:grpSpPr>
        <p:sp>
          <p:nvSpPr>
            <p:cNvPr id="67" name="Freeform 22"/>
            <p:cNvSpPr>
              <a:spLocks noEditPoints="1" noChangeArrowheads="1"/>
            </p:cNvSpPr>
            <p:nvPr/>
          </p:nvSpPr>
          <p:spPr bwMode="auto">
            <a:xfrm>
              <a:off x="0" y="0"/>
              <a:ext cx="881859" cy="881859"/>
            </a:xfrm>
            <a:custGeom>
              <a:avLst/>
              <a:gdLst>
                <a:gd name="T0" fmla="*/ 155 w 311"/>
                <a:gd name="T1" fmla="*/ 0 h 311"/>
                <a:gd name="T2" fmla="*/ 0 w 311"/>
                <a:gd name="T3" fmla="*/ 155 h 311"/>
                <a:gd name="T4" fmla="*/ 155 w 311"/>
                <a:gd name="T5" fmla="*/ 311 h 311"/>
                <a:gd name="T6" fmla="*/ 311 w 311"/>
                <a:gd name="T7" fmla="*/ 155 h 311"/>
                <a:gd name="T8" fmla="*/ 155 w 311"/>
                <a:gd name="T9" fmla="*/ 0 h 311"/>
                <a:gd name="T10" fmla="*/ 155 w 311"/>
                <a:gd name="T11" fmla="*/ 289 h 311"/>
                <a:gd name="T12" fmla="*/ 21 w 311"/>
                <a:gd name="T13" fmla="*/ 155 h 311"/>
                <a:gd name="T14" fmla="*/ 155 w 311"/>
                <a:gd name="T15" fmla="*/ 21 h 311"/>
                <a:gd name="T16" fmla="*/ 289 w 311"/>
                <a:gd name="T17" fmla="*/ 155 h 311"/>
                <a:gd name="T18" fmla="*/ 155 w 311"/>
                <a:gd name="T19" fmla="*/ 289 h 3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1"/>
                <a:gd name="T31" fmla="*/ 0 h 311"/>
                <a:gd name="T32" fmla="*/ 311 w 311"/>
                <a:gd name="T33" fmla="*/ 311 h 3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1" h="311">
                  <a:moveTo>
                    <a:pt x="155" y="0"/>
                  </a:moveTo>
                  <a:cubicBezTo>
                    <a:pt x="70" y="0"/>
                    <a:pt x="0" y="69"/>
                    <a:pt x="0" y="155"/>
                  </a:cubicBezTo>
                  <a:cubicBezTo>
                    <a:pt x="0" y="241"/>
                    <a:pt x="70" y="311"/>
                    <a:pt x="155" y="311"/>
                  </a:cubicBezTo>
                  <a:cubicBezTo>
                    <a:pt x="241" y="311"/>
                    <a:pt x="311" y="241"/>
                    <a:pt x="311" y="155"/>
                  </a:cubicBezTo>
                  <a:cubicBezTo>
                    <a:pt x="311" y="69"/>
                    <a:pt x="241" y="0"/>
                    <a:pt x="155" y="0"/>
                  </a:cubicBezTo>
                  <a:moveTo>
                    <a:pt x="155" y="289"/>
                  </a:moveTo>
                  <a:cubicBezTo>
                    <a:pt x="81" y="289"/>
                    <a:pt x="21" y="229"/>
                    <a:pt x="21" y="155"/>
                  </a:cubicBezTo>
                  <a:cubicBezTo>
                    <a:pt x="21" y="81"/>
                    <a:pt x="81" y="21"/>
                    <a:pt x="155" y="21"/>
                  </a:cubicBezTo>
                  <a:cubicBezTo>
                    <a:pt x="229" y="21"/>
                    <a:pt x="289" y="81"/>
                    <a:pt x="289" y="155"/>
                  </a:cubicBezTo>
                  <a:cubicBezTo>
                    <a:pt x="289" y="229"/>
                    <a:pt x="229" y="289"/>
                    <a:pt x="155" y="289"/>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8" name="Freeform 23"/>
            <p:cNvSpPr>
              <a:spLocks noChangeArrowheads="1"/>
            </p:cNvSpPr>
            <p:nvPr/>
          </p:nvSpPr>
          <p:spPr bwMode="auto">
            <a:xfrm>
              <a:off x="235162" y="70789"/>
              <a:ext cx="430731" cy="428331"/>
            </a:xfrm>
            <a:custGeom>
              <a:avLst/>
              <a:gdLst>
                <a:gd name="T0" fmla="*/ 145 w 152"/>
                <a:gd name="T1" fmla="*/ 53 h 151"/>
                <a:gd name="T2" fmla="*/ 144 w 152"/>
                <a:gd name="T3" fmla="*/ 52 h 151"/>
                <a:gd name="T4" fmla="*/ 125 w 152"/>
                <a:gd name="T5" fmla="*/ 52 h 151"/>
                <a:gd name="T6" fmla="*/ 77 w 152"/>
                <a:gd name="T7" fmla="*/ 106 h 151"/>
                <a:gd name="T8" fmla="*/ 31 w 152"/>
                <a:gd name="T9" fmla="*/ 12 h 151"/>
                <a:gd name="T10" fmla="*/ 11 w 152"/>
                <a:gd name="T11" fmla="*/ 4 h 151"/>
                <a:gd name="T12" fmla="*/ 10 w 152"/>
                <a:gd name="T13" fmla="*/ 4 h 151"/>
                <a:gd name="T14" fmla="*/ 4 w 152"/>
                <a:gd name="T15" fmla="*/ 25 h 151"/>
                <a:gd name="T16" fmla="*/ 60 w 152"/>
                <a:gd name="T17" fmla="*/ 140 h 151"/>
                <a:gd name="T18" fmla="*/ 79 w 152"/>
                <a:gd name="T19" fmla="*/ 148 h 151"/>
                <a:gd name="T20" fmla="*/ 79 w 152"/>
                <a:gd name="T21" fmla="*/ 148 h 151"/>
                <a:gd name="T22" fmla="*/ 80 w 152"/>
                <a:gd name="T23" fmla="*/ 148 h 151"/>
                <a:gd name="T24" fmla="*/ 81 w 152"/>
                <a:gd name="T25" fmla="*/ 147 h 151"/>
                <a:gd name="T26" fmla="*/ 87 w 152"/>
                <a:gd name="T27" fmla="*/ 141 h 151"/>
                <a:gd name="T28" fmla="*/ 148 w 152"/>
                <a:gd name="T29" fmla="*/ 72 h 151"/>
                <a:gd name="T30" fmla="*/ 145 w 152"/>
                <a:gd name="T31" fmla="*/ 53 h 1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2"/>
                <a:gd name="T49" fmla="*/ 0 h 151"/>
                <a:gd name="T50" fmla="*/ 152 w 152"/>
                <a:gd name="T51" fmla="*/ 151 h 15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2" h="151">
                  <a:moveTo>
                    <a:pt x="145" y="53"/>
                  </a:moveTo>
                  <a:cubicBezTo>
                    <a:pt x="144" y="52"/>
                    <a:pt x="144" y="52"/>
                    <a:pt x="144" y="52"/>
                  </a:cubicBezTo>
                  <a:cubicBezTo>
                    <a:pt x="138" y="47"/>
                    <a:pt x="129" y="47"/>
                    <a:pt x="125" y="52"/>
                  </a:cubicBezTo>
                  <a:cubicBezTo>
                    <a:pt x="77" y="106"/>
                    <a:pt x="77" y="106"/>
                    <a:pt x="77" y="106"/>
                  </a:cubicBezTo>
                  <a:cubicBezTo>
                    <a:pt x="31" y="12"/>
                    <a:pt x="31" y="12"/>
                    <a:pt x="31" y="12"/>
                  </a:cubicBezTo>
                  <a:cubicBezTo>
                    <a:pt x="27" y="4"/>
                    <a:pt x="18" y="0"/>
                    <a:pt x="11" y="4"/>
                  </a:cubicBezTo>
                  <a:cubicBezTo>
                    <a:pt x="10" y="4"/>
                    <a:pt x="10" y="4"/>
                    <a:pt x="10" y="4"/>
                  </a:cubicBezTo>
                  <a:cubicBezTo>
                    <a:pt x="3" y="8"/>
                    <a:pt x="0" y="17"/>
                    <a:pt x="4" y="25"/>
                  </a:cubicBezTo>
                  <a:cubicBezTo>
                    <a:pt x="60" y="140"/>
                    <a:pt x="60" y="140"/>
                    <a:pt x="60" y="140"/>
                  </a:cubicBezTo>
                  <a:cubicBezTo>
                    <a:pt x="63" y="148"/>
                    <a:pt x="72" y="151"/>
                    <a:pt x="79" y="148"/>
                  </a:cubicBezTo>
                  <a:cubicBezTo>
                    <a:pt x="79" y="148"/>
                    <a:pt x="79" y="148"/>
                    <a:pt x="79" y="148"/>
                  </a:cubicBezTo>
                  <a:cubicBezTo>
                    <a:pt x="79" y="148"/>
                    <a:pt x="80" y="148"/>
                    <a:pt x="80" y="148"/>
                  </a:cubicBezTo>
                  <a:cubicBezTo>
                    <a:pt x="81" y="147"/>
                    <a:pt x="81" y="147"/>
                    <a:pt x="81" y="147"/>
                  </a:cubicBezTo>
                  <a:cubicBezTo>
                    <a:pt x="84" y="146"/>
                    <a:pt x="86" y="144"/>
                    <a:pt x="87" y="141"/>
                  </a:cubicBezTo>
                  <a:cubicBezTo>
                    <a:pt x="148" y="72"/>
                    <a:pt x="148" y="72"/>
                    <a:pt x="148" y="72"/>
                  </a:cubicBezTo>
                  <a:cubicBezTo>
                    <a:pt x="152" y="67"/>
                    <a:pt x="151" y="59"/>
                    <a:pt x="145" y="53"/>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grpSp>
        <p:nvGrpSpPr>
          <p:cNvPr id="69" name="组合 21"/>
          <p:cNvGrpSpPr/>
          <p:nvPr/>
        </p:nvGrpSpPr>
        <p:grpSpPr bwMode="auto">
          <a:xfrm>
            <a:off x="10220706" y="6180278"/>
            <a:ext cx="397959" cy="333006"/>
            <a:chOff x="0" y="0"/>
            <a:chExt cx="961046" cy="796672"/>
          </a:xfrm>
          <a:solidFill>
            <a:srgbClr val="002060"/>
          </a:solidFill>
        </p:grpSpPr>
        <p:sp>
          <p:nvSpPr>
            <p:cNvPr id="70" name="Freeform 24"/>
            <p:cNvSpPr>
              <a:spLocks noEditPoints="1" noChangeArrowheads="1"/>
            </p:cNvSpPr>
            <p:nvPr/>
          </p:nvSpPr>
          <p:spPr bwMode="auto">
            <a:xfrm>
              <a:off x="0" y="0"/>
              <a:ext cx="961046" cy="796672"/>
            </a:xfrm>
            <a:custGeom>
              <a:avLst/>
              <a:gdLst>
                <a:gd name="T0" fmla="*/ 321 w 339"/>
                <a:gd name="T1" fmla="*/ 0 h 281"/>
                <a:gd name="T2" fmla="*/ 18 w 339"/>
                <a:gd name="T3" fmla="*/ 0 h 281"/>
                <a:gd name="T4" fmla="*/ 0 w 339"/>
                <a:gd name="T5" fmla="*/ 18 h 281"/>
                <a:gd name="T6" fmla="*/ 0 w 339"/>
                <a:gd name="T7" fmla="*/ 263 h 281"/>
                <a:gd name="T8" fmla="*/ 18 w 339"/>
                <a:gd name="T9" fmla="*/ 281 h 281"/>
                <a:gd name="T10" fmla="*/ 321 w 339"/>
                <a:gd name="T11" fmla="*/ 281 h 281"/>
                <a:gd name="T12" fmla="*/ 339 w 339"/>
                <a:gd name="T13" fmla="*/ 263 h 281"/>
                <a:gd name="T14" fmla="*/ 339 w 339"/>
                <a:gd name="T15" fmla="*/ 18 h 281"/>
                <a:gd name="T16" fmla="*/ 321 w 339"/>
                <a:gd name="T17" fmla="*/ 0 h 281"/>
                <a:gd name="T18" fmla="*/ 316 w 339"/>
                <a:gd name="T19" fmla="*/ 246 h 281"/>
                <a:gd name="T20" fmla="*/ 301 w 339"/>
                <a:gd name="T21" fmla="*/ 262 h 281"/>
                <a:gd name="T22" fmla="*/ 38 w 339"/>
                <a:gd name="T23" fmla="*/ 262 h 281"/>
                <a:gd name="T24" fmla="*/ 23 w 339"/>
                <a:gd name="T25" fmla="*/ 246 h 281"/>
                <a:gd name="T26" fmla="*/ 23 w 339"/>
                <a:gd name="T27" fmla="*/ 35 h 281"/>
                <a:gd name="T28" fmla="*/ 38 w 339"/>
                <a:gd name="T29" fmla="*/ 19 h 281"/>
                <a:gd name="T30" fmla="*/ 301 w 339"/>
                <a:gd name="T31" fmla="*/ 19 h 281"/>
                <a:gd name="T32" fmla="*/ 316 w 339"/>
                <a:gd name="T33" fmla="*/ 35 h 281"/>
                <a:gd name="T34" fmla="*/ 316 w 339"/>
                <a:gd name="T35" fmla="*/ 246 h 2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9"/>
                <a:gd name="T55" fmla="*/ 0 h 281"/>
                <a:gd name="T56" fmla="*/ 339 w 339"/>
                <a:gd name="T57" fmla="*/ 281 h 2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9" h="281">
                  <a:moveTo>
                    <a:pt x="321" y="0"/>
                  </a:moveTo>
                  <a:cubicBezTo>
                    <a:pt x="18" y="0"/>
                    <a:pt x="18" y="0"/>
                    <a:pt x="18" y="0"/>
                  </a:cubicBezTo>
                  <a:cubicBezTo>
                    <a:pt x="8" y="0"/>
                    <a:pt x="0" y="8"/>
                    <a:pt x="0" y="18"/>
                  </a:cubicBezTo>
                  <a:cubicBezTo>
                    <a:pt x="0" y="263"/>
                    <a:pt x="0" y="263"/>
                    <a:pt x="0" y="263"/>
                  </a:cubicBezTo>
                  <a:cubicBezTo>
                    <a:pt x="0" y="273"/>
                    <a:pt x="8" y="281"/>
                    <a:pt x="18" y="281"/>
                  </a:cubicBezTo>
                  <a:cubicBezTo>
                    <a:pt x="321" y="281"/>
                    <a:pt x="321" y="281"/>
                    <a:pt x="321" y="281"/>
                  </a:cubicBezTo>
                  <a:cubicBezTo>
                    <a:pt x="331" y="281"/>
                    <a:pt x="339" y="273"/>
                    <a:pt x="339" y="263"/>
                  </a:cubicBezTo>
                  <a:cubicBezTo>
                    <a:pt x="339" y="18"/>
                    <a:pt x="339" y="18"/>
                    <a:pt x="339" y="18"/>
                  </a:cubicBezTo>
                  <a:cubicBezTo>
                    <a:pt x="339" y="8"/>
                    <a:pt x="331" y="0"/>
                    <a:pt x="321" y="0"/>
                  </a:cubicBezTo>
                  <a:moveTo>
                    <a:pt x="316" y="246"/>
                  </a:moveTo>
                  <a:cubicBezTo>
                    <a:pt x="316" y="255"/>
                    <a:pt x="309" y="262"/>
                    <a:pt x="301" y="262"/>
                  </a:cubicBezTo>
                  <a:cubicBezTo>
                    <a:pt x="38" y="262"/>
                    <a:pt x="38" y="262"/>
                    <a:pt x="38" y="262"/>
                  </a:cubicBezTo>
                  <a:cubicBezTo>
                    <a:pt x="30" y="262"/>
                    <a:pt x="23" y="255"/>
                    <a:pt x="23" y="246"/>
                  </a:cubicBezTo>
                  <a:cubicBezTo>
                    <a:pt x="23" y="35"/>
                    <a:pt x="23" y="35"/>
                    <a:pt x="23" y="35"/>
                  </a:cubicBezTo>
                  <a:cubicBezTo>
                    <a:pt x="23" y="26"/>
                    <a:pt x="30" y="19"/>
                    <a:pt x="38" y="19"/>
                  </a:cubicBezTo>
                  <a:cubicBezTo>
                    <a:pt x="301" y="19"/>
                    <a:pt x="301" y="19"/>
                    <a:pt x="301" y="19"/>
                  </a:cubicBezTo>
                  <a:cubicBezTo>
                    <a:pt x="309" y="19"/>
                    <a:pt x="316" y="26"/>
                    <a:pt x="316" y="35"/>
                  </a:cubicBezTo>
                  <a:lnTo>
                    <a:pt x="316" y="246"/>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1" name="Freeform 25"/>
            <p:cNvSpPr>
              <a:spLocks noChangeArrowheads="1"/>
            </p:cNvSpPr>
            <p:nvPr/>
          </p:nvSpPr>
          <p:spPr bwMode="auto">
            <a:xfrm>
              <a:off x="176371" y="116382"/>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2" name="Freeform 26"/>
            <p:cNvSpPr>
              <a:spLocks noChangeArrowheads="1"/>
            </p:cNvSpPr>
            <p:nvPr/>
          </p:nvSpPr>
          <p:spPr bwMode="auto">
            <a:xfrm>
              <a:off x="176371" y="274756"/>
              <a:ext cx="87586" cy="88786"/>
            </a:xfrm>
            <a:custGeom>
              <a:avLst/>
              <a:gdLst>
                <a:gd name="T0" fmla="*/ 31 w 31"/>
                <a:gd name="T1" fmla="*/ 24 h 31"/>
                <a:gd name="T2" fmla="*/ 24 w 31"/>
                <a:gd name="T3" fmla="*/ 31 h 31"/>
                <a:gd name="T4" fmla="*/ 8 w 31"/>
                <a:gd name="T5" fmla="*/ 31 h 31"/>
                <a:gd name="T6" fmla="*/ 0 w 31"/>
                <a:gd name="T7" fmla="*/ 24 h 31"/>
                <a:gd name="T8" fmla="*/ 0 w 31"/>
                <a:gd name="T9" fmla="*/ 8 h 31"/>
                <a:gd name="T10" fmla="*/ 8 w 31"/>
                <a:gd name="T11" fmla="*/ 0 h 31"/>
                <a:gd name="T12" fmla="*/ 24 w 31"/>
                <a:gd name="T13" fmla="*/ 0 h 31"/>
                <a:gd name="T14" fmla="*/ 31 w 31"/>
                <a:gd name="T15" fmla="*/ 8 h 31"/>
                <a:gd name="T16" fmla="*/ 31 w 31"/>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1"/>
                <a:gd name="T29" fmla="*/ 31 w 31"/>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1">
                  <a:moveTo>
                    <a:pt x="31" y="24"/>
                  </a:moveTo>
                  <a:cubicBezTo>
                    <a:pt x="31" y="28"/>
                    <a:pt x="28" y="31"/>
                    <a:pt x="24" y="31"/>
                  </a:cubicBezTo>
                  <a:cubicBezTo>
                    <a:pt x="8" y="31"/>
                    <a:pt x="8" y="31"/>
                    <a:pt x="8" y="31"/>
                  </a:cubicBezTo>
                  <a:cubicBezTo>
                    <a:pt x="4" y="31"/>
                    <a:pt x="0" y="28"/>
                    <a:pt x="0" y="24"/>
                  </a:cubicBezTo>
                  <a:cubicBezTo>
                    <a:pt x="0" y="8"/>
                    <a:pt x="0" y="8"/>
                    <a:pt x="0" y="8"/>
                  </a:cubicBezTo>
                  <a:cubicBezTo>
                    <a:pt x="0" y="4"/>
                    <a:pt x="4" y="0"/>
                    <a:pt x="8" y="0"/>
                  </a:cubicBezTo>
                  <a:cubicBezTo>
                    <a:pt x="24" y="0"/>
                    <a:pt x="24" y="0"/>
                    <a:pt x="24" y="0"/>
                  </a:cubicBezTo>
                  <a:cubicBezTo>
                    <a:pt x="28" y="0"/>
                    <a:pt x="31" y="4"/>
                    <a:pt x="31" y="8"/>
                  </a:cubicBezTo>
                  <a:lnTo>
                    <a:pt x="31"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3" name="Freeform 27"/>
            <p:cNvSpPr>
              <a:spLocks noChangeArrowheads="1"/>
            </p:cNvSpPr>
            <p:nvPr/>
          </p:nvSpPr>
          <p:spPr bwMode="auto">
            <a:xfrm>
              <a:off x="346744" y="116382"/>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4" name="Freeform 28"/>
            <p:cNvSpPr>
              <a:spLocks noChangeArrowheads="1"/>
            </p:cNvSpPr>
            <p:nvPr/>
          </p:nvSpPr>
          <p:spPr bwMode="auto">
            <a:xfrm>
              <a:off x="346744" y="274756"/>
              <a:ext cx="87586" cy="88786"/>
            </a:xfrm>
            <a:custGeom>
              <a:avLst/>
              <a:gdLst>
                <a:gd name="T0" fmla="*/ 31 w 31"/>
                <a:gd name="T1" fmla="*/ 24 h 31"/>
                <a:gd name="T2" fmla="*/ 24 w 31"/>
                <a:gd name="T3" fmla="*/ 31 h 31"/>
                <a:gd name="T4" fmla="*/ 8 w 31"/>
                <a:gd name="T5" fmla="*/ 31 h 31"/>
                <a:gd name="T6" fmla="*/ 0 w 31"/>
                <a:gd name="T7" fmla="*/ 24 h 31"/>
                <a:gd name="T8" fmla="*/ 0 w 31"/>
                <a:gd name="T9" fmla="*/ 8 h 31"/>
                <a:gd name="T10" fmla="*/ 8 w 31"/>
                <a:gd name="T11" fmla="*/ 0 h 31"/>
                <a:gd name="T12" fmla="*/ 24 w 31"/>
                <a:gd name="T13" fmla="*/ 0 h 31"/>
                <a:gd name="T14" fmla="*/ 31 w 31"/>
                <a:gd name="T15" fmla="*/ 8 h 31"/>
                <a:gd name="T16" fmla="*/ 31 w 31"/>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1"/>
                <a:gd name="T29" fmla="*/ 31 w 31"/>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1">
                  <a:moveTo>
                    <a:pt x="31" y="24"/>
                  </a:moveTo>
                  <a:cubicBezTo>
                    <a:pt x="31" y="28"/>
                    <a:pt x="28" y="31"/>
                    <a:pt x="24" y="31"/>
                  </a:cubicBezTo>
                  <a:cubicBezTo>
                    <a:pt x="8" y="31"/>
                    <a:pt x="8" y="31"/>
                    <a:pt x="8" y="31"/>
                  </a:cubicBezTo>
                  <a:cubicBezTo>
                    <a:pt x="4" y="31"/>
                    <a:pt x="0" y="28"/>
                    <a:pt x="0" y="24"/>
                  </a:cubicBezTo>
                  <a:cubicBezTo>
                    <a:pt x="0" y="8"/>
                    <a:pt x="0" y="8"/>
                    <a:pt x="0" y="8"/>
                  </a:cubicBezTo>
                  <a:cubicBezTo>
                    <a:pt x="0" y="4"/>
                    <a:pt x="4" y="0"/>
                    <a:pt x="8" y="0"/>
                  </a:cubicBezTo>
                  <a:cubicBezTo>
                    <a:pt x="24" y="0"/>
                    <a:pt x="24" y="0"/>
                    <a:pt x="24" y="0"/>
                  </a:cubicBezTo>
                  <a:cubicBezTo>
                    <a:pt x="28" y="0"/>
                    <a:pt x="31" y="4"/>
                    <a:pt x="31" y="8"/>
                  </a:cubicBezTo>
                  <a:lnTo>
                    <a:pt x="31"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5" name="Freeform 29"/>
            <p:cNvSpPr>
              <a:spLocks noChangeArrowheads="1"/>
            </p:cNvSpPr>
            <p:nvPr/>
          </p:nvSpPr>
          <p:spPr bwMode="auto">
            <a:xfrm>
              <a:off x="346744" y="436730"/>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6" name="Freeform 30"/>
            <p:cNvSpPr>
              <a:spLocks noChangeArrowheads="1"/>
            </p:cNvSpPr>
            <p:nvPr/>
          </p:nvSpPr>
          <p:spPr bwMode="auto">
            <a:xfrm>
              <a:off x="519516" y="116382"/>
              <a:ext cx="83987" cy="85186"/>
            </a:xfrm>
            <a:custGeom>
              <a:avLst/>
              <a:gdLst>
                <a:gd name="T0" fmla="*/ 30 w 30"/>
                <a:gd name="T1" fmla="*/ 23 h 30"/>
                <a:gd name="T2" fmla="*/ 23 w 30"/>
                <a:gd name="T3" fmla="*/ 30 h 30"/>
                <a:gd name="T4" fmla="*/ 7 w 30"/>
                <a:gd name="T5" fmla="*/ 30 h 30"/>
                <a:gd name="T6" fmla="*/ 0 w 30"/>
                <a:gd name="T7" fmla="*/ 23 h 30"/>
                <a:gd name="T8" fmla="*/ 0 w 30"/>
                <a:gd name="T9" fmla="*/ 7 h 30"/>
                <a:gd name="T10" fmla="*/ 7 w 30"/>
                <a:gd name="T11" fmla="*/ 0 h 30"/>
                <a:gd name="T12" fmla="*/ 23 w 30"/>
                <a:gd name="T13" fmla="*/ 0 h 30"/>
                <a:gd name="T14" fmla="*/ 30 w 30"/>
                <a:gd name="T15" fmla="*/ 7 h 30"/>
                <a:gd name="T16" fmla="*/ 30 w 30"/>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0"/>
                <a:gd name="T29" fmla="*/ 30 w 30"/>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0">
                  <a:moveTo>
                    <a:pt x="30" y="23"/>
                  </a:moveTo>
                  <a:cubicBezTo>
                    <a:pt x="30" y="27"/>
                    <a:pt x="27" y="30"/>
                    <a:pt x="23" y="30"/>
                  </a:cubicBezTo>
                  <a:cubicBezTo>
                    <a:pt x="7" y="30"/>
                    <a:pt x="7" y="30"/>
                    <a:pt x="7" y="30"/>
                  </a:cubicBezTo>
                  <a:cubicBezTo>
                    <a:pt x="3" y="30"/>
                    <a:pt x="0" y="27"/>
                    <a:pt x="0" y="23"/>
                  </a:cubicBezTo>
                  <a:cubicBezTo>
                    <a:pt x="0" y="7"/>
                    <a:pt x="0" y="7"/>
                    <a:pt x="0" y="7"/>
                  </a:cubicBezTo>
                  <a:cubicBezTo>
                    <a:pt x="0" y="3"/>
                    <a:pt x="3" y="0"/>
                    <a:pt x="7" y="0"/>
                  </a:cubicBezTo>
                  <a:cubicBezTo>
                    <a:pt x="23" y="0"/>
                    <a:pt x="23" y="0"/>
                    <a:pt x="23" y="0"/>
                  </a:cubicBezTo>
                  <a:cubicBezTo>
                    <a:pt x="27" y="0"/>
                    <a:pt x="30" y="3"/>
                    <a:pt x="30" y="7"/>
                  </a:cubicBezTo>
                  <a:lnTo>
                    <a:pt x="30"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7" name="Freeform 31"/>
            <p:cNvSpPr>
              <a:spLocks noChangeArrowheads="1"/>
            </p:cNvSpPr>
            <p:nvPr/>
          </p:nvSpPr>
          <p:spPr bwMode="auto">
            <a:xfrm>
              <a:off x="519516" y="274756"/>
              <a:ext cx="83987" cy="88786"/>
            </a:xfrm>
            <a:custGeom>
              <a:avLst/>
              <a:gdLst>
                <a:gd name="T0" fmla="*/ 30 w 30"/>
                <a:gd name="T1" fmla="*/ 24 h 31"/>
                <a:gd name="T2" fmla="*/ 23 w 30"/>
                <a:gd name="T3" fmla="*/ 31 h 31"/>
                <a:gd name="T4" fmla="*/ 7 w 30"/>
                <a:gd name="T5" fmla="*/ 31 h 31"/>
                <a:gd name="T6" fmla="*/ 0 w 30"/>
                <a:gd name="T7" fmla="*/ 24 h 31"/>
                <a:gd name="T8" fmla="*/ 0 w 30"/>
                <a:gd name="T9" fmla="*/ 8 h 31"/>
                <a:gd name="T10" fmla="*/ 7 w 30"/>
                <a:gd name="T11" fmla="*/ 0 h 31"/>
                <a:gd name="T12" fmla="*/ 23 w 30"/>
                <a:gd name="T13" fmla="*/ 0 h 31"/>
                <a:gd name="T14" fmla="*/ 30 w 30"/>
                <a:gd name="T15" fmla="*/ 8 h 31"/>
                <a:gd name="T16" fmla="*/ 30 w 30"/>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1"/>
                <a:gd name="T29" fmla="*/ 30 w 30"/>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1">
                  <a:moveTo>
                    <a:pt x="30" y="24"/>
                  </a:moveTo>
                  <a:cubicBezTo>
                    <a:pt x="30" y="28"/>
                    <a:pt x="27" y="31"/>
                    <a:pt x="23" y="31"/>
                  </a:cubicBezTo>
                  <a:cubicBezTo>
                    <a:pt x="7" y="31"/>
                    <a:pt x="7" y="31"/>
                    <a:pt x="7" y="31"/>
                  </a:cubicBezTo>
                  <a:cubicBezTo>
                    <a:pt x="3" y="31"/>
                    <a:pt x="0" y="28"/>
                    <a:pt x="0" y="24"/>
                  </a:cubicBezTo>
                  <a:cubicBezTo>
                    <a:pt x="0" y="8"/>
                    <a:pt x="0" y="8"/>
                    <a:pt x="0" y="8"/>
                  </a:cubicBezTo>
                  <a:cubicBezTo>
                    <a:pt x="0" y="4"/>
                    <a:pt x="3" y="0"/>
                    <a:pt x="7" y="0"/>
                  </a:cubicBezTo>
                  <a:cubicBezTo>
                    <a:pt x="23" y="0"/>
                    <a:pt x="23" y="0"/>
                    <a:pt x="23" y="0"/>
                  </a:cubicBezTo>
                  <a:cubicBezTo>
                    <a:pt x="27" y="0"/>
                    <a:pt x="30" y="4"/>
                    <a:pt x="30" y="8"/>
                  </a:cubicBezTo>
                  <a:lnTo>
                    <a:pt x="30"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8" name="Freeform 32"/>
            <p:cNvSpPr>
              <a:spLocks noChangeArrowheads="1"/>
            </p:cNvSpPr>
            <p:nvPr/>
          </p:nvSpPr>
          <p:spPr bwMode="auto">
            <a:xfrm>
              <a:off x="688689" y="116382"/>
              <a:ext cx="85186" cy="85186"/>
            </a:xfrm>
            <a:custGeom>
              <a:avLst/>
              <a:gdLst>
                <a:gd name="T0" fmla="*/ 30 w 30"/>
                <a:gd name="T1" fmla="*/ 23 h 30"/>
                <a:gd name="T2" fmla="*/ 23 w 30"/>
                <a:gd name="T3" fmla="*/ 30 h 30"/>
                <a:gd name="T4" fmla="*/ 7 w 30"/>
                <a:gd name="T5" fmla="*/ 30 h 30"/>
                <a:gd name="T6" fmla="*/ 0 w 30"/>
                <a:gd name="T7" fmla="*/ 23 h 30"/>
                <a:gd name="T8" fmla="*/ 0 w 30"/>
                <a:gd name="T9" fmla="*/ 7 h 30"/>
                <a:gd name="T10" fmla="*/ 7 w 30"/>
                <a:gd name="T11" fmla="*/ 0 h 30"/>
                <a:gd name="T12" fmla="*/ 23 w 30"/>
                <a:gd name="T13" fmla="*/ 0 h 30"/>
                <a:gd name="T14" fmla="*/ 30 w 30"/>
                <a:gd name="T15" fmla="*/ 7 h 30"/>
                <a:gd name="T16" fmla="*/ 30 w 30"/>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0"/>
                <a:gd name="T29" fmla="*/ 30 w 30"/>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0">
                  <a:moveTo>
                    <a:pt x="30" y="23"/>
                  </a:moveTo>
                  <a:cubicBezTo>
                    <a:pt x="30" y="27"/>
                    <a:pt x="27" y="30"/>
                    <a:pt x="23" y="30"/>
                  </a:cubicBezTo>
                  <a:cubicBezTo>
                    <a:pt x="7" y="30"/>
                    <a:pt x="7" y="30"/>
                    <a:pt x="7" y="30"/>
                  </a:cubicBezTo>
                  <a:cubicBezTo>
                    <a:pt x="3" y="30"/>
                    <a:pt x="0" y="27"/>
                    <a:pt x="0" y="23"/>
                  </a:cubicBezTo>
                  <a:cubicBezTo>
                    <a:pt x="0" y="7"/>
                    <a:pt x="0" y="7"/>
                    <a:pt x="0" y="7"/>
                  </a:cubicBezTo>
                  <a:cubicBezTo>
                    <a:pt x="0" y="3"/>
                    <a:pt x="3" y="0"/>
                    <a:pt x="7" y="0"/>
                  </a:cubicBezTo>
                  <a:cubicBezTo>
                    <a:pt x="23" y="0"/>
                    <a:pt x="23" y="0"/>
                    <a:pt x="23" y="0"/>
                  </a:cubicBezTo>
                  <a:cubicBezTo>
                    <a:pt x="27" y="0"/>
                    <a:pt x="30" y="3"/>
                    <a:pt x="30" y="7"/>
                  </a:cubicBezTo>
                  <a:lnTo>
                    <a:pt x="30"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9" name="Freeform 33"/>
            <p:cNvSpPr>
              <a:spLocks noChangeArrowheads="1"/>
            </p:cNvSpPr>
            <p:nvPr/>
          </p:nvSpPr>
          <p:spPr bwMode="auto">
            <a:xfrm>
              <a:off x="688689" y="274756"/>
              <a:ext cx="85186" cy="88786"/>
            </a:xfrm>
            <a:custGeom>
              <a:avLst/>
              <a:gdLst>
                <a:gd name="T0" fmla="*/ 30 w 30"/>
                <a:gd name="T1" fmla="*/ 24 h 31"/>
                <a:gd name="T2" fmla="*/ 23 w 30"/>
                <a:gd name="T3" fmla="*/ 31 h 31"/>
                <a:gd name="T4" fmla="*/ 7 w 30"/>
                <a:gd name="T5" fmla="*/ 31 h 31"/>
                <a:gd name="T6" fmla="*/ 0 w 30"/>
                <a:gd name="T7" fmla="*/ 24 h 31"/>
                <a:gd name="T8" fmla="*/ 0 w 30"/>
                <a:gd name="T9" fmla="*/ 8 h 31"/>
                <a:gd name="T10" fmla="*/ 7 w 30"/>
                <a:gd name="T11" fmla="*/ 0 h 31"/>
                <a:gd name="T12" fmla="*/ 23 w 30"/>
                <a:gd name="T13" fmla="*/ 0 h 31"/>
                <a:gd name="T14" fmla="*/ 30 w 30"/>
                <a:gd name="T15" fmla="*/ 8 h 31"/>
                <a:gd name="T16" fmla="*/ 30 w 30"/>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1"/>
                <a:gd name="T29" fmla="*/ 30 w 30"/>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1">
                  <a:moveTo>
                    <a:pt x="30" y="24"/>
                  </a:moveTo>
                  <a:cubicBezTo>
                    <a:pt x="30" y="28"/>
                    <a:pt x="27" y="31"/>
                    <a:pt x="23" y="31"/>
                  </a:cubicBezTo>
                  <a:cubicBezTo>
                    <a:pt x="7" y="31"/>
                    <a:pt x="7" y="31"/>
                    <a:pt x="7" y="31"/>
                  </a:cubicBezTo>
                  <a:cubicBezTo>
                    <a:pt x="3" y="31"/>
                    <a:pt x="0" y="28"/>
                    <a:pt x="0" y="24"/>
                  </a:cubicBezTo>
                  <a:cubicBezTo>
                    <a:pt x="0" y="8"/>
                    <a:pt x="0" y="8"/>
                    <a:pt x="0" y="8"/>
                  </a:cubicBezTo>
                  <a:cubicBezTo>
                    <a:pt x="0" y="4"/>
                    <a:pt x="3" y="0"/>
                    <a:pt x="7" y="0"/>
                  </a:cubicBezTo>
                  <a:cubicBezTo>
                    <a:pt x="23" y="0"/>
                    <a:pt x="23" y="0"/>
                    <a:pt x="23" y="0"/>
                  </a:cubicBezTo>
                  <a:cubicBezTo>
                    <a:pt x="27" y="0"/>
                    <a:pt x="30" y="4"/>
                    <a:pt x="30" y="8"/>
                  </a:cubicBezTo>
                  <a:lnTo>
                    <a:pt x="30"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80" name="Freeform 34"/>
            <p:cNvSpPr>
              <a:spLocks noChangeArrowheads="1"/>
            </p:cNvSpPr>
            <p:nvPr/>
          </p:nvSpPr>
          <p:spPr bwMode="auto">
            <a:xfrm>
              <a:off x="176371" y="436730"/>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sp>
        <p:nvSpPr>
          <p:cNvPr id="81" name="Freeform 84"/>
          <p:cNvSpPr>
            <a:spLocks noChangeAspect="1" noEditPoints="1" noChangeArrowheads="1"/>
          </p:cNvSpPr>
          <p:nvPr/>
        </p:nvSpPr>
        <p:spPr bwMode="auto">
          <a:xfrm>
            <a:off x="8916561" y="6180277"/>
            <a:ext cx="333822" cy="333006"/>
          </a:xfrm>
          <a:custGeom>
            <a:avLst/>
            <a:gdLst>
              <a:gd name="T0" fmla="*/ 170 w 170"/>
              <a:gd name="T1" fmla="*/ 0 h 168"/>
              <a:gd name="T2" fmla="*/ 162 w 170"/>
              <a:gd name="T3" fmla="*/ 16 h 168"/>
              <a:gd name="T4" fmla="*/ 170 w 170"/>
              <a:gd name="T5" fmla="*/ 103 h 168"/>
              <a:gd name="T6" fmla="*/ 93 w 170"/>
              <a:gd name="T7" fmla="*/ 119 h 168"/>
              <a:gd name="T8" fmla="*/ 128 w 170"/>
              <a:gd name="T9" fmla="*/ 152 h 168"/>
              <a:gd name="T10" fmla="*/ 42 w 170"/>
              <a:gd name="T11" fmla="*/ 168 h 168"/>
              <a:gd name="T12" fmla="*/ 77 w 170"/>
              <a:gd name="T13" fmla="*/ 152 h 168"/>
              <a:gd name="T14" fmla="*/ 0 w 170"/>
              <a:gd name="T15" fmla="*/ 119 h 168"/>
              <a:gd name="T16" fmla="*/ 6 w 170"/>
              <a:gd name="T17" fmla="*/ 103 h 168"/>
              <a:gd name="T18" fmla="*/ 0 w 170"/>
              <a:gd name="T19" fmla="*/ 16 h 168"/>
              <a:gd name="T20" fmla="*/ 0 w 170"/>
              <a:gd name="T21" fmla="*/ 0 h 168"/>
              <a:gd name="T22" fmla="*/ 122 w 170"/>
              <a:gd name="T23" fmla="*/ 40 h 168"/>
              <a:gd name="T24" fmla="*/ 115 w 170"/>
              <a:gd name="T25" fmla="*/ 44 h 168"/>
              <a:gd name="T26" fmla="*/ 75 w 170"/>
              <a:gd name="T27" fmla="*/ 52 h 168"/>
              <a:gd name="T28" fmla="*/ 73 w 170"/>
              <a:gd name="T29" fmla="*/ 50 h 168"/>
              <a:gd name="T30" fmla="*/ 50 w 170"/>
              <a:gd name="T31" fmla="*/ 67 h 168"/>
              <a:gd name="T32" fmla="*/ 85 w 170"/>
              <a:gd name="T33" fmla="*/ 65 h 168"/>
              <a:gd name="T34" fmla="*/ 89 w 170"/>
              <a:gd name="T35" fmla="*/ 67 h 168"/>
              <a:gd name="T36" fmla="*/ 120 w 170"/>
              <a:gd name="T37" fmla="*/ 52 h 168"/>
              <a:gd name="T38" fmla="*/ 128 w 170"/>
              <a:gd name="T39" fmla="*/ 40 h 168"/>
              <a:gd name="T40" fmla="*/ 113 w 170"/>
              <a:gd name="T41" fmla="*/ 58 h 168"/>
              <a:gd name="T42" fmla="*/ 122 w 170"/>
              <a:gd name="T43" fmla="*/ 85 h 168"/>
              <a:gd name="T44" fmla="*/ 113 w 170"/>
              <a:gd name="T45" fmla="*/ 58 h 168"/>
              <a:gd name="T46" fmla="*/ 101 w 170"/>
              <a:gd name="T47" fmla="*/ 67 h 168"/>
              <a:gd name="T48" fmla="*/ 109 w 170"/>
              <a:gd name="T49" fmla="*/ 85 h 168"/>
              <a:gd name="T50" fmla="*/ 101 w 170"/>
              <a:gd name="T51" fmla="*/ 67 h 168"/>
              <a:gd name="T52" fmla="*/ 87 w 170"/>
              <a:gd name="T53" fmla="*/ 77 h 168"/>
              <a:gd name="T54" fmla="*/ 95 w 170"/>
              <a:gd name="T55" fmla="*/ 85 h 168"/>
              <a:gd name="T56" fmla="*/ 87 w 170"/>
              <a:gd name="T57" fmla="*/ 77 h 168"/>
              <a:gd name="T58" fmla="*/ 75 w 170"/>
              <a:gd name="T59" fmla="*/ 69 h 168"/>
              <a:gd name="T60" fmla="*/ 83 w 170"/>
              <a:gd name="T61" fmla="*/ 85 h 168"/>
              <a:gd name="T62" fmla="*/ 75 w 170"/>
              <a:gd name="T63" fmla="*/ 69 h 168"/>
              <a:gd name="T64" fmla="*/ 63 w 170"/>
              <a:gd name="T65" fmla="*/ 69 h 168"/>
              <a:gd name="T66" fmla="*/ 71 w 170"/>
              <a:gd name="T67" fmla="*/ 85 h 168"/>
              <a:gd name="T68" fmla="*/ 63 w 170"/>
              <a:gd name="T69" fmla="*/ 69 h 168"/>
              <a:gd name="T70" fmla="*/ 48 w 170"/>
              <a:gd name="T71" fmla="*/ 73 h 168"/>
              <a:gd name="T72" fmla="*/ 56 w 170"/>
              <a:gd name="T73" fmla="*/ 85 h 168"/>
              <a:gd name="T74" fmla="*/ 48 w 170"/>
              <a:gd name="T75" fmla="*/ 73 h 168"/>
              <a:gd name="T76" fmla="*/ 146 w 170"/>
              <a:gd name="T77" fmla="*/ 18 h 168"/>
              <a:gd name="T78" fmla="*/ 24 w 170"/>
              <a:gd name="T79" fmla="*/ 101 h 168"/>
              <a:gd name="T80" fmla="*/ 146 w 170"/>
              <a:gd name="T81" fmla="*/ 18 h 1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0"/>
              <a:gd name="T124" fmla="*/ 0 h 168"/>
              <a:gd name="T125" fmla="*/ 170 w 170"/>
              <a:gd name="T126" fmla="*/ 168 h 16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0" h="168">
                <a:moveTo>
                  <a:pt x="0" y="0"/>
                </a:moveTo>
                <a:lnTo>
                  <a:pt x="170" y="0"/>
                </a:lnTo>
                <a:lnTo>
                  <a:pt x="170" y="16"/>
                </a:lnTo>
                <a:lnTo>
                  <a:pt x="162" y="16"/>
                </a:lnTo>
                <a:lnTo>
                  <a:pt x="162" y="103"/>
                </a:lnTo>
                <a:lnTo>
                  <a:pt x="170" y="103"/>
                </a:lnTo>
                <a:lnTo>
                  <a:pt x="170" y="119"/>
                </a:lnTo>
                <a:lnTo>
                  <a:pt x="93" y="119"/>
                </a:lnTo>
                <a:lnTo>
                  <a:pt x="93" y="152"/>
                </a:lnTo>
                <a:lnTo>
                  <a:pt x="128" y="152"/>
                </a:lnTo>
                <a:lnTo>
                  <a:pt x="128" y="168"/>
                </a:lnTo>
                <a:lnTo>
                  <a:pt x="42" y="168"/>
                </a:lnTo>
                <a:lnTo>
                  <a:pt x="42" y="152"/>
                </a:lnTo>
                <a:lnTo>
                  <a:pt x="77" y="152"/>
                </a:lnTo>
                <a:lnTo>
                  <a:pt x="77" y="119"/>
                </a:lnTo>
                <a:lnTo>
                  <a:pt x="0" y="119"/>
                </a:lnTo>
                <a:lnTo>
                  <a:pt x="0" y="103"/>
                </a:lnTo>
                <a:lnTo>
                  <a:pt x="6" y="103"/>
                </a:lnTo>
                <a:lnTo>
                  <a:pt x="6" y="16"/>
                </a:lnTo>
                <a:lnTo>
                  <a:pt x="0" y="16"/>
                </a:lnTo>
                <a:lnTo>
                  <a:pt x="0" y="0"/>
                </a:lnTo>
                <a:lnTo>
                  <a:pt x="0" y="0"/>
                </a:lnTo>
                <a:close/>
                <a:moveTo>
                  <a:pt x="128" y="40"/>
                </a:moveTo>
                <a:lnTo>
                  <a:pt x="122" y="40"/>
                </a:lnTo>
                <a:lnTo>
                  <a:pt x="113" y="40"/>
                </a:lnTo>
                <a:lnTo>
                  <a:pt x="115" y="44"/>
                </a:lnTo>
                <a:lnTo>
                  <a:pt x="87" y="61"/>
                </a:lnTo>
                <a:lnTo>
                  <a:pt x="75" y="52"/>
                </a:lnTo>
                <a:lnTo>
                  <a:pt x="75" y="50"/>
                </a:lnTo>
                <a:lnTo>
                  <a:pt x="73" y="50"/>
                </a:lnTo>
                <a:lnTo>
                  <a:pt x="48" y="61"/>
                </a:lnTo>
                <a:lnTo>
                  <a:pt x="50" y="67"/>
                </a:lnTo>
                <a:lnTo>
                  <a:pt x="73" y="56"/>
                </a:lnTo>
                <a:lnTo>
                  <a:pt x="85" y="65"/>
                </a:lnTo>
                <a:lnTo>
                  <a:pt x="87" y="67"/>
                </a:lnTo>
                <a:lnTo>
                  <a:pt x="89" y="67"/>
                </a:lnTo>
                <a:lnTo>
                  <a:pt x="117" y="48"/>
                </a:lnTo>
                <a:lnTo>
                  <a:pt x="120" y="52"/>
                </a:lnTo>
                <a:lnTo>
                  <a:pt x="124" y="46"/>
                </a:lnTo>
                <a:lnTo>
                  <a:pt x="128" y="40"/>
                </a:lnTo>
                <a:lnTo>
                  <a:pt x="128" y="40"/>
                </a:lnTo>
                <a:close/>
                <a:moveTo>
                  <a:pt x="113" y="58"/>
                </a:moveTo>
                <a:lnTo>
                  <a:pt x="113" y="85"/>
                </a:lnTo>
                <a:lnTo>
                  <a:pt x="122" y="85"/>
                </a:lnTo>
                <a:lnTo>
                  <a:pt x="122" y="58"/>
                </a:lnTo>
                <a:lnTo>
                  <a:pt x="113" y="58"/>
                </a:lnTo>
                <a:lnTo>
                  <a:pt x="113" y="58"/>
                </a:lnTo>
                <a:close/>
                <a:moveTo>
                  <a:pt x="101" y="67"/>
                </a:moveTo>
                <a:lnTo>
                  <a:pt x="101" y="85"/>
                </a:lnTo>
                <a:lnTo>
                  <a:pt x="109" y="85"/>
                </a:lnTo>
                <a:lnTo>
                  <a:pt x="109" y="67"/>
                </a:lnTo>
                <a:lnTo>
                  <a:pt x="101" y="67"/>
                </a:lnTo>
                <a:lnTo>
                  <a:pt x="101" y="67"/>
                </a:lnTo>
                <a:close/>
                <a:moveTo>
                  <a:pt x="87" y="77"/>
                </a:moveTo>
                <a:lnTo>
                  <a:pt x="87" y="85"/>
                </a:lnTo>
                <a:lnTo>
                  <a:pt x="95" y="85"/>
                </a:lnTo>
                <a:lnTo>
                  <a:pt x="95" y="77"/>
                </a:lnTo>
                <a:lnTo>
                  <a:pt x="87" y="77"/>
                </a:lnTo>
                <a:lnTo>
                  <a:pt x="87" y="77"/>
                </a:lnTo>
                <a:close/>
                <a:moveTo>
                  <a:pt x="75" y="69"/>
                </a:moveTo>
                <a:lnTo>
                  <a:pt x="75" y="85"/>
                </a:lnTo>
                <a:lnTo>
                  <a:pt x="83" y="85"/>
                </a:lnTo>
                <a:lnTo>
                  <a:pt x="83" y="69"/>
                </a:lnTo>
                <a:lnTo>
                  <a:pt x="75" y="69"/>
                </a:lnTo>
                <a:lnTo>
                  <a:pt x="75" y="69"/>
                </a:lnTo>
                <a:close/>
                <a:moveTo>
                  <a:pt x="63" y="69"/>
                </a:moveTo>
                <a:lnTo>
                  <a:pt x="63" y="85"/>
                </a:lnTo>
                <a:lnTo>
                  <a:pt x="71" y="85"/>
                </a:lnTo>
                <a:lnTo>
                  <a:pt x="71" y="69"/>
                </a:lnTo>
                <a:lnTo>
                  <a:pt x="63" y="69"/>
                </a:lnTo>
                <a:lnTo>
                  <a:pt x="63" y="69"/>
                </a:lnTo>
                <a:close/>
                <a:moveTo>
                  <a:pt x="48" y="73"/>
                </a:moveTo>
                <a:lnTo>
                  <a:pt x="48" y="85"/>
                </a:lnTo>
                <a:lnTo>
                  <a:pt x="56" y="85"/>
                </a:lnTo>
                <a:lnTo>
                  <a:pt x="56" y="73"/>
                </a:lnTo>
                <a:lnTo>
                  <a:pt x="48" y="73"/>
                </a:lnTo>
                <a:lnTo>
                  <a:pt x="48" y="73"/>
                </a:lnTo>
                <a:close/>
                <a:moveTo>
                  <a:pt x="146" y="18"/>
                </a:moveTo>
                <a:lnTo>
                  <a:pt x="24" y="18"/>
                </a:lnTo>
                <a:lnTo>
                  <a:pt x="24" y="101"/>
                </a:lnTo>
                <a:lnTo>
                  <a:pt x="146" y="101"/>
                </a:lnTo>
                <a:lnTo>
                  <a:pt x="146" y="18"/>
                </a:lnTo>
                <a:close/>
              </a:path>
            </a:pathLst>
          </a:custGeom>
          <a:solidFill>
            <a:srgbClr val="002060"/>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82" name="Freeform 9"/>
          <p:cNvSpPr>
            <a:spLocks noChangeAspect="1" noEditPoints="1" noChangeArrowheads="1"/>
          </p:cNvSpPr>
          <p:nvPr/>
        </p:nvSpPr>
        <p:spPr bwMode="auto">
          <a:xfrm>
            <a:off x="10897472" y="6180276"/>
            <a:ext cx="361886" cy="333007"/>
          </a:xfrm>
          <a:custGeom>
            <a:avLst/>
            <a:gdLst>
              <a:gd name="T0" fmla="*/ 141 w 181"/>
              <a:gd name="T1" fmla="*/ 0 h 165"/>
              <a:gd name="T2" fmla="*/ 149 w 181"/>
              <a:gd name="T3" fmla="*/ 8 h 165"/>
              <a:gd name="T4" fmla="*/ 134 w 181"/>
              <a:gd name="T5" fmla="*/ 47 h 165"/>
              <a:gd name="T6" fmla="*/ 33 w 181"/>
              <a:gd name="T7" fmla="*/ 14 h 165"/>
              <a:gd name="T8" fmla="*/ 39 w 181"/>
              <a:gd name="T9" fmla="*/ 20 h 165"/>
              <a:gd name="T10" fmla="*/ 51 w 181"/>
              <a:gd name="T11" fmla="*/ 31 h 165"/>
              <a:gd name="T12" fmla="*/ 33 w 181"/>
              <a:gd name="T13" fmla="*/ 39 h 165"/>
              <a:gd name="T14" fmla="*/ 39 w 181"/>
              <a:gd name="T15" fmla="*/ 45 h 165"/>
              <a:gd name="T16" fmla="*/ 51 w 181"/>
              <a:gd name="T17" fmla="*/ 55 h 165"/>
              <a:gd name="T18" fmla="*/ 33 w 181"/>
              <a:gd name="T19" fmla="*/ 63 h 165"/>
              <a:gd name="T20" fmla="*/ 39 w 181"/>
              <a:gd name="T21" fmla="*/ 67 h 165"/>
              <a:gd name="T22" fmla="*/ 51 w 181"/>
              <a:gd name="T23" fmla="*/ 77 h 165"/>
              <a:gd name="T24" fmla="*/ 33 w 181"/>
              <a:gd name="T25" fmla="*/ 86 h 165"/>
              <a:gd name="T26" fmla="*/ 39 w 181"/>
              <a:gd name="T27" fmla="*/ 90 h 165"/>
              <a:gd name="T28" fmla="*/ 51 w 181"/>
              <a:gd name="T29" fmla="*/ 100 h 165"/>
              <a:gd name="T30" fmla="*/ 33 w 181"/>
              <a:gd name="T31" fmla="*/ 110 h 165"/>
              <a:gd name="T32" fmla="*/ 39 w 181"/>
              <a:gd name="T33" fmla="*/ 116 h 165"/>
              <a:gd name="T34" fmla="*/ 51 w 181"/>
              <a:gd name="T35" fmla="*/ 126 h 165"/>
              <a:gd name="T36" fmla="*/ 33 w 181"/>
              <a:gd name="T37" fmla="*/ 134 h 165"/>
              <a:gd name="T38" fmla="*/ 33 w 181"/>
              <a:gd name="T39" fmla="*/ 151 h 165"/>
              <a:gd name="T40" fmla="*/ 134 w 181"/>
              <a:gd name="T41" fmla="*/ 118 h 165"/>
              <a:gd name="T42" fmla="*/ 149 w 181"/>
              <a:gd name="T43" fmla="*/ 157 h 165"/>
              <a:gd name="T44" fmla="*/ 141 w 181"/>
              <a:gd name="T45" fmla="*/ 165 h 165"/>
              <a:gd name="T46" fmla="*/ 19 w 181"/>
              <a:gd name="T47" fmla="*/ 165 h 165"/>
              <a:gd name="T48" fmla="*/ 19 w 181"/>
              <a:gd name="T49" fmla="*/ 146 h 165"/>
              <a:gd name="T50" fmla="*/ 0 w 181"/>
              <a:gd name="T51" fmla="*/ 132 h 165"/>
              <a:gd name="T52" fmla="*/ 19 w 181"/>
              <a:gd name="T53" fmla="*/ 120 h 165"/>
              <a:gd name="T54" fmla="*/ 0 w 181"/>
              <a:gd name="T55" fmla="*/ 108 h 165"/>
              <a:gd name="T56" fmla="*/ 19 w 181"/>
              <a:gd name="T57" fmla="*/ 98 h 165"/>
              <a:gd name="T58" fmla="*/ 0 w 181"/>
              <a:gd name="T59" fmla="*/ 83 h 165"/>
              <a:gd name="T60" fmla="*/ 19 w 181"/>
              <a:gd name="T61" fmla="*/ 75 h 165"/>
              <a:gd name="T62" fmla="*/ 0 w 181"/>
              <a:gd name="T63" fmla="*/ 61 h 165"/>
              <a:gd name="T64" fmla="*/ 19 w 181"/>
              <a:gd name="T65" fmla="*/ 51 h 165"/>
              <a:gd name="T66" fmla="*/ 0 w 181"/>
              <a:gd name="T67" fmla="*/ 39 h 165"/>
              <a:gd name="T68" fmla="*/ 19 w 181"/>
              <a:gd name="T69" fmla="*/ 8 h 165"/>
              <a:gd name="T70" fmla="*/ 27 w 181"/>
              <a:gd name="T71" fmla="*/ 0 h 165"/>
              <a:gd name="T72" fmla="*/ 63 w 181"/>
              <a:gd name="T73" fmla="*/ 79 h 165"/>
              <a:gd name="T74" fmla="*/ 84 w 181"/>
              <a:gd name="T75" fmla="*/ 88 h 165"/>
              <a:gd name="T76" fmla="*/ 63 w 181"/>
              <a:gd name="T77" fmla="*/ 79 h 165"/>
              <a:gd name="T78" fmla="*/ 63 w 181"/>
              <a:gd name="T79" fmla="*/ 61 h 165"/>
              <a:gd name="T80" fmla="*/ 100 w 181"/>
              <a:gd name="T81" fmla="*/ 69 h 165"/>
              <a:gd name="T82" fmla="*/ 63 w 181"/>
              <a:gd name="T83" fmla="*/ 61 h 165"/>
              <a:gd name="T84" fmla="*/ 63 w 181"/>
              <a:gd name="T85" fmla="*/ 45 h 165"/>
              <a:gd name="T86" fmla="*/ 116 w 181"/>
              <a:gd name="T87" fmla="*/ 53 h 165"/>
              <a:gd name="T88" fmla="*/ 63 w 181"/>
              <a:gd name="T89" fmla="*/ 45 h 165"/>
              <a:gd name="T90" fmla="*/ 63 w 181"/>
              <a:gd name="T91" fmla="*/ 29 h 165"/>
              <a:gd name="T92" fmla="*/ 116 w 181"/>
              <a:gd name="T93" fmla="*/ 35 h 165"/>
              <a:gd name="T94" fmla="*/ 63 w 181"/>
              <a:gd name="T95" fmla="*/ 29 h 165"/>
              <a:gd name="T96" fmla="*/ 84 w 181"/>
              <a:gd name="T97" fmla="*/ 130 h 165"/>
              <a:gd name="T98" fmla="*/ 106 w 181"/>
              <a:gd name="T99" fmla="*/ 130 h 165"/>
              <a:gd name="T100" fmla="*/ 86 w 181"/>
              <a:gd name="T101" fmla="*/ 108 h 165"/>
              <a:gd name="T102" fmla="*/ 84 w 181"/>
              <a:gd name="T103" fmla="*/ 130 h 165"/>
              <a:gd name="T104" fmla="*/ 161 w 181"/>
              <a:gd name="T105" fmla="*/ 37 h 165"/>
              <a:gd name="T106" fmla="*/ 116 w 181"/>
              <a:gd name="T107" fmla="*/ 120 h 165"/>
              <a:gd name="T108" fmla="*/ 161 w 181"/>
              <a:gd name="T109" fmla="*/ 37 h 16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1"/>
              <a:gd name="T166" fmla="*/ 0 h 165"/>
              <a:gd name="T167" fmla="*/ 181 w 181"/>
              <a:gd name="T168" fmla="*/ 165 h 16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1" h="165">
                <a:moveTo>
                  <a:pt x="27" y="0"/>
                </a:moveTo>
                <a:lnTo>
                  <a:pt x="141" y="0"/>
                </a:lnTo>
                <a:lnTo>
                  <a:pt x="149" y="0"/>
                </a:lnTo>
                <a:lnTo>
                  <a:pt x="149" y="8"/>
                </a:lnTo>
                <a:lnTo>
                  <a:pt x="149" y="35"/>
                </a:lnTo>
                <a:lnTo>
                  <a:pt x="134" y="47"/>
                </a:lnTo>
                <a:lnTo>
                  <a:pt x="134" y="14"/>
                </a:lnTo>
                <a:lnTo>
                  <a:pt x="33" y="14"/>
                </a:lnTo>
                <a:lnTo>
                  <a:pt x="33" y="25"/>
                </a:lnTo>
                <a:lnTo>
                  <a:pt x="39" y="20"/>
                </a:lnTo>
                <a:lnTo>
                  <a:pt x="47" y="18"/>
                </a:lnTo>
                <a:lnTo>
                  <a:pt x="51" y="31"/>
                </a:lnTo>
                <a:lnTo>
                  <a:pt x="45" y="35"/>
                </a:lnTo>
                <a:lnTo>
                  <a:pt x="33" y="39"/>
                </a:lnTo>
                <a:lnTo>
                  <a:pt x="33" y="47"/>
                </a:lnTo>
                <a:lnTo>
                  <a:pt x="39" y="45"/>
                </a:lnTo>
                <a:lnTo>
                  <a:pt x="47" y="41"/>
                </a:lnTo>
                <a:lnTo>
                  <a:pt x="51" y="55"/>
                </a:lnTo>
                <a:lnTo>
                  <a:pt x="45" y="57"/>
                </a:lnTo>
                <a:lnTo>
                  <a:pt x="33" y="63"/>
                </a:lnTo>
                <a:lnTo>
                  <a:pt x="33" y="71"/>
                </a:lnTo>
                <a:lnTo>
                  <a:pt x="39" y="67"/>
                </a:lnTo>
                <a:lnTo>
                  <a:pt x="47" y="65"/>
                </a:lnTo>
                <a:lnTo>
                  <a:pt x="51" y="77"/>
                </a:lnTo>
                <a:lnTo>
                  <a:pt x="45" y="81"/>
                </a:lnTo>
                <a:lnTo>
                  <a:pt x="33" y="86"/>
                </a:lnTo>
                <a:lnTo>
                  <a:pt x="33" y="94"/>
                </a:lnTo>
                <a:lnTo>
                  <a:pt x="39" y="90"/>
                </a:lnTo>
                <a:lnTo>
                  <a:pt x="47" y="88"/>
                </a:lnTo>
                <a:lnTo>
                  <a:pt x="51" y="100"/>
                </a:lnTo>
                <a:lnTo>
                  <a:pt x="45" y="104"/>
                </a:lnTo>
                <a:lnTo>
                  <a:pt x="33" y="110"/>
                </a:lnTo>
                <a:lnTo>
                  <a:pt x="33" y="118"/>
                </a:lnTo>
                <a:lnTo>
                  <a:pt x="39" y="116"/>
                </a:lnTo>
                <a:lnTo>
                  <a:pt x="47" y="112"/>
                </a:lnTo>
                <a:lnTo>
                  <a:pt x="51" y="126"/>
                </a:lnTo>
                <a:lnTo>
                  <a:pt x="45" y="128"/>
                </a:lnTo>
                <a:lnTo>
                  <a:pt x="33" y="134"/>
                </a:lnTo>
                <a:lnTo>
                  <a:pt x="33" y="146"/>
                </a:lnTo>
                <a:lnTo>
                  <a:pt x="33" y="151"/>
                </a:lnTo>
                <a:lnTo>
                  <a:pt x="134" y="151"/>
                </a:lnTo>
                <a:lnTo>
                  <a:pt x="134" y="118"/>
                </a:lnTo>
                <a:lnTo>
                  <a:pt x="149" y="106"/>
                </a:lnTo>
                <a:lnTo>
                  <a:pt x="149" y="157"/>
                </a:lnTo>
                <a:lnTo>
                  <a:pt x="149" y="165"/>
                </a:lnTo>
                <a:lnTo>
                  <a:pt x="141" y="165"/>
                </a:lnTo>
                <a:lnTo>
                  <a:pt x="27" y="165"/>
                </a:lnTo>
                <a:lnTo>
                  <a:pt x="19" y="165"/>
                </a:lnTo>
                <a:lnTo>
                  <a:pt x="19" y="157"/>
                </a:lnTo>
                <a:lnTo>
                  <a:pt x="19" y="146"/>
                </a:lnTo>
                <a:lnTo>
                  <a:pt x="4" y="146"/>
                </a:lnTo>
                <a:lnTo>
                  <a:pt x="0" y="132"/>
                </a:lnTo>
                <a:lnTo>
                  <a:pt x="19" y="124"/>
                </a:lnTo>
                <a:lnTo>
                  <a:pt x="19" y="120"/>
                </a:lnTo>
                <a:lnTo>
                  <a:pt x="4" y="120"/>
                </a:lnTo>
                <a:lnTo>
                  <a:pt x="0" y="108"/>
                </a:lnTo>
                <a:lnTo>
                  <a:pt x="19" y="100"/>
                </a:lnTo>
                <a:lnTo>
                  <a:pt x="19" y="98"/>
                </a:lnTo>
                <a:lnTo>
                  <a:pt x="4" y="98"/>
                </a:lnTo>
                <a:lnTo>
                  <a:pt x="0" y="83"/>
                </a:lnTo>
                <a:lnTo>
                  <a:pt x="19" y="77"/>
                </a:lnTo>
                <a:lnTo>
                  <a:pt x="19" y="75"/>
                </a:lnTo>
                <a:lnTo>
                  <a:pt x="4" y="75"/>
                </a:lnTo>
                <a:lnTo>
                  <a:pt x="0" y="61"/>
                </a:lnTo>
                <a:lnTo>
                  <a:pt x="19" y="53"/>
                </a:lnTo>
                <a:lnTo>
                  <a:pt x="19" y="51"/>
                </a:lnTo>
                <a:lnTo>
                  <a:pt x="4" y="51"/>
                </a:lnTo>
                <a:lnTo>
                  <a:pt x="0" y="39"/>
                </a:lnTo>
                <a:lnTo>
                  <a:pt x="19" y="31"/>
                </a:lnTo>
                <a:lnTo>
                  <a:pt x="19" y="8"/>
                </a:lnTo>
                <a:lnTo>
                  <a:pt x="19" y="0"/>
                </a:lnTo>
                <a:lnTo>
                  <a:pt x="27" y="0"/>
                </a:lnTo>
                <a:lnTo>
                  <a:pt x="27" y="0"/>
                </a:lnTo>
                <a:close/>
                <a:moveTo>
                  <a:pt x="63" y="79"/>
                </a:moveTo>
                <a:lnTo>
                  <a:pt x="63" y="88"/>
                </a:lnTo>
                <a:lnTo>
                  <a:pt x="84" y="88"/>
                </a:lnTo>
                <a:lnTo>
                  <a:pt x="84" y="79"/>
                </a:lnTo>
                <a:lnTo>
                  <a:pt x="63" y="79"/>
                </a:lnTo>
                <a:lnTo>
                  <a:pt x="63" y="79"/>
                </a:lnTo>
                <a:close/>
                <a:moveTo>
                  <a:pt x="63" y="61"/>
                </a:moveTo>
                <a:lnTo>
                  <a:pt x="63" y="69"/>
                </a:lnTo>
                <a:lnTo>
                  <a:pt x="100" y="69"/>
                </a:lnTo>
                <a:lnTo>
                  <a:pt x="100" y="61"/>
                </a:lnTo>
                <a:lnTo>
                  <a:pt x="63" y="61"/>
                </a:lnTo>
                <a:lnTo>
                  <a:pt x="63" y="61"/>
                </a:lnTo>
                <a:close/>
                <a:moveTo>
                  <a:pt x="63" y="45"/>
                </a:moveTo>
                <a:lnTo>
                  <a:pt x="63" y="53"/>
                </a:lnTo>
                <a:lnTo>
                  <a:pt x="116" y="53"/>
                </a:lnTo>
                <a:lnTo>
                  <a:pt x="116" y="45"/>
                </a:lnTo>
                <a:lnTo>
                  <a:pt x="63" y="45"/>
                </a:lnTo>
                <a:lnTo>
                  <a:pt x="63" y="45"/>
                </a:lnTo>
                <a:close/>
                <a:moveTo>
                  <a:pt x="63" y="29"/>
                </a:moveTo>
                <a:lnTo>
                  <a:pt x="63" y="35"/>
                </a:lnTo>
                <a:lnTo>
                  <a:pt x="116" y="35"/>
                </a:lnTo>
                <a:lnTo>
                  <a:pt x="116" y="29"/>
                </a:lnTo>
                <a:lnTo>
                  <a:pt x="63" y="29"/>
                </a:lnTo>
                <a:lnTo>
                  <a:pt x="63" y="29"/>
                </a:lnTo>
                <a:close/>
                <a:moveTo>
                  <a:pt x="84" y="130"/>
                </a:moveTo>
                <a:lnTo>
                  <a:pt x="96" y="130"/>
                </a:lnTo>
                <a:lnTo>
                  <a:pt x="106" y="130"/>
                </a:lnTo>
                <a:lnTo>
                  <a:pt x="96" y="118"/>
                </a:lnTo>
                <a:lnTo>
                  <a:pt x="86" y="108"/>
                </a:lnTo>
                <a:lnTo>
                  <a:pt x="86" y="120"/>
                </a:lnTo>
                <a:lnTo>
                  <a:pt x="84" y="130"/>
                </a:lnTo>
                <a:lnTo>
                  <a:pt x="84" y="130"/>
                </a:lnTo>
                <a:close/>
                <a:moveTo>
                  <a:pt x="161" y="37"/>
                </a:moveTo>
                <a:lnTo>
                  <a:pt x="96" y="100"/>
                </a:lnTo>
                <a:lnTo>
                  <a:pt x="116" y="120"/>
                </a:lnTo>
                <a:lnTo>
                  <a:pt x="181" y="57"/>
                </a:lnTo>
                <a:lnTo>
                  <a:pt x="161" y="37"/>
                </a:lnTo>
                <a:close/>
              </a:path>
            </a:pathLst>
          </a:custGeom>
          <a:solidFill>
            <a:srgbClr val="002060"/>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pic>
        <p:nvPicPr>
          <p:cNvPr id="2" name="Bruno Mars - The Lazy Song">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824482" y="707541"/>
            <a:ext cx="609600" cy="609600"/>
          </a:xfrm>
          <a:prstGeom prst="rect">
            <a:avLst/>
          </a:prstGeom>
        </p:spPr>
      </p:pic>
      <p:pic>
        <p:nvPicPr>
          <p:cNvPr id="3" name="图片 2" descr="untitled.png为企鹅"/>
          <p:cNvPicPr>
            <a:picLocks noChangeAspect="1"/>
          </p:cNvPicPr>
          <p:nvPr/>
        </p:nvPicPr>
        <p:blipFill>
          <a:blip r:embed="rId6"/>
          <a:stretch>
            <a:fillRect/>
          </a:stretch>
        </p:blipFill>
        <p:spPr>
          <a:xfrm>
            <a:off x="-414655" y="1815465"/>
            <a:ext cx="4762500" cy="3000375"/>
          </a:xfrm>
          <a:prstGeom prst="rect">
            <a:avLst/>
          </a:prstGeom>
        </p:spPr>
      </p:pic>
      <p:grpSp>
        <p:nvGrpSpPr>
          <p:cNvPr id="145" name="组合 144"/>
          <p:cNvGrpSpPr/>
          <p:nvPr/>
        </p:nvGrpSpPr>
        <p:grpSpPr>
          <a:xfrm>
            <a:off x="3875558" y="1404214"/>
            <a:ext cx="831871" cy="831871"/>
            <a:chOff x="304800" y="673100"/>
            <a:chExt cx="4000500" cy="4000500"/>
          </a:xfrm>
          <a:effectLst>
            <a:outerShdw blurRad="317500" dist="190500" dir="8100000" algn="tr" rotWithShape="0">
              <a:prstClr val="black">
                <a:alpha val="50000"/>
              </a:prstClr>
            </a:outerShdw>
          </a:effectLst>
        </p:grpSpPr>
        <p:sp>
          <p:nvSpPr>
            <p:cNvPr id="146" name="同心圆 145"/>
            <p:cNvSpPr/>
            <p:nvPr/>
          </p:nvSpPr>
          <p:spPr>
            <a:xfrm>
              <a:off x="304800" y="673100"/>
              <a:ext cx="4000500" cy="4000500"/>
            </a:xfrm>
            <a:prstGeom prst="donut">
              <a:avLst>
                <a:gd name="adj" fmla="val 4879"/>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7" name="椭圆 14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48" name="组合 147"/>
          <p:cNvGrpSpPr/>
          <p:nvPr/>
        </p:nvGrpSpPr>
        <p:grpSpPr>
          <a:xfrm>
            <a:off x="1023532" y="5157419"/>
            <a:ext cx="293036" cy="293036"/>
            <a:chOff x="304800" y="673100"/>
            <a:chExt cx="4000500" cy="4000500"/>
          </a:xfrm>
          <a:effectLst>
            <a:outerShdw blurRad="381000" dist="152400" dir="8100000" algn="tr" rotWithShape="0">
              <a:prstClr val="black">
                <a:alpha val="70000"/>
              </a:prstClr>
            </a:outerShdw>
          </a:effectLst>
        </p:grpSpPr>
        <p:sp>
          <p:nvSpPr>
            <p:cNvPr id="149" name="同心圆 14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50" name="椭圆 149"/>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54" name="椭圆 153"/>
          <p:cNvSpPr/>
          <p:nvPr/>
        </p:nvSpPr>
        <p:spPr>
          <a:xfrm>
            <a:off x="3230796" y="1147769"/>
            <a:ext cx="366369" cy="366369"/>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161" name="组合 160"/>
          <p:cNvGrpSpPr/>
          <p:nvPr/>
        </p:nvGrpSpPr>
        <p:grpSpPr>
          <a:xfrm>
            <a:off x="3382131" y="3909908"/>
            <a:ext cx="2611651" cy="2611651"/>
            <a:chOff x="304800" y="673100"/>
            <a:chExt cx="4000500" cy="4000500"/>
          </a:xfrm>
          <a:effectLst>
            <a:outerShdw blurRad="444500" dist="254000" dir="8100000" algn="tr" rotWithShape="0">
              <a:prstClr val="black">
                <a:alpha val="50000"/>
              </a:prstClr>
            </a:outerShdw>
          </a:effectLst>
        </p:grpSpPr>
        <p:sp>
          <p:nvSpPr>
            <p:cNvPr id="162" name="同心圆 16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63" name="椭圆 16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Tree>
  </p:cSld>
  <p:clrMapOvr>
    <a:masterClrMapping/>
  </p:clrMapOvr>
  <p:transition spd="slow" advClick="0" advTm="6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par>
                                <p:cTn id="7" presetID="49" presetClass="entr" presetSubtype="0" decel="100000" fill="hold" grpId="0" nodeType="withEffect">
                                  <p:stCondLst>
                                    <p:cond delay="0"/>
                                  </p:stCondLst>
                                  <p:childTnLst>
                                    <p:set>
                                      <p:cBhvr>
                                        <p:cTn id="8" dur="1" fill="hold">
                                          <p:stCondLst>
                                            <p:cond delay="0"/>
                                          </p:stCondLst>
                                        </p:cTn>
                                        <p:tgtEl>
                                          <p:spTgt spid="51"/>
                                        </p:tgtEl>
                                        <p:attrNameLst>
                                          <p:attrName>style.visibility</p:attrName>
                                        </p:attrNameLst>
                                      </p:cBhvr>
                                      <p:to>
                                        <p:strVal val="visible"/>
                                      </p:to>
                                    </p:set>
                                    <p:anim calcmode="lin" valueType="num">
                                      <p:cBhvr>
                                        <p:cTn id="9" dur="500" fill="hold"/>
                                        <p:tgtEl>
                                          <p:spTgt spid="51"/>
                                        </p:tgtEl>
                                        <p:attrNameLst>
                                          <p:attrName>ppt_w</p:attrName>
                                        </p:attrNameLst>
                                      </p:cBhvr>
                                      <p:tavLst>
                                        <p:tav tm="0">
                                          <p:val>
                                            <p:fltVal val="0"/>
                                          </p:val>
                                        </p:tav>
                                        <p:tav tm="100000">
                                          <p:val>
                                            <p:strVal val="#ppt_w"/>
                                          </p:val>
                                        </p:tav>
                                      </p:tavLst>
                                    </p:anim>
                                    <p:anim calcmode="lin" valueType="num">
                                      <p:cBhvr>
                                        <p:cTn id="10" dur="500" fill="hold"/>
                                        <p:tgtEl>
                                          <p:spTgt spid="51"/>
                                        </p:tgtEl>
                                        <p:attrNameLst>
                                          <p:attrName>ppt_h</p:attrName>
                                        </p:attrNameLst>
                                      </p:cBhvr>
                                      <p:tavLst>
                                        <p:tav tm="0">
                                          <p:val>
                                            <p:fltVal val="0"/>
                                          </p:val>
                                        </p:tav>
                                        <p:tav tm="100000">
                                          <p:val>
                                            <p:strVal val="#ppt_h"/>
                                          </p:val>
                                        </p:tav>
                                      </p:tavLst>
                                    </p:anim>
                                    <p:anim calcmode="lin" valueType="num">
                                      <p:cBhvr>
                                        <p:cTn id="11" dur="500" fill="hold"/>
                                        <p:tgtEl>
                                          <p:spTgt spid="51"/>
                                        </p:tgtEl>
                                        <p:attrNameLst>
                                          <p:attrName>style.rotation</p:attrName>
                                        </p:attrNameLst>
                                      </p:cBhvr>
                                      <p:tavLst>
                                        <p:tav tm="0">
                                          <p:val>
                                            <p:fltVal val="360"/>
                                          </p:val>
                                        </p:tav>
                                        <p:tav tm="100000">
                                          <p:val>
                                            <p:fltVal val="0"/>
                                          </p:val>
                                        </p:tav>
                                      </p:tavLst>
                                    </p:anim>
                                    <p:animEffect transition="in" filter="fade">
                                      <p:cBhvr>
                                        <p:cTn id="12" dur="500"/>
                                        <p:tgtEl>
                                          <p:spTgt spid="51"/>
                                        </p:tgtEl>
                                      </p:cBhvr>
                                    </p:animEffect>
                                  </p:childTnLst>
                                </p:cTn>
                              </p:par>
                            </p:childTnLst>
                          </p:cTn>
                        </p:par>
                        <p:par>
                          <p:cTn id="13" fill="hold">
                            <p:stCondLst>
                              <p:cond delay="0"/>
                            </p:stCondLst>
                            <p:childTnLst>
                              <p:par>
                                <p:cTn id="14" presetID="2" presetClass="entr" presetSubtype="4" fill="hold" grpId="0" nodeType="afterEffect">
                                  <p:stCondLst>
                                    <p:cond delay="0"/>
                                  </p:stCondLst>
                                  <p:iterate type="lt">
                                    <p:tmPct val="10000"/>
                                  </p:iterate>
                                  <p:childTnLst>
                                    <p:set>
                                      <p:cBhvr>
                                        <p:cTn id="15" dur="1" fill="hold">
                                          <p:stCondLst>
                                            <p:cond delay="0"/>
                                          </p:stCondLst>
                                        </p:cTn>
                                        <p:tgtEl>
                                          <p:spTgt spid="58"/>
                                        </p:tgtEl>
                                        <p:attrNameLst>
                                          <p:attrName>style.visibility</p:attrName>
                                        </p:attrNameLst>
                                      </p:cBhvr>
                                      <p:to>
                                        <p:strVal val="visible"/>
                                      </p:to>
                                    </p:set>
                                    <p:anim calcmode="lin" valueType="num">
                                      <p:cBhvr additive="base">
                                        <p:cTn id="16" dur="500" fill="hold"/>
                                        <p:tgtEl>
                                          <p:spTgt spid="58"/>
                                        </p:tgtEl>
                                        <p:attrNameLst>
                                          <p:attrName>ppt_x</p:attrName>
                                        </p:attrNameLst>
                                      </p:cBhvr>
                                      <p:tavLst>
                                        <p:tav tm="0">
                                          <p:val>
                                            <p:strVal val="#ppt_x"/>
                                          </p:val>
                                        </p:tav>
                                        <p:tav tm="100000">
                                          <p:val>
                                            <p:strVal val="#ppt_x"/>
                                          </p:val>
                                        </p:tav>
                                      </p:tavLst>
                                    </p:anim>
                                    <p:anim calcmode="lin" valueType="num">
                                      <p:cBhvr additive="base">
                                        <p:cTn id="17" dur="500" fill="hold"/>
                                        <p:tgtEl>
                                          <p:spTgt spid="58"/>
                                        </p:tgtEl>
                                        <p:attrNameLst>
                                          <p:attrName>ppt_y</p:attrName>
                                        </p:attrNameLst>
                                      </p:cBhvr>
                                      <p:tavLst>
                                        <p:tav tm="0">
                                          <p:val>
                                            <p:strVal val="1+#ppt_h/2"/>
                                          </p:val>
                                        </p:tav>
                                        <p:tav tm="100000">
                                          <p:val>
                                            <p:strVal val="#ppt_y"/>
                                          </p:val>
                                        </p:tav>
                                      </p:tavLst>
                                    </p:anim>
                                  </p:childTnLst>
                                </p:cTn>
                              </p:par>
                            </p:childTnLst>
                          </p:cTn>
                        </p:par>
                        <p:par>
                          <p:cTn id="18" fill="hold">
                            <p:stCondLst>
                              <p:cond delay="899"/>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59">
                                            <p:txEl>
                                              <p:pRg st="0" end="0"/>
                                            </p:txEl>
                                          </p:spTgt>
                                        </p:tgtEl>
                                        <p:attrNameLst>
                                          <p:attrName>style.visibility</p:attrName>
                                        </p:attrNameLst>
                                      </p:cBhvr>
                                      <p:to>
                                        <p:strVal val="visible"/>
                                      </p:to>
                                    </p:set>
                                    <p:anim calcmode="lin" valueType="num">
                                      <p:cBhvr>
                                        <p:cTn id="21" dur="500" fill="hold"/>
                                        <p:tgtEl>
                                          <p:spTgt spid="5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59">
                                            <p:txEl>
                                              <p:pRg st="0" end="0"/>
                                            </p:txEl>
                                          </p:spTgt>
                                        </p:tgtEl>
                                        <p:attrNameLst>
                                          <p:attrName>ppt_y</p:attrName>
                                        </p:attrNameLst>
                                      </p:cBhvr>
                                      <p:tavLst>
                                        <p:tav tm="0">
                                          <p:val>
                                            <p:strVal val="#ppt_y"/>
                                          </p:val>
                                        </p:tav>
                                        <p:tav tm="100000">
                                          <p:val>
                                            <p:strVal val="#ppt_y"/>
                                          </p:val>
                                        </p:tav>
                                      </p:tavLst>
                                    </p:anim>
                                    <p:anim calcmode="lin" valueType="num">
                                      <p:cBhvr>
                                        <p:cTn id="23" dur="500" fill="hold"/>
                                        <p:tgtEl>
                                          <p:spTgt spid="5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5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59">
                                            <p:txEl>
                                              <p:pRg st="0" end="0"/>
                                            </p:txEl>
                                          </p:spTgt>
                                        </p:tgtEl>
                                      </p:cBhvr>
                                    </p:animEffect>
                                  </p:childTnLst>
                                </p:cTn>
                              </p:par>
                            </p:childTnLst>
                          </p:cTn>
                        </p:par>
                        <p:par>
                          <p:cTn id="26" fill="hold">
                            <p:stCondLst>
                              <p:cond delay="2500"/>
                            </p:stCondLst>
                            <p:childTnLst>
                              <p:par>
                                <p:cTn id="27" presetID="49" presetClass="entr" presetSubtype="0" decel="100000" fill="hold"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 calcmode="lin" valueType="num">
                                      <p:cBhvr>
                                        <p:cTn id="31" dur="500" fill="hold"/>
                                        <p:tgtEl>
                                          <p:spTgt spid="60"/>
                                        </p:tgtEl>
                                        <p:attrNameLst>
                                          <p:attrName>style.rotation</p:attrName>
                                        </p:attrNameLst>
                                      </p:cBhvr>
                                      <p:tavLst>
                                        <p:tav tm="0">
                                          <p:val>
                                            <p:fltVal val="360"/>
                                          </p:val>
                                        </p:tav>
                                        <p:tav tm="100000">
                                          <p:val>
                                            <p:fltVal val="0"/>
                                          </p:val>
                                        </p:tav>
                                      </p:tavLst>
                                    </p:anim>
                                    <p:animEffect transition="in" filter="fade">
                                      <p:cBhvr>
                                        <p:cTn id="32" dur="500"/>
                                        <p:tgtEl>
                                          <p:spTgt spid="60"/>
                                        </p:tgtEl>
                                      </p:cBhvr>
                                    </p:animEffect>
                                  </p:childTnLst>
                                </p:cTn>
                              </p:par>
                              <p:par>
                                <p:cTn id="33" presetID="49" presetClass="entr" presetSubtype="0" decel="100000" fill="hold" nodeType="withEffect">
                                  <p:stCondLst>
                                    <p:cond delay="0"/>
                                  </p:stCondLst>
                                  <p:childTnLst>
                                    <p:set>
                                      <p:cBhvr>
                                        <p:cTn id="34" dur="1" fill="hold">
                                          <p:stCondLst>
                                            <p:cond delay="0"/>
                                          </p:stCondLst>
                                        </p:cTn>
                                        <p:tgtEl>
                                          <p:spTgt spid="66"/>
                                        </p:tgtEl>
                                        <p:attrNameLst>
                                          <p:attrName>style.visibility</p:attrName>
                                        </p:attrNameLst>
                                      </p:cBhvr>
                                      <p:to>
                                        <p:strVal val="visible"/>
                                      </p:to>
                                    </p:set>
                                    <p:anim calcmode="lin" valueType="num">
                                      <p:cBhvr>
                                        <p:cTn id="35" dur="500" fill="hold"/>
                                        <p:tgtEl>
                                          <p:spTgt spid="66"/>
                                        </p:tgtEl>
                                        <p:attrNameLst>
                                          <p:attrName>ppt_w</p:attrName>
                                        </p:attrNameLst>
                                      </p:cBhvr>
                                      <p:tavLst>
                                        <p:tav tm="0">
                                          <p:val>
                                            <p:fltVal val="0"/>
                                          </p:val>
                                        </p:tav>
                                        <p:tav tm="100000">
                                          <p:val>
                                            <p:strVal val="#ppt_w"/>
                                          </p:val>
                                        </p:tav>
                                      </p:tavLst>
                                    </p:anim>
                                    <p:anim calcmode="lin" valueType="num">
                                      <p:cBhvr>
                                        <p:cTn id="36" dur="500" fill="hold"/>
                                        <p:tgtEl>
                                          <p:spTgt spid="66"/>
                                        </p:tgtEl>
                                        <p:attrNameLst>
                                          <p:attrName>ppt_h</p:attrName>
                                        </p:attrNameLst>
                                      </p:cBhvr>
                                      <p:tavLst>
                                        <p:tav tm="0">
                                          <p:val>
                                            <p:fltVal val="0"/>
                                          </p:val>
                                        </p:tav>
                                        <p:tav tm="100000">
                                          <p:val>
                                            <p:strVal val="#ppt_h"/>
                                          </p:val>
                                        </p:tav>
                                      </p:tavLst>
                                    </p:anim>
                                    <p:anim calcmode="lin" valueType="num">
                                      <p:cBhvr>
                                        <p:cTn id="37" dur="500" fill="hold"/>
                                        <p:tgtEl>
                                          <p:spTgt spid="66"/>
                                        </p:tgtEl>
                                        <p:attrNameLst>
                                          <p:attrName>style.rotation</p:attrName>
                                        </p:attrNameLst>
                                      </p:cBhvr>
                                      <p:tavLst>
                                        <p:tav tm="0">
                                          <p:val>
                                            <p:fltVal val="360"/>
                                          </p:val>
                                        </p:tav>
                                        <p:tav tm="100000">
                                          <p:val>
                                            <p:fltVal val="0"/>
                                          </p:val>
                                        </p:tav>
                                      </p:tavLst>
                                    </p:anim>
                                    <p:animEffect transition="in" filter="fade">
                                      <p:cBhvr>
                                        <p:cTn id="38" dur="500"/>
                                        <p:tgtEl>
                                          <p:spTgt spid="66"/>
                                        </p:tgtEl>
                                      </p:cBhvr>
                                    </p:animEffect>
                                  </p:childTnLst>
                                </p:cTn>
                              </p:par>
                              <p:par>
                                <p:cTn id="39" presetID="49" presetClass="entr" presetSubtype="0" decel="100000" fill="hold" nodeType="withEffect">
                                  <p:stCondLst>
                                    <p:cond delay="0"/>
                                  </p:stCondLst>
                                  <p:childTnLst>
                                    <p:set>
                                      <p:cBhvr>
                                        <p:cTn id="40" dur="1" fill="hold">
                                          <p:stCondLst>
                                            <p:cond delay="0"/>
                                          </p:stCondLst>
                                        </p:cTn>
                                        <p:tgtEl>
                                          <p:spTgt spid="69"/>
                                        </p:tgtEl>
                                        <p:attrNameLst>
                                          <p:attrName>style.visibility</p:attrName>
                                        </p:attrNameLst>
                                      </p:cBhvr>
                                      <p:to>
                                        <p:strVal val="visible"/>
                                      </p:to>
                                    </p:set>
                                    <p:anim calcmode="lin" valueType="num">
                                      <p:cBhvr>
                                        <p:cTn id="41" dur="500" fill="hold"/>
                                        <p:tgtEl>
                                          <p:spTgt spid="69"/>
                                        </p:tgtEl>
                                        <p:attrNameLst>
                                          <p:attrName>ppt_w</p:attrName>
                                        </p:attrNameLst>
                                      </p:cBhvr>
                                      <p:tavLst>
                                        <p:tav tm="0">
                                          <p:val>
                                            <p:fltVal val="0"/>
                                          </p:val>
                                        </p:tav>
                                        <p:tav tm="100000">
                                          <p:val>
                                            <p:strVal val="#ppt_w"/>
                                          </p:val>
                                        </p:tav>
                                      </p:tavLst>
                                    </p:anim>
                                    <p:anim calcmode="lin" valueType="num">
                                      <p:cBhvr>
                                        <p:cTn id="42" dur="500" fill="hold"/>
                                        <p:tgtEl>
                                          <p:spTgt spid="69"/>
                                        </p:tgtEl>
                                        <p:attrNameLst>
                                          <p:attrName>ppt_h</p:attrName>
                                        </p:attrNameLst>
                                      </p:cBhvr>
                                      <p:tavLst>
                                        <p:tav tm="0">
                                          <p:val>
                                            <p:fltVal val="0"/>
                                          </p:val>
                                        </p:tav>
                                        <p:tav tm="100000">
                                          <p:val>
                                            <p:strVal val="#ppt_h"/>
                                          </p:val>
                                        </p:tav>
                                      </p:tavLst>
                                    </p:anim>
                                    <p:anim calcmode="lin" valueType="num">
                                      <p:cBhvr>
                                        <p:cTn id="43" dur="500" fill="hold"/>
                                        <p:tgtEl>
                                          <p:spTgt spid="69"/>
                                        </p:tgtEl>
                                        <p:attrNameLst>
                                          <p:attrName>style.rotation</p:attrName>
                                        </p:attrNameLst>
                                      </p:cBhvr>
                                      <p:tavLst>
                                        <p:tav tm="0">
                                          <p:val>
                                            <p:fltVal val="360"/>
                                          </p:val>
                                        </p:tav>
                                        <p:tav tm="100000">
                                          <p:val>
                                            <p:fltVal val="0"/>
                                          </p:val>
                                        </p:tav>
                                      </p:tavLst>
                                    </p:anim>
                                    <p:animEffect transition="in" filter="fade">
                                      <p:cBhvr>
                                        <p:cTn id="44" dur="500"/>
                                        <p:tgtEl>
                                          <p:spTgt spid="69"/>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81"/>
                                        </p:tgtEl>
                                        <p:attrNameLst>
                                          <p:attrName>style.visibility</p:attrName>
                                        </p:attrNameLst>
                                      </p:cBhvr>
                                      <p:to>
                                        <p:strVal val="visible"/>
                                      </p:to>
                                    </p:set>
                                    <p:anim calcmode="lin" valueType="num">
                                      <p:cBhvr>
                                        <p:cTn id="47" dur="500" fill="hold"/>
                                        <p:tgtEl>
                                          <p:spTgt spid="81"/>
                                        </p:tgtEl>
                                        <p:attrNameLst>
                                          <p:attrName>ppt_w</p:attrName>
                                        </p:attrNameLst>
                                      </p:cBhvr>
                                      <p:tavLst>
                                        <p:tav tm="0">
                                          <p:val>
                                            <p:fltVal val="0"/>
                                          </p:val>
                                        </p:tav>
                                        <p:tav tm="100000">
                                          <p:val>
                                            <p:strVal val="#ppt_w"/>
                                          </p:val>
                                        </p:tav>
                                      </p:tavLst>
                                    </p:anim>
                                    <p:anim calcmode="lin" valueType="num">
                                      <p:cBhvr>
                                        <p:cTn id="48" dur="500" fill="hold"/>
                                        <p:tgtEl>
                                          <p:spTgt spid="81"/>
                                        </p:tgtEl>
                                        <p:attrNameLst>
                                          <p:attrName>ppt_h</p:attrName>
                                        </p:attrNameLst>
                                      </p:cBhvr>
                                      <p:tavLst>
                                        <p:tav tm="0">
                                          <p:val>
                                            <p:fltVal val="0"/>
                                          </p:val>
                                        </p:tav>
                                        <p:tav tm="100000">
                                          <p:val>
                                            <p:strVal val="#ppt_h"/>
                                          </p:val>
                                        </p:tav>
                                      </p:tavLst>
                                    </p:anim>
                                    <p:anim calcmode="lin" valueType="num">
                                      <p:cBhvr>
                                        <p:cTn id="49" dur="500" fill="hold"/>
                                        <p:tgtEl>
                                          <p:spTgt spid="81"/>
                                        </p:tgtEl>
                                        <p:attrNameLst>
                                          <p:attrName>style.rotation</p:attrName>
                                        </p:attrNameLst>
                                      </p:cBhvr>
                                      <p:tavLst>
                                        <p:tav tm="0">
                                          <p:val>
                                            <p:fltVal val="360"/>
                                          </p:val>
                                        </p:tav>
                                        <p:tav tm="100000">
                                          <p:val>
                                            <p:fltVal val="0"/>
                                          </p:val>
                                        </p:tav>
                                      </p:tavLst>
                                    </p:anim>
                                    <p:animEffect transition="in" filter="fade">
                                      <p:cBhvr>
                                        <p:cTn id="50" dur="500"/>
                                        <p:tgtEl>
                                          <p:spTgt spid="81"/>
                                        </p:tgtEl>
                                      </p:cBhvr>
                                    </p:animEffect>
                                  </p:childTnLst>
                                </p:cTn>
                              </p:par>
                              <p:par>
                                <p:cTn id="51" presetID="49" presetClass="entr" presetSubtype="0" decel="100000" fill="hold" grpId="0" nodeType="withEffect">
                                  <p:stCondLst>
                                    <p:cond delay="0"/>
                                  </p:stCondLst>
                                  <p:childTnLst>
                                    <p:set>
                                      <p:cBhvr>
                                        <p:cTn id="52" dur="1" fill="hold">
                                          <p:stCondLst>
                                            <p:cond delay="0"/>
                                          </p:stCondLst>
                                        </p:cTn>
                                        <p:tgtEl>
                                          <p:spTgt spid="82"/>
                                        </p:tgtEl>
                                        <p:attrNameLst>
                                          <p:attrName>style.visibility</p:attrName>
                                        </p:attrNameLst>
                                      </p:cBhvr>
                                      <p:to>
                                        <p:strVal val="visible"/>
                                      </p:to>
                                    </p:set>
                                    <p:anim calcmode="lin" valueType="num">
                                      <p:cBhvr>
                                        <p:cTn id="53" dur="500" fill="hold"/>
                                        <p:tgtEl>
                                          <p:spTgt spid="82"/>
                                        </p:tgtEl>
                                        <p:attrNameLst>
                                          <p:attrName>ppt_w</p:attrName>
                                        </p:attrNameLst>
                                      </p:cBhvr>
                                      <p:tavLst>
                                        <p:tav tm="0">
                                          <p:val>
                                            <p:fltVal val="0"/>
                                          </p:val>
                                        </p:tav>
                                        <p:tav tm="100000">
                                          <p:val>
                                            <p:strVal val="#ppt_w"/>
                                          </p:val>
                                        </p:tav>
                                      </p:tavLst>
                                    </p:anim>
                                    <p:anim calcmode="lin" valueType="num">
                                      <p:cBhvr>
                                        <p:cTn id="54" dur="500" fill="hold"/>
                                        <p:tgtEl>
                                          <p:spTgt spid="82"/>
                                        </p:tgtEl>
                                        <p:attrNameLst>
                                          <p:attrName>ppt_h</p:attrName>
                                        </p:attrNameLst>
                                      </p:cBhvr>
                                      <p:tavLst>
                                        <p:tav tm="0">
                                          <p:val>
                                            <p:fltVal val="0"/>
                                          </p:val>
                                        </p:tav>
                                        <p:tav tm="100000">
                                          <p:val>
                                            <p:strVal val="#ppt_h"/>
                                          </p:val>
                                        </p:tav>
                                      </p:tavLst>
                                    </p:anim>
                                    <p:anim calcmode="lin" valueType="num">
                                      <p:cBhvr>
                                        <p:cTn id="55" dur="500" fill="hold"/>
                                        <p:tgtEl>
                                          <p:spTgt spid="82"/>
                                        </p:tgtEl>
                                        <p:attrNameLst>
                                          <p:attrName>style.rotation</p:attrName>
                                        </p:attrNameLst>
                                      </p:cBhvr>
                                      <p:tavLst>
                                        <p:tav tm="0">
                                          <p:val>
                                            <p:fltVal val="360"/>
                                          </p:val>
                                        </p:tav>
                                        <p:tav tm="100000">
                                          <p:val>
                                            <p:fltVal val="0"/>
                                          </p:val>
                                        </p:tav>
                                      </p:tavLst>
                                    </p:anim>
                                    <p:animEffect transition="in" filter="fade">
                                      <p:cBhvr>
                                        <p:cTn id="56" dur="500"/>
                                        <p:tgtEl>
                                          <p:spTgt spid="82"/>
                                        </p:tgtEl>
                                      </p:cBhvr>
                                    </p:animEffect>
                                  </p:childTnLst>
                                </p:cTn>
                              </p:par>
                              <p:par>
                                <p:cTn id="57" presetID="53" presetClass="entr" presetSubtype="16" fill="hold" nodeType="withEffect">
                                  <p:stCondLst>
                                    <p:cond delay="0"/>
                                  </p:stCondLst>
                                  <p:childTnLst>
                                    <p:set>
                                      <p:cBhvr>
                                        <p:cTn id="58" dur="1" fill="hold">
                                          <p:stCondLst>
                                            <p:cond delay="0"/>
                                          </p:stCondLst>
                                        </p:cTn>
                                        <p:tgtEl>
                                          <p:spTgt spid="145"/>
                                        </p:tgtEl>
                                        <p:attrNameLst>
                                          <p:attrName>style.visibility</p:attrName>
                                        </p:attrNameLst>
                                      </p:cBhvr>
                                      <p:to>
                                        <p:strVal val="visible"/>
                                      </p:to>
                                    </p:set>
                                    <p:anim calcmode="lin" valueType="num">
                                      <p:cBhvr>
                                        <p:cTn id="59" dur="500" fill="hold"/>
                                        <p:tgtEl>
                                          <p:spTgt spid="145"/>
                                        </p:tgtEl>
                                        <p:attrNameLst>
                                          <p:attrName>ppt_w</p:attrName>
                                        </p:attrNameLst>
                                      </p:cBhvr>
                                      <p:tavLst>
                                        <p:tav tm="0">
                                          <p:val>
                                            <p:fltVal val="0"/>
                                          </p:val>
                                        </p:tav>
                                        <p:tav tm="100000">
                                          <p:val>
                                            <p:strVal val="#ppt_w"/>
                                          </p:val>
                                        </p:tav>
                                      </p:tavLst>
                                    </p:anim>
                                    <p:anim calcmode="lin" valueType="num">
                                      <p:cBhvr>
                                        <p:cTn id="60" dur="500" fill="hold"/>
                                        <p:tgtEl>
                                          <p:spTgt spid="145"/>
                                        </p:tgtEl>
                                        <p:attrNameLst>
                                          <p:attrName>ppt_h</p:attrName>
                                        </p:attrNameLst>
                                      </p:cBhvr>
                                      <p:tavLst>
                                        <p:tav tm="0">
                                          <p:val>
                                            <p:fltVal val="0"/>
                                          </p:val>
                                        </p:tav>
                                        <p:tav tm="100000">
                                          <p:val>
                                            <p:strVal val="#ppt_h"/>
                                          </p:val>
                                        </p:tav>
                                      </p:tavLst>
                                    </p:anim>
                                    <p:animEffect transition="in" filter="fade">
                                      <p:cBhvr>
                                        <p:cTn id="61" dur="500"/>
                                        <p:tgtEl>
                                          <p:spTgt spid="145"/>
                                        </p:tgtEl>
                                      </p:cBhvr>
                                    </p:animEffect>
                                  </p:childTnLst>
                                </p:cTn>
                              </p:par>
                              <p:par>
                                <p:cTn id="62" presetID="53" presetClass="entr" presetSubtype="16" fill="hold" nodeType="withEffect">
                                  <p:stCondLst>
                                    <p:cond delay="400"/>
                                  </p:stCondLst>
                                  <p:childTnLst>
                                    <p:set>
                                      <p:cBhvr>
                                        <p:cTn id="63" dur="1" fill="hold">
                                          <p:stCondLst>
                                            <p:cond delay="0"/>
                                          </p:stCondLst>
                                        </p:cTn>
                                        <p:tgtEl>
                                          <p:spTgt spid="148"/>
                                        </p:tgtEl>
                                        <p:attrNameLst>
                                          <p:attrName>style.visibility</p:attrName>
                                        </p:attrNameLst>
                                      </p:cBhvr>
                                      <p:to>
                                        <p:strVal val="visible"/>
                                      </p:to>
                                    </p:set>
                                    <p:anim calcmode="lin" valueType="num">
                                      <p:cBhvr>
                                        <p:cTn id="64" dur="500" fill="hold"/>
                                        <p:tgtEl>
                                          <p:spTgt spid="148"/>
                                        </p:tgtEl>
                                        <p:attrNameLst>
                                          <p:attrName>ppt_w</p:attrName>
                                        </p:attrNameLst>
                                      </p:cBhvr>
                                      <p:tavLst>
                                        <p:tav tm="0">
                                          <p:val>
                                            <p:fltVal val="0"/>
                                          </p:val>
                                        </p:tav>
                                        <p:tav tm="100000">
                                          <p:val>
                                            <p:strVal val="#ppt_w"/>
                                          </p:val>
                                        </p:tav>
                                      </p:tavLst>
                                    </p:anim>
                                    <p:anim calcmode="lin" valueType="num">
                                      <p:cBhvr>
                                        <p:cTn id="65" dur="500" fill="hold"/>
                                        <p:tgtEl>
                                          <p:spTgt spid="148"/>
                                        </p:tgtEl>
                                        <p:attrNameLst>
                                          <p:attrName>ppt_h</p:attrName>
                                        </p:attrNameLst>
                                      </p:cBhvr>
                                      <p:tavLst>
                                        <p:tav tm="0">
                                          <p:val>
                                            <p:fltVal val="0"/>
                                          </p:val>
                                        </p:tav>
                                        <p:tav tm="100000">
                                          <p:val>
                                            <p:strVal val="#ppt_h"/>
                                          </p:val>
                                        </p:tav>
                                      </p:tavLst>
                                    </p:anim>
                                    <p:animEffect transition="in" filter="fade">
                                      <p:cBhvr>
                                        <p:cTn id="66" dur="500"/>
                                        <p:tgtEl>
                                          <p:spTgt spid="148"/>
                                        </p:tgtEl>
                                      </p:cBhvr>
                                    </p:animEffect>
                                  </p:childTnLst>
                                </p:cTn>
                              </p:par>
                              <p:par>
                                <p:cTn id="67" presetID="53" presetClass="entr" presetSubtype="16" fill="hold" grpId="0" nodeType="withEffect">
                                  <p:stCondLst>
                                    <p:cond delay="200"/>
                                  </p:stCondLst>
                                  <p:childTnLst>
                                    <p:set>
                                      <p:cBhvr>
                                        <p:cTn id="68" dur="1" fill="hold">
                                          <p:stCondLst>
                                            <p:cond delay="0"/>
                                          </p:stCondLst>
                                        </p:cTn>
                                        <p:tgtEl>
                                          <p:spTgt spid="154"/>
                                        </p:tgtEl>
                                        <p:attrNameLst>
                                          <p:attrName>style.visibility</p:attrName>
                                        </p:attrNameLst>
                                      </p:cBhvr>
                                      <p:to>
                                        <p:strVal val="visible"/>
                                      </p:to>
                                    </p:set>
                                    <p:anim calcmode="lin" valueType="num">
                                      <p:cBhvr>
                                        <p:cTn id="69" dur="500" fill="hold"/>
                                        <p:tgtEl>
                                          <p:spTgt spid="154"/>
                                        </p:tgtEl>
                                        <p:attrNameLst>
                                          <p:attrName>ppt_w</p:attrName>
                                        </p:attrNameLst>
                                      </p:cBhvr>
                                      <p:tavLst>
                                        <p:tav tm="0">
                                          <p:val>
                                            <p:fltVal val="0"/>
                                          </p:val>
                                        </p:tav>
                                        <p:tav tm="100000">
                                          <p:val>
                                            <p:strVal val="#ppt_w"/>
                                          </p:val>
                                        </p:tav>
                                      </p:tavLst>
                                    </p:anim>
                                    <p:anim calcmode="lin" valueType="num">
                                      <p:cBhvr>
                                        <p:cTn id="70" dur="500" fill="hold"/>
                                        <p:tgtEl>
                                          <p:spTgt spid="154"/>
                                        </p:tgtEl>
                                        <p:attrNameLst>
                                          <p:attrName>ppt_h</p:attrName>
                                        </p:attrNameLst>
                                      </p:cBhvr>
                                      <p:tavLst>
                                        <p:tav tm="0">
                                          <p:val>
                                            <p:fltVal val="0"/>
                                          </p:val>
                                        </p:tav>
                                        <p:tav tm="100000">
                                          <p:val>
                                            <p:strVal val="#ppt_h"/>
                                          </p:val>
                                        </p:tav>
                                      </p:tavLst>
                                    </p:anim>
                                    <p:animEffect transition="in" filter="fade">
                                      <p:cBhvr>
                                        <p:cTn id="71" dur="500"/>
                                        <p:tgtEl>
                                          <p:spTgt spid="154"/>
                                        </p:tgtEl>
                                      </p:cBhvr>
                                    </p:animEffect>
                                  </p:childTnLst>
                                </p:cTn>
                              </p:par>
                              <p:par>
                                <p:cTn id="72" presetID="53" presetClass="entr" presetSubtype="16" fill="hold" nodeType="withEffect">
                                  <p:stCondLst>
                                    <p:cond delay="400"/>
                                  </p:stCondLst>
                                  <p:childTnLst>
                                    <p:set>
                                      <p:cBhvr>
                                        <p:cTn id="73" dur="1" fill="hold">
                                          <p:stCondLst>
                                            <p:cond delay="0"/>
                                          </p:stCondLst>
                                        </p:cTn>
                                        <p:tgtEl>
                                          <p:spTgt spid="161"/>
                                        </p:tgtEl>
                                        <p:attrNameLst>
                                          <p:attrName>style.visibility</p:attrName>
                                        </p:attrNameLst>
                                      </p:cBhvr>
                                      <p:to>
                                        <p:strVal val="visible"/>
                                      </p:to>
                                    </p:set>
                                    <p:anim calcmode="lin" valueType="num">
                                      <p:cBhvr>
                                        <p:cTn id="74" dur="500" fill="hold"/>
                                        <p:tgtEl>
                                          <p:spTgt spid="161"/>
                                        </p:tgtEl>
                                        <p:attrNameLst>
                                          <p:attrName>ppt_w</p:attrName>
                                        </p:attrNameLst>
                                      </p:cBhvr>
                                      <p:tavLst>
                                        <p:tav tm="0">
                                          <p:val>
                                            <p:fltVal val="0"/>
                                          </p:val>
                                        </p:tav>
                                        <p:tav tm="100000">
                                          <p:val>
                                            <p:strVal val="#ppt_w"/>
                                          </p:val>
                                        </p:tav>
                                      </p:tavLst>
                                    </p:anim>
                                    <p:anim calcmode="lin" valueType="num">
                                      <p:cBhvr>
                                        <p:cTn id="75" dur="500" fill="hold"/>
                                        <p:tgtEl>
                                          <p:spTgt spid="161"/>
                                        </p:tgtEl>
                                        <p:attrNameLst>
                                          <p:attrName>ppt_h</p:attrName>
                                        </p:attrNameLst>
                                      </p:cBhvr>
                                      <p:tavLst>
                                        <p:tav tm="0">
                                          <p:val>
                                            <p:fltVal val="0"/>
                                          </p:val>
                                        </p:tav>
                                        <p:tav tm="100000">
                                          <p:val>
                                            <p:strVal val="#ppt_h"/>
                                          </p:val>
                                        </p:tav>
                                      </p:tavLst>
                                    </p:anim>
                                    <p:animEffect transition="in" filter="fade">
                                      <p:cBhvr>
                                        <p:cTn id="76" dur="50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7" repeatCount="indefinite" fill="hold" display="0">
                  <p:stCondLst>
                    <p:cond delay="indefinite"/>
                  </p:stCondLst>
                  <p:endCondLst>
                    <p:cond evt="onStopAudio" delay="0">
                      <p:tgtEl>
                        <p:sldTgt/>
                      </p:tgtEl>
                    </p:cond>
                  </p:endCondLst>
                </p:cTn>
                <p:tgtEl>
                  <p:spTgt spid="2"/>
                </p:tgtEl>
              </p:cMediaNode>
            </p:audio>
          </p:childTnLst>
        </p:cTn>
      </p:par>
    </p:tnLst>
    <p:bldLst>
      <p:bldP spid="51" grpId="0" bldLvl="0" animBg="1"/>
      <p:bldP spid="58" grpId="0"/>
      <p:bldP spid="59" grpId="0" build="p"/>
      <p:bldP spid="81" grpId="0" animBg="1"/>
      <p:bldP spid="82" grpId="0" animBg="1"/>
      <p:bldP spid="154"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1" y="0"/>
            <a:ext cx="781050" cy="812406"/>
            <a:chOff x="0" y="-1"/>
            <a:chExt cx="1739901" cy="1809751"/>
          </a:xfrm>
        </p:grpSpPr>
        <p:sp>
          <p:nvSpPr>
            <p:cNvPr id="3" name="Freeform 51"/>
            <p:cNvSpPr>
              <a:spLocks noChangeArrowheads="1"/>
            </p:cNvSpPr>
            <p:nvPr/>
          </p:nvSpPr>
          <p:spPr bwMode="auto">
            <a:xfrm rot="5400000" flipH="1">
              <a:off x="886683" y="990465"/>
              <a:ext cx="479016" cy="785040"/>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 name="Freeform 52"/>
            <p:cNvSpPr>
              <a:spLocks noChangeArrowheads="1"/>
            </p:cNvSpPr>
            <p:nvPr/>
          </p:nvSpPr>
          <p:spPr bwMode="auto">
            <a:xfrm rot="5400000" flipH="1">
              <a:off x="202551" y="940926"/>
              <a:ext cx="406529" cy="811631"/>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 name="Freeform 53"/>
            <p:cNvSpPr>
              <a:spLocks noChangeArrowheads="1"/>
            </p:cNvSpPr>
            <p:nvPr/>
          </p:nvSpPr>
          <p:spPr bwMode="auto">
            <a:xfrm rot="5400000" flipH="1">
              <a:off x="132160" y="1141793"/>
              <a:ext cx="469351" cy="733671"/>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6" name="Freeform 54"/>
            <p:cNvSpPr>
              <a:spLocks noChangeArrowheads="1"/>
            </p:cNvSpPr>
            <p:nvPr/>
          </p:nvSpPr>
          <p:spPr bwMode="auto">
            <a:xfrm rot="5400000" flipH="1">
              <a:off x="-48538" y="1322491"/>
              <a:ext cx="469351" cy="372274"/>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7" name="Freeform 58"/>
            <p:cNvSpPr>
              <a:spLocks noChangeArrowheads="1"/>
            </p:cNvSpPr>
            <p:nvPr/>
          </p:nvSpPr>
          <p:spPr bwMode="auto">
            <a:xfrm rot="5400000" flipH="1">
              <a:off x="41788" y="860671"/>
              <a:ext cx="371494" cy="455069"/>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8" name="Freeform 59"/>
            <p:cNvSpPr>
              <a:spLocks noChangeArrowheads="1"/>
            </p:cNvSpPr>
            <p:nvPr/>
          </p:nvSpPr>
          <p:spPr bwMode="auto">
            <a:xfrm rot="5400000" flipH="1">
              <a:off x="876130" y="979912"/>
              <a:ext cx="578081" cy="70708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9" name="Freeform 60"/>
            <p:cNvSpPr>
              <a:spLocks noChangeArrowheads="1"/>
            </p:cNvSpPr>
            <p:nvPr/>
          </p:nvSpPr>
          <p:spPr bwMode="auto">
            <a:xfrm rot="5400000" flipH="1">
              <a:off x="570287" y="548640"/>
              <a:ext cx="380555" cy="61098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0" name="Freeform 61"/>
            <p:cNvSpPr>
              <a:spLocks noChangeArrowheads="1"/>
            </p:cNvSpPr>
            <p:nvPr/>
          </p:nvSpPr>
          <p:spPr bwMode="auto">
            <a:xfrm rot="5400000" flipH="1">
              <a:off x="1050134" y="500292"/>
              <a:ext cx="379951" cy="708288"/>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1" name="Freeform 62"/>
            <p:cNvSpPr>
              <a:spLocks noChangeArrowheads="1"/>
            </p:cNvSpPr>
            <p:nvPr/>
          </p:nvSpPr>
          <p:spPr bwMode="auto">
            <a:xfrm rot="5400000" flipH="1">
              <a:off x="826575" y="78603"/>
              <a:ext cx="579893" cy="955464"/>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2" name="Freeform 63"/>
            <p:cNvSpPr>
              <a:spLocks noChangeArrowheads="1"/>
            </p:cNvSpPr>
            <p:nvPr/>
          </p:nvSpPr>
          <p:spPr bwMode="auto">
            <a:xfrm rot="5400000" flipH="1">
              <a:off x="693985" y="-55196"/>
              <a:ext cx="846282" cy="956673"/>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3" name="Freeform 64"/>
            <p:cNvSpPr>
              <a:spLocks noChangeArrowheads="1"/>
            </p:cNvSpPr>
            <p:nvPr/>
          </p:nvSpPr>
          <p:spPr bwMode="auto">
            <a:xfrm rot="5400000" flipH="1">
              <a:off x="900971" y="146354"/>
              <a:ext cx="840845" cy="548138"/>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4" name="Freeform 65"/>
            <p:cNvSpPr>
              <a:spLocks noChangeArrowheads="1"/>
            </p:cNvSpPr>
            <p:nvPr/>
          </p:nvSpPr>
          <p:spPr bwMode="auto">
            <a:xfrm rot="5400000" flipH="1">
              <a:off x="279874" y="-279873"/>
              <a:ext cx="266389" cy="826135"/>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5" name="Freeform 66"/>
            <p:cNvSpPr>
              <a:spLocks noChangeArrowheads="1"/>
            </p:cNvSpPr>
            <p:nvPr/>
          </p:nvSpPr>
          <p:spPr bwMode="auto">
            <a:xfrm rot="5400000" flipH="1">
              <a:off x="110752" y="-110752"/>
              <a:ext cx="663857" cy="885360"/>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6" name="Freeform 67"/>
            <p:cNvSpPr>
              <a:spLocks noChangeArrowheads="1"/>
            </p:cNvSpPr>
            <p:nvPr/>
          </p:nvSpPr>
          <p:spPr bwMode="auto">
            <a:xfrm rot="5400000" flipH="1">
              <a:off x="108638" y="256212"/>
              <a:ext cx="668085" cy="885360"/>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7" name="Freeform 68"/>
            <p:cNvSpPr>
              <a:spLocks noChangeArrowheads="1"/>
            </p:cNvSpPr>
            <p:nvPr/>
          </p:nvSpPr>
          <p:spPr bwMode="auto">
            <a:xfrm rot="5400000" flipH="1">
              <a:off x="2826" y="580692"/>
              <a:ext cx="449417" cy="455069"/>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8" name="Freeform 69"/>
            <p:cNvSpPr>
              <a:spLocks noChangeArrowheads="1"/>
            </p:cNvSpPr>
            <p:nvPr/>
          </p:nvSpPr>
          <p:spPr bwMode="auto">
            <a:xfrm rot="5400000" flipH="1">
              <a:off x="285307" y="747628"/>
              <a:ext cx="241018" cy="811631"/>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9" name="Freeform 70"/>
            <p:cNvSpPr>
              <a:spLocks noChangeArrowheads="1"/>
            </p:cNvSpPr>
            <p:nvPr/>
          </p:nvSpPr>
          <p:spPr bwMode="auto">
            <a:xfrm rot="5400000" flipH="1">
              <a:off x="704991" y="782409"/>
              <a:ext cx="110542" cy="611594"/>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0" name="Freeform 75"/>
            <p:cNvSpPr>
              <a:spLocks noChangeArrowheads="1"/>
            </p:cNvSpPr>
            <p:nvPr/>
          </p:nvSpPr>
          <p:spPr bwMode="auto">
            <a:xfrm rot="5400000" flipH="1">
              <a:off x="979151" y="1007362"/>
              <a:ext cx="497138" cy="856352"/>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1" name="Freeform 76"/>
            <p:cNvSpPr>
              <a:spLocks noChangeArrowheads="1"/>
            </p:cNvSpPr>
            <p:nvPr/>
          </p:nvSpPr>
          <p:spPr bwMode="auto">
            <a:xfrm rot="5400000" flipH="1">
              <a:off x="231563" y="955406"/>
              <a:ext cx="421631" cy="884756"/>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2" name="Freeform 77"/>
            <p:cNvSpPr>
              <a:spLocks noChangeArrowheads="1"/>
            </p:cNvSpPr>
            <p:nvPr/>
          </p:nvSpPr>
          <p:spPr bwMode="auto">
            <a:xfrm rot="5400000" flipH="1">
              <a:off x="156338" y="1166544"/>
              <a:ext cx="486869" cy="799544"/>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3" name="Freeform 78"/>
            <p:cNvSpPr>
              <a:spLocks noChangeArrowheads="1"/>
            </p:cNvSpPr>
            <p:nvPr/>
          </p:nvSpPr>
          <p:spPr bwMode="auto">
            <a:xfrm rot="5400000" flipH="1">
              <a:off x="-40375" y="1363257"/>
              <a:ext cx="486869" cy="406118"/>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4" name="Freeform 82"/>
            <p:cNvSpPr>
              <a:spLocks noChangeArrowheads="1"/>
            </p:cNvSpPr>
            <p:nvPr/>
          </p:nvSpPr>
          <p:spPr bwMode="auto">
            <a:xfrm rot="5400000" flipH="1">
              <a:off x="54784" y="882106"/>
              <a:ext cx="385992" cy="495560"/>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5" name="Freeform 83"/>
            <p:cNvSpPr>
              <a:spLocks noChangeArrowheads="1"/>
            </p:cNvSpPr>
            <p:nvPr/>
          </p:nvSpPr>
          <p:spPr bwMode="auto">
            <a:xfrm rot="5400000" flipH="1">
              <a:off x="970111" y="998321"/>
              <a:ext cx="600431" cy="771140"/>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6" name="Freeform 84"/>
            <p:cNvSpPr>
              <a:spLocks noChangeArrowheads="1"/>
            </p:cNvSpPr>
            <p:nvPr/>
          </p:nvSpPr>
          <p:spPr bwMode="auto">
            <a:xfrm rot="5400000" flipH="1">
              <a:off x="631933" y="552855"/>
              <a:ext cx="394448" cy="667193"/>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7" name="Freeform 85"/>
            <p:cNvSpPr>
              <a:spLocks noChangeArrowheads="1"/>
            </p:cNvSpPr>
            <p:nvPr/>
          </p:nvSpPr>
          <p:spPr bwMode="auto">
            <a:xfrm rot="5400000" flipH="1">
              <a:off x="1154689" y="500881"/>
              <a:ext cx="393844" cy="771744"/>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8" name="Freeform 86"/>
            <p:cNvSpPr>
              <a:spLocks noChangeArrowheads="1"/>
            </p:cNvSpPr>
            <p:nvPr/>
          </p:nvSpPr>
          <p:spPr bwMode="auto">
            <a:xfrm rot="5400000" flipH="1">
              <a:off x="916023" y="56836"/>
              <a:ext cx="602243" cy="1041885"/>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9" name="Freeform 87"/>
            <p:cNvSpPr>
              <a:spLocks noChangeArrowheads="1"/>
            </p:cNvSpPr>
            <p:nvPr/>
          </p:nvSpPr>
          <p:spPr bwMode="auto">
            <a:xfrm rot="5400000" flipH="1">
              <a:off x="779205" y="-83003"/>
              <a:ext cx="877693" cy="1043698"/>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0" name="Freeform 88"/>
            <p:cNvSpPr>
              <a:spLocks noChangeArrowheads="1"/>
            </p:cNvSpPr>
            <p:nvPr/>
          </p:nvSpPr>
          <p:spPr bwMode="auto">
            <a:xfrm rot="5400000" flipH="1">
              <a:off x="1004623" y="137583"/>
              <a:ext cx="872860" cy="597694"/>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1" name="Freeform 89"/>
            <p:cNvSpPr>
              <a:spLocks noChangeArrowheads="1"/>
            </p:cNvSpPr>
            <p:nvPr/>
          </p:nvSpPr>
          <p:spPr bwMode="auto">
            <a:xfrm rot="5400000" flipH="1">
              <a:off x="311906" y="-311906"/>
              <a:ext cx="276657" cy="900469"/>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2" name="Freeform 90"/>
            <p:cNvSpPr>
              <a:spLocks noChangeArrowheads="1"/>
            </p:cNvSpPr>
            <p:nvPr/>
          </p:nvSpPr>
          <p:spPr bwMode="auto">
            <a:xfrm rot="5400000" flipH="1">
              <a:off x="137954" y="-137953"/>
              <a:ext cx="689227" cy="965134"/>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3" name="Freeform 91"/>
            <p:cNvSpPr>
              <a:spLocks noChangeArrowheads="1"/>
            </p:cNvSpPr>
            <p:nvPr/>
          </p:nvSpPr>
          <p:spPr bwMode="auto">
            <a:xfrm rot="5400000" flipH="1">
              <a:off x="136141" y="242602"/>
              <a:ext cx="692852" cy="965134"/>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4" name="Freeform 92"/>
            <p:cNvSpPr>
              <a:spLocks noChangeArrowheads="1"/>
            </p:cNvSpPr>
            <p:nvPr/>
          </p:nvSpPr>
          <p:spPr bwMode="auto">
            <a:xfrm rot="5400000" flipH="1">
              <a:off x="14917" y="590951"/>
              <a:ext cx="465727" cy="495560"/>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5" name="Freeform 93"/>
            <p:cNvSpPr>
              <a:spLocks noChangeArrowheads="1"/>
            </p:cNvSpPr>
            <p:nvPr/>
          </p:nvSpPr>
          <p:spPr bwMode="auto">
            <a:xfrm rot="5400000" flipH="1">
              <a:off x="317037" y="755162"/>
              <a:ext cx="250683" cy="884756"/>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6" name="Freeform 94"/>
            <p:cNvSpPr>
              <a:spLocks noChangeArrowheads="1"/>
            </p:cNvSpPr>
            <p:nvPr/>
          </p:nvSpPr>
          <p:spPr bwMode="auto">
            <a:xfrm rot="5400000" flipH="1">
              <a:off x="771469" y="795685"/>
              <a:ext cx="115375" cy="667193"/>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7" name="Oval 104"/>
            <p:cNvSpPr>
              <a:spLocks noChangeArrowheads="1"/>
            </p:cNvSpPr>
            <p:nvPr/>
          </p:nvSpPr>
          <p:spPr bwMode="auto">
            <a:xfrm rot="5400000" flipH="1">
              <a:off x="356567" y="173302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8" name="Oval 105"/>
            <p:cNvSpPr>
              <a:spLocks noChangeArrowheads="1"/>
            </p:cNvSpPr>
            <p:nvPr/>
          </p:nvSpPr>
          <p:spPr bwMode="auto">
            <a:xfrm rot="5400000" flipH="1">
              <a:off x="148069" y="171853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9" name="Oval 106"/>
            <p:cNvSpPr>
              <a:spLocks noChangeArrowheads="1"/>
            </p:cNvSpPr>
            <p:nvPr/>
          </p:nvSpPr>
          <p:spPr bwMode="auto">
            <a:xfrm rot="5400000" flipH="1">
              <a:off x="719776" y="153489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0" name="Oval 107"/>
            <p:cNvSpPr>
              <a:spLocks noChangeArrowheads="1"/>
            </p:cNvSpPr>
            <p:nvPr/>
          </p:nvSpPr>
          <p:spPr bwMode="auto">
            <a:xfrm rot="5400000" flipH="1">
              <a:off x="803780" y="1132597"/>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 name="Oval 108"/>
            <p:cNvSpPr>
              <a:spLocks noChangeArrowheads="1"/>
            </p:cNvSpPr>
            <p:nvPr/>
          </p:nvSpPr>
          <p:spPr bwMode="auto">
            <a:xfrm rot="5400000" flipH="1">
              <a:off x="1060021" y="1026283"/>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2" name="Oval 109"/>
            <p:cNvSpPr>
              <a:spLocks noChangeArrowheads="1"/>
            </p:cNvSpPr>
            <p:nvPr/>
          </p:nvSpPr>
          <p:spPr bwMode="auto">
            <a:xfrm rot="5400000" flipH="1">
              <a:off x="447823" y="102145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3" name="Oval 110"/>
            <p:cNvSpPr>
              <a:spLocks noChangeArrowheads="1"/>
            </p:cNvSpPr>
            <p:nvPr/>
          </p:nvSpPr>
          <p:spPr bwMode="auto">
            <a:xfrm rot="5400000" flipH="1">
              <a:off x="874186" y="649654"/>
              <a:ext cx="22350" cy="3021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4" name="Oval 111"/>
            <p:cNvSpPr>
              <a:spLocks noChangeArrowheads="1"/>
            </p:cNvSpPr>
            <p:nvPr/>
          </p:nvSpPr>
          <p:spPr bwMode="auto">
            <a:xfrm rot="5400000" flipH="1">
              <a:off x="640608" y="25248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46" name="矩形 45"/>
          <p:cNvSpPr/>
          <p:nvPr/>
        </p:nvSpPr>
        <p:spPr>
          <a:xfrm>
            <a:off x="870127" y="256375"/>
            <a:ext cx="3775393" cy="523220"/>
          </a:xfrm>
          <a:prstGeom prst="rect">
            <a:avLst/>
          </a:prstGeom>
        </p:spPr>
        <p:txBody>
          <a:bodyPr wrap="none">
            <a:spAutoFit/>
          </a:bodyPr>
          <a:lstStyle/>
          <a:p>
            <a:r>
              <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二、请在此处添加标题</a:t>
            </a:r>
          </a:p>
        </p:txBody>
      </p:sp>
      <p:sp>
        <p:nvSpPr>
          <p:cNvPr id="98" name="Rectangle 2"/>
          <p:cNvSpPr/>
          <p:nvPr/>
        </p:nvSpPr>
        <p:spPr>
          <a:xfrm>
            <a:off x="-12195" y="1397000"/>
            <a:ext cx="2503432" cy="2133600"/>
          </a:xfrm>
          <a:prstGeom prst="rect">
            <a:avLst/>
          </a:prstGeom>
          <a:blipFill>
            <a:blip r:embed="rId3" cstate="print"/>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9" name="Rectangle 3"/>
          <p:cNvSpPr/>
          <p:nvPr/>
        </p:nvSpPr>
        <p:spPr>
          <a:xfrm>
            <a:off x="-12195" y="3525520"/>
            <a:ext cx="2503432" cy="2133600"/>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4" name="Rectangle 4"/>
          <p:cNvSpPr/>
          <p:nvPr/>
        </p:nvSpPr>
        <p:spPr>
          <a:xfrm>
            <a:off x="2491237" y="1397000"/>
            <a:ext cx="2389636" cy="2133600"/>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5" name="Rectangle 5"/>
          <p:cNvSpPr/>
          <p:nvPr/>
        </p:nvSpPr>
        <p:spPr>
          <a:xfrm>
            <a:off x="2491237" y="3530600"/>
            <a:ext cx="2389636" cy="2133600"/>
          </a:xfrm>
          <a:prstGeom prst="rect">
            <a:avLst/>
          </a:prstGeom>
          <a:blipFill>
            <a:blip r:embed="rId4" cstate="print"/>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6" name="Rectangle 6"/>
          <p:cNvSpPr/>
          <p:nvPr/>
        </p:nvSpPr>
        <p:spPr>
          <a:xfrm>
            <a:off x="4880873" y="1397000"/>
            <a:ext cx="2389636" cy="2133600"/>
          </a:xfrm>
          <a:prstGeom prst="rect">
            <a:avLst/>
          </a:prstGeom>
          <a:blipFill>
            <a:blip r:embed="rId5" cstate="print"/>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Rectangle 7"/>
          <p:cNvSpPr/>
          <p:nvPr/>
        </p:nvSpPr>
        <p:spPr>
          <a:xfrm>
            <a:off x="4880873" y="3525520"/>
            <a:ext cx="2389636" cy="2133600"/>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8" name="Rectangle 8"/>
          <p:cNvSpPr/>
          <p:nvPr/>
        </p:nvSpPr>
        <p:spPr>
          <a:xfrm>
            <a:off x="7270509" y="1397000"/>
            <a:ext cx="2389636" cy="2133600"/>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9" name="Rectangle 9"/>
          <p:cNvSpPr/>
          <p:nvPr/>
        </p:nvSpPr>
        <p:spPr>
          <a:xfrm>
            <a:off x="7270509" y="3530600"/>
            <a:ext cx="2389636" cy="2133600"/>
          </a:xfrm>
          <a:prstGeom prst="rect">
            <a:avLst/>
          </a:prstGeom>
          <a:blipFill>
            <a:blip r:embed="rId6" cstate="print"/>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0" name="Rectangle 10"/>
          <p:cNvSpPr/>
          <p:nvPr/>
        </p:nvSpPr>
        <p:spPr>
          <a:xfrm>
            <a:off x="9660145" y="1391920"/>
            <a:ext cx="2554439" cy="2133600"/>
          </a:xfrm>
          <a:prstGeom prst="rect">
            <a:avLst/>
          </a:prstGeom>
          <a:blipFill>
            <a:blip r:embed="rId7" cstate="print"/>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
          <p:cNvSpPr/>
          <p:nvPr/>
        </p:nvSpPr>
        <p:spPr>
          <a:xfrm>
            <a:off x="9660145" y="3520440"/>
            <a:ext cx="2554439" cy="2133600"/>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2" name="Text Box 7"/>
          <p:cNvSpPr txBox="1">
            <a:spLocks noChangeArrowheads="1"/>
          </p:cNvSpPr>
          <p:nvPr/>
        </p:nvSpPr>
        <p:spPr bwMode="auto">
          <a:xfrm>
            <a:off x="738423" y="5880166"/>
            <a:ext cx="10725541" cy="615553"/>
          </a:xfrm>
          <a:prstGeom prst="rect">
            <a:avLst/>
          </a:prstGeom>
          <a:noFill/>
          <a:ln w="9525">
            <a:noFill/>
            <a:miter lim="800000"/>
          </a:ln>
        </p:spPr>
        <p:txBody>
          <a:bodyPr wrap="square" lIns="60960" tIns="30480" rIns="60960" bIns="30480" anchor="ctr">
            <a:spAutoFit/>
          </a:bodyPr>
          <a:lstStyle/>
          <a:p>
            <a:pPr algn="ctr" defTabSz="1450340"/>
            <a:r>
              <a:rPr lang="zh-CN" altLang="en-US" dirty="0">
                <a:latin typeface="微软雅黑" panose="020B0503020204020204" pitchFamily="34" charset="-122"/>
                <a:ea typeface="微软雅黑" panose="020B0503020204020204" pitchFamily="34" charset="-122"/>
                <a:cs typeface="Open Sans Semibold" pitchFamily="34" charset="0"/>
              </a:rPr>
              <a:t>添加标题此处添加标题此处添加标题此处添加标题此处添加标题此处添加标题此处添加标题此处添加标题此处添加标题此处添加。</a:t>
            </a:r>
          </a:p>
        </p:txBody>
      </p:sp>
      <p:sp>
        <p:nvSpPr>
          <p:cNvPr id="113" name="Text Box 10"/>
          <p:cNvSpPr txBox="1">
            <a:spLocks noChangeArrowheads="1"/>
          </p:cNvSpPr>
          <p:nvPr/>
        </p:nvSpPr>
        <p:spPr bwMode="auto">
          <a:xfrm>
            <a:off x="5085193" y="3860148"/>
            <a:ext cx="2032000" cy="1538883"/>
          </a:xfrm>
          <a:prstGeom prst="rect">
            <a:avLst/>
          </a:prstGeom>
          <a:noFill/>
          <a:ln w="9525">
            <a:noFill/>
            <a:miter lim="800000"/>
          </a:ln>
        </p:spPr>
        <p:txBody>
          <a:bodyPr wrap="square" lIns="60960" tIns="30480" rIns="60960" bIns="30480">
            <a:spAutoFit/>
          </a:bodyPr>
          <a:lstStyle/>
          <a:p>
            <a:pPr defTabSz="1450340"/>
            <a:r>
              <a:rPr lang="zh-CN" alt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添加标题此处添加标题此处添加标题此处添加标题此处添加标题此处添加标题此处添加标题此处添加标题此处添加标题。</a:t>
            </a:r>
          </a:p>
        </p:txBody>
      </p:sp>
      <p:sp>
        <p:nvSpPr>
          <p:cNvPr id="114" name="Text Box 10"/>
          <p:cNvSpPr txBox="1">
            <a:spLocks noChangeArrowheads="1"/>
          </p:cNvSpPr>
          <p:nvPr/>
        </p:nvSpPr>
        <p:spPr bwMode="auto">
          <a:xfrm>
            <a:off x="7443528" y="1689278"/>
            <a:ext cx="2032000" cy="1538883"/>
          </a:xfrm>
          <a:prstGeom prst="rect">
            <a:avLst/>
          </a:prstGeom>
          <a:noFill/>
          <a:ln w="9525">
            <a:noFill/>
            <a:miter lim="800000"/>
          </a:ln>
        </p:spPr>
        <p:txBody>
          <a:bodyPr wrap="square" lIns="60960" tIns="30480" rIns="60960" bIns="30480">
            <a:spAutoFit/>
          </a:bodyPr>
          <a:lstStyle/>
          <a:p>
            <a:pPr defTabSz="1450340"/>
            <a:r>
              <a:rPr lang="zh-CN" alt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添加标题此处添加标题此处添加标题此处添加标题此处添加标题此处添加标题此处添加标题此处添加标题此处添加标题。</a:t>
            </a:r>
          </a:p>
        </p:txBody>
      </p:sp>
      <p:sp>
        <p:nvSpPr>
          <p:cNvPr id="115" name="Text Box 10"/>
          <p:cNvSpPr txBox="1">
            <a:spLocks noChangeArrowheads="1"/>
          </p:cNvSpPr>
          <p:nvPr/>
        </p:nvSpPr>
        <p:spPr bwMode="auto">
          <a:xfrm>
            <a:off x="2664256" y="1689278"/>
            <a:ext cx="2032000" cy="1538883"/>
          </a:xfrm>
          <a:prstGeom prst="rect">
            <a:avLst/>
          </a:prstGeom>
          <a:noFill/>
          <a:ln w="9525">
            <a:noFill/>
            <a:miter lim="800000"/>
          </a:ln>
        </p:spPr>
        <p:txBody>
          <a:bodyPr wrap="square" lIns="60960" tIns="30480" rIns="60960" bIns="30480">
            <a:spAutoFit/>
          </a:bodyPr>
          <a:lstStyle/>
          <a:p>
            <a:pPr defTabSz="1450340"/>
            <a:r>
              <a:rPr lang="zh-CN" alt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添加标题此处添加标题此处添加标题此处添加标题此处添加标题此处添加标题此处添加标题此处添加标题此处添加标题。</a:t>
            </a:r>
          </a:p>
        </p:txBody>
      </p:sp>
      <p:sp>
        <p:nvSpPr>
          <p:cNvPr id="116" name="Text Box 10"/>
          <p:cNvSpPr txBox="1">
            <a:spLocks noChangeArrowheads="1"/>
          </p:cNvSpPr>
          <p:nvPr/>
        </p:nvSpPr>
        <p:spPr bwMode="auto">
          <a:xfrm>
            <a:off x="9921364" y="3817798"/>
            <a:ext cx="2032000" cy="1538883"/>
          </a:xfrm>
          <a:prstGeom prst="rect">
            <a:avLst/>
          </a:prstGeom>
          <a:noFill/>
          <a:ln w="9525">
            <a:noFill/>
            <a:miter lim="800000"/>
          </a:ln>
        </p:spPr>
        <p:txBody>
          <a:bodyPr wrap="square" lIns="60960" tIns="30480" rIns="60960" bIns="30480">
            <a:spAutoFit/>
          </a:bodyPr>
          <a:lstStyle/>
          <a:p>
            <a:pPr defTabSz="1450340"/>
            <a:r>
              <a:rPr lang="zh-CN" alt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添加标题此处添加标题此处添加标题此处添加标题此处添加标题此处添加标题此处添加标题此处添加标题此处添加标题。</a:t>
            </a:r>
          </a:p>
        </p:txBody>
      </p:sp>
      <p:sp>
        <p:nvSpPr>
          <p:cNvPr id="117" name="Text Box 10"/>
          <p:cNvSpPr txBox="1">
            <a:spLocks noChangeArrowheads="1"/>
          </p:cNvSpPr>
          <p:nvPr/>
        </p:nvSpPr>
        <p:spPr bwMode="auto">
          <a:xfrm>
            <a:off x="223521" y="3860149"/>
            <a:ext cx="2032000" cy="1538883"/>
          </a:xfrm>
          <a:prstGeom prst="rect">
            <a:avLst/>
          </a:prstGeom>
          <a:noFill/>
          <a:ln w="9525">
            <a:noFill/>
            <a:miter lim="800000"/>
          </a:ln>
        </p:spPr>
        <p:txBody>
          <a:bodyPr wrap="square" lIns="60960" tIns="30480" rIns="60960" bIns="30480">
            <a:spAutoFit/>
          </a:bodyPr>
          <a:lstStyle/>
          <a:p>
            <a:pPr defTabSz="1450340"/>
            <a:r>
              <a:rPr lang="zh-CN" alt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添加标题此处添加标题此处添加标题此处添加标题此处添加标题此处添加标题此处添加标题此处添加标题此处添加标题。</a:t>
            </a:r>
          </a:p>
        </p:txBody>
      </p:sp>
    </p:spTree>
  </p:cSld>
  <p:clrMapOvr>
    <a:masterClrMapping/>
  </p:clrMapOvr>
  <p:transition spd="slow" advClick="0"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2" presetClass="entr" presetSubtype="4" fill="hold" grpId="0" nodeType="after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additive="base">
                                        <p:cTn id="19" dur="250" fill="hold"/>
                                        <p:tgtEl>
                                          <p:spTgt spid="98"/>
                                        </p:tgtEl>
                                        <p:attrNameLst>
                                          <p:attrName>ppt_x</p:attrName>
                                        </p:attrNameLst>
                                      </p:cBhvr>
                                      <p:tavLst>
                                        <p:tav tm="0">
                                          <p:val>
                                            <p:strVal val="#ppt_x"/>
                                          </p:val>
                                        </p:tav>
                                        <p:tav tm="100000">
                                          <p:val>
                                            <p:strVal val="#ppt_x"/>
                                          </p:val>
                                        </p:tav>
                                      </p:tavLst>
                                    </p:anim>
                                    <p:anim calcmode="lin" valueType="num">
                                      <p:cBhvr additive="base">
                                        <p:cTn id="20" dur="250" fill="hold"/>
                                        <p:tgtEl>
                                          <p:spTgt spid="98"/>
                                        </p:tgtEl>
                                        <p:attrNameLst>
                                          <p:attrName>ppt_y</p:attrName>
                                        </p:attrNameLst>
                                      </p:cBhvr>
                                      <p:tavLst>
                                        <p:tav tm="0">
                                          <p:val>
                                            <p:strVal val="1+#ppt_h/2"/>
                                          </p:val>
                                        </p:tav>
                                        <p:tav tm="100000">
                                          <p:val>
                                            <p:strVal val="#ppt_y"/>
                                          </p:val>
                                        </p:tav>
                                      </p:tavLst>
                                    </p:anim>
                                  </p:childTnLst>
                                </p:cTn>
                              </p:par>
                            </p:childTnLst>
                          </p:cTn>
                        </p:par>
                        <p:par>
                          <p:cTn id="21" fill="hold">
                            <p:stCondLst>
                              <p:cond delay="1950"/>
                            </p:stCondLst>
                            <p:childTnLst>
                              <p:par>
                                <p:cTn id="22" presetID="2" presetClass="entr" presetSubtype="4" fill="hold" grpId="0" nodeType="after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additive="base">
                                        <p:cTn id="24" dur="250" fill="hold"/>
                                        <p:tgtEl>
                                          <p:spTgt spid="99"/>
                                        </p:tgtEl>
                                        <p:attrNameLst>
                                          <p:attrName>ppt_x</p:attrName>
                                        </p:attrNameLst>
                                      </p:cBhvr>
                                      <p:tavLst>
                                        <p:tav tm="0">
                                          <p:val>
                                            <p:strVal val="#ppt_x"/>
                                          </p:val>
                                        </p:tav>
                                        <p:tav tm="100000">
                                          <p:val>
                                            <p:strVal val="#ppt_x"/>
                                          </p:val>
                                        </p:tav>
                                      </p:tavLst>
                                    </p:anim>
                                    <p:anim calcmode="lin" valueType="num">
                                      <p:cBhvr additive="base">
                                        <p:cTn id="25" dur="250" fill="hold"/>
                                        <p:tgtEl>
                                          <p:spTgt spid="99"/>
                                        </p:tgtEl>
                                        <p:attrNameLst>
                                          <p:attrName>ppt_y</p:attrName>
                                        </p:attrNameLst>
                                      </p:cBhvr>
                                      <p:tavLst>
                                        <p:tav tm="0">
                                          <p:val>
                                            <p:strVal val="1+#ppt_h/2"/>
                                          </p:val>
                                        </p:tav>
                                        <p:tav tm="100000">
                                          <p:val>
                                            <p:strVal val="#ppt_y"/>
                                          </p:val>
                                        </p:tav>
                                      </p:tavLst>
                                    </p:anim>
                                  </p:childTnLst>
                                </p:cTn>
                              </p:par>
                            </p:childTnLst>
                          </p:cTn>
                        </p:par>
                        <p:par>
                          <p:cTn id="26" fill="hold">
                            <p:stCondLst>
                              <p:cond delay="2450"/>
                            </p:stCondLst>
                            <p:childTnLst>
                              <p:par>
                                <p:cTn id="27" presetID="2" presetClass="entr" presetSubtype="4" fill="hold" grpId="0" nodeType="afterEffect">
                                  <p:stCondLst>
                                    <p:cond delay="0"/>
                                  </p:stCondLst>
                                  <p:childTnLst>
                                    <p:set>
                                      <p:cBhvr>
                                        <p:cTn id="28" dur="1" fill="hold">
                                          <p:stCondLst>
                                            <p:cond delay="0"/>
                                          </p:stCondLst>
                                        </p:cTn>
                                        <p:tgtEl>
                                          <p:spTgt spid="117"/>
                                        </p:tgtEl>
                                        <p:attrNameLst>
                                          <p:attrName>style.visibility</p:attrName>
                                        </p:attrNameLst>
                                      </p:cBhvr>
                                      <p:to>
                                        <p:strVal val="visible"/>
                                      </p:to>
                                    </p:set>
                                    <p:anim calcmode="lin" valueType="num">
                                      <p:cBhvr additive="base">
                                        <p:cTn id="29" dur="250" fill="hold"/>
                                        <p:tgtEl>
                                          <p:spTgt spid="117"/>
                                        </p:tgtEl>
                                        <p:attrNameLst>
                                          <p:attrName>ppt_x</p:attrName>
                                        </p:attrNameLst>
                                      </p:cBhvr>
                                      <p:tavLst>
                                        <p:tav tm="0">
                                          <p:val>
                                            <p:strVal val="#ppt_x"/>
                                          </p:val>
                                        </p:tav>
                                        <p:tav tm="100000">
                                          <p:val>
                                            <p:strVal val="#ppt_x"/>
                                          </p:val>
                                        </p:tav>
                                      </p:tavLst>
                                    </p:anim>
                                    <p:anim calcmode="lin" valueType="num">
                                      <p:cBhvr additive="base">
                                        <p:cTn id="30" dur="250" fill="hold"/>
                                        <p:tgtEl>
                                          <p:spTgt spid="117"/>
                                        </p:tgtEl>
                                        <p:attrNameLst>
                                          <p:attrName>ppt_y</p:attrName>
                                        </p:attrNameLst>
                                      </p:cBhvr>
                                      <p:tavLst>
                                        <p:tav tm="0">
                                          <p:val>
                                            <p:strVal val="1+#ppt_h/2"/>
                                          </p:val>
                                        </p:tav>
                                        <p:tav tm="100000">
                                          <p:val>
                                            <p:strVal val="#ppt_y"/>
                                          </p:val>
                                        </p:tav>
                                      </p:tavLst>
                                    </p:anim>
                                  </p:childTnLst>
                                </p:cTn>
                              </p:par>
                            </p:childTnLst>
                          </p:cTn>
                        </p:par>
                        <p:par>
                          <p:cTn id="31" fill="hold">
                            <p:stCondLst>
                              <p:cond delay="2950"/>
                            </p:stCondLst>
                            <p:childTnLst>
                              <p:par>
                                <p:cTn id="32" presetID="2" presetClass="entr" presetSubtype="4" fill="hold" grpId="0" nodeType="afterEffect">
                                  <p:stCondLst>
                                    <p:cond delay="0"/>
                                  </p:stCondLst>
                                  <p:childTnLst>
                                    <p:set>
                                      <p:cBhvr>
                                        <p:cTn id="33" dur="1" fill="hold">
                                          <p:stCondLst>
                                            <p:cond delay="0"/>
                                          </p:stCondLst>
                                        </p:cTn>
                                        <p:tgtEl>
                                          <p:spTgt spid="105"/>
                                        </p:tgtEl>
                                        <p:attrNameLst>
                                          <p:attrName>style.visibility</p:attrName>
                                        </p:attrNameLst>
                                      </p:cBhvr>
                                      <p:to>
                                        <p:strVal val="visible"/>
                                      </p:to>
                                    </p:set>
                                    <p:anim calcmode="lin" valueType="num">
                                      <p:cBhvr additive="base">
                                        <p:cTn id="34" dur="250" fill="hold"/>
                                        <p:tgtEl>
                                          <p:spTgt spid="105"/>
                                        </p:tgtEl>
                                        <p:attrNameLst>
                                          <p:attrName>ppt_x</p:attrName>
                                        </p:attrNameLst>
                                      </p:cBhvr>
                                      <p:tavLst>
                                        <p:tav tm="0">
                                          <p:val>
                                            <p:strVal val="#ppt_x"/>
                                          </p:val>
                                        </p:tav>
                                        <p:tav tm="100000">
                                          <p:val>
                                            <p:strVal val="#ppt_x"/>
                                          </p:val>
                                        </p:tav>
                                      </p:tavLst>
                                    </p:anim>
                                    <p:anim calcmode="lin" valueType="num">
                                      <p:cBhvr additive="base">
                                        <p:cTn id="35" dur="250" fill="hold"/>
                                        <p:tgtEl>
                                          <p:spTgt spid="105"/>
                                        </p:tgtEl>
                                        <p:attrNameLst>
                                          <p:attrName>ppt_y</p:attrName>
                                        </p:attrNameLst>
                                      </p:cBhvr>
                                      <p:tavLst>
                                        <p:tav tm="0">
                                          <p:val>
                                            <p:strVal val="1+#ppt_h/2"/>
                                          </p:val>
                                        </p:tav>
                                        <p:tav tm="100000">
                                          <p:val>
                                            <p:strVal val="#ppt_y"/>
                                          </p:val>
                                        </p:tav>
                                      </p:tavLst>
                                    </p:anim>
                                  </p:childTnLst>
                                </p:cTn>
                              </p:par>
                            </p:childTnLst>
                          </p:cTn>
                        </p:par>
                        <p:par>
                          <p:cTn id="36" fill="hold">
                            <p:stCondLst>
                              <p:cond delay="3450"/>
                            </p:stCondLst>
                            <p:childTnLst>
                              <p:par>
                                <p:cTn id="37" presetID="2" presetClass="entr" presetSubtype="4" fill="hold" grpId="0" nodeType="afterEffect">
                                  <p:stCondLst>
                                    <p:cond delay="0"/>
                                  </p:stCondLst>
                                  <p:childTnLst>
                                    <p:set>
                                      <p:cBhvr>
                                        <p:cTn id="38" dur="1" fill="hold">
                                          <p:stCondLst>
                                            <p:cond delay="0"/>
                                          </p:stCondLst>
                                        </p:cTn>
                                        <p:tgtEl>
                                          <p:spTgt spid="104"/>
                                        </p:tgtEl>
                                        <p:attrNameLst>
                                          <p:attrName>style.visibility</p:attrName>
                                        </p:attrNameLst>
                                      </p:cBhvr>
                                      <p:to>
                                        <p:strVal val="visible"/>
                                      </p:to>
                                    </p:set>
                                    <p:anim calcmode="lin" valueType="num">
                                      <p:cBhvr additive="base">
                                        <p:cTn id="39" dur="250" fill="hold"/>
                                        <p:tgtEl>
                                          <p:spTgt spid="104"/>
                                        </p:tgtEl>
                                        <p:attrNameLst>
                                          <p:attrName>ppt_x</p:attrName>
                                        </p:attrNameLst>
                                      </p:cBhvr>
                                      <p:tavLst>
                                        <p:tav tm="0">
                                          <p:val>
                                            <p:strVal val="#ppt_x"/>
                                          </p:val>
                                        </p:tav>
                                        <p:tav tm="100000">
                                          <p:val>
                                            <p:strVal val="#ppt_x"/>
                                          </p:val>
                                        </p:tav>
                                      </p:tavLst>
                                    </p:anim>
                                    <p:anim calcmode="lin" valueType="num">
                                      <p:cBhvr additive="base">
                                        <p:cTn id="40" dur="250" fill="hold"/>
                                        <p:tgtEl>
                                          <p:spTgt spid="104"/>
                                        </p:tgtEl>
                                        <p:attrNameLst>
                                          <p:attrName>ppt_y</p:attrName>
                                        </p:attrNameLst>
                                      </p:cBhvr>
                                      <p:tavLst>
                                        <p:tav tm="0">
                                          <p:val>
                                            <p:strVal val="1+#ppt_h/2"/>
                                          </p:val>
                                        </p:tav>
                                        <p:tav tm="100000">
                                          <p:val>
                                            <p:strVal val="#ppt_y"/>
                                          </p:val>
                                        </p:tav>
                                      </p:tavLst>
                                    </p:anim>
                                  </p:childTnLst>
                                </p:cTn>
                              </p:par>
                            </p:childTnLst>
                          </p:cTn>
                        </p:par>
                        <p:par>
                          <p:cTn id="41" fill="hold">
                            <p:stCondLst>
                              <p:cond delay="3950"/>
                            </p:stCondLst>
                            <p:childTnLst>
                              <p:par>
                                <p:cTn id="42" presetID="2" presetClass="entr" presetSubtype="4" fill="hold" grpId="0" nodeType="afterEffect">
                                  <p:stCondLst>
                                    <p:cond delay="0"/>
                                  </p:stCondLst>
                                  <p:childTnLst>
                                    <p:set>
                                      <p:cBhvr>
                                        <p:cTn id="43" dur="1" fill="hold">
                                          <p:stCondLst>
                                            <p:cond delay="0"/>
                                          </p:stCondLst>
                                        </p:cTn>
                                        <p:tgtEl>
                                          <p:spTgt spid="115"/>
                                        </p:tgtEl>
                                        <p:attrNameLst>
                                          <p:attrName>style.visibility</p:attrName>
                                        </p:attrNameLst>
                                      </p:cBhvr>
                                      <p:to>
                                        <p:strVal val="visible"/>
                                      </p:to>
                                    </p:set>
                                    <p:anim calcmode="lin" valueType="num">
                                      <p:cBhvr additive="base">
                                        <p:cTn id="44" dur="250" fill="hold"/>
                                        <p:tgtEl>
                                          <p:spTgt spid="115"/>
                                        </p:tgtEl>
                                        <p:attrNameLst>
                                          <p:attrName>ppt_x</p:attrName>
                                        </p:attrNameLst>
                                      </p:cBhvr>
                                      <p:tavLst>
                                        <p:tav tm="0">
                                          <p:val>
                                            <p:strVal val="#ppt_x"/>
                                          </p:val>
                                        </p:tav>
                                        <p:tav tm="100000">
                                          <p:val>
                                            <p:strVal val="#ppt_x"/>
                                          </p:val>
                                        </p:tav>
                                      </p:tavLst>
                                    </p:anim>
                                    <p:anim calcmode="lin" valueType="num">
                                      <p:cBhvr additive="base">
                                        <p:cTn id="45" dur="250" fill="hold"/>
                                        <p:tgtEl>
                                          <p:spTgt spid="115"/>
                                        </p:tgtEl>
                                        <p:attrNameLst>
                                          <p:attrName>ppt_y</p:attrName>
                                        </p:attrNameLst>
                                      </p:cBhvr>
                                      <p:tavLst>
                                        <p:tav tm="0">
                                          <p:val>
                                            <p:strVal val="1+#ppt_h/2"/>
                                          </p:val>
                                        </p:tav>
                                        <p:tav tm="100000">
                                          <p:val>
                                            <p:strVal val="#ppt_y"/>
                                          </p:val>
                                        </p:tav>
                                      </p:tavLst>
                                    </p:anim>
                                  </p:childTnLst>
                                </p:cTn>
                              </p:par>
                            </p:childTnLst>
                          </p:cTn>
                        </p:par>
                        <p:par>
                          <p:cTn id="46" fill="hold">
                            <p:stCondLst>
                              <p:cond delay="4450"/>
                            </p:stCondLst>
                            <p:childTnLst>
                              <p:par>
                                <p:cTn id="47" presetID="2" presetClass="entr" presetSubtype="4"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 calcmode="lin" valueType="num">
                                      <p:cBhvr additive="base">
                                        <p:cTn id="49" dur="250" fill="hold"/>
                                        <p:tgtEl>
                                          <p:spTgt spid="106"/>
                                        </p:tgtEl>
                                        <p:attrNameLst>
                                          <p:attrName>ppt_x</p:attrName>
                                        </p:attrNameLst>
                                      </p:cBhvr>
                                      <p:tavLst>
                                        <p:tav tm="0">
                                          <p:val>
                                            <p:strVal val="#ppt_x"/>
                                          </p:val>
                                        </p:tav>
                                        <p:tav tm="100000">
                                          <p:val>
                                            <p:strVal val="#ppt_x"/>
                                          </p:val>
                                        </p:tav>
                                      </p:tavLst>
                                    </p:anim>
                                    <p:anim calcmode="lin" valueType="num">
                                      <p:cBhvr additive="base">
                                        <p:cTn id="50" dur="250" fill="hold"/>
                                        <p:tgtEl>
                                          <p:spTgt spid="106"/>
                                        </p:tgtEl>
                                        <p:attrNameLst>
                                          <p:attrName>ppt_y</p:attrName>
                                        </p:attrNameLst>
                                      </p:cBhvr>
                                      <p:tavLst>
                                        <p:tav tm="0">
                                          <p:val>
                                            <p:strVal val="1+#ppt_h/2"/>
                                          </p:val>
                                        </p:tav>
                                        <p:tav tm="100000">
                                          <p:val>
                                            <p:strVal val="#ppt_y"/>
                                          </p:val>
                                        </p:tav>
                                      </p:tavLst>
                                    </p:anim>
                                  </p:childTnLst>
                                </p:cTn>
                              </p:par>
                            </p:childTnLst>
                          </p:cTn>
                        </p:par>
                        <p:par>
                          <p:cTn id="51" fill="hold">
                            <p:stCondLst>
                              <p:cond delay="4950"/>
                            </p:stCondLst>
                            <p:childTnLst>
                              <p:par>
                                <p:cTn id="52" presetID="2" presetClass="entr" presetSubtype="4" fill="hold" grpId="0"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additive="base">
                                        <p:cTn id="54" dur="250" fill="hold"/>
                                        <p:tgtEl>
                                          <p:spTgt spid="107"/>
                                        </p:tgtEl>
                                        <p:attrNameLst>
                                          <p:attrName>ppt_x</p:attrName>
                                        </p:attrNameLst>
                                      </p:cBhvr>
                                      <p:tavLst>
                                        <p:tav tm="0">
                                          <p:val>
                                            <p:strVal val="#ppt_x"/>
                                          </p:val>
                                        </p:tav>
                                        <p:tav tm="100000">
                                          <p:val>
                                            <p:strVal val="#ppt_x"/>
                                          </p:val>
                                        </p:tav>
                                      </p:tavLst>
                                    </p:anim>
                                    <p:anim calcmode="lin" valueType="num">
                                      <p:cBhvr additive="base">
                                        <p:cTn id="55" dur="250" fill="hold"/>
                                        <p:tgtEl>
                                          <p:spTgt spid="107"/>
                                        </p:tgtEl>
                                        <p:attrNameLst>
                                          <p:attrName>ppt_y</p:attrName>
                                        </p:attrNameLst>
                                      </p:cBhvr>
                                      <p:tavLst>
                                        <p:tav tm="0">
                                          <p:val>
                                            <p:strVal val="1+#ppt_h/2"/>
                                          </p:val>
                                        </p:tav>
                                        <p:tav tm="100000">
                                          <p:val>
                                            <p:strVal val="#ppt_y"/>
                                          </p:val>
                                        </p:tav>
                                      </p:tavLst>
                                    </p:anim>
                                  </p:childTnLst>
                                </p:cTn>
                              </p:par>
                            </p:childTnLst>
                          </p:cTn>
                        </p:par>
                        <p:par>
                          <p:cTn id="56" fill="hold">
                            <p:stCondLst>
                              <p:cond delay="5450"/>
                            </p:stCondLst>
                            <p:childTnLst>
                              <p:par>
                                <p:cTn id="57" presetID="2" presetClass="entr" presetSubtype="4" fill="hold" grpId="0" nodeType="afterEffect">
                                  <p:stCondLst>
                                    <p:cond delay="0"/>
                                  </p:stCondLst>
                                  <p:childTnLst>
                                    <p:set>
                                      <p:cBhvr>
                                        <p:cTn id="58" dur="1" fill="hold">
                                          <p:stCondLst>
                                            <p:cond delay="0"/>
                                          </p:stCondLst>
                                        </p:cTn>
                                        <p:tgtEl>
                                          <p:spTgt spid="113"/>
                                        </p:tgtEl>
                                        <p:attrNameLst>
                                          <p:attrName>style.visibility</p:attrName>
                                        </p:attrNameLst>
                                      </p:cBhvr>
                                      <p:to>
                                        <p:strVal val="visible"/>
                                      </p:to>
                                    </p:set>
                                    <p:anim calcmode="lin" valueType="num">
                                      <p:cBhvr additive="base">
                                        <p:cTn id="59" dur="250" fill="hold"/>
                                        <p:tgtEl>
                                          <p:spTgt spid="113"/>
                                        </p:tgtEl>
                                        <p:attrNameLst>
                                          <p:attrName>ppt_x</p:attrName>
                                        </p:attrNameLst>
                                      </p:cBhvr>
                                      <p:tavLst>
                                        <p:tav tm="0">
                                          <p:val>
                                            <p:strVal val="#ppt_x"/>
                                          </p:val>
                                        </p:tav>
                                        <p:tav tm="100000">
                                          <p:val>
                                            <p:strVal val="#ppt_x"/>
                                          </p:val>
                                        </p:tav>
                                      </p:tavLst>
                                    </p:anim>
                                    <p:anim calcmode="lin" valueType="num">
                                      <p:cBhvr additive="base">
                                        <p:cTn id="60" dur="250" fill="hold"/>
                                        <p:tgtEl>
                                          <p:spTgt spid="113"/>
                                        </p:tgtEl>
                                        <p:attrNameLst>
                                          <p:attrName>ppt_y</p:attrName>
                                        </p:attrNameLst>
                                      </p:cBhvr>
                                      <p:tavLst>
                                        <p:tav tm="0">
                                          <p:val>
                                            <p:strVal val="1+#ppt_h/2"/>
                                          </p:val>
                                        </p:tav>
                                        <p:tav tm="100000">
                                          <p:val>
                                            <p:strVal val="#ppt_y"/>
                                          </p:val>
                                        </p:tav>
                                      </p:tavLst>
                                    </p:anim>
                                  </p:childTnLst>
                                </p:cTn>
                              </p:par>
                            </p:childTnLst>
                          </p:cTn>
                        </p:par>
                        <p:par>
                          <p:cTn id="61" fill="hold">
                            <p:stCondLst>
                              <p:cond delay="5950"/>
                            </p:stCondLst>
                            <p:childTnLst>
                              <p:par>
                                <p:cTn id="62" presetID="2" presetClass="entr" presetSubtype="4" fill="hold" grpId="0" nodeType="afterEffect">
                                  <p:stCondLst>
                                    <p:cond delay="0"/>
                                  </p:stCondLst>
                                  <p:childTnLst>
                                    <p:set>
                                      <p:cBhvr>
                                        <p:cTn id="63" dur="1" fill="hold">
                                          <p:stCondLst>
                                            <p:cond delay="0"/>
                                          </p:stCondLst>
                                        </p:cTn>
                                        <p:tgtEl>
                                          <p:spTgt spid="109"/>
                                        </p:tgtEl>
                                        <p:attrNameLst>
                                          <p:attrName>style.visibility</p:attrName>
                                        </p:attrNameLst>
                                      </p:cBhvr>
                                      <p:to>
                                        <p:strVal val="visible"/>
                                      </p:to>
                                    </p:set>
                                    <p:anim calcmode="lin" valueType="num">
                                      <p:cBhvr additive="base">
                                        <p:cTn id="64" dur="250" fill="hold"/>
                                        <p:tgtEl>
                                          <p:spTgt spid="109"/>
                                        </p:tgtEl>
                                        <p:attrNameLst>
                                          <p:attrName>ppt_x</p:attrName>
                                        </p:attrNameLst>
                                      </p:cBhvr>
                                      <p:tavLst>
                                        <p:tav tm="0">
                                          <p:val>
                                            <p:strVal val="#ppt_x"/>
                                          </p:val>
                                        </p:tav>
                                        <p:tav tm="100000">
                                          <p:val>
                                            <p:strVal val="#ppt_x"/>
                                          </p:val>
                                        </p:tav>
                                      </p:tavLst>
                                    </p:anim>
                                    <p:anim calcmode="lin" valueType="num">
                                      <p:cBhvr additive="base">
                                        <p:cTn id="65" dur="250" fill="hold"/>
                                        <p:tgtEl>
                                          <p:spTgt spid="109"/>
                                        </p:tgtEl>
                                        <p:attrNameLst>
                                          <p:attrName>ppt_y</p:attrName>
                                        </p:attrNameLst>
                                      </p:cBhvr>
                                      <p:tavLst>
                                        <p:tav tm="0">
                                          <p:val>
                                            <p:strVal val="1+#ppt_h/2"/>
                                          </p:val>
                                        </p:tav>
                                        <p:tav tm="100000">
                                          <p:val>
                                            <p:strVal val="#ppt_y"/>
                                          </p:val>
                                        </p:tav>
                                      </p:tavLst>
                                    </p:anim>
                                  </p:childTnLst>
                                </p:cTn>
                              </p:par>
                            </p:childTnLst>
                          </p:cTn>
                        </p:par>
                        <p:par>
                          <p:cTn id="66" fill="hold">
                            <p:stCondLst>
                              <p:cond delay="6450"/>
                            </p:stCondLst>
                            <p:childTnLst>
                              <p:par>
                                <p:cTn id="67" presetID="2" presetClass="entr" presetSubtype="4" fill="hold" grpId="0" nodeType="afterEffect">
                                  <p:stCondLst>
                                    <p:cond delay="0"/>
                                  </p:stCondLst>
                                  <p:childTnLst>
                                    <p:set>
                                      <p:cBhvr>
                                        <p:cTn id="68" dur="1" fill="hold">
                                          <p:stCondLst>
                                            <p:cond delay="0"/>
                                          </p:stCondLst>
                                        </p:cTn>
                                        <p:tgtEl>
                                          <p:spTgt spid="108"/>
                                        </p:tgtEl>
                                        <p:attrNameLst>
                                          <p:attrName>style.visibility</p:attrName>
                                        </p:attrNameLst>
                                      </p:cBhvr>
                                      <p:to>
                                        <p:strVal val="visible"/>
                                      </p:to>
                                    </p:set>
                                    <p:anim calcmode="lin" valueType="num">
                                      <p:cBhvr additive="base">
                                        <p:cTn id="69" dur="250" fill="hold"/>
                                        <p:tgtEl>
                                          <p:spTgt spid="108"/>
                                        </p:tgtEl>
                                        <p:attrNameLst>
                                          <p:attrName>ppt_x</p:attrName>
                                        </p:attrNameLst>
                                      </p:cBhvr>
                                      <p:tavLst>
                                        <p:tav tm="0">
                                          <p:val>
                                            <p:strVal val="#ppt_x"/>
                                          </p:val>
                                        </p:tav>
                                        <p:tav tm="100000">
                                          <p:val>
                                            <p:strVal val="#ppt_x"/>
                                          </p:val>
                                        </p:tav>
                                      </p:tavLst>
                                    </p:anim>
                                    <p:anim calcmode="lin" valueType="num">
                                      <p:cBhvr additive="base">
                                        <p:cTn id="70" dur="250" fill="hold"/>
                                        <p:tgtEl>
                                          <p:spTgt spid="108"/>
                                        </p:tgtEl>
                                        <p:attrNameLst>
                                          <p:attrName>ppt_y</p:attrName>
                                        </p:attrNameLst>
                                      </p:cBhvr>
                                      <p:tavLst>
                                        <p:tav tm="0">
                                          <p:val>
                                            <p:strVal val="1+#ppt_h/2"/>
                                          </p:val>
                                        </p:tav>
                                        <p:tav tm="100000">
                                          <p:val>
                                            <p:strVal val="#ppt_y"/>
                                          </p:val>
                                        </p:tav>
                                      </p:tavLst>
                                    </p:anim>
                                  </p:childTnLst>
                                </p:cTn>
                              </p:par>
                            </p:childTnLst>
                          </p:cTn>
                        </p:par>
                        <p:par>
                          <p:cTn id="71" fill="hold">
                            <p:stCondLst>
                              <p:cond delay="6950"/>
                            </p:stCondLst>
                            <p:childTnLst>
                              <p:par>
                                <p:cTn id="72" presetID="2" presetClass="entr" presetSubtype="4" fill="hold" grpId="0" nodeType="afterEffect">
                                  <p:stCondLst>
                                    <p:cond delay="0"/>
                                  </p:stCondLst>
                                  <p:childTnLst>
                                    <p:set>
                                      <p:cBhvr>
                                        <p:cTn id="73" dur="1" fill="hold">
                                          <p:stCondLst>
                                            <p:cond delay="0"/>
                                          </p:stCondLst>
                                        </p:cTn>
                                        <p:tgtEl>
                                          <p:spTgt spid="114"/>
                                        </p:tgtEl>
                                        <p:attrNameLst>
                                          <p:attrName>style.visibility</p:attrName>
                                        </p:attrNameLst>
                                      </p:cBhvr>
                                      <p:to>
                                        <p:strVal val="visible"/>
                                      </p:to>
                                    </p:set>
                                    <p:anim calcmode="lin" valueType="num">
                                      <p:cBhvr additive="base">
                                        <p:cTn id="74" dur="250" fill="hold"/>
                                        <p:tgtEl>
                                          <p:spTgt spid="114"/>
                                        </p:tgtEl>
                                        <p:attrNameLst>
                                          <p:attrName>ppt_x</p:attrName>
                                        </p:attrNameLst>
                                      </p:cBhvr>
                                      <p:tavLst>
                                        <p:tav tm="0">
                                          <p:val>
                                            <p:strVal val="#ppt_x"/>
                                          </p:val>
                                        </p:tav>
                                        <p:tav tm="100000">
                                          <p:val>
                                            <p:strVal val="#ppt_x"/>
                                          </p:val>
                                        </p:tav>
                                      </p:tavLst>
                                    </p:anim>
                                    <p:anim calcmode="lin" valueType="num">
                                      <p:cBhvr additive="base">
                                        <p:cTn id="75" dur="250" fill="hold"/>
                                        <p:tgtEl>
                                          <p:spTgt spid="114"/>
                                        </p:tgtEl>
                                        <p:attrNameLst>
                                          <p:attrName>ppt_y</p:attrName>
                                        </p:attrNameLst>
                                      </p:cBhvr>
                                      <p:tavLst>
                                        <p:tav tm="0">
                                          <p:val>
                                            <p:strVal val="1+#ppt_h/2"/>
                                          </p:val>
                                        </p:tav>
                                        <p:tav tm="100000">
                                          <p:val>
                                            <p:strVal val="#ppt_y"/>
                                          </p:val>
                                        </p:tav>
                                      </p:tavLst>
                                    </p:anim>
                                  </p:childTnLst>
                                </p:cTn>
                              </p:par>
                            </p:childTnLst>
                          </p:cTn>
                        </p:par>
                        <p:par>
                          <p:cTn id="76" fill="hold">
                            <p:stCondLst>
                              <p:cond delay="7450"/>
                            </p:stCondLst>
                            <p:childTnLst>
                              <p:par>
                                <p:cTn id="77" presetID="2" presetClass="entr" presetSubtype="4" fill="hold" grpId="0" nodeType="afterEffect">
                                  <p:stCondLst>
                                    <p:cond delay="0"/>
                                  </p:stCondLst>
                                  <p:childTnLst>
                                    <p:set>
                                      <p:cBhvr>
                                        <p:cTn id="78" dur="1" fill="hold">
                                          <p:stCondLst>
                                            <p:cond delay="0"/>
                                          </p:stCondLst>
                                        </p:cTn>
                                        <p:tgtEl>
                                          <p:spTgt spid="110"/>
                                        </p:tgtEl>
                                        <p:attrNameLst>
                                          <p:attrName>style.visibility</p:attrName>
                                        </p:attrNameLst>
                                      </p:cBhvr>
                                      <p:to>
                                        <p:strVal val="visible"/>
                                      </p:to>
                                    </p:set>
                                    <p:anim calcmode="lin" valueType="num">
                                      <p:cBhvr additive="base">
                                        <p:cTn id="79" dur="250" fill="hold"/>
                                        <p:tgtEl>
                                          <p:spTgt spid="110"/>
                                        </p:tgtEl>
                                        <p:attrNameLst>
                                          <p:attrName>ppt_x</p:attrName>
                                        </p:attrNameLst>
                                      </p:cBhvr>
                                      <p:tavLst>
                                        <p:tav tm="0">
                                          <p:val>
                                            <p:strVal val="#ppt_x"/>
                                          </p:val>
                                        </p:tav>
                                        <p:tav tm="100000">
                                          <p:val>
                                            <p:strVal val="#ppt_x"/>
                                          </p:val>
                                        </p:tav>
                                      </p:tavLst>
                                    </p:anim>
                                    <p:anim calcmode="lin" valueType="num">
                                      <p:cBhvr additive="base">
                                        <p:cTn id="80" dur="250" fill="hold"/>
                                        <p:tgtEl>
                                          <p:spTgt spid="110"/>
                                        </p:tgtEl>
                                        <p:attrNameLst>
                                          <p:attrName>ppt_y</p:attrName>
                                        </p:attrNameLst>
                                      </p:cBhvr>
                                      <p:tavLst>
                                        <p:tav tm="0">
                                          <p:val>
                                            <p:strVal val="1+#ppt_h/2"/>
                                          </p:val>
                                        </p:tav>
                                        <p:tav tm="100000">
                                          <p:val>
                                            <p:strVal val="#ppt_y"/>
                                          </p:val>
                                        </p:tav>
                                      </p:tavLst>
                                    </p:anim>
                                  </p:childTnLst>
                                </p:cTn>
                              </p:par>
                            </p:childTnLst>
                          </p:cTn>
                        </p:par>
                        <p:par>
                          <p:cTn id="81" fill="hold">
                            <p:stCondLst>
                              <p:cond delay="7950"/>
                            </p:stCondLst>
                            <p:childTnLst>
                              <p:par>
                                <p:cTn id="82" presetID="2" presetClass="entr" presetSubtype="4" fill="hold" grpId="0" nodeType="afterEffect">
                                  <p:stCondLst>
                                    <p:cond delay="0"/>
                                  </p:stCondLst>
                                  <p:childTnLst>
                                    <p:set>
                                      <p:cBhvr>
                                        <p:cTn id="83" dur="1" fill="hold">
                                          <p:stCondLst>
                                            <p:cond delay="0"/>
                                          </p:stCondLst>
                                        </p:cTn>
                                        <p:tgtEl>
                                          <p:spTgt spid="111"/>
                                        </p:tgtEl>
                                        <p:attrNameLst>
                                          <p:attrName>style.visibility</p:attrName>
                                        </p:attrNameLst>
                                      </p:cBhvr>
                                      <p:to>
                                        <p:strVal val="visible"/>
                                      </p:to>
                                    </p:set>
                                    <p:anim calcmode="lin" valueType="num">
                                      <p:cBhvr additive="base">
                                        <p:cTn id="84" dur="250" fill="hold"/>
                                        <p:tgtEl>
                                          <p:spTgt spid="111"/>
                                        </p:tgtEl>
                                        <p:attrNameLst>
                                          <p:attrName>ppt_x</p:attrName>
                                        </p:attrNameLst>
                                      </p:cBhvr>
                                      <p:tavLst>
                                        <p:tav tm="0">
                                          <p:val>
                                            <p:strVal val="#ppt_x"/>
                                          </p:val>
                                        </p:tav>
                                        <p:tav tm="100000">
                                          <p:val>
                                            <p:strVal val="#ppt_x"/>
                                          </p:val>
                                        </p:tav>
                                      </p:tavLst>
                                    </p:anim>
                                    <p:anim calcmode="lin" valueType="num">
                                      <p:cBhvr additive="base">
                                        <p:cTn id="85" dur="250" fill="hold"/>
                                        <p:tgtEl>
                                          <p:spTgt spid="111"/>
                                        </p:tgtEl>
                                        <p:attrNameLst>
                                          <p:attrName>ppt_y</p:attrName>
                                        </p:attrNameLst>
                                      </p:cBhvr>
                                      <p:tavLst>
                                        <p:tav tm="0">
                                          <p:val>
                                            <p:strVal val="1+#ppt_h/2"/>
                                          </p:val>
                                        </p:tav>
                                        <p:tav tm="100000">
                                          <p:val>
                                            <p:strVal val="#ppt_y"/>
                                          </p:val>
                                        </p:tav>
                                      </p:tavLst>
                                    </p:anim>
                                  </p:childTnLst>
                                </p:cTn>
                              </p:par>
                            </p:childTnLst>
                          </p:cTn>
                        </p:par>
                        <p:par>
                          <p:cTn id="86" fill="hold">
                            <p:stCondLst>
                              <p:cond delay="8450"/>
                            </p:stCondLst>
                            <p:childTnLst>
                              <p:par>
                                <p:cTn id="87" presetID="2" presetClass="entr" presetSubtype="4" fill="hold" grpId="0" nodeType="afterEffect">
                                  <p:stCondLst>
                                    <p:cond delay="0"/>
                                  </p:stCondLst>
                                  <p:childTnLst>
                                    <p:set>
                                      <p:cBhvr>
                                        <p:cTn id="88" dur="1" fill="hold">
                                          <p:stCondLst>
                                            <p:cond delay="0"/>
                                          </p:stCondLst>
                                        </p:cTn>
                                        <p:tgtEl>
                                          <p:spTgt spid="116"/>
                                        </p:tgtEl>
                                        <p:attrNameLst>
                                          <p:attrName>style.visibility</p:attrName>
                                        </p:attrNameLst>
                                      </p:cBhvr>
                                      <p:to>
                                        <p:strVal val="visible"/>
                                      </p:to>
                                    </p:set>
                                    <p:anim calcmode="lin" valueType="num">
                                      <p:cBhvr additive="base">
                                        <p:cTn id="89" dur="250" fill="hold"/>
                                        <p:tgtEl>
                                          <p:spTgt spid="116"/>
                                        </p:tgtEl>
                                        <p:attrNameLst>
                                          <p:attrName>ppt_x</p:attrName>
                                        </p:attrNameLst>
                                      </p:cBhvr>
                                      <p:tavLst>
                                        <p:tav tm="0">
                                          <p:val>
                                            <p:strVal val="#ppt_x"/>
                                          </p:val>
                                        </p:tav>
                                        <p:tav tm="100000">
                                          <p:val>
                                            <p:strVal val="#ppt_x"/>
                                          </p:val>
                                        </p:tav>
                                      </p:tavLst>
                                    </p:anim>
                                    <p:anim calcmode="lin" valueType="num">
                                      <p:cBhvr additive="base">
                                        <p:cTn id="90" dur="250" fill="hold"/>
                                        <p:tgtEl>
                                          <p:spTgt spid="116"/>
                                        </p:tgtEl>
                                        <p:attrNameLst>
                                          <p:attrName>ppt_y</p:attrName>
                                        </p:attrNameLst>
                                      </p:cBhvr>
                                      <p:tavLst>
                                        <p:tav tm="0">
                                          <p:val>
                                            <p:strVal val="1+#ppt_h/2"/>
                                          </p:val>
                                        </p:tav>
                                        <p:tav tm="100000">
                                          <p:val>
                                            <p:strVal val="#ppt_y"/>
                                          </p:val>
                                        </p:tav>
                                      </p:tavLst>
                                    </p:anim>
                                  </p:childTnLst>
                                </p:cTn>
                              </p:par>
                            </p:childTnLst>
                          </p:cTn>
                        </p:par>
                        <p:par>
                          <p:cTn id="91" fill="hold">
                            <p:stCondLst>
                              <p:cond delay="8950"/>
                            </p:stCondLst>
                            <p:childTnLst>
                              <p:par>
                                <p:cTn id="92" presetID="2" presetClass="entr" presetSubtype="4" fill="hold" grpId="0" nodeType="afterEffect">
                                  <p:stCondLst>
                                    <p:cond delay="0"/>
                                  </p:stCondLst>
                                  <p:childTnLst>
                                    <p:set>
                                      <p:cBhvr>
                                        <p:cTn id="93" dur="1" fill="hold">
                                          <p:stCondLst>
                                            <p:cond delay="0"/>
                                          </p:stCondLst>
                                        </p:cTn>
                                        <p:tgtEl>
                                          <p:spTgt spid="112"/>
                                        </p:tgtEl>
                                        <p:attrNameLst>
                                          <p:attrName>style.visibility</p:attrName>
                                        </p:attrNameLst>
                                      </p:cBhvr>
                                      <p:to>
                                        <p:strVal val="visible"/>
                                      </p:to>
                                    </p:set>
                                    <p:anim calcmode="lin" valueType="num">
                                      <p:cBhvr additive="base">
                                        <p:cTn id="94" dur="250" fill="hold"/>
                                        <p:tgtEl>
                                          <p:spTgt spid="112"/>
                                        </p:tgtEl>
                                        <p:attrNameLst>
                                          <p:attrName>ppt_x</p:attrName>
                                        </p:attrNameLst>
                                      </p:cBhvr>
                                      <p:tavLst>
                                        <p:tav tm="0">
                                          <p:val>
                                            <p:strVal val="#ppt_x"/>
                                          </p:val>
                                        </p:tav>
                                        <p:tav tm="100000">
                                          <p:val>
                                            <p:strVal val="#ppt_x"/>
                                          </p:val>
                                        </p:tav>
                                      </p:tavLst>
                                    </p:anim>
                                    <p:anim calcmode="lin" valueType="num">
                                      <p:cBhvr additive="base">
                                        <p:cTn id="95" dur="250" fill="hold"/>
                                        <p:tgtEl>
                                          <p:spTgt spid="1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98" grpId="0" animBg="1"/>
      <p:bldP spid="99" grpId="0" animBg="1"/>
      <p:bldP spid="104" grpId="0" animBg="1"/>
      <p:bldP spid="105"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1" y="0"/>
            <a:ext cx="781050" cy="812406"/>
            <a:chOff x="0" y="-1"/>
            <a:chExt cx="1739901" cy="1809751"/>
          </a:xfrm>
        </p:grpSpPr>
        <p:sp>
          <p:nvSpPr>
            <p:cNvPr id="3" name="Freeform 51"/>
            <p:cNvSpPr>
              <a:spLocks noChangeArrowheads="1"/>
            </p:cNvSpPr>
            <p:nvPr/>
          </p:nvSpPr>
          <p:spPr bwMode="auto">
            <a:xfrm rot="5400000" flipH="1">
              <a:off x="886683" y="990465"/>
              <a:ext cx="479016" cy="785040"/>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 name="Freeform 52"/>
            <p:cNvSpPr>
              <a:spLocks noChangeArrowheads="1"/>
            </p:cNvSpPr>
            <p:nvPr/>
          </p:nvSpPr>
          <p:spPr bwMode="auto">
            <a:xfrm rot="5400000" flipH="1">
              <a:off x="202551" y="940926"/>
              <a:ext cx="406529" cy="811631"/>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 name="Freeform 53"/>
            <p:cNvSpPr>
              <a:spLocks noChangeArrowheads="1"/>
            </p:cNvSpPr>
            <p:nvPr/>
          </p:nvSpPr>
          <p:spPr bwMode="auto">
            <a:xfrm rot="5400000" flipH="1">
              <a:off x="132160" y="1141793"/>
              <a:ext cx="469351" cy="733671"/>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6" name="Freeform 54"/>
            <p:cNvSpPr>
              <a:spLocks noChangeArrowheads="1"/>
            </p:cNvSpPr>
            <p:nvPr/>
          </p:nvSpPr>
          <p:spPr bwMode="auto">
            <a:xfrm rot="5400000" flipH="1">
              <a:off x="-48538" y="1322491"/>
              <a:ext cx="469351" cy="372274"/>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7" name="Freeform 58"/>
            <p:cNvSpPr>
              <a:spLocks noChangeArrowheads="1"/>
            </p:cNvSpPr>
            <p:nvPr/>
          </p:nvSpPr>
          <p:spPr bwMode="auto">
            <a:xfrm rot="5400000" flipH="1">
              <a:off x="41788" y="860671"/>
              <a:ext cx="371494" cy="455069"/>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8" name="Freeform 59"/>
            <p:cNvSpPr>
              <a:spLocks noChangeArrowheads="1"/>
            </p:cNvSpPr>
            <p:nvPr/>
          </p:nvSpPr>
          <p:spPr bwMode="auto">
            <a:xfrm rot="5400000" flipH="1">
              <a:off x="876130" y="979912"/>
              <a:ext cx="578081" cy="70708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9" name="Freeform 60"/>
            <p:cNvSpPr>
              <a:spLocks noChangeArrowheads="1"/>
            </p:cNvSpPr>
            <p:nvPr/>
          </p:nvSpPr>
          <p:spPr bwMode="auto">
            <a:xfrm rot="5400000" flipH="1">
              <a:off x="570287" y="548640"/>
              <a:ext cx="380555" cy="61098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0" name="Freeform 61"/>
            <p:cNvSpPr>
              <a:spLocks noChangeArrowheads="1"/>
            </p:cNvSpPr>
            <p:nvPr/>
          </p:nvSpPr>
          <p:spPr bwMode="auto">
            <a:xfrm rot="5400000" flipH="1">
              <a:off x="1050134" y="500292"/>
              <a:ext cx="379951" cy="708288"/>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1" name="Freeform 62"/>
            <p:cNvSpPr>
              <a:spLocks noChangeArrowheads="1"/>
            </p:cNvSpPr>
            <p:nvPr/>
          </p:nvSpPr>
          <p:spPr bwMode="auto">
            <a:xfrm rot="5400000" flipH="1">
              <a:off x="826575" y="78603"/>
              <a:ext cx="579893" cy="955464"/>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2" name="Freeform 63"/>
            <p:cNvSpPr>
              <a:spLocks noChangeArrowheads="1"/>
            </p:cNvSpPr>
            <p:nvPr/>
          </p:nvSpPr>
          <p:spPr bwMode="auto">
            <a:xfrm rot="5400000" flipH="1">
              <a:off x="693985" y="-55196"/>
              <a:ext cx="846282" cy="956673"/>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3" name="Freeform 64"/>
            <p:cNvSpPr>
              <a:spLocks noChangeArrowheads="1"/>
            </p:cNvSpPr>
            <p:nvPr/>
          </p:nvSpPr>
          <p:spPr bwMode="auto">
            <a:xfrm rot="5400000" flipH="1">
              <a:off x="900971" y="146354"/>
              <a:ext cx="840845" cy="548138"/>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4" name="Freeform 65"/>
            <p:cNvSpPr>
              <a:spLocks noChangeArrowheads="1"/>
            </p:cNvSpPr>
            <p:nvPr/>
          </p:nvSpPr>
          <p:spPr bwMode="auto">
            <a:xfrm rot="5400000" flipH="1">
              <a:off x="279874" y="-279873"/>
              <a:ext cx="266389" cy="826135"/>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5" name="Freeform 66"/>
            <p:cNvSpPr>
              <a:spLocks noChangeArrowheads="1"/>
            </p:cNvSpPr>
            <p:nvPr/>
          </p:nvSpPr>
          <p:spPr bwMode="auto">
            <a:xfrm rot="5400000" flipH="1">
              <a:off x="110752" y="-110752"/>
              <a:ext cx="663857" cy="885360"/>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6" name="Freeform 67"/>
            <p:cNvSpPr>
              <a:spLocks noChangeArrowheads="1"/>
            </p:cNvSpPr>
            <p:nvPr/>
          </p:nvSpPr>
          <p:spPr bwMode="auto">
            <a:xfrm rot="5400000" flipH="1">
              <a:off x="108638" y="256212"/>
              <a:ext cx="668085" cy="885360"/>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7" name="Freeform 68"/>
            <p:cNvSpPr>
              <a:spLocks noChangeArrowheads="1"/>
            </p:cNvSpPr>
            <p:nvPr/>
          </p:nvSpPr>
          <p:spPr bwMode="auto">
            <a:xfrm rot="5400000" flipH="1">
              <a:off x="2826" y="580692"/>
              <a:ext cx="449417" cy="455069"/>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8" name="Freeform 69"/>
            <p:cNvSpPr>
              <a:spLocks noChangeArrowheads="1"/>
            </p:cNvSpPr>
            <p:nvPr/>
          </p:nvSpPr>
          <p:spPr bwMode="auto">
            <a:xfrm rot="5400000" flipH="1">
              <a:off x="285307" y="747628"/>
              <a:ext cx="241018" cy="811631"/>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9" name="Freeform 70"/>
            <p:cNvSpPr>
              <a:spLocks noChangeArrowheads="1"/>
            </p:cNvSpPr>
            <p:nvPr/>
          </p:nvSpPr>
          <p:spPr bwMode="auto">
            <a:xfrm rot="5400000" flipH="1">
              <a:off x="704991" y="782409"/>
              <a:ext cx="110542" cy="611594"/>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0" name="Freeform 75"/>
            <p:cNvSpPr>
              <a:spLocks noChangeArrowheads="1"/>
            </p:cNvSpPr>
            <p:nvPr/>
          </p:nvSpPr>
          <p:spPr bwMode="auto">
            <a:xfrm rot="5400000" flipH="1">
              <a:off x="979151" y="1007362"/>
              <a:ext cx="497138" cy="856352"/>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1" name="Freeform 76"/>
            <p:cNvSpPr>
              <a:spLocks noChangeArrowheads="1"/>
            </p:cNvSpPr>
            <p:nvPr/>
          </p:nvSpPr>
          <p:spPr bwMode="auto">
            <a:xfrm rot="5400000" flipH="1">
              <a:off x="231563" y="955406"/>
              <a:ext cx="421631" cy="884756"/>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2" name="Freeform 77"/>
            <p:cNvSpPr>
              <a:spLocks noChangeArrowheads="1"/>
            </p:cNvSpPr>
            <p:nvPr/>
          </p:nvSpPr>
          <p:spPr bwMode="auto">
            <a:xfrm rot="5400000" flipH="1">
              <a:off x="156338" y="1166544"/>
              <a:ext cx="486869" cy="799544"/>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3" name="Freeform 78"/>
            <p:cNvSpPr>
              <a:spLocks noChangeArrowheads="1"/>
            </p:cNvSpPr>
            <p:nvPr/>
          </p:nvSpPr>
          <p:spPr bwMode="auto">
            <a:xfrm rot="5400000" flipH="1">
              <a:off x="-40375" y="1363257"/>
              <a:ext cx="486869" cy="406118"/>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4" name="Freeform 82"/>
            <p:cNvSpPr>
              <a:spLocks noChangeArrowheads="1"/>
            </p:cNvSpPr>
            <p:nvPr/>
          </p:nvSpPr>
          <p:spPr bwMode="auto">
            <a:xfrm rot="5400000" flipH="1">
              <a:off x="54784" y="882106"/>
              <a:ext cx="385992" cy="495560"/>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5" name="Freeform 83"/>
            <p:cNvSpPr>
              <a:spLocks noChangeArrowheads="1"/>
            </p:cNvSpPr>
            <p:nvPr/>
          </p:nvSpPr>
          <p:spPr bwMode="auto">
            <a:xfrm rot="5400000" flipH="1">
              <a:off x="970111" y="998321"/>
              <a:ext cx="600431" cy="771140"/>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6" name="Freeform 84"/>
            <p:cNvSpPr>
              <a:spLocks noChangeArrowheads="1"/>
            </p:cNvSpPr>
            <p:nvPr/>
          </p:nvSpPr>
          <p:spPr bwMode="auto">
            <a:xfrm rot="5400000" flipH="1">
              <a:off x="631933" y="552855"/>
              <a:ext cx="394448" cy="667193"/>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7" name="Freeform 85"/>
            <p:cNvSpPr>
              <a:spLocks noChangeArrowheads="1"/>
            </p:cNvSpPr>
            <p:nvPr/>
          </p:nvSpPr>
          <p:spPr bwMode="auto">
            <a:xfrm rot="5400000" flipH="1">
              <a:off x="1154689" y="500881"/>
              <a:ext cx="393844" cy="771744"/>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8" name="Freeform 86"/>
            <p:cNvSpPr>
              <a:spLocks noChangeArrowheads="1"/>
            </p:cNvSpPr>
            <p:nvPr/>
          </p:nvSpPr>
          <p:spPr bwMode="auto">
            <a:xfrm rot="5400000" flipH="1">
              <a:off x="916023" y="56836"/>
              <a:ext cx="602243" cy="1041885"/>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9" name="Freeform 87"/>
            <p:cNvSpPr>
              <a:spLocks noChangeArrowheads="1"/>
            </p:cNvSpPr>
            <p:nvPr/>
          </p:nvSpPr>
          <p:spPr bwMode="auto">
            <a:xfrm rot="5400000" flipH="1">
              <a:off x="779205" y="-83003"/>
              <a:ext cx="877693" cy="1043698"/>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0" name="Freeform 88"/>
            <p:cNvSpPr>
              <a:spLocks noChangeArrowheads="1"/>
            </p:cNvSpPr>
            <p:nvPr/>
          </p:nvSpPr>
          <p:spPr bwMode="auto">
            <a:xfrm rot="5400000" flipH="1">
              <a:off x="1004623" y="137583"/>
              <a:ext cx="872860" cy="597694"/>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1" name="Freeform 89"/>
            <p:cNvSpPr>
              <a:spLocks noChangeArrowheads="1"/>
            </p:cNvSpPr>
            <p:nvPr/>
          </p:nvSpPr>
          <p:spPr bwMode="auto">
            <a:xfrm rot="5400000" flipH="1">
              <a:off x="311906" y="-311906"/>
              <a:ext cx="276657" cy="900469"/>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2" name="Freeform 90"/>
            <p:cNvSpPr>
              <a:spLocks noChangeArrowheads="1"/>
            </p:cNvSpPr>
            <p:nvPr/>
          </p:nvSpPr>
          <p:spPr bwMode="auto">
            <a:xfrm rot="5400000" flipH="1">
              <a:off x="137954" y="-137953"/>
              <a:ext cx="689227" cy="965134"/>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3" name="Freeform 91"/>
            <p:cNvSpPr>
              <a:spLocks noChangeArrowheads="1"/>
            </p:cNvSpPr>
            <p:nvPr/>
          </p:nvSpPr>
          <p:spPr bwMode="auto">
            <a:xfrm rot="5400000" flipH="1">
              <a:off x="136141" y="242602"/>
              <a:ext cx="692852" cy="965134"/>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4" name="Freeform 92"/>
            <p:cNvSpPr>
              <a:spLocks noChangeArrowheads="1"/>
            </p:cNvSpPr>
            <p:nvPr/>
          </p:nvSpPr>
          <p:spPr bwMode="auto">
            <a:xfrm rot="5400000" flipH="1">
              <a:off x="14917" y="590951"/>
              <a:ext cx="465727" cy="495560"/>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5" name="Freeform 93"/>
            <p:cNvSpPr>
              <a:spLocks noChangeArrowheads="1"/>
            </p:cNvSpPr>
            <p:nvPr/>
          </p:nvSpPr>
          <p:spPr bwMode="auto">
            <a:xfrm rot="5400000" flipH="1">
              <a:off x="317037" y="755162"/>
              <a:ext cx="250683" cy="884756"/>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6" name="Freeform 94"/>
            <p:cNvSpPr>
              <a:spLocks noChangeArrowheads="1"/>
            </p:cNvSpPr>
            <p:nvPr/>
          </p:nvSpPr>
          <p:spPr bwMode="auto">
            <a:xfrm rot="5400000" flipH="1">
              <a:off x="771469" y="795685"/>
              <a:ext cx="115375" cy="667193"/>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7" name="Oval 104"/>
            <p:cNvSpPr>
              <a:spLocks noChangeArrowheads="1"/>
            </p:cNvSpPr>
            <p:nvPr/>
          </p:nvSpPr>
          <p:spPr bwMode="auto">
            <a:xfrm rot="5400000" flipH="1">
              <a:off x="356567" y="173302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8" name="Oval 105"/>
            <p:cNvSpPr>
              <a:spLocks noChangeArrowheads="1"/>
            </p:cNvSpPr>
            <p:nvPr/>
          </p:nvSpPr>
          <p:spPr bwMode="auto">
            <a:xfrm rot="5400000" flipH="1">
              <a:off x="148069" y="171853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9" name="Oval 106"/>
            <p:cNvSpPr>
              <a:spLocks noChangeArrowheads="1"/>
            </p:cNvSpPr>
            <p:nvPr/>
          </p:nvSpPr>
          <p:spPr bwMode="auto">
            <a:xfrm rot="5400000" flipH="1">
              <a:off x="719776" y="153489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0" name="Oval 107"/>
            <p:cNvSpPr>
              <a:spLocks noChangeArrowheads="1"/>
            </p:cNvSpPr>
            <p:nvPr/>
          </p:nvSpPr>
          <p:spPr bwMode="auto">
            <a:xfrm rot="5400000" flipH="1">
              <a:off x="803780" y="1132597"/>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 name="Oval 108"/>
            <p:cNvSpPr>
              <a:spLocks noChangeArrowheads="1"/>
            </p:cNvSpPr>
            <p:nvPr/>
          </p:nvSpPr>
          <p:spPr bwMode="auto">
            <a:xfrm rot="5400000" flipH="1">
              <a:off x="1060021" y="1026283"/>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2" name="Oval 109"/>
            <p:cNvSpPr>
              <a:spLocks noChangeArrowheads="1"/>
            </p:cNvSpPr>
            <p:nvPr/>
          </p:nvSpPr>
          <p:spPr bwMode="auto">
            <a:xfrm rot="5400000" flipH="1">
              <a:off x="447823" y="102145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3" name="Oval 110"/>
            <p:cNvSpPr>
              <a:spLocks noChangeArrowheads="1"/>
            </p:cNvSpPr>
            <p:nvPr/>
          </p:nvSpPr>
          <p:spPr bwMode="auto">
            <a:xfrm rot="5400000" flipH="1">
              <a:off x="874186" y="649654"/>
              <a:ext cx="22350" cy="3021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4" name="Oval 111"/>
            <p:cNvSpPr>
              <a:spLocks noChangeArrowheads="1"/>
            </p:cNvSpPr>
            <p:nvPr/>
          </p:nvSpPr>
          <p:spPr bwMode="auto">
            <a:xfrm rot="5400000" flipH="1">
              <a:off x="640608" y="25248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46" name="矩形 45"/>
          <p:cNvSpPr/>
          <p:nvPr/>
        </p:nvSpPr>
        <p:spPr>
          <a:xfrm>
            <a:off x="870127" y="256375"/>
            <a:ext cx="3775393" cy="523220"/>
          </a:xfrm>
          <a:prstGeom prst="rect">
            <a:avLst/>
          </a:prstGeom>
        </p:spPr>
        <p:txBody>
          <a:bodyPr wrap="none">
            <a:spAutoFit/>
          </a:bodyPr>
          <a:lstStyle/>
          <a:p>
            <a:r>
              <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二、请在此处添加标题</a:t>
            </a:r>
          </a:p>
        </p:txBody>
      </p:sp>
      <p:sp>
        <p:nvSpPr>
          <p:cNvPr id="62" name="Text Box 7"/>
          <p:cNvSpPr txBox="1">
            <a:spLocks noChangeArrowheads="1"/>
          </p:cNvSpPr>
          <p:nvPr/>
        </p:nvSpPr>
        <p:spPr bwMode="auto">
          <a:xfrm>
            <a:off x="738423" y="1173282"/>
            <a:ext cx="10725541" cy="677108"/>
          </a:xfrm>
          <a:prstGeom prst="rect">
            <a:avLst/>
          </a:prstGeom>
          <a:noFill/>
          <a:ln w="9525">
            <a:noFill/>
            <a:miter lim="800000"/>
          </a:ln>
        </p:spPr>
        <p:txBody>
          <a:bodyPr wrap="square" lIns="60960" tIns="30480" rIns="60960" bIns="30480" anchor="ctr">
            <a:spAutoFit/>
          </a:bodyPr>
          <a:lstStyle/>
          <a:p>
            <a:pPr algn="ctr" defTabSz="1450340"/>
            <a:r>
              <a:rPr lang="zh-CN" altLang="en-US" sz="2000" dirty="0">
                <a:latin typeface="微软雅黑" panose="020B0503020204020204" pitchFamily="34" charset="-122"/>
                <a:ea typeface="微软雅黑" panose="020B0503020204020204" pitchFamily="34" charset="-122"/>
                <a:cs typeface="Open Sans Semibold" pitchFamily="34" charset="0"/>
              </a:rPr>
              <a:t>添加标题此处添加标题此处添加标题此处添加标题此处添加标题此处添加标题此处添加标题此处添加标题此处添加标题此处添加。</a:t>
            </a:r>
          </a:p>
        </p:txBody>
      </p:sp>
      <p:grpSp>
        <p:nvGrpSpPr>
          <p:cNvPr id="2" name="组合 1"/>
          <p:cNvGrpSpPr/>
          <p:nvPr/>
        </p:nvGrpSpPr>
        <p:grpSpPr>
          <a:xfrm>
            <a:off x="681011" y="2064155"/>
            <a:ext cx="3382988" cy="4186148"/>
            <a:chOff x="681011" y="2064155"/>
            <a:chExt cx="3382988" cy="4186148"/>
          </a:xfrm>
        </p:grpSpPr>
        <p:pic>
          <p:nvPicPr>
            <p:cNvPr id="63"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5354" t="8440" r="6203" b="10137"/>
            <a:stretch>
              <a:fillRect/>
            </a:stretch>
          </p:blipFill>
          <p:spPr>
            <a:xfrm>
              <a:off x="681011" y="2064155"/>
              <a:ext cx="3382988" cy="4186148"/>
            </a:xfrm>
            <a:prstGeom prst="rect">
              <a:avLst/>
            </a:prstGeom>
          </p:spPr>
        </p:pic>
        <p:sp>
          <p:nvSpPr>
            <p:cNvPr id="64" name="Rectangle 4"/>
            <p:cNvSpPr/>
            <p:nvPr/>
          </p:nvSpPr>
          <p:spPr>
            <a:xfrm>
              <a:off x="1178093" y="2537205"/>
              <a:ext cx="2392924" cy="3131784"/>
            </a:xfrm>
            <a:prstGeom prst="rect">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5" name="Text Box 10"/>
          <p:cNvSpPr txBox="1">
            <a:spLocks noChangeArrowheads="1"/>
          </p:cNvSpPr>
          <p:nvPr/>
        </p:nvSpPr>
        <p:spPr bwMode="auto">
          <a:xfrm>
            <a:off x="4428067" y="3409215"/>
            <a:ext cx="2133600" cy="1292662"/>
          </a:xfrm>
          <a:prstGeom prst="rect">
            <a:avLst/>
          </a:prstGeom>
          <a:noFill/>
          <a:ln w="9525">
            <a:noFill/>
            <a:miter lim="800000"/>
          </a:ln>
        </p:spPr>
        <p:txBody>
          <a:bodyPr wrap="square" lIns="60960" tIns="30480" rIns="60960" bIns="30480">
            <a:spAutoFit/>
          </a:bodyPr>
          <a:lstStyle/>
          <a:p>
            <a:pPr algn="ctr" defTabSz="1450340"/>
            <a:r>
              <a:rPr lang="zh-CN" altLang="en-US" sz="1600" dirty="0">
                <a:latin typeface="微软雅黑" panose="020B0503020204020204" pitchFamily="34" charset="-122"/>
                <a:ea typeface="微软雅黑" panose="020B0503020204020204" pitchFamily="34" charset="-122"/>
                <a:cs typeface="Open Sans" panose="020B0606030504020204" pitchFamily="34" charset="0"/>
              </a:rPr>
              <a:t>添加标题此处添加标题此处添加标题此处添加标题此处添加标题此处添加标题此处添加标题。</a:t>
            </a:r>
          </a:p>
        </p:txBody>
      </p:sp>
      <p:grpSp>
        <p:nvGrpSpPr>
          <p:cNvPr id="50" name="组合 49"/>
          <p:cNvGrpSpPr/>
          <p:nvPr/>
        </p:nvGrpSpPr>
        <p:grpSpPr>
          <a:xfrm>
            <a:off x="9657661" y="2133366"/>
            <a:ext cx="1106281" cy="1106281"/>
            <a:chOff x="9657661" y="2133366"/>
            <a:chExt cx="1106281" cy="1106281"/>
          </a:xfrm>
        </p:grpSpPr>
        <p:sp>
          <p:nvSpPr>
            <p:cNvPr id="70" name="Oval 13"/>
            <p:cNvSpPr/>
            <p:nvPr/>
          </p:nvSpPr>
          <p:spPr>
            <a:xfrm>
              <a:off x="9657661" y="2133366"/>
              <a:ext cx="1106281" cy="1106281"/>
            </a:xfrm>
            <a:prstGeom prst="ellipse">
              <a:avLst/>
            </a:prstGeom>
            <a:no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5" name="Group 22"/>
            <p:cNvGrpSpPr/>
            <p:nvPr/>
          </p:nvGrpSpPr>
          <p:grpSpPr>
            <a:xfrm>
              <a:off x="9939867" y="2387777"/>
              <a:ext cx="541867" cy="465667"/>
              <a:chOff x="4627563" y="793750"/>
              <a:chExt cx="406400" cy="349250"/>
            </a:xfrm>
            <a:solidFill>
              <a:srgbClr val="002060"/>
            </a:solidFill>
          </p:grpSpPr>
          <p:sp>
            <p:nvSpPr>
              <p:cNvPr id="76" name="Freeform 94"/>
              <p:cNvSpPr/>
              <p:nvPr/>
            </p:nvSpPr>
            <p:spPr bwMode="auto">
              <a:xfrm>
                <a:off x="4741863" y="793750"/>
                <a:ext cx="292100" cy="320675"/>
              </a:xfrm>
              <a:custGeom>
                <a:avLst/>
                <a:gdLst>
                  <a:gd name="T0" fmla="*/ 109 w 111"/>
                  <a:gd name="T1" fmla="*/ 42 h 122"/>
                  <a:gd name="T2" fmla="*/ 22 w 111"/>
                  <a:gd name="T3" fmla="*/ 0 h 122"/>
                  <a:gd name="T4" fmla="*/ 19 w 111"/>
                  <a:gd name="T5" fmla="*/ 1 h 122"/>
                  <a:gd name="T6" fmla="*/ 0 w 111"/>
                  <a:gd name="T7" fmla="*/ 41 h 122"/>
                  <a:gd name="T8" fmla="*/ 11 w 111"/>
                  <a:gd name="T9" fmla="*/ 41 h 122"/>
                  <a:gd name="T10" fmla="*/ 25 w 111"/>
                  <a:gd name="T11" fmla="*/ 12 h 122"/>
                  <a:gd name="T12" fmla="*/ 100 w 111"/>
                  <a:gd name="T13" fmla="*/ 48 h 122"/>
                  <a:gd name="T14" fmla="*/ 77 w 111"/>
                  <a:gd name="T15" fmla="*/ 97 h 122"/>
                  <a:gd name="T16" fmla="*/ 63 w 111"/>
                  <a:gd name="T17" fmla="*/ 91 h 122"/>
                  <a:gd name="T18" fmla="*/ 63 w 111"/>
                  <a:gd name="T19" fmla="*/ 117 h 122"/>
                  <a:gd name="T20" fmla="*/ 71 w 111"/>
                  <a:gd name="T21" fmla="*/ 121 h 122"/>
                  <a:gd name="T22" fmla="*/ 74 w 111"/>
                  <a:gd name="T23" fmla="*/ 120 h 122"/>
                  <a:gd name="T24" fmla="*/ 110 w 111"/>
                  <a:gd name="T25" fmla="*/ 45 h 122"/>
                  <a:gd name="T26" fmla="*/ 109 w 111"/>
                  <a:gd name="T27" fmla="*/ 4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1" h="122">
                    <a:moveTo>
                      <a:pt x="109" y="42"/>
                    </a:moveTo>
                    <a:cubicBezTo>
                      <a:pt x="22" y="0"/>
                      <a:pt x="22" y="0"/>
                      <a:pt x="22" y="0"/>
                    </a:cubicBezTo>
                    <a:cubicBezTo>
                      <a:pt x="21" y="0"/>
                      <a:pt x="20" y="0"/>
                      <a:pt x="19" y="1"/>
                    </a:cubicBezTo>
                    <a:cubicBezTo>
                      <a:pt x="0" y="41"/>
                      <a:pt x="0" y="41"/>
                      <a:pt x="0" y="41"/>
                    </a:cubicBezTo>
                    <a:cubicBezTo>
                      <a:pt x="11" y="41"/>
                      <a:pt x="11" y="41"/>
                      <a:pt x="11" y="41"/>
                    </a:cubicBezTo>
                    <a:cubicBezTo>
                      <a:pt x="25" y="12"/>
                      <a:pt x="25" y="12"/>
                      <a:pt x="25" y="12"/>
                    </a:cubicBezTo>
                    <a:cubicBezTo>
                      <a:pt x="100" y="48"/>
                      <a:pt x="100" y="48"/>
                      <a:pt x="100" y="48"/>
                    </a:cubicBezTo>
                    <a:cubicBezTo>
                      <a:pt x="77" y="97"/>
                      <a:pt x="77" y="97"/>
                      <a:pt x="77" y="97"/>
                    </a:cubicBezTo>
                    <a:cubicBezTo>
                      <a:pt x="63" y="91"/>
                      <a:pt x="63" y="91"/>
                      <a:pt x="63" y="91"/>
                    </a:cubicBezTo>
                    <a:cubicBezTo>
                      <a:pt x="63" y="117"/>
                      <a:pt x="63" y="117"/>
                      <a:pt x="63" y="117"/>
                    </a:cubicBezTo>
                    <a:cubicBezTo>
                      <a:pt x="71" y="121"/>
                      <a:pt x="71" y="121"/>
                      <a:pt x="71" y="121"/>
                    </a:cubicBezTo>
                    <a:cubicBezTo>
                      <a:pt x="72" y="122"/>
                      <a:pt x="74" y="121"/>
                      <a:pt x="74" y="120"/>
                    </a:cubicBezTo>
                    <a:cubicBezTo>
                      <a:pt x="110" y="45"/>
                      <a:pt x="110" y="45"/>
                      <a:pt x="110" y="45"/>
                    </a:cubicBezTo>
                    <a:cubicBezTo>
                      <a:pt x="111" y="44"/>
                      <a:pt x="110" y="42"/>
                      <a:pt x="109"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77" name="Freeform 95"/>
              <p:cNvSpPr>
                <a:spLocks noEditPoints="1"/>
              </p:cNvSpPr>
              <p:nvPr/>
            </p:nvSpPr>
            <p:spPr bwMode="auto">
              <a:xfrm>
                <a:off x="4627563" y="914400"/>
                <a:ext cx="263525" cy="228600"/>
              </a:xfrm>
              <a:custGeom>
                <a:avLst/>
                <a:gdLst>
                  <a:gd name="T0" fmla="*/ 99 w 101"/>
                  <a:gd name="T1" fmla="*/ 0 h 87"/>
                  <a:gd name="T2" fmla="*/ 2 w 101"/>
                  <a:gd name="T3" fmla="*/ 0 h 87"/>
                  <a:gd name="T4" fmla="*/ 0 w 101"/>
                  <a:gd name="T5" fmla="*/ 2 h 87"/>
                  <a:gd name="T6" fmla="*/ 0 w 101"/>
                  <a:gd name="T7" fmla="*/ 85 h 87"/>
                  <a:gd name="T8" fmla="*/ 2 w 101"/>
                  <a:gd name="T9" fmla="*/ 87 h 87"/>
                  <a:gd name="T10" fmla="*/ 99 w 101"/>
                  <a:gd name="T11" fmla="*/ 87 h 87"/>
                  <a:gd name="T12" fmla="*/ 101 w 101"/>
                  <a:gd name="T13" fmla="*/ 85 h 87"/>
                  <a:gd name="T14" fmla="*/ 101 w 101"/>
                  <a:gd name="T15" fmla="*/ 2 h 87"/>
                  <a:gd name="T16" fmla="*/ 99 w 101"/>
                  <a:gd name="T17" fmla="*/ 0 h 87"/>
                  <a:gd name="T18" fmla="*/ 94 w 101"/>
                  <a:gd name="T19" fmla="*/ 64 h 87"/>
                  <a:gd name="T20" fmla="*/ 10 w 101"/>
                  <a:gd name="T21" fmla="*/ 64 h 87"/>
                  <a:gd name="T22" fmla="*/ 10 w 101"/>
                  <a:gd name="T23" fmla="*/ 9 h 87"/>
                  <a:gd name="T24" fmla="*/ 94 w 101"/>
                  <a:gd name="T25" fmla="*/ 9 h 87"/>
                  <a:gd name="T26" fmla="*/ 94 w 101"/>
                  <a:gd name="T27" fmla="*/ 64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87">
                    <a:moveTo>
                      <a:pt x="99" y="0"/>
                    </a:moveTo>
                    <a:cubicBezTo>
                      <a:pt x="2" y="0"/>
                      <a:pt x="2" y="0"/>
                      <a:pt x="2" y="0"/>
                    </a:cubicBezTo>
                    <a:cubicBezTo>
                      <a:pt x="1" y="0"/>
                      <a:pt x="0" y="1"/>
                      <a:pt x="0" y="2"/>
                    </a:cubicBezTo>
                    <a:cubicBezTo>
                      <a:pt x="0" y="85"/>
                      <a:pt x="0" y="85"/>
                      <a:pt x="0" y="85"/>
                    </a:cubicBezTo>
                    <a:cubicBezTo>
                      <a:pt x="0" y="86"/>
                      <a:pt x="1" y="87"/>
                      <a:pt x="2" y="87"/>
                    </a:cubicBezTo>
                    <a:cubicBezTo>
                      <a:pt x="99" y="87"/>
                      <a:pt x="99" y="87"/>
                      <a:pt x="99" y="87"/>
                    </a:cubicBezTo>
                    <a:cubicBezTo>
                      <a:pt x="100" y="87"/>
                      <a:pt x="101" y="86"/>
                      <a:pt x="101" y="85"/>
                    </a:cubicBezTo>
                    <a:cubicBezTo>
                      <a:pt x="101" y="2"/>
                      <a:pt x="101" y="2"/>
                      <a:pt x="101" y="2"/>
                    </a:cubicBezTo>
                    <a:cubicBezTo>
                      <a:pt x="101" y="1"/>
                      <a:pt x="100" y="0"/>
                      <a:pt x="99" y="0"/>
                    </a:cubicBezTo>
                    <a:close/>
                    <a:moveTo>
                      <a:pt x="94" y="64"/>
                    </a:moveTo>
                    <a:cubicBezTo>
                      <a:pt x="10" y="64"/>
                      <a:pt x="10" y="64"/>
                      <a:pt x="10" y="64"/>
                    </a:cubicBezTo>
                    <a:cubicBezTo>
                      <a:pt x="10" y="9"/>
                      <a:pt x="10" y="9"/>
                      <a:pt x="10" y="9"/>
                    </a:cubicBezTo>
                    <a:cubicBezTo>
                      <a:pt x="94" y="9"/>
                      <a:pt x="94" y="9"/>
                      <a:pt x="94" y="9"/>
                    </a:cubicBezTo>
                    <a:lnTo>
                      <a:pt x="94" y="6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grpSp>
      </p:grpSp>
      <p:grpSp>
        <p:nvGrpSpPr>
          <p:cNvPr id="49" name="组合 48"/>
          <p:cNvGrpSpPr/>
          <p:nvPr/>
        </p:nvGrpSpPr>
        <p:grpSpPr>
          <a:xfrm>
            <a:off x="7320861" y="2133366"/>
            <a:ext cx="1106281" cy="1106281"/>
            <a:chOff x="7320861" y="2133366"/>
            <a:chExt cx="1106281" cy="1106281"/>
          </a:xfrm>
        </p:grpSpPr>
        <p:sp>
          <p:nvSpPr>
            <p:cNvPr id="68" name="Oval 10"/>
            <p:cNvSpPr/>
            <p:nvPr/>
          </p:nvSpPr>
          <p:spPr>
            <a:xfrm>
              <a:off x="7320861" y="2133366"/>
              <a:ext cx="1106281" cy="1106281"/>
            </a:xfrm>
            <a:prstGeom prst="ellipse">
              <a:avLst/>
            </a:prstGeom>
            <a:no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8" name="Group 25"/>
            <p:cNvGrpSpPr/>
            <p:nvPr/>
          </p:nvGrpSpPr>
          <p:grpSpPr>
            <a:xfrm>
              <a:off x="7662224" y="2474729"/>
              <a:ext cx="423552" cy="423552"/>
              <a:chOff x="2522538" y="2613025"/>
              <a:chExt cx="288925" cy="288925"/>
            </a:xfrm>
            <a:solidFill>
              <a:srgbClr val="002060"/>
            </a:solidFill>
          </p:grpSpPr>
          <p:sp>
            <p:nvSpPr>
              <p:cNvPr id="79" name="Freeform 104"/>
              <p:cNvSpPr>
                <a:spLocks noEditPoints="1"/>
              </p:cNvSpPr>
              <p:nvPr/>
            </p:nvSpPr>
            <p:spPr bwMode="auto">
              <a:xfrm>
                <a:off x="2679700" y="2613025"/>
                <a:ext cx="131763" cy="128588"/>
              </a:xfrm>
              <a:custGeom>
                <a:avLst/>
                <a:gdLst>
                  <a:gd name="T0" fmla="*/ 0 w 83"/>
                  <a:gd name="T1" fmla="*/ 0 h 81"/>
                  <a:gd name="T2" fmla="*/ 0 w 83"/>
                  <a:gd name="T3" fmla="*/ 81 h 81"/>
                  <a:gd name="T4" fmla="*/ 83 w 83"/>
                  <a:gd name="T5" fmla="*/ 81 h 81"/>
                  <a:gd name="T6" fmla="*/ 83 w 83"/>
                  <a:gd name="T7" fmla="*/ 0 h 81"/>
                  <a:gd name="T8" fmla="*/ 0 w 83"/>
                  <a:gd name="T9" fmla="*/ 0 h 81"/>
                  <a:gd name="T10" fmla="*/ 75 w 83"/>
                  <a:gd name="T11" fmla="*/ 50 h 81"/>
                  <a:gd name="T12" fmla="*/ 52 w 83"/>
                  <a:gd name="T13" fmla="*/ 50 h 81"/>
                  <a:gd name="T14" fmla="*/ 52 w 83"/>
                  <a:gd name="T15" fmla="*/ 73 h 81"/>
                  <a:gd name="T16" fmla="*/ 32 w 83"/>
                  <a:gd name="T17" fmla="*/ 73 h 81"/>
                  <a:gd name="T18" fmla="*/ 32 w 83"/>
                  <a:gd name="T19" fmla="*/ 50 h 81"/>
                  <a:gd name="T20" fmla="*/ 9 w 83"/>
                  <a:gd name="T21" fmla="*/ 50 h 81"/>
                  <a:gd name="T22" fmla="*/ 9 w 83"/>
                  <a:gd name="T23" fmla="*/ 30 h 81"/>
                  <a:gd name="T24" fmla="*/ 32 w 83"/>
                  <a:gd name="T25" fmla="*/ 30 h 81"/>
                  <a:gd name="T26" fmla="*/ 32 w 83"/>
                  <a:gd name="T27" fmla="*/ 7 h 81"/>
                  <a:gd name="T28" fmla="*/ 52 w 83"/>
                  <a:gd name="T29" fmla="*/ 7 h 81"/>
                  <a:gd name="T30" fmla="*/ 52 w 83"/>
                  <a:gd name="T31" fmla="*/ 30 h 81"/>
                  <a:gd name="T32" fmla="*/ 75 w 83"/>
                  <a:gd name="T33" fmla="*/ 30 h 81"/>
                  <a:gd name="T34" fmla="*/ 75 w 83"/>
                  <a:gd name="T35" fmla="*/ 5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3" h="81">
                    <a:moveTo>
                      <a:pt x="0" y="0"/>
                    </a:moveTo>
                    <a:lnTo>
                      <a:pt x="0" y="81"/>
                    </a:lnTo>
                    <a:lnTo>
                      <a:pt x="83" y="81"/>
                    </a:lnTo>
                    <a:lnTo>
                      <a:pt x="83" y="0"/>
                    </a:lnTo>
                    <a:lnTo>
                      <a:pt x="0" y="0"/>
                    </a:lnTo>
                    <a:close/>
                    <a:moveTo>
                      <a:pt x="75" y="50"/>
                    </a:moveTo>
                    <a:lnTo>
                      <a:pt x="52" y="50"/>
                    </a:lnTo>
                    <a:lnTo>
                      <a:pt x="52" y="73"/>
                    </a:lnTo>
                    <a:lnTo>
                      <a:pt x="32" y="73"/>
                    </a:lnTo>
                    <a:lnTo>
                      <a:pt x="32" y="50"/>
                    </a:lnTo>
                    <a:lnTo>
                      <a:pt x="9" y="50"/>
                    </a:lnTo>
                    <a:lnTo>
                      <a:pt x="9" y="30"/>
                    </a:lnTo>
                    <a:lnTo>
                      <a:pt x="32" y="30"/>
                    </a:lnTo>
                    <a:lnTo>
                      <a:pt x="32" y="7"/>
                    </a:lnTo>
                    <a:lnTo>
                      <a:pt x="52" y="7"/>
                    </a:lnTo>
                    <a:lnTo>
                      <a:pt x="52" y="30"/>
                    </a:lnTo>
                    <a:lnTo>
                      <a:pt x="75" y="30"/>
                    </a:lnTo>
                    <a:lnTo>
                      <a:pt x="75" y="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80" name="Freeform 105"/>
              <p:cNvSpPr>
                <a:spLocks noEditPoints="1"/>
              </p:cNvSpPr>
              <p:nvPr/>
            </p:nvSpPr>
            <p:spPr bwMode="auto">
              <a:xfrm>
                <a:off x="2522538" y="2613025"/>
                <a:ext cx="131763" cy="128588"/>
              </a:xfrm>
              <a:custGeom>
                <a:avLst/>
                <a:gdLst>
                  <a:gd name="T0" fmla="*/ 0 w 83"/>
                  <a:gd name="T1" fmla="*/ 81 h 81"/>
                  <a:gd name="T2" fmla="*/ 83 w 83"/>
                  <a:gd name="T3" fmla="*/ 81 h 81"/>
                  <a:gd name="T4" fmla="*/ 83 w 83"/>
                  <a:gd name="T5" fmla="*/ 0 h 81"/>
                  <a:gd name="T6" fmla="*/ 0 w 83"/>
                  <a:gd name="T7" fmla="*/ 0 h 81"/>
                  <a:gd name="T8" fmla="*/ 0 w 83"/>
                  <a:gd name="T9" fmla="*/ 81 h 81"/>
                  <a:gd name="T10" fmla="*/ 19 w 83"/>
                  <a:gd name="T11" fmla="*/ 30 h 81"/>
                  <a:gd name="T12" fmla="*/ 70 w 83"/>
                  <a:gd name="T13" fmla="*/ 30 h 81"/>
                  <a:gd name="T14" fmla="*/ 70 w 83"/>
                  <a:gd name="T15" fmla="*/ 50 h 81"/>
                  <a:gd name="T16" fmla="*/ 19 w 83"/>
                  <a:gd name="T17" fmla="*/ 50 h 81"/>
                  <a:gd name="T18" fmla="*/ 19 w 83"/>
                  <a:gd name="T19" fmla="*/ 3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81">
                    <a:moveTo>
                      <a:pt x="0" y="81"/>
                    </a:moveTo>
                    <a:lnTo>
                      <a:pt x="83" y="81"/>
                    </a:lnTo>
                    <a:lnTo>
                      <a:pt x="83" y="0"/>
                    </a:lnTo>
                    <a:lnTo>
                      <a:pt x="0" y="0"/>
                    </a:lnTo>
                    <a:lnTo>
                      <a:pt x="0" y="81"/>
                    </a:lnTo>
                    <a:close/>
                    <a:moveTo>
                      <a:pt x="19" y="30"/>
                    </a:moveTo>
                    <a:lnTo>
                      <a:pt x="70" y="30"/>
                    </a:lnTo>
                    <a:lnTo>
                      <a:pt x="70" y="50"/>
                    </a:lnTo>
                    <a:lnTo>
                      <a:pt x="19" y="50"/>
                    </a:lnTo>
                    <a:lnTo>
                      <a:pt x="19"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81" name="Freeform 106"/>
              <p:cNvSpPr>
                <a:spLocks noEditPoints="1"/>
              </p:cNvSpPr>
              <p:nvPr/>
            </p:nvSpPr>
            <p:spPr bwMode="auto">
              <a:xfrm>
                <a:off x="2679700" y="2765425"/>
                <a:ext cx="131763" cy="136525"/>
              </a:xfrm>
              <a:custGeom>
                <a:avLst/>
                <a:gdLst>
                  <a:gd name="T0" fmla="*/ 0 w 83"/>
                  <a:gd name="T1" fmla="*/ 86 h 86"/>
                  <a:gd name="T2" fmla="*/ 83 w 83"/>
                  <a:gd name="T3" fmla="*/ 86 h 86"/>
                  <a:gd name="T4" fmla="*/ 83 w 83"/>
                  <a:gd name="T5" fmla="*/ 0 h 86"/>
                  <a:gd name="T6" fmla="*/ 0 w 83"/>
                  <a:gd name="T7" fmla="*/ 0 h 86"/>
                  <a:gd name="T8" fmla="*/ 0 w 83"/>
                  <a:gd name="T9" fmla="*/ 86 h 86"/>
                  <a:gd name="T10" fmla="*/ 17 w 83"/>
                  <a:gd name="T11" fmla="*/ 18 h 86"/>
                  <a:gd name="T12" fmla="*/ 66 w 83"/>
                  <a:gd name="T13" fmla="*/ 18 h 86"/>
                  <a:gd name="T14" fmla="*/ 66 w 83"/>
                  <a:gd name="T15" fmla="*/ 38 h 86"/>
                  <a:gd name="T16" fmla="*/ 17 w 83"/>
                  <a:gd name="T17" fmla="*/ 38 h 86"/>
                  <a:gd name="T18" fmla="*/ 17 w 83"/>
                  <a:gd name="T19" fmla="*/ 18 h 86"/>
                  <a:gd name="T20" fmla="*/ 17 w 83"/>
                  <a:gd name="T21" fmla="*/ 51 h 86"/>
                  <a:gd name="T22" fmla="*/ 66 w 83"/>
                  <a:gd name="T23" fmla="*/ 51 h 86"/>
                  <a:gd name="T24" fmla="*/ 66 w 83"/>
                  <a:gd name="T25" fmla="*/ 71 h 86"/>
                  <a:gd name="T26" fmla="*/ 17 w 83"/>
                  <a:gd name="T27" fmla="*/ 71 h 86"/>
                  <a:gd name="T28" fmla="*/ 17 w 83"/>
                  <a:gd name="T29" fmla="*/ 5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3" h="86">
                    <a:moveTo>
                      <a:pt x="0" y="86"/>
                    </a:moveTo>
                    <a:lnTo>
                      <a:pt x="83" y="86"/>
                    </a:lnTo>
                    <a:lnTo>
                      <a:pt x="83" y="0"/>
                    </a:lnTo>
                    <a:lnTo>
                      <a:pt x="0" y="0"/>
                    </a:lnTo>
                    <a:lnTo>
                      <a:pt x="0" y="86"/>
                    </a:lnTo>
                    <a:close/>
                    <a:moveTo>
                      <a:pt x="17" y="18"/>
                    </a:moveTo>
                    <a:lnTo>
                      <a:pt x="66" y="18"/>
                    </a:lnTo>
                    <a:lnTo>
                      <a:pt x="66" y="38"/>
                    </a:lnTo>
                    <a:lnTo>
                      <a:pt x="17" y="38"/>
                    </a:lnTo>
                    <a:lnTo>
                      <a:pt x="17" y="18"/>
                    </a:lnTo>
                    <a:close/>
                    <a:moveTo>
                      <a:pt x="17" y="51"/>
                    </a:moveTo>
                    <a:lnTo>
                      <a:pt x="66" y="51"/>
                    </a:lnTo>
                    <a:lnTo>
                      <a:pt x="66" y="71"/>
                    </a:lnTo>
                    <a:lnTo>
                      <a:pt x="17" y="71"/>
                    </a:lnTo>
                    <a:lnTo>
                      <a:pt x="17" y="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82" name="Freeform 107"/>
              <p:cNvSpPr>
                <a:spLocks noEditPoints="1"/>
              </p:cNvSpPr>
              <p:nvPr/>
            </p:nvSpPr>
            <p:spPr bwMode="auto">
              <a:xfrm>
                <a:off x="2522538" y="2765425"/>
                <a:ext cx="131763" cy="136525"/>
              </a:xfrm>
              <a:custGeom>
                <a:avLst/>
                <a:gdLst>
                  <a:gd name="T0" fmla="*/ 0 w 50"/>
                  <a:gd name="T1" fmla="*/ 52 h 52"/>
                  <a:gd name="T2" fmla="*/ 50 w 50"/>
                  <a:gd name="T3" fmla="*/ 52 h 52"/>
                  <a:gd name="T4" fmla="*/ 50 w 50"/>
                  <a:gd name="T5" fmla="*/ 0 h 52"/>
                  <a:gd name="T6" fmla="*/ 0 w 50"/>
                  <a:gd name="T7" fmla="*/ 0 h 52"/>
                  <a:gd name="T8" fmla="*/ 0 w 50"/>
                  <a:gd name="T9" fmla="*/ 52 h 52"/>
                  <a:gd name="T10" fmla="*/ 7 w 50"/>
                  <a:gd name="T11" fmla="*/ 15 h 52"/>
                  <a:gd name="T12" fmla="*/ 14 w 50"/>
                  <a:gd name="T13" fmla="*/ 8 h 52"/>
                  <a:gd name="T14" fmla="*/ 25 w 50"/>
                  <a:gd name="T15" fmla="*/ 19 h 52"/>
                  <a:gd name="T16" fmla="*/ 36 w 50"/>
                  <a:gd name="T17" fmla="*/ 8 h 52"/>
                  <a:gd name="T18" fmla="*/ 43 w 50"/>
                  <a:gd name="T19" fmla="*/ 15 h 52"/>
                  <a:gd name="T20" fmla="*/ 32 w 50"/>
                  <a:gd name="T21" fmla="*/ 26 h 52"/>
                  <a:gd name="T22" fmla="*/ 43 w 50"/>
                  <a:gd name="T23" fmla="*/ 37 h 52"/>
                  <a:gd name="T24" fmla="*/ 36 w 50"/>
                  <a:gd name="T25" fmla="*/ 44 h 52"/>
                  <a:gd name="T26" fmla="*/ 25 w 50"/>
                  <a:gd name="T27" fmla="*/ 33 h 52"/>
                  <a:gd name="T28" fmla="*/ 14 w 50"/>
                  <a:gd name="T29" fmla="*/ 44 h 52"/>
                  <a:gd name="T30" fmla="*/ 7 w 50"/>
                  <a:gd name="T31" fmla="*/ 37 h 52"/>
                  <a:gd name="T32" fmla="*/ 18 w 50"/>
                  <a:gd name="T33" fmla="*/ 26 h 52"/>
                  <a:gd name="T34" fmla="*/ 7 w 50"/>
                  <a:gd name="T35" fmla="*/ 1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 h="52">
                    <a:moveTo>
                      <a:pt x="0" y="52"/>
                    </a:moveTo>
                    <a:cubicBezTo>
                      <a:pt x="50" y="52"/>
                      <a:pt x="50" y="52"/>
                      <a:pt x="50" y="52"/>
                    </a:cubicBezTo>
                    <a:cubicBezTo>
                      <a:pt x="50" y="0"/>
                      <a:pt x="50" y="0"/>
                      <a:pt x="50" y="0"/>
                    </a:cubicBezTo>
                    <a:cubicBezTo>
                      <a:pt x="0" y="0"/>
                      <a:pt x="0" y="0"/>
                      <a:pt x="0" y="0"/>
                    </a:cubicBezTo>
                    <a:lnTo>
                      <a:pt x="0" y="52"/>
                    </a:lnTo>
                    <a:close/>
                    <a:moveTo>
                      <a:pt x="7" y="15"/>
                    </a:moveTo>
                    <a:cubicBezTo>
                      <a:pt x="14" y="8"/>
                      <a:pt x="14" y="8"/>
                      <a:pt x="14" y="8"/>
                    </a:cubicBezTo>
                    <a:cubicBezTo>
                      <a:pt x="14" y="8"/>
                      <a:pt x="24" y="19"/>
                      <a:pt x="25" y="19"/>
                    </a:cubicBezTo>
                    <a:cubicBezTo>
                      <a:pt x="26" y="19"/>
                      <a:pt x="36" y="8"/>
                      <a:pt x="36" y="8"/>
                    </a:cubicBezTo>
                    <a:cubicBezTo>
                      <a:pt x="43" y="15"/>
                      <a:pt x="43" y="15"/>
                      <a:pt x="43" y="15"/>
                    </a:cubicBezTo>
                    <a:cubicBezTo>
                      <a:pt x="43" y="15"/>
                      <a:pt x="32" y="25"/>
                      <a:pt x="32" y="26"/>
                    </a:cubicBezTo>
                    <a:cubicBezTo>
                      <a:pt x="32" y="27"/>
                      <a:pt x="43" y="37"/>
                      <a:pt x="43" y="37"/>
                    </a:cubicBezTo>
                    <a:cubicBezTo>
                      <a:pt x="36" y="44"/>
                      <a:pt x="36" y="44"/>
                      <a:pt x="36" y="44"/>
                    </a:cubicBezTo>
                    <a:cubicBezTo>
                      <a:pt x="36" y="44"/>
                      <a:pt x="26" y="33"/>
                      <a:pt x="25" y="33"/>
                    </a:cubicBezTo>
                    <a:cubicBezTo>
                      <a:pt x="24" y="33"/>
                      <a:pt x="14" y="44"/>
                      <a:pt x="14" y="44"/>
                    </a:cubicBezTo>
                    <a:cubicBezTo>
                      <a:pt x="7" y="37"/>
                      <a:pt x="7" y="37"/>
                      <a:pt x="7" y="37"/>
                    </a:cubicBezTo>
                    <a:cubicBezTo>
                      <a:pt x="7" y="37"/>
                      <a:pt x="18" y="27"/>
                      <a:pt x="18" y="26"/>
                    </a:cubicBezTo>
                    <a:cubicBezTo>
                      <a:pt x="18" y="25"/>
                      <a:pt x="7" y="15"/>
                      <a:pt x="7"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grpSp>
      </p:grpSp>
      <p:grpSp>
        <p:nvGrpSpPr>
          <p:cNvPr id="48" name="组合 47"/>
          <p:cNvGrpSpPr/>
          <p:nvPr/>
        </p:nvGrpSpPr>
        <p:grpSpPr>
          <a:xfrm>
            <a:off x="4984061" y="2108201"/>
            <a:ext cx="1106281" cy="1106281"/>
            <a:chOff x="4984061" y="2108201"/>
            <a:chExt cx="1106281" cy="1106281"/>
          </a:xfrm>
        </p:grpSpPr>
        <p:sp>
          <p:nvSpPr>
            <p:cNvPr id="66" name="Oval 7"/>
            <p:cNvSpPr/>
            <p:nvPr/>
          </p:nvSpPr>
          <p:spPr>
            <a:xfrm>
              <a:off x="4984061" y="2108201"/>
              <a:ext cx="1106281" cy="1106281"/>
            </a:xfrm>
            <a:prstGeom prst="ellipse">
              <a:avLst/>
            </a:prstGeom>
            <a:no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3" name="Group 30"/>
            <p:cNvGrpSpPr/>
            <p:nvPr/>
          </p:nvGrpSpPr>
          <p:grpSpPr>
            <a:xfrm>
              <a:off x="5276851" y="2438578"/>
              <a:ext cx="520700" cy="444501"/>
              <a:chOff x="3440113" y="1050925"/>
              <a:chExt cx="390525" cy="333376"/>
            </a:xfrm>
            <a:solidFill>
              <a:srgbClr val="002060"/>
            </a:solidFill>
          </p:grpSpPr>
          <p:sp>
            <p:nvSpPr>
              <p:cNvPr id="84" name="Freeform 8"/>
              <p:cNvSpPr/>
              <p:nvPr/>
            </p:nvSpPr>
            <p:spPr bwMode="auto">
              <a:xfrm>
                <a:off x="3563938" y="1244600"/>
                <a:ext cx="69850" cy="71438"/>
              </a:xfrm>
              <a:custGeom>
                <a:avLst/>
                <a:gdLst>
                  <a:gd name="T0" fmla="*/ 44 w 44"/>
                  <a:gd name="T1" fmla="*/ 25 h 45"/>
                  <a:gd name="T2" fmla="*/ 19 w 44"/>
                  <a:gd name="T3" fmla="*/ 0 h 45"/>
                  <a:gd name="T4" fmla="*/ 19 w 44"/>
                  <a:gd name="T5" fmla="*/ 0 h 45"/>
                  <a:gd name="T6" fmla="*/ 0 w 44"/>
                  <a:gd name="T7" fmla="*/ 45 h 45"/>
                  <a:gd name="T8" fmla="*/ 44 w 44"/>
                  <a:gd name="T9" fmla="*/ 25 h 45"/>
                </a:gdLst>
                <a:ahLst/>
                <a:cxnLst>
                  <a:cxn ang="0">
                    <a:pos x="T0" y="T1"/>
                  </a:cxn>
                  <a:cxn ang="0">
                    <a:pos x="T2" y="T3"/>
                  </a:cxn>
                  <a:cxn ang="0">
                    <a:pos x="T4" y="T5"/>
                  </a:cxn>
                  <a:cxn ang="0">
                    <a:pos x="T6" y="T7"/>
                  </a:cxn>
                  <a:cxn ang="0">
                    <a:pos x="T8" y="T9"/>
                  </a:cxn>
                </a:cxnLst>
                <a:rect l="0" t="0" r="r" b="b"/>
                <a:pathLst>
                  <a:path w="44" h="45">
                    <a:moveTo>
                      <a:pt x="44" y="25"/>
                    </a:moveTo>
                    <a:lnTo>
                      <a:pt x="19" y="0"/>
                    </a:lnTo>
                    <a:lnTo>
                      <a:pt x="19" y="0"/>
                    </a:lnTo>
                    <a:lnTo>
                      <a:pt x="0" y="45"/>
                    </a:lnTo>
                    <a:lnTo>
                      <a:pt x="44"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85" name="Rectangle 9"/>
              <p:cNvSpPr>
                <a:spLocks noChangeArrowheads="1"/>
              </p:cNvSpPr>
              <p:nvPr/>
            </p:nvSpPr>
            <p:spPr bwMode="auto">
              <a:xfrm>
                <a:off x="3633788" y="128428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p>
            </p:txBody>
          </p:sp>
          <p:sp>
            <p:nvSpPr>
              <p:cNvPr id="86" name="Freeform 10"/>
              <p:cNvSpPr/>
              <p:nvPr/>
            </p:nvSpPr>
            <p:spPr bwMode="auto">
              <a:xfrm>
                <a:off x="3605213" y="1074738"/>
                <a:ext cx="176213" cy="176213"/>
              </a:xfrm>
              <a:custGeom>
                <a:avLst/>
                <a:gdLst>
                  <a:gd name="T0" fmla="*/ 101 w 111"/>
                  <a:gd name="T1" fmla="*/ 0 h 111"/>
                  <a:gd name="T2" fmla="*/ 0 w 111"/>
                  <a:gd name="T3" fmla="*/ 101 h 111"/>
                  <a:gd name="T4" fmla="*/ 10 w 111"/>
                  <a:gd name="T5" fmla="*/ 111 h 111"/>
                  <a:gd name="T6" fmla="*/ 111 w 111"/>
                  <a:gd name="T7" fmla="*/ 10 h 111"/>
                  <a:gd name="T8" fmla="*/ 101 w 111"/>
                  <a:gd name="T9" fmla="*/ 0 h 111"/>
                </a:gdLst>
                <a:ahLst/>
                <a:cxnLst>
                  <a:cxn ang="0">
                    <a:pos x="T0" y="T1"/>
                  </a:cxn>
                  <a:cxn ang="0">
                    <a:pos x="T2" y="T3"/>
                  </a:cxn>
                  <a:cxn ang="0">
                    <a:pos x="T4" y="T5"/>
                  </a:cxn>
                  <a:cxn ang="0">
                    <a:pos x="T6" y="T7"/>
                  </a:cxn>
                  <a:cxn ang="0">
                    <a:pos x="T8" y="T9"/>
                  </a:cxn>
                </a:cxnLst>
                <a:rect l="0" t="0" r="r" b="b"/>
                <a:pathLst>
                  <a:path w="111" h="111">
                    <a:moveTo>
                      <a:pt x="101" y="0"/>
                    </a:moveTo>
                    <a:lnTo>
                      <a:pt x="0" y="101"/>
                    </a:lnTo>
                    <a:lnTo>
                      <a:pt x="10" y="111"/>
                    </a:lnTo>
                    <a:lnTo>
                      <a:pt x="111" y="10"/>
                    </a:lnTo>
                    <a:lnTo>
                      <a:pt x="10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87" name="Freeform 11"/>
              <p:cNvSpPr/>
              <p:nvPr/>
            </p:nvSpPr>
            <p:spPr bwMode="auto">
              <a:xfrm>
                <a:off x="3629025" y="1098550"/>
                <a:ext cx="177800" cy="177800"/>
              </a:xfrm>
              <a:custGeom>
                <a:avLst/>
                <a:gdLst>
                  <a:gd name="T0" fmla="*/ 0 w 112"/>
                  <a:gd name="T1" fmla="*/ 102 h 112"/>
                  <a:gd name="T2" fmla="*/ 10 w 112"/>
                  <a:gd name="T3" fmla="*/ 112 h 112"/>
                  <a:gd name="T4" fmla="*/ 112 w 112"/>
                  <a:gd name="T5" fmla="*/ 12 h 112"/>
                  <a:gd name="T6" fmla="*/ 102 w 112"/>
                  <a:gd name="T7" fmla="*/ 0 h 112"/>
                  <a:gd name="T8" fmla="*/ 0 w 112"/>
                  <a:gd name="T9" fmla="*/ 102 h 112"/>
                </a:gdLst>
                <a:ahLst/>
                <a:cxnLst>
                  <a:cxn ang="0">
                    <a:pos x="T0" y="T1"/>
                  </a:cxn>
                  <a:cxn ang="0">
                    <a:pos x="T2" y="T3"/>
                  </a:cxn>
                  <a:cxn ang="0">
                    <a:pos x="T4" y="T5"/>
                  </a:cxn>
                  <a:cxn ang="0">
                    <a:pos x="T6" y="T7"/>
                  </a:cxn>
                  <a:cxn ang="0">
                    <a:pos x="T8" y="T9"/>
                  </a:cxn>
                </a:cxnLst>
                <a:rect l="0" t="0" r="r" b="b"/>
                <a:pathLst>
                  <a:path w="112" h="112">
                    <a:moveTo>
                      <a:pt x="0" y="102"/>
                    </a:moveTo>
                    <a:lnTo>
                      <a:pt x="10" y="112"/>
                    </a:lnTo>
                    <a:lnTo>
                      <a:pt x="112" y="12"/>
                    </a:lnTo>
                    <a:lnTo>
                      <a:pt x="102" y="0"/>
                    </a:lnTo>
                    <a:lnTo>
                      <a:pt x="0" y="1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88" name="Freeform 12"/>
              <p:cNvSpPr/>
              <p:nvPr/>
            </p:nvSpPr>
            <p:spPr bwMode="auto">
              <a:xfrm>
                <a:off x="3775075" y="1050925"/>
                <a:ext cx="55563" cy="52388"/>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89" name="Freeform 13"/>
              <p:cNvSpPr/>
              <p:nvPr/>
            </p:nvSpPr>
            <p:spPr bwMode="auto">
              <a:xfrm>
                <a:off x="3440113" y="1058863"/>
                <a:ext cx="327025" cy="325438"/>
              </a:xfrm>
              <a:custGeom>
                <a:avLst/>
                <a:gdLst>
                  <a:gd name="T0" fmla="*/ 182 w 206"/>
                  <a:gd name="T1" fmla="*/ 180 h 205"/>
                  <a:gd name="T2" fmla="*/ 25 w 206"/>
                  <a:gd name="T3" fmla="*/ 180 h 205"/>
                  <a:gd name="T4" fmla="*/ 25 w 206"/>
                  <a:gd name="T5" fmla="*/ 25 h 205"/>
                  <a:gd name="T6" fmla="*/ 172 w 206"/>
                  <a:gd name="T7" fmla="*/ 25 h 205"/>
                  <a:gd name="T8" fmla="*/ 198 w 206"/>
                  <a:gd name="T9" fmla="*/ 0 h 205"/>
                  <a:gd name="T10" fmla="*/ 0 w 206"/>
                  <a:gd name="T11" fmla="*/ 0 h 205"/>
                  <a:gd name="T12" fmla="*/ 0 w 206"/>
                  <a:gd name="T13" fmla="*/ 205 h 205"/>
                  <a:gd name="T14" fmla="*/ 206 w 206"/>
                  <a:gd name="T15" fmla="*/ 205 h 205"/>
                  <a:gd name="T16" fmla="*/ 206 w 206"/>
                  <a:gd name="T17" fmla="*/ 76 h 205"/>
                  <a:gd name="T18" fmla="*/ 182 w 206"/>
                  <a:gd name="T19" fmla="*/ 101 h 205"/>
                  <a:gd name="T20" fmla="*/ 182 w 206"/>
                  <a:gd name="T21" fmla="*/ 18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205">
                    <a:moveTo>
                      <a:pt x="182" y="180"/>
                    </a:moveTo>
                    <a:lnTo>
                      <a:pt x="25" y="180"/>
                    </a:lnTo>
                    <a:lnTo>
                      <a:pt x="25" y="25"/>
                    </a:lnTo>
                    <a:lnTo>
                      <a:pt x="172" y="25"/>
                    </a:lnTo>
                    <a:lnTo>
                      <a:pt x="198" y="0"/>
                    </a:lnTo>
                    <a:lnTo>
                      <a:pt x="0" y="0"/>
                    </a:lnTo>
                    <a:lnTo>
                      <a:pt x="0" y="205"/>
                    </a:lnTo>
                    <a:lnTo>
                      <a:pt x="206" y="205"/>
                    </a:lnTo>
                    <a:lnTo>
                      <a:pt x="206" y="76"/>
                    </a:lnTo>
                    <a:lnTo>
                      <a:pt x="182" y="101"/>
                    </a:lnTo>
                    <a:lnTo>
                      <a:pt x="182" y="1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grpSp>
      </p:grpSp>
      <p:sp>
        <p:nvSpPr>
          <p:cNvPr id="135" name="Text Box 10"/>
          <p:cNvSpPr txBox="1">
            <a:spLocks noChangeArrowheads="1"/>
          </p:cNvSpPr>
          <p:nvPr/>
        </p:nvSpPr>
        <p:spPr bwMode="auto">
          <a:xfrm>
            <a:off x="6807201" y="3433177"/>
            <a:ext cx="2133600" cy="1292662"/>
          </a:xfrm>
          <a:prstGeom prst="rect">
            <a:avLst/>
          </a:prstGeom>
          <a:noFill/>
          <a:ln w="9525">
            <a:noFill/>
            <a:miter lim="800000"/>
          </a:ln>
        </p:spPr>
        <p:txBody>
          <a:bodyPr wrap="square" lIns="60960" tIns="30480" rIns="60960" bIns="30480">
            <a:spAutoFit/>
          </a:bodyPr>
          <a:lstStyle/>
          <a:p>
            <a:pPr algn="ctr" defTabSz="1450340"/>
            <a:r>
              <a:rPr lang="zh-CN" altLang="en-US" sz="1600" dirty="0">
                <a:latin typeface="微软雅黑" panose="020B0503020204020204" pitchFamily="34" charset="-122"/>
                <a:ea typeface="微软雅黑" panose="020B0503020204020204" pitchFamily="34" charset="-122"/>
                <a:cs typeface="Open Sans" panose="020B0606030504020204" pitchFamily="34" charset="0"/>
              </a:rPr>
              <a:t>添加标题此处添加标题此处添加标题此处添加标题此处添加标题此处添加标题此处添加标题。</a:t>
            </a:r>
          </a:p>
        </p:txBody>
      </p:sp>
      <p:sp>
        <p:nvSpPr>
          <p:cNvPr id="136" name="Text Box 10"/>
          <p:cNvSpPr txBox="1">
            <a:spLocks noChangeArrowheads="1"/>
          </p:cNvSpPr>
          <p:nvPr/>
        </p:nvSpPr>
        <p:spPr bwMode="auto">
          <a:xfrm>
            <a:off x="9144001" y="3433177"/>
            <a:ext cx="2133600" cy="1292662"/>
          </a:xfrm>
          <a:prstGeom prst="rect">
            <a:avLst/>
          </a:prstGeom>
          <a:noFill/>
          <a:ln w="9525">
            <a:noFill/>
            <a:miter lim="800000"/>
          </a:ln>
        </p:spPr>
        <p:txBody>
          <a:bodyPr wrap="square" lIns="60960" tIns="30480" rIns="60960" bIns="30480">
            <a:spAutoFit/>
          </a:bodyPr>
          <a:lstStyle/>
          <a:p>
            <a:pPr algn="ctr" defTabSz="1450340"/>
            <a:r>
              <a:rPr lang="zh-CN" altLang="en-US" sz="1600" dirty="0">
                <a:latin typeface="微软雅黑" panose="020B0503020204020204" pitchFamily="34" charset="-122"/>
                <a:ea typeface="微软雅黑" panose="020B0503020204020204" pitchFamily="34" charset="-122"/>
                <a:cs typeface="Open Sans" panose="020B0606030504020204" pitchFamily="34" charset="0"/>
              </a:rPr>
              <a:t>添加标题此处添加标题此处添加标题此处添加标题此处添加标题此处添加标题此处添加标题。</a:t>
            </a:r>
          </a:p>
        </p:txBody>
      </p:sp>
      <p:grpSp>
        <p:nvGrpSpPr>
          <p:cNvPr id="51" name="组合 50"/>
          <p:cNvGrpSpPr/>
          <p:nvPr/>
        </p:nvGrpSpPr>
        <p:grpSpPr>
          <a:xfrm>
            <a:off x="4368801" y="4764791"/>
            <a:ext cx="3414919" cy="1335740"/>
            <a:chOff x="4368801" y="4749801"/>
            <a:chExt cx="3414919" cy="1335740"/>
          </a:xfrm>
        </p:grpSpPr>
        <p:sp>
          <p:nvSpPr>
            <p:cNvPr id="73" name="Rectangle 20"/>
            <p:cNvSpPr/>
            <p:nvPr/>
          </p:nvSpPr>
          <p:spPr>
            <a:xfrm>
              <a:off x="4368801" y="4749801"/>
              <a:ext cx="3414919" cy="1335740"/>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矩形 46"/>
            <p:cNvSpPr/>
            <p:nvPr/>
          </p:nvSpPr>
          <p:spPr>
            <a:xfrm>
              <a:off x="4428067" y="4879062"/>
              <a:ext cx="3234157" cy="1077218"/>
            </a:xfrm>
            <a:prstGeom prst="rect">
              <a:avLst/>
            </a:prstGeom>
          </p:spPr>
          <p:txBody>
            <a:bodyPr wrap="square">
              <a:spAutoFit/>
            </a:bodyPr>
            <a:lstStyle/>
            <a:p>
              <a:pPr defTabSz="1450340"/>
              <a:r>
                <a:rPr lang="zh-CN" altLang="en-US" sz="1600" dirty="0">
                  <a:solidFill>
                    <a:schemeClr val="bg1"/>
                  </a:solidFill>
                  <a:latin typeface="微软雅黑" panose="020B0503020204020204" pitchFamily="34" charset="-122"/>
                  <a:ea typeface="微软雅黑" panose="020B0503020204020204" pitchFamily="34" charset="-122"/>
                  <a:cs typeface="Open Sans Semibold" pitchFamily="34" charset="0"/>
                </a:rPr>
                <a:t>添加标题此处添加标题此处添加标题此处添加标题此处添加标题此处添加标题此处添加标题此处添加标题此处添加标题此处添加。</a:t>
              </a:r>
            </a:p>
          </p:txBody>
        </p:sp>
      </p:grpSp>
      <p:grpSp>
        <p:nvGrpSpPr>
          <p:cNvPr id="52" name="组合 51"/>
          <p:cNvGrpSpPr/>
          <p:nvPr/>
        </p:nvGrpSpPr>
        <p:grpSpPr>
          <a:xfrm>
            <a:off x="7924801" y="4764791"/>
            <a:ext cx="3414919" cy="1335740"/>
            <a:chOff x="7924801" y="4749801"/>
            <a:chExt cx="3414919" cy="1335740"/>
          </a:xfrm>
        </p:grpSpPr>
        <p:sp>
          <p:nvSpPr>
            <p:cNvPr id="71" name="Rectangle 18"/>
            <p:cNvSpPr/>
            <p:nvPr/>
          </p:nvSpPr>
          <p:spPr>
            <a:xfrm>
              <a:off x="7924801" y="4749801"/>
              <a:ext cx="3414919" cy="1335740"/>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7" name="矩形 136"/>
            <p:cNvSpPr/>
            <p:nvPr/>
          </p:nvSpPr>
          <p:spPr>
            <a:xfrm>
              <a:off x="8015181" y="4879062"/>
              <a:ext cx="3234157" cy="1077218"/>
            </a:xfrm>
            <a:prstGeom prst="rect">
              <a:avLst/>
            </a:prstGeom>
          </p:spPr>
          <p:txBody>
            <a:bodyPr wrap="square">
              <a:spAutoFit/>
            </a:bodyPr>
            <a:lstStyle/>
            <a:p>
              <a:pPr defTabSz="1450340"/>
              <a:r>
                <a:rPr lang="zh-CN" altLang="en-US" sz="1600" dirty="0">
                  <a:solidFill>
                    <a:schemeClr val="bg1"/>
                  </a:solidFill>
                  <a:latin typeface="微软雅黑" panose="020B0503020204020204" pitchFamily="34" charset="-122"/>
                  <a:ea typeface="微软雅黑" panose="020B0503020204020204" pitchFamily="34" charset="-122"/>
                  <a:cs typeface="Open Sans Semibold" pitchFamily="34" charset="0"/>
                </a:rPr>
                <a:t>添加标题此处添加标题此处添加标题此处添加标题此处添加标题此处添加标题此处添加标题此处添加标题此处添加标题此处添加。</a:t>
              </a:r>
            </a:p>
          </p:txBody>
        </p:sp>
      </p:grpSp>
    </p:spTree>
  </p:cSld>
  <p:clrMapOvr>
    <a:masterClrMapping/>
  </p:clrMapOvr>
  <p:transition spd="slow" advClick="0" advTm="1000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42"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anim calcmode="lin" valueType="num">
                                          <p:cBhvr>
                                            <p:cTn id="20" dur="500" fill="hold"/>
                                            <p:tgtEl>
                                              <p:spTgt spid="2"/>
                                            </p:tgtEl>
                                            <p:attrNameLst>
                                              <p:attrName>ppt_x</p:attrName>
                                            </p:attrNameLst>
                                          </p:cBhvr>
                                          <p:tavLst>
                                            <p:tav tm="0">
                                              <p:val>
                                                <p:strVal val="#ppt_x"/>
                                              </p:val>
                                            </p:tav>
                                            <p:tav tm="100000">
                                              <p:val>
                                                <p:strVal val="#ppt_x"/>
                                              </p:val>
                                            </p:tav>
                                          </p:tavLst>
                                        </p:anim>
                                        <p:anim calcmode="lin" valueType="num">
                                          <p:cBhvr>
                                            <p:cTn id="21" dur="500" fill="hold"/>
                                            <p:tgtEl>
                                              <p:spTgt spid="2"/>
                                            </p:tgtEl>
                                            <p:attrNameLst>
                                              <p:attrName>ppt_y</p:attrName>
                                            </p:attrNameLst>
                                          </p:cBhvr>
                                          <p:tavLst>
                                            <p:tav tm="0">
                                              <p:val>
                                                <p:strVal val="#ppt_y+.1"/>
                                              </p:val>
                                            </p:tav>
                                            <p:tav tm="100000">
                                              <p:val>
                                                <p:strVal val="#ppt_y"/>
                                              </p:val>
                                            </p:tav>
                                          </p:tavLst>
                                        </p:anim>
                                      </p:childTnLst>
                                    </p:cTn>
                                  </p:par>
                                </p:childTnLst>
                              </p:cTn>
                            </p:par>
                            <p:par>
                              <p:cTn id="22" fill="hold">
                                <p:stCondLst>
                                  <p:cond delay="1950"/>
                                </p:stCondLst>
                                <p:childTnLst>
                                  <p:par>
                                    <p:cTn id="23" presetID="2" presetClass="entr" presetSubtype="2" fill="hold" nodeType="afterEffect" p14:presetBounceEnd="40000">
                                      <p:stCondLst>
                                        <p:cond delay="0"/>
                                      </p:stCondLst>
                                      <p:childTnLst>
                                        <p:set>
                                          <p:cBhvr>
                                            <p:cTn id="24" dur="1" fill="hold">
                                              <p:stCondLst>
                                                <p:cond delay="0"/>
                                              </p:stCondLst>
                                            </p:cTn>
                                            <p:tgtEl>
                                              <p:spTgt spid="48"/>
                                            </p:tgtEl>
                                            <p:attrNameLst>
                                              <p:attrName>style.visibility</p:attrName>
                                            </p:attrNameLst>
                                          </p:cBhvr>
                                          <p:to>
                                            <p:strVal val="visible"/>
                                          </p:to>
                                        </p:set>
                                        <p:anim calcmode="lin" valueType="num" p14:bounceEnd="40000">
                                          <p:cBhvr additive="base">
                                            <p:cTn id="25" dur="500" fill="hold"/>
                                            <p:tgtEl>
                                              <p:spTgt spid="48"/>
                                            </p:tgtEl>
                                            <p:attrNameLst>
                                              <p:attrName>ppt_x</p:attrName>
                                            </p:attrNameLst>
                                          </p:cBhvr>
                                          <p:tavLst>
                                            <p:tav tm="0">
                                              <p:val>
                                                <p:strVal val="1+#ppt_w/2"/>
                                              </p:val>
                                            </p:tav>
                                            <p:tav tm="100000">
                                              <p:val>
                                                <p:strVal val="#ppt_x"/>
                                              </p:val>
                                            </p:tav>
                                          </p:tavLst>
                                        </p:anim>
                                        <p:anim calcmode="lin" valueType="num" p14:bounceEnd="40000">
                                          <p:cBhvr additive="base">
                                            <p:cTn id="26" dur="500" fill="hold"/>
                                            <p:tgtEl>
                                              <p:spTgt spid="48"/>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14:presetBounceEnd="40000">
                                      <p:stCondLst>
                                        <p:cond delay="0"/>
                                      </p:stCondLst>
                                      <p:childTnLst>
                                        <p:set>
                                          <p:cBhvr>
                                            <p:cTn id="28" dur="1" fill="hold">
                                              <p:stCondLst>
                                                <p:cond delay="0"/>
                                              </p:stCondLst>
                                            </p:cTn>
                                            <p:tgtEl>
                                              <p:spTgt spid="49"/>
                                            </p:tgtEl>
                                            <p:attrNameLst>
                                              <p:attrName>style.visibility</p:attrName>
                                            </p:attrNameLst>
                                          </p:cBhvr>
                                          <p:to>
                                            <p:strVal val="visible"/>
                                          </p:to>
                                        </p:set>
                                        <p:anim calcmode="lin" valueType="num" p14:bounceEnd="40000">
                                          <p:cBhvr additive="base">
                                            <p:cTn id="29" dur="500" fill="hold"/>
                                            <p:tgtEl>
                                              <p:spTgt spid="49"/>
                                            </p:tgtEl>
                                            <p:attrNameLst>
                                              <p:attrName>ppt_x</p:attrName>
                                            </p:attrNameLst>
                                          </p:cBhvr>
                                          <p:tavLst>
                                            <p:tav tm="0">
                                              <p:val>
                                                <p:strVal val="1+#ppt_w/2"/>
                                              </p:val>
                                            </p:tav>
                                            <p:tav tm="100000">
                                              <p:val>
                                                <p:strVal val="#ppt_x"/>
                                              </p:val>
                                            </p:tav>
                                          </p:tavLst>
                                        </p:anim>
                                        <p:anim calcmode="lin" valueType="num" p14:bounceEnd="40000">
                                          <p:cBhvr additive="base">
                                            <p:cTn id="30" dur="500" fill="hold"/>
                                            <p:tgtEl>
                                              <p:spTgt spid="49"/>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14:presetBounceEnd="40000">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14:bounceEnd="40000">
                                          <p:cBhvr additive="base">
                                            <p:cTn id="33" dur="500" fill="hold"/>
                                            <p:tgtEl>
                                              <p:spTgt spid="50"/>
                                            </p:tgtEl>
                                            <p:attrNameLst>
                                              <p:attrName>ppt_x</p:attrName>
                                            </p:attrNameLst>
                                          </p:cBhvr>
                                          <p:tavLst>
                                            <p:tav tm="0">
                                              <p:val>
                                                <p:strVal val="1+#ppt_w/2"/>
                                              </p:val>
                                            </p:tav>
                                            <p:tav tm="100000">
                                              <p:val>
                                                <p:strVal val="#ppt_x"/>
                                              </p:val>
                                            </p:tav>
                                          </p:tavLst>
                                        </p:anim>
                                        <p:anim calcmode="lin" valueType="num" p14:bounceEnd="40000">
                                          <p:cBhvr additive="base">
                                            <p:cTn id="34" dur="500" fill="hold"/>
                                            <p:tgtEl>
                                              <p:spTgt spid="50"/>
                                            </p:tgtEl>
                                            <p:attrNameLst>
                                              <p:attrName>ppt_y</p:attrName>
                                            </p:attrNameLst>
                                          </p:cBhvr>
                                          <p:tavLst>
                                            <p:tav tm="0">
                                              <p:val>
                                                <p:strVal val="#ppt_y"/>
                                              </p:val>
                                            </p:tav>
                                            <p:tav tm="100000">
                                              <p:val>
                                                <p:strVal val="#ppt_y"/>
                                              </p:val>
                                            </p:tav>
                                          </p:tavLst>
                                        </p:anim>
                                      </p:childTnLst>
                                    </p:cTn>
                                  </p:par>
                                </p:childTnLst>
                              </p:cTn>
                            </p:par>
                            <p:par>
                              <p:cTn id="35" fill="hold">
                                <p:stCondLst>
                                  <p:cond delay="2450"/>
                                </p:stCondLst>
                                <p:childTnLst>
                                  <p:par>
                                    <p:cTn id="36" presetID="42" presetClass="entr" presetSubtype="0" fill="hold" grpId="0" nodeType="afterEffect">
                                      <p:stCondLst>
                                        <p:cond delay="0"/>
                                      </p:stCondLst>
                                      <p:childTnLst>
                                        <p:set>
                                          <p:cBhvr>
                                            <p:cTn id="37" dur="1" fill="hold">
                                              <p:stCondLst>
                                                <p:cond delay="0"/>
                                              </p:stCondLst>
                                            </p:cTn>
                                            <p:tgtEl>
                                              <p:spTgt spid="65"/>
                                            </p:tgtEl>
                                            <p:attrNameLst>
                                              <p:attrName>style.visibility</p:attrName>
                                            </p:attrNameLst>
                                          </p:cBhvr>
                                          <p:to>
                                            <p:strVal val="visible"/>
                                          </p:to>
                                        </p:set>
                                        <p:animEffect transition="in" filter="fade">
                                          <p:cBhvr>
                                            <p:cTn id="38" dur="500"/>
                                            <p:tgtEl>
                                              <p:spTgt spid="65"/>
                                            </p:tgtEl>
                                          </p:cBhvr>
                                        </p:animEffect>
                                        <p:anim calcmode="lin" valueType="num">
                                          <p:cBhvr>
                                            <p:cTn id="39" dur="500" fill="hold"/>
                                            <p:tgtEl>
                                              <p:spTgt spid="65"/>
                                            </p:tgtEl>
                                            <p:attrNameLst>
                                              <p:attrName>ppt_x</p:attrName>
                                            </p:attrNameLst>
                                          </p:cBhvr>
                                          <p:tavLst>
                                            <p:tav tm="0">
                                              <p:val>
                                                <p:strVal val="#ppt_x"/>
                                              </p:val>
                                            </p:tav>
                                            <p:tav tm="100000">
                                              <p:val>
                                                <p:strVal val="#ppt_x"/>
                                              </p:val>
                                            </p:tav>
                                          </p:tavLst>
                                        </p:anim>
                                        <p:anim calcmode="lin" valueType="num">
                                          <p:cBhvr>
                                            <p:cTn id="40" dur="500" fill="hold"/>
                                            <p:tgtEl>
                                              <p:spTgt spid="65"/>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250"/>
                                      </p:stCondLst>
                                      <p:childTnLst>
                                        <p:set>
                                          <p:cBhvr>
                                            <p:cTn id="42" dur="1" fill="hold">
                                              <p:stCondLst>
                                                <p:cond delay="0"/>
                                              </p:stCondLst>
                                            </p:cTn>
                                            <p:tgtEl>
                                              <p:spTgt spid="135"/>
                                            </p:tgtEl>
                                            <p:attrNameLst>
                                              <p:attrName>style.visibility</p:attrName>
                                            </p:attrNameLst>
                                          </p:cBhvr>
                                          <p:to>
                                            <p:strVal val="visible"/>
                                          </p:to>
                                        </p:set>
                                        <p:animEffect transition="in" filter="fade">
                                          <p:cBhvr>
                                            <p:cTn id="43" dur="500"/>
                                            <p:tgtEl>
                                              <p:spTgt spid="135"/>
                                            </p:tgtEl>
                                          </p:cBhvr>
                                        </p:animEffect>
                                        <p:anim calcmode="lin" valueType="num">
                                          <p:cBhvr>
                                            <p:cTn id="44" dur="500" fill="hold"/>
                                            <p:tgtEl>
                                              <p:spTgt spid="135"/>
                                            </p:tgtEl>
                                            <p:attrNameLst>
                                              <p:attrName>ppt_x</p:attrName>
                                            </p:attrNameLst>
                                          </p:cBhvr>
                                          <p:tavLst>
                                            <p:tav tm="0">
                                              <p:val>
                                                <p:strVal val="#ppt_x"/>
                                              </p:val>
                                            </p:tav>
                                            <p:tav tm="100000">
                                              <p:val>
                                                <p:strVal val="#ppt_x"/>
                                              </p:val>
                                            </p:tav>
                                          </p:tavLst>
                                        </p:anim>
                                        <p:anim calcmode="lin" valueType="num">
                                          <p:cBhvr>
                                            <p:cTn id="45" dur="500" fill="hold"/>
                                            <p:tgtEl>
                                              <p:spTgt spid="135"/>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500"/>
                                      </p:stCondLst>
                                      <p:childTnLst>
                                        <p:set>
                                          <p:cBhvr>
                                            <p:cTn id="47" dur="1" fill="hold">
                                              <p:stCondLst>
                                                <p:cond delay="0"/>
                                              </p:stCondLst>
                                            </p:cTn>
                                            <p:tgtEl>
                                              <p:spTgt spid="136"/>
                                            </p:tgtEl>
                                            <p:attrNameLst>
                                              <p:attrName>style.visibility</p:attrName>
                                            </p:attrNameLst>
                                          </p:cBhvr>
                                          <p:to>
                                            <p:strVal val="visible"/>
                                          </p:to>
                                        </p:set>
                                        <p:animEffect transition="in" filter="fade">
                                          <p:cBhvr>
                                            <p:cTn id="48" dur="500"/>
                                            <p:tgtEl>
                                              <p:spTgt spid="136"/>
                                            </p:tgtEl>
                                          </p:cBhvr>
                                        </p:animEffect>
                                        <p:anim calcmode="lin" valueType="num">
                                          <p:cBhvr>
                                            <p:cTn id="49" dur="500" fill="hold"/>
                                            <p:tgtEl>
                                              <p:spTgt spid="136"/>
                                            </p:tgtEl>
                                            <p:attrNameLst>
                                              <p:attrName>ppt_x</p:attrName>
                                            </p:attrNameLst>
                                          </p:cBhvr>
                                          <p:tavLst>
                                            <p:tav tm="0">
                                              <p:val>
                                                <p:strVal val="#ppt_x"/>
                                              </p:val>
                                            </p:tav>
                                            <p:tav tm="100000">
                                              <p:val>
                                                <p:strVal val="#ppt_x"/>
                                              </p:val>
                                            </p:tav>
                                          </p:tavLst>
                                        </p:anim>
                                        <p:anim calcmode="lin" valueType="num">
                                          <p:cBhvr>
                                            <p:cTn id="50" dur="500" fill="hold"/>
                                            <p:tgtEl>
                                              <p:spTgt spid="136"/>
                                            </p:tgtEl>
                                            <p:attrNameLst>
                                              <p:attrName>ppt_y</p:attrName>
                                            </p:attrNameLst>
                                          </p:cBhvr>
                                          <p:tavLst>
                                            <p:tav tm="0">
                                              <p:val>
                                                <p:strVal val="#ppt_y+.1"/>
                                              </p:val>
                                            </p:tav>
                                            <p:tav tm="100000">
                                              <p:val>
                                                <p:strVal val="#ppt_y"/>
                                              </p:val>
                                            </p:tav>
                                          </p:tavLst>
                                        </p:anim>
                                      </p:childTnLst>
                                    </p:cTn>
                                  </p:par>
                                </p:childTnLst>
                              </p:cTn>
                            </p:par>
                            <p:par>
                              <p:cTn id="51" fill="hold">
                                <p:stCondLst>
                                  <p:cond delay="2950"/>
                                </p:stCondLst>
                                <p:childTnLst>
                                  <p:par>
                                    <p:cTn id="52" presetID="10" presetClass="entr" presetSubtype="0" fill="hold" nodeType="after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500"/>
                                            <p:tgtEl>
                                              <p:spTgt spid="51"/>
                                            </p:tgtEl>
                                          </p:cBhvr>
                                        </p:animEffect>
                                      </p:childTnLst>
                                    </p:cTn>
                                  </p:par>
                                  <p:par>
                                    <p:cTn id="55" presetID="10" presetClass="entr" presetSubtype="0" fill="hold" nodeType="with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fade">
                                          <p:cBhvr>
                                            <p:cTn id="57" dur="500"/>
                                            <p:tgtEl>
                                              <p:spTgt spid="52"/>
                                            </p:tgtEl>
                                          </p:cBhvr>
                                        </p:animEffect>
                                      </p:childTnLst>
                                    </p:cTn>
                                  </p:par>
                                </p:childTnLst>
                              </p:cTn>
                            </p:par>
                            <p:par>
                              <p:cTn id="58" fill="hold">
                                <p:stCondLst>
                                  <p:cond delay="3450"/>
                                </p:stCondLst>
                                <p:childTnLst>
                                  <p:par>
                                    <p:cTn id="59" presetID="53" presetClass="entr" presetSubtype="16" fill="hold" grpId="0" nodeType="afterEffect">
                                      <p:stCondLst>
                                        <p:cond delay="0"/>
                                      </p:stCondLst>
                                      <p:iterate type="lt">
                                        <p:tmPct val="5000"/>
                                      </p:iterate>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62" grpId="0"/>
          <p:bldP spid="65" grpId="0"/>
          <p:bldP spid="135" grpId="0"/>
          <p:bldP spid="13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42"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anim calcmode="lin" valueType="num">
                                          <p:cBhvr>
                                            <p:cTn id="20" dur="500" fill="hold"/>
                                            <p:tgtEl>
                                              <p:spTgt spid="2"/>
                                            </p:tgtEl>
                                            <p:attrNameLst>
                                              <p:attrName>ppt_x</p:attrName>
                                            </p:attrNameLst>
                                          </p:cBhvr>
                                          <p:tavLst>
                                            <p:tav tm="0">
                                              <p:val>
                                                <p:strVal val="#ppt_x"/>
                                              </p:val>
                                            </p:tav>
                                            <p:tav tm="100000">
                                              <p:val>
                                                <p:strVal val="#ppt_x"/>
                                              </p:val>
                                            </p:tav>
                                          </p:tavLst>
                                        </p:anim>
                                        <p:anim calcmode="lin" valueType="num">
                                          <p:cBhvr>
                                            <p:cTn id="21" dur="500" fill="hold"/>
                                            <p:tgtEl>
                                              <p:spTgt spid="2"/>
                                            </p:tgtEl>
                                            <p:attrNameLst>
                                              <p:attrName>ppt_y</p:attrName>
                                            </p:attrNameLst>
                                          </p:cBhvr>
                                          <p:tavLst>
                                            <p:tav tm="0">
                                              <p:val>
                                                <p:strVal val="#ppt_y+.1"/>
                                              </p:val>
                                            </p:tav>
                                            <p:tav tm="100000">
                                              <p:val>
                                                <p:strVal val="#ppt_y"/>
                                              </p:val>
                                            </p:tav>
                                          </p:tavLst>
                                        </p:anim>
                                      </p:childTnLst>
                                    </p:cTn>
                                  </p:par>
                                </p:childTnLst>
                              </p:cTn>
                            </p:par>
                            <p:par>
                              <p:cTn id="22" fill="hold">
                                <p:stCondLst>
                                  <p:cond delay="1950"/>
                                </p:stCondLst>
                                <p:childTnLst>
                                  <p:par>
                                    <p:cTn id="23" presetID="2" presetClass="entr" presetSubtype="2"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 calcmode="lin" valueType="num">
                                          <p:cBhvr additive="base">
                                            <p:cTn id="25" dur="500" fill="hold"/>
                                            <p:tgtEl>
                                              <p:spTgt spid="48"/>
                                            </p:tgtEl>
                                            <p:attrNameLst>
                                              <p:attrName>ppt_x</p:attrName>
                                            </p:attrNameLst>
                                          </p:cBhvr>
                                          <p:tavLst>
                                            <p:tav tm="0">
                                              <p:val>
                                                <p:strVal val="1+#ppt_w/2"/>
                                              </p:val>
                                            </p:tav>
                                            <p:tav tm="100000">
                                              <p:val>
                                                <p:strVal val="#ppt_x"/>
                                              </p:val>
                                            </p:tav>
                                          </p:tavLst>
                                        </p:anim>
                                        <p:anim calcmode="lin" valueType="num">
                                          <p:cBhvr additive="base">
                                            <p:cTn id="26" dur="500" fill="hold"/>
                                            <p:tgtEl>
                                              <p:spTgt spid="48"/>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49"/>
                                            </p:tgtEl>
                                            <p:attrNameLst>
                                              <p:attrName>style.visibility</p:attrName>
                                            </p:attrNameLst>
                                          </p:cBhvr>
                                          <p:to>
                                            <p:strVal val="visible"/>
                                          </p:to>
                                        </p:set>
                                        <p:anim calcmode="lin" valueType="num">
                                          <p:cBhvr additive="base">
                                            <p:cTn id="29" dur="500" fill="hold"/>
                                            <p:tgtEl>
                                              <p:spTgt spid="49"/>
                                            </p:tgtEl>
                                            <p:attrNameLst>
                                              <p:attrName>ppt_x</p:attrName>
                                            </p:attrNameLst>
                                          </p:cBhvr>
                                          <p:tavLst>
                                            <p:tav tm="0">
                                              <p:val>
                                                <p:strVal val="1+#ppt_w/2"/>
                                              </p:val>
                                            </p:tav>
                                            <p:tav tm="100000">
                                              <p:val>
                                                <p:strVal val="#ppt_x"/>
                                              </p:val>
                                            </p:tav>
                                          </p:tavLst>
                                        </p:anim>
                                        <p:anim calcmode="lin" valueType="num">
                                          <p:cBhvr additive="base">
                                            <p:cTn id="30" dur="500" fill="hold"/>
                                            <p:tgtEl>
                                              <p:spTgt spid="49"/>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additive="base">
                                            <p:cTn id="33" dur="500" fill="hold"/>
                                            <p:tgtEl>
                                              <p:spTgt spid="50"/>
                                            </p:tgtEl>
                                            <p:attrNameLst>
                                              <p:attrName>ppt_x</p:attrName>
                                            </p:attrNameLst>
                                          </p:cBhvr>
                                          <p:tavLst>
                                            <p:tav tm="0">
                                              <p:val>
                                                <p:strVal val="1+#ppt_w/2"/>
                                              </p:val>
                                            </p:tav>
                                            <p:tav tm="100000">
                                              <p:val>
                                                <p:strVal val="#ppt_x"/>
                                              </p:val>
                                            </p:tav>
                                          </p:tavLst>
                                        </p:anim>
                                        <p:anim calcmode="lin" valueType="num">
                                          <p:cBhvr additive="base">
                                            <p:cTn id="34" dur="500" fill="hold"/>
                                            <p:tgtEl>
                                              <p:spTgt spid="50"/>
                                            </p:tgtEl>
                                            <p:attrNameLst>
                                              <p:attrName>ppt_y</p:attrName>
                                            </p:attrNameLst>
                                          </p:cBhvr>
                                          <p:tavLst>
                                            <p:tav tm="0">
                                              <p:val>
                                                <p:strVal val="#ppt_y"/>
                                              </p:val>
                                            </p:tav>
                                            <p:tav tm="100000">
                                              <p:val>
                                                <p:strVal val="#ppt_y"/>
                                              </p:val>
                                            </p:tav>
                                          </p:tavLst>
                                        </p:anim>
                                      </p:childTnLst>
                                    </p:cTn>
                                  </p:par>
                                </p:childTnLst>
                              </p:cTn>
                            </p:par>
                            <p:par>
                              <p:cTn id="35" fill="hold">
                                <p:stCondLst>
                                  <p:cond delay="2450"/>
                                </p:stCondLst>
                                <p:childTnLst>
                                  <p:par>
                                    <p:cTn id="36" presetID="42" presetClass="entr" presetSubtype="0" fill="hold" grpId="0" nodeType="afterEffect">
                                      <p:stCondLst>
                                        <p:cond delay="0"/>
                                      </p:stCondLst>
                                      <p:childTnLst>
                                        <p:set>
                                          <p:cBhvr>
                                            <p:cTn id="37" dur="1" fill="hold">
                                              <p:stCondLst>
                                                <p:cond delay="0"/>
                                              </p:stCondLst>
                                            </p:cTn>
                                            <p:tgtEl>
                                              <p:spTgt spid="65"/>
                                            </p:tgtEl>
                                            <p:attrNameLst>
                                              <p:attrName>style.visibility</p:attrName>
                                            </p:attrNameLst>
                                          </p:cBhvr>
                                          <p:to>
                                            <p:strVal val="visible"/>
                                          </p:to>
                                        </p:set>
                                        <p:animEffect transition="in" filter="fade">
                                          <p:cBhvr>
                                            <p:cTn id="38" dur="500"/>
                                            <p:tgtEl>
                                              <p:spTgt spid="65"/>
                                            </p:tgtEl>
                                          </p:cBhvr>
                                        </p:animEffect>
                                        <p:anim calcmode="lin" valueType="num">
                                          <p:cBhvr>
                                            <p:cTn id="39" dur="500" fill="hold"/>
                                            <p:tgtEl>
                                              <p:spTgt spid="65"/>
                                            </p:tgtEl>
                                            <p:attrNameLst>
                                              <p:attrName>ppt_x</p:attrName>
                                            </p:attrNameLst>
                                          </p:cBhvr>
                                          <p:tavLst>
                                            <p:tav tm="0">
                                              <p:val>
                                                <p:strVal val="#ppt_x"/>
                                              </p:val>
                                            </p:tav>
                                            <p:tav tm="100000">
                                              <p:val>
                                                <p:strVal val="#ppt_x"/>
                                              </p:val>
                                            </p:tav>
                                          </p:tavLst>
                                        </p:anim>
                                        <p:anim calcmode="lin" valueType="num">
                                          <p:cBhvr>
                                            <p:cTn id="40" dur="500" fill="hold"/>
                                            <p:tgtEl>
                                              <p:spTgt spid="65"/>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250"/>
                                      </p:stCondLst>
                                      <p:childTnLst>
                                        <p:set>
                                          <p:cBhvr>
                                            <p:cTn id="42" dur="1" fill="hold">
                                              <p:stCondLst>
                                                <p:cond delay="0"/>
                                              </p:stCondLst>
                                            </p:cTn>
                                            <p:tgtEl>
                                              <p:spTgt spid="135"/>
                                            </p:tgtEl>
                                            <p:attrNameLst>
                                              <p:attrName>style.visibility</p:attrName>
                                            </p:attrNameLst>
                                          </p:cBhvr>
                                          <p:to>
                                            <p:strVal val="visible"/>
                                          </p:to>
                                        </p:set>
                                        <p:animEffect transition="in" filter="fade">
                                          <p:cBhvr>
                                            <p:cTn id="43" dur="500"/>
                                            <p:tgtEl>
                                              <p:spTgt spid="135"/>
                                            </p:tgtEl>
                                          </p:cBhvr>
                                        </p:animEffect>
                                        <p:anim calcmode="lin" valueType="num">
                                          <p:cBhvr>
                                            <p:cTn id="44" dur="500" fill="hold"/>
                                            <p:tgtEl>
                                              <p:spTgt spid="135"/>
                                            </p:tgtEl>
                                            <p:attrNameLst>
                                              <p:attrName>ppt_x</p:attrName>
                                            </p:attrNameLst>
                                          </p:cBhvr>
                                          <p:tavLst>
                                            <p:tav tm="0">
                                              <p:val>
                                                <p:strVal val="#ppt_x"/>
                                              </p:val>
                                            </p:tav>
                                            <p:tav tm="100000">
                                              <p:val>
                                                <p:strVal val="#ppt_x"/>
                                              </p:val>
                                            </p:tav>
                                          </p:tavLst>
                                        </p:anim>
                                        <p:anim calcmode="lin" valueType="num">
                                          <p:cBhvr>
                                            <p:cTn id="45" dur="500" fill="hold"/>
                                            <p:tgtEl>
                                              <p:spTgt spid="135"/>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500"/>
                                      </p:stCondLst>
                                      <p:childTnLst>
                                        <p:set>
                                          <p:cBhvr>
                                            <p:cTn id="47" dur="1" fill="hold">
                                              <p:stCondLst>
                                                <p:cond delay="0"/>
                                              </p:stCondLst>
                                            </p:cTn>
                                            <p:tgtEl>
                                              <p:spTgt spid="136"/>
                                            </p:tgtEl>
                                            <p:attrNameLst>
                                              <p:attrName>style.visibility</p:attrName>
                                            </p:attrNameLst>
                                          </p:cBhvr>
                                          <p:to>
                                            <p:strVal val="visible"/>
                                          </p:to>
                                        </p:set>
                                        <p:animEffect transition="in" filter="fade">
                                          <p:cBhvr>
                                            <p:cTn id="48" dur="500"/>
                                            <p:tgtEl>
                                              <p:spTgt spid="136"/>
                                            </p:tgtEl>
                                          </p:cBhvr>
                                        </p:animEffect>
                                        <p:anim calcmode="lin" valueType="num">
                                          <p:cBhvr>
                                            <p:cTn id="49" dur="500" fill="hold"/>
                                            <p:tgtEl>
                                              <p:spTgt spid="136"/>
                                            </p:tgtEl>
                                            <p:attrNameLst>
                                              <p:attrName>ppt_x</p:attrName>
                                            </p:attrNameLst>
                                          </p:cBhvr>
                                          <p:tavLst>
                                            <p:tav tm="0">
                                              <p:val>
                                                <p:strVal val="#ppt_x"/>
                                              </p:val>
                                            </p:tav>
                                            <p:tav tm="100000">
                                              <p:val>
                                                <p:strVal val="#ppt_x"/>
                                              </p:val>
                                            </p:tav>
                                          </p:tavLst>
                                        </p:anim>
                                        <p:anim calcmode="lin" valueType="num">
                                          <p:cBhvr>
                                            <p:cTn id="50" dur="500" fill="hold"/>
                                            <p:tgtEl>
                                              <p:spTgt spid="136"/>
                                            </p:tgtEl>
                                            <p:attrNameLst>
                                              <p:attrName>ppt_y</p:attrName>
                                            </p:attrNameLst>
                                          </p:cBhvr>
                                          <p:tavLst>
                                            <p:tav tm="0">
                                              <p:val>
                                                <p:strVal val="#ppt_y+.1"/>
                                              </p:val>
                                            </p:tav>
                                            <p:tav tm="100000">
                                              <p:val>
                                                <p:strVal val="#ppt_y"/>
                                              </p:val>
                                            </p:tav>
                                          </p:tavLst>
                                        </p:anim>
                                      </p:childTnLst>
                                    </p:cTn>
                                  </p:par>
                                </p:childTnLst>
                              </p:cTn>
                            </p:par>
                            <p:par>
                              <p:cTn id="51" fill="hold">
                                <p:stCondLst>
                                  <p:cond delay="2950"/>
                                </p:stCondLst>
                                <p:childTnLst>
                                  <p:par>
                                    <p:cTn id="52" presetID="10" presetClass="entr" presetSubtype="0" fill="hold" nodeType="after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500"/>
                                            <p:tgtEl>
                                              <p:spTgt spid="51"/>
                                            </p:tgtEl>
                                          </p:cBhvr>
                                        </p:animEffect>
                                      </p:childTnLst>
                                    </p:cTn>
                                  </p:par>
                                  <p:par>
                                    <p:cTn id="55" presetID="10" presetClass="entr" presetSubtype="0" fill="hold" nodeType="with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fade">
                                          <p:cBhvr>
                                            <p:cTn id="57" dur="500"/>
                                            <p:tgtEl>
                                              <p:spTgt spid="52"/>
                                            </p:tgtEl>
                                          </p:cBhvr>
                                        </p:animEffect>
                                      </p:childTnLst>
                                    </p:cTn>
                                  </p:par>
                                </p:childTnLst>
                              </p:cTn>
                            </p:par>
                            <p:par>
                              <p:cTn id="58" fill="hold">
                                <p:stCondLst>
                                  <p:cond delay="3450"/>
                                </p:stCondLst>
                                <p:childTnLst>
                                  <p:par>
                                    <p:cTn id="59" presetID="53" presetClass="entr" presetSubtype="16" fill="hold" grpId="0" nodeType="afterEffect">
                                      <p:stCondLst>
                                        <p:cond delay="0"/>
                                      </p:stCondLst>
                                      <p:iterate type="lt">
                                        <p:tmPct val="5000"/>
                                      </p:iterate>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62" grpId="0"/>
          <p:bldP spid="65" grpId="0"/>
          <p:bldP spid="135" grpId="0"/>
          <p:bldP spid="136"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1" y="0"/>
            <a:ext cx="781050" cy="812406"/>
            <a:chOff x="0" y="-1"/>
            <a:chExt cx="1739901" cy="1809751"/>
          </a:xfrm>
        </p:grpSpPr>
        <p:sp>
          <p:nvSpPr>
            <p:cNvPr id="3" name="Freeform 51"/>
            <p:cNvSpPr>
              <a:spLocks noChangeArrowheads="1"/>
            </p:cNvSpPr>
            <p:nvPr/>
          </p:nvSpPr>
          <p:spPr bwMode="auto">
            <a:xfrm rot="5400000" flipH="1">
              <a:off x="886683" y="990465"/>
              <a:ext cx="479016" cy="785040"/>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 name="Freeform 52"/>
            <p:cNvSpPr>
              <a:spLocks noChangeArrowheads="1"/>
            </p:cNvSpPr>
            <p:nvPr/>
          </p:nvSpPr>
          <p:spPr bwMode="auto">
            <a:xfrm rot="5400000" flipH="1">
              <a:off x="202551" y="940926"/>
              <a:ext cx="406529" cy="811631"/>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 name="Freeform 53"/>
            <p:cNvSpPr>
              <a:spLocks noChangeArrowheads="1"/>
            </p:cNvSpPr>
            <p:nvPr/>
          </p:nvSpPr>
          <p:spPr bwMode="auto">
            <a:xfrm rot="5400000" flipH="1">
              <a:off x="132160" y="1141793"/>
              <a:ext cx="469351" cy="733671"/>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6" name="Freeform 54"/>
            <p:cNvSpPr>
              <a:spLocks noChangeArrowheads="1"/>
            </p:cNvSpPr>
            <p:nvPr/>
          </p:nvSpPr>
          <p:spPr bwMode="auto">
            <a:xfrm rot="5400000" flipH="1">
              <a:off x="-48538" y="1322491"/>
              <a:ext cx="469351" cy="372274"/>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7" name="Freeform 58"/>
            <p:cNvSpPr>
              <a:spLocks noChangeArrowheads="1"/>
            </p:cNvSpPr>
            <p:nvPr/>
          </p:nvSpPr>
          <p:spPr bwMode="auto">
            <a:xfrm rot="5400000" flipH="1">
              <a:off x="41788" y="860671"/>
              <a:ext cx="371494" cy="455069"/>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8" name="Freeform 59"/>
            <p:cNvSpPr>
              <a:spLocks noChangeArrowheads="1"/>
            </p:cNvSpPr>
            <p:nvPr/>
          </p:nvSpPr>
          <p:spPr bwMode="auto">
            <a:xfrm rot="5400000" flipH="1">
              <a:off x="876130" y="979912"/>
              <a:ext cx="578081" cy="70708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9" name="Freeform 60"/>
            <p:cNvSpPr>
              <a:spLocks noChangeArrowheads="1"/>
            </p:cNvSpPr>
            <p:nvPr/>
          </p:nvSpPr>
          <p:spPr bwMode="auto">
            <a:xfrm rot="5400000" flipH="1">
              <a:off x="570287" y="548640"/>
              <a:ext cx="380555" cy="61098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0" name="Freeform 61"/>
            <p:cNvSpPr>
              <a:spLocks noChangeArrowheads="1"/>
            </p:cNvSpPr>
            <p:nvPr/>
          </p:nvSpPr>
          <p:spPr bwMode="auto">
            <a:xfrm rot="5400000" flipH="1">
              <a:off x="1050134" y="500292"/>
              <a:ext cx="379951" cy="708288"/>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1" name="Freeform 62"/>
            <p:cNvSpPr>
              <a:spLocks noChangeArrowheads="1"/>
            </p:cNvSpPr>
            <p:nvPr/>
          </p:nvSpPr>
          <p:spPr bwMode="auto">
            <a:xfrm rot="5400000" flipH="1">
              <a:off x="826575" y="78603"/>
              <a:ext cx="579893" cy="955464"/>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2" name="Freeform 63"/>
            <p:cNvSpPr>
              <a:spLocks noChangeArrowheads="1"/>
            </p:cNvSpPr>
            <p:nvPr/>
          </p:nvSpPr>
          <p:spPr bwMode="auto">
            <a:xfrm rot="5400000" flipH="1">
              <a:off x="693985" y="-55196"/>
              <a:ext cx="846282" cy="956673"/>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3" name="Freeform 64"/>
            <p:cNvSpPr>
              <a:spLocks noChangeArrowheads="1"/>
            </p:cNvSpPr>
            <p:nvPr/>
          </p:nvSpPr>
          <p:spPr bwMode="auto">
            <a:xfrm rot="5400000" flipH="1">
              <a:off x="900971" y="146354"/>
              <a:ext cx="840845" cy="548138"/>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4" name="Freeform 65"/>
            <p:cNvSpPr>
              <a:spLocks noChangeArrowheads="1"/>
            </p:cNvSpPr>
            <p:nvPr/>
          </p:nvSpPr>
          <p:spPr bwMode="auto">
            <a:xfrm rot="5400000" flipH="1">
              <a:off x="279874" y="-279873"/>
              <a:ext cx="266389" cy="826135"/>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5" name="Freeform 66"/>
            <p:cNvSpPr>
              <a:spLocks noChangeArrowheads="1"/>
            </p:cNvSpPr>
            <p:nvPr/>
          </p:nvSpPr>
          <p:spPr bwMode="auto">
            <a:xfrm rot="5400000" flipH="1">
              <a:off x="110752" y="-110752"/>
              <a:ext cx="663857" cy="885360"/>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6" name="Freeform 67"/>
            <p:cNvSpPr>
              <a:spLocks noChangeArrowheads="1"/>
            </p:cNvSpPr>
            <p:nvPr/>
          </p:nvSpPr>
          <p:spPr bwMode="auto">
            <a:xfrm rot="5400000" flipH="1">
              <a:off x="108638" y="256212"/>
              <a:ext cx="668085" cy="885360"/>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7" name="Freeform 68"/>
            <p:cNvSpPr>
              <a:spLocks noChangeArrowheads="1"/>
            </p:cNvSpPr>
            <p:nvPr/>
          </p:nvSpPr>
          <p:spPr bwMode="auto">
            <a:xfrm rot="5400000" flipH="1">
              <a:off x="2826" y="580692"/>
              <a:ext cx="449417" cy="455069"/>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8" name="Freeform 69"/>
            <p:cNvSpPr>
              <a:spLocks noChangeArrowheads="1"/>
            </p:cNvSpPr>
            <p:nvPr/>
          </p:nvSpPr>
          <p:spPr bwMode="auto">
            <a:xfrm rot="5400000" flipH="1">
              <a:off x="285307" y="747628"/>
              <a:ext cx="241018" cy="811631"/>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9" name="Freeform 70"/>
            <p:cNvSpPr>
              <a:spLocks noChangeArrowheads="1"/>
            </p:cNvSpPr>
            <p:nvPr/>
          </p:nvSpPr>
          <p:spPr bwMode="auto">
            <a:xfrm rot="5400000" flipH="1">
              <a:off x="704991" y="782409"/>
              <a:ext cx="110542" cy="611594"/>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0" name="Freeform 75"/>
            <p:cNvSpPr>
              <a:spLocks noChangeArrowheads="1"/>
            </p:cNvSpPr>
            <p:nvPr/>
          </p:nvSpPr>
          <p:spPr bwMode="auto">
            <a:xfrm rot="5400000" flipH="1">
              <a:off x="979151" y="1007362"/>
              <a:ext cx="497138" cy="856352"/>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1" name="Freeform 76"/>
            <p:cNvSpPr>
              <a:spLocks noChangeArrowheads="1"/>
            </p:cNvSpPr>
            <p:nvPr/>
          </p:nvSpPr>
          <p:spPr bwMode="auto">
            <a:xfrm rot="5400000" flipH="1">
              <a:off x="231563" y="955406"/>
              <a:ext cx="421631" cy="884756"/>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2" name="Freeform 77"/>
            <p:cNvSpPr>
              <a:spLocks noChangeArrowheads="1"/>
            </p:cNvSpPr>
            <p:nvPr/>
          </p:nvSpPr>
          <p:spPr bwMode="auto">
            <a:xfrm rot="5400000" flipH="1">
              <a:off x="156338" y="1166544"/>
              <a:ext cx="486869" cy="799544"/>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3" name="Freeform 78"/>
            <p:cNvSpPr>
              <a:spLocks noChangeArrowheads="1"/>
            </p:cNvSpPr>
            <p:nvPr/>
          </p:nvSpPr>
          <p:spPr bwMode="auto">
            <a:xfrm rot="5400000" flipH="1">
              <a:off x="-40375" y="1363257"/>
              <a:ext cx="486869" cy="406118"/>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4" name="Freeform 82"/>
            <p:cNvSpPr>
              <a:spLocks noChangeArrowheads="1"/>
            </p:cNvSpPr>
            <p:nvPr/>
          </p:nvSpPr>
          <p:spPr bwMode="auto">
            <a:xfrm rot="5400000" flipH="1">
              <a:off x="54784" y="882106"/>
              <a:ext cx="385992" cy="495560"/>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5" name="Freeform 83"/>
            <p:cNvSpPr>
              <a:spLocks noChangeArrowheads="1"/>
            </p:cNvSpPr>
            <p:nvPr/>
          </p:nvSpPr>
          <p:spPr bwMode="auto">
            <a:xfrm rot="5400000" flipH="1">
              <a:off x="970111" y="998321"/>
              <a:ext cx="600431" cy="771140"/>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6" name="Freeform 84"/>
            <p:cNvSpPr>
              <a:spLocks noChangeArrowheads="1"/>
            </p:cNvSpPr>
            <p:nvPr/>
          </p:nvSpPr>
          <p:spPr bwMode="auto">
            <a:xfrm rot="5400000" flipH="1">
              <a:off x="631933" y="552855"/>
              <a:ext cx="394448" cy="667193"/>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7" name="Freeform 85"/>
            <p:cNvSpPr>
              <a:spLocks noChangeArrowheads="1"/>
            </p:cNvSpPr>
            <p:nvPr/>
          </p:nvSpPr>
          <p:spPr bwMode="auto">
            <a:xfrm rot="5400000" flipH="1">
              <a:off x="1154689" y="500881"/>
              <a:ext cx="393844" cy="771744"/>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8" name="Freeform 86"/>
            <p:cNvSpPr>
              <a:spLocks noChangeArrowheads="1"/>
            </p:cNvSpPr>
            <p:nvPr/>
          </p:nvSpPr>
          <p:spPr bwMode="auto">
            <a:xfrm rot="5400000" flipH="1">
              <a:off x="916023" y="56836"/>
              <a:ext cx="602243" cy="1041885"/>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9" name="Freeform 87"/>
            <p:cNvSpPr>
              <a:spLocks noChangeArrowheads="1"/>
            </p:cNvSpPr>
            <p:nvPr/>
          </p:nvSpPr>
          <p:spPr bwMode="auto">
            <a:xfrm rot="5400000" flipH="1">
              <a:off x="779205" y="-83003"/>
              <a:ext cx="877693" cy="1043698"/>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0" name="Freeform 88"/>
            <p:cNvSpPr>
              <a:spLocks noChangeArrowheads="1"/>
            </p:cNvSpPr>
            <p:nvPr/>
          </p:nvSpPr>
          <p:spPr bwMode="auto">
            <a:xfrm rot="5400000" flipH="1">
              <a:off x="1004623" y="137583"/>
              <a:ext cx="872860" cy="597694"/>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1" name="Freeform 89"/>
            <p:cNvSpPr>
              <a:spLocks noChangeArrowheads="1"/>
            </p:cNvSpPr>
            <p:nvPr/>
          </p:nvSpPr>
          <p:spPr bwMode="auto">
            <a:xfrm rot="5400000" flipH="1">
              <a:off x="311906" y="-311906"/>
              <a:ext cx="276657" cy="900469"/>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2" name="Freeform 90"/>
            <p:cNvSpPr>
              <a:spLocks noChangeArrowheads="1"/>
            </p:cNvSpPr>
            <p:nvPr/>
          </p:nvSpPr>
          <p:spPr bwMode="auto">
            <a:xfrm rot="5400000" flipH="1">
              <a:off x="137954" y="-137953"/>
              <a:ext cx="689227" cy="965134"/>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3" name="Freeform 91"/>
            <p:cNvSpPr>
              <a:spLocks noChangeArrowheads="1"/>
            </p:cNvSpPr>
            <p:nvPr/>
          </p:nvSpPr>
          <p:spPr bwMode="auto">
            <a:xfrm rot="5400000" flipH="1">
              <a:off x="136141" y="242602"/>
              <a:ext cx="692852" cy="965134"/>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4" name="Freeform 92"/>
            <p:cNvSpPr>
              <a:spLocks noChangeArrowheads="1"/>
            </p:cNvSpPr>
            <p:nvPr/>
          </p:nvSpPr>
          <p:spPr bwMode="auto">
            <a:xfrm rot="5400000" flipH="1">
              <a:off x="14917" y="590951"/>
              <a:ext cx="465727" cy="495560"/>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5" name="Freeform 93"/>
            <p:cNvSpPr>
              <a:spLocks noChangeArrowheads="1"/>
            </p:cNvSpPr>
            <p:nvPr/>
          </p:nvSpPr>
          <p:spPr bwMode="auto">
            <a:xfrm rot="5400000" flipH="1">
              <a:off x="317037" y="755162"/>
              <a:ext cx="250683" cy="884756"/>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6" name="Freeform 94"/>
            <p:cNvSpPr>
              <a:spLocks noChangeArrowheads="1"/>
            </p:cNvSpPr>
            <p:nvPr/>
          </p:nvSpPr>
          <p:spPr bwMode="auto">
            <a:xfrm rot="5400000" flipH="1">
              <a:off x="771469" y="795685"/>
              <a:ext cx="115375" cy="667193"/>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7" name="Oval 104"/>
            <p:cNvSpPr>
              <a:spLocks noChangeArrowheads="1"/>
            </p:cNvSpPr>
            <p:nvPr/>
          </p:nvSpPr>
          <p:spPr bwMode="auto">
            <a:xfrm rot="5400000" flipH="1">
              <a:off x="356567" y="173302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8" name="Oval 105"/>
            <p:cNvSpPr>
              <a:spLocks noChangeArrowheads="1"/>
            </p:cNvSpPr>
            <p:nvPr/>
          </p:nvSpPr>
          <p:spPr bwMode="auto">
            <a:xfrm rot="5400000" flipH="1">
              <a:off x="148069" y="171853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9" name="Oval 106"/>
            <p:cNvSpPr>
              <a:spLocks noChangeArrowheads="1"/>
            </p:cNvSpPr>
            <p:nvPr/>
          </p:nvSpPr>
          <p:spPr bwMode="auto">
            <a:xfrm rot="5400000" flipH="1">
              <a:off x="719776" y="153489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0" name="Oval 107"/>
            <p:cNvSpPr>
              <a:spLocks noChangeArrowheads="1"/>
            </p:cNvSpPr>
            <p:nvPr/>
          </p:nvSpPr>
          <p:spPr bwMode="auto">
            <a:xfrm rot="5400000" flipH="1">
              <a:off x="803780" y="1132597"/>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 name="Oval 108"/>
            <p:cNvSpPr>
              <a:spLocks noChangeArrowheads="1"/>
            </p:cNvSpPr>
            <p:nvPr/>
          </p:nvSpPr>
          <p:spPr bwMode="auto">
            <a:xfrm rot="5400000" flipH="1">
              <a:off x="1060021" y="1026283"/>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2" name="Oval 109"/>
            <p:cNvSpPr>
              <a:spLocks noChangeArrowheads="1"/>
            </p:cNvSpPr>
            <p:nvPr/>
          </p:nvSpPr>
          <p:spPr bwMode="auto">
            <a:xfrm rot="5400000" flipH="1">
              <a:off x="447823" y="102145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3" name="Oval 110"/>
            <p:cNvSpPr>
              <a:spLocks noChangeArrowheads="1"/>
            </p:cNvSpPr>
            <p:nvPr/>
          </p:nvSpPr>
          <p:spPr bwMode="auto">
            <a:xfrm rot="5400000" flipH="1">
              <a:off x="874186" y="649654"/>
              <a:ext cx="22350" cy="3021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4" name="Oval 111"/>
            <p:cNvSpPr>
              <a:spLocks noChangeArrowheads="1"/>
            </p:cNvSpPr>
            <p:nvPr/>
          </p:nvSpPr>
          <p:spPr bwMode="auto">
            <a:xfrm rot="5400000" flipH="1">
              <a:off x="640608" y="25248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46" name="矩形 45"/>
          <p:cNvSpPr/>
          <p:nvPr/>
        </p:nvSpPr>
        <p:spPr>
          <a:xfrm>
            <a:off x="870127" y="256375"/>
            <a:ext cx="3775393" cy="523220"/>
          </a:xfrm>
          <a:prstGeom prst="rect">
            <a:avLst/>
          </a:prstGeom>
        </p:spPr>
        <p:txBody>
          <a:bodyPr wrap="none">
            <a:spAutoFit/>
          </a:bodyPr>
          <a:lstStyle/>
          <a:p>
            <a:r>
              <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二、请在此处添加标题</a:t>
            </a:r>
          </a:p>
        </p:txBody>
      </p:sp>
      <p:cxnSp>
        <p:nvCxnSpPr>
          <p:cNvPr id="90" name="Straight Arrow Connector 6"/>
          <p:cNvCxnSpPr/>
          <p:nvPr/>
        </p:nvCxnSpPr>
        <p:spPr>
          <a:xfrm flipV="1">
            <a:off x="6424048" y="1397000"/>
            <a:ext cx="0" cy="5461000"/>
          </a:xfrm>
          <a:prstGeom prst="straightConnector1">
            <a:avLst/>
          </a:prstGeom>
          <a:ln w="28575">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
        <p:nvSpPr>
          <p:cNvPr id="91" name="Oval 7"/>
          <p:cNvSpPr/>
          <p:nvPr/>
        </p:nvSpPr>
        <p:spPr>
          <a:xfrm>
            <a:off x="6269053" y="2103008"/>
            <a:ext cx="309993" cy="309993"/>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2" name="Oval 8"/>
          <p:cNvSpPr/>
          <p:nvPr/>
        </p:nvSpPr>
        <p:spPr>
          <a:xfrm>
            <a:off x="6269053" y="3012213"/>
            <a:ext cx="309993" cy="309993"/>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3" name="Oval 9"/>
          <p:cNvSpPr/>
          <p:nvPr/>
        </p:nvSpPr>
        <p:spPr>
          <a:xfrm>
            <a:off x="6269053" y="3913914"/>
            <a:ext cx="309993" cy="309993"/>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Oval 10"/>
          <p:cNvSpPr/>
          <p:nvPr/>
        </p:nvSpPr>
        <p:spPr>
          <a:xfrm>
            <a:off x="6269053" y="4846208"/>
            <a:ext cx="309993" cy="309993"/>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5" name="Oval 11"/>
          <p:cNvSpPr/>
          <p:nvPr/>
        </p:nvSpPr>
        <p:spPr>
          <a:xfrm>
            <a:off x="6269053" y="5760608"/>
            <a:ext cx="309993" cy="309993"/>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96" name="Group 12"/>
          <p:cNvGrpSpPr/>
          <p:nvPr/>
        </p:nvGrpSpPr>
        <p:grpSpPr>
          <a:xfrm>
            <a:off x="8256539" y="1803400"/>
            <a:ext cx="650165" cy="662997"/>
            <a:chOff x="7160655" y="2178006"/>
            <a:chExt cx="379359" cy="386846"/>
          </a:xfrm>
          <a:solidFill>
            <a:srgbClr val="4BACC6"/>
          </a:solidFill>
        </p:grpSpPr>
        <p:sp>
          <p:nvSpPr>
            <p:cNvPr id="97" name="Freeform 36"/>
            <p:cNvSpPr>
              <a:spLocks noEditPoints="1"/>
            </p:cNvSpPr>
            <p:nvPr/>
          </p:nvSpPr>
          <p:spPr bwMode="auto">
            <a:xfrm>
              <a:off x="7277956" y="2178006"/>
              <a:ext cx="262058" cy="262058"/>
            </a:xfrm>
            <a:custGeom>
              <a:avLst/>
              <a:gdLst>
                <a:gd name="T0" fmla="*/ 65 w 79"/>
                <a:gd name="T1" fmla="*/ 14 h 79"/>
                <a:gd name="T2" fmla="*/ 14 w 79"/>
                <a:gd name="T3" fmla="*/ 14 h 79"/>
                <a:gd name="T4" fmla="*/ 11 w 79"/>
                <a:gd name="T5" fmla="*/ 63 h 79"/>
                <a:gd name="T6" fmla="*/ 11 w 79"/>
                <a:gd name="T7" fmla="*/ 63 h 79"/>
                <a:gd name="T8" fmla="*/ 17 w 79"/>
                <a:gd name="T9" fmla="*/ 68 h 79"/>
                <a:gd name="T10" fmla="*/ 64 w 79"/>
                <a:gd name="T11" fmla="*/ 65 h 79"/>
                <a:gd name="T12" fmla="*/ 65 w 79"/>
                <a:gd name="T13" fmla="*/ 14 h 79"/>
                <a:gd name="T14" fmla="*/ 58 w 79"/>
                <a:gd name="T15" fmla="*/ 59 h 79"/>
                <a:gd name="T16" fmla="*/ 20 w 79"/>
                <a:gd name="T17" fmla="*/ 59 h 79"/>
                <a:gd name="T18" fmla="*/ 20 w 79"/>
                <a:gd name="T19" fmla="*/ 21 h 79"/>
                <a:gd name="T20" fmla="*/ 58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0" y="28"/>
                    <a:pt x="0" y="49"/>
                    <a:pt x="11" y="63"/>
                  </a:cubicBezTo>
                  <a:cubicBezTo>
                    <a:pt x="11" y="63"/>
                    <a:pt x="11" y="63"/>
                    <a:pt x="11" y="63"/>
                  </a:cubicBezTo>
                  <a:cubicBezTo>
                    <a:pt x="14" y="66"/>
                    <a:pt x="15" y="67"/>
                    <a:pt x="17" y="68"/>
                  </a:cubicBezTo>
                  <a:cubicBezTo>
                    <a:pt x="31" y="79"/>
                    <a:pt x="51" y="78"/>
                    <a:pt x="64" y="65"/>
                  </a:cubicBezTo>
                  <a:cubicBezTo>
                    <a:pt x="78" y="51"/>
                    <a:pt x="79" y="29"/>
                    <a:pt x="65" y="14"/>
                  </a:cubicBezTo>
                  <a:close/>
                  <a:moveTo>
                    <a:pt x="58" y="59"/>
                  </a:moveTo>
                  <a:cubicBezTo>
                    <a:pt x="47" y="69"/>
                    <a:pt x="30" y="69"/>
                    <a:pt x="20" y="59"/>
                  </a:cubicBezTo>
                  <a:cubicBezTo>
                    <a:pt x="9" y="48"/>
                    <a:pt x="9" y="31"/>
                    <a:pt x="20" y="21"/>
                  </a:cubicBezTo>
                  <a:cubicBezTo>
                    <a:pt x="31" y="10"/>
                    <a:pt x="48" y="10"/>
                    <a:pt x="58" y="21"/>
                  </a:cubicBezTo>
                  <a:cubicBezTo>
                    <a:pt x="69" y="31"/>
                    <a:pt x="69" y="48"/>
                    <a:pt x="58" y="59"/>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98" name="Freeform 37"/>
            <p:cNvSpPr/>
            <p:nvPr/>
          </p:nvSpPr>
          <p:spPr bwMode="auto">
            <a:xfrm>
              <a:off x="7160655" y="2400130"/>
              <a:ext cx="159730" cy="164722"/>
            </a:xfrm>
            <a:custGeom>
              <a:avLst/>
              <a:gdLst>
                <a:gd name="T0" fmla="*/ 0 w 64"/>
                <a:gd name="T1" fmla="*/ 52 h 66"/>
                <a:gd name="T2" fmla="*/ 12 w 64"/>
                <a:gd name="T3" fmla="*/ 66 h 66"/>
                <a:gd name="T4" fmla="*/ 64 w 64"/>
                <a:gd name="T5" fmla="*/ 8 h 66"/>
                <a:gd name="T6" fmla="*/ 55 w 64"/>
                <a:gd name="T7" fmla="*/ 0 h 66"/>
                <a:gd name="T8" fmla="*/ 0 w 64"/>
                <a:gd name="T9" fmla="*/ 52 h 66"/>
              </a:gdLst>
              <a:ahLst/>
              <a:cxnLst>
                <a:cxn ang="0">
                  <a:pos x="T0" y="T1"/>
                </a:cxn>
                <a:cxn ang="0">
                  <a:pos x="T2" y="T3"/>
                </a:cxn>
                <a:cxn ang="0">
                  <a:pos x="T4" y="T5"/>
                </a:cxn>
                <a:cxn ang="0">
                  <a:pos x="T6" y="T7"/>
                </a:cxn>
                <a:cxn ang="0">
                  <a:pos x="T8" y="T9"/>
                </a:cxn>
              </a:cxnLst>
              <a:rect l="0" t="0" r="r" b="b"/>
              <a:pathLst>
                <a:path w="64" h="66">
                  <a:moveTo>
                    <a:pt x="0" y="52"/>
                  </a:moveTo>
                  <a:lnTo>
                    <a:pt x="12" y="66"/>
                  </a:lnTo>
                  <a:lnTo>
                    <a:pt x="64" y="8"/>
                  </a:lnTo>
                  <a:lnTo>
                    <a:pt x="55" y="0"/>
                  </a:lnTo>
                  <a:lnTo>
                    <a:pt x="0" y="5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99" name="Freeform 38"/>
            <p:cNvSpPr/>
            <p:nvPr/>
          </p:nvSpPr>
          <p:spPr bwMode="auto">
            <a:xfrm>
              <a:off x="7412728" y="2265358"/>
              <a:ext cx="99831" cy="119797"/>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0" y="26"/>
                    <a:pt x="0" y="34"/>
                    <a:pt x="0" y="34"/>
                  </a:cubicBezTo>
                  <a:cubicBezTo>
                    <a:pt x="6" y="36"/>
                    <a:pt x="6" y="36"/>
                    <a:pt x="6" y="36"/>
                  </a:cubicBezTo>
                  <a:cubicBezTo>
                    <a:pt x="30" y="21"/>
                    <a:pt x="16" y="0"/>
                    <a:pt x="16" y="0"/>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grpSp>
      <p:sp>
        <p:nvSpPr>
          <p:cNvPr id="100" name="Freeform 62"/>
          <p:cNvSpPr>
            <a:spLocks noEditPoints="1"/>
          </p:cNvSpPr>
          <p:nvPr/>
        </p:nvSpPr>
        <p:spPr bwMode="auto">
          <a:xfrm>
            <a:off x="4851846" y="2819400"/>
            <a:ext cx="479189" cy="645576"/>
          </a:xfrm>
          <a:custGeom>
            <a:avLst/>
            <a:gdLst>
              <a:gd name="T0" fmla="*/ 108 w 108"/>
              <a:gd name="T1" fmla="*/ 145 h 145"/>
              <a:gd name="T2" fmla="*/ 0 w 108"/>
              <a:gd name="T3" fmla="*/ 145 h 145"/>
              <a:gd name="T4" fmla="*/ 0 w 108"/>
              <a:gd name="T5" fmla="*/ 136 h 145"/>
              <a:gd name="T6" fmla="*/ 13 w 108"/>
              <a:gd name="T7" fmla="*/ 125 h 145"/>
              <a:gd name="T8" fmla="*/ 96 w 108"/>
              <a:gd name="T9" fmla="*/ 125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2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8 w 108"/>
              <a:gd name="T35" fmla="*/ 12 h 145"/>
              <a:gd name="T36" fmla="*/ 60 w 108"/>
              <a:gd name="T37" fmla="*/ 12 h 145"/>
              <a:gd name="T38" fmla="*/ 67 w 108"/>
              <a:gd name="T39" fmla="*/ 37 h 145"/>
              <a:gd name="T40" fmla="*/ 41 w 108"/>
              <a:gd name="T41" fmla="*/ 37 h 145"/>
              <a:gd name="T42" fmla="*/ 48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6"/>
                  <a:pt x="0" y="136"/>
                  <a:pt x="0" y="136"/>
                </a:cubicBezTo>
                <a:cubicBezTo>
                  <a:pt x="13" y="125"/>
                  <a:pt x="13" y="125"/>
                  <a:pt x="13" y="125"/>
                </a:cubicBezTo>
                <a:cubicBezTo>
                  <a:pt x="96" y="125"/>
                  <a:pt x="96" y="125"/>
                  <a:pt x="96" y="125"/>
                </a:cubicBezTo>
                <a:cubicBezTo>
                  <a:pt x="108" y="135"/>
                  <a:pt x="108" y="135"/>
                  <a:pt x="108" y="135"/>
                </a:cubicBezTo>
                <a:lnTo>
                  <a:pt x="108" y="145"/>
                </a:lnTo>
                <a:close/>
                <a:moveTo>
                  <a:pt x="16" y="116"/>
                </a:moveTo>
                <a:cubicBezTo>
                  <a:pt x="24" y="91"/>
                  <a:pt x="24" y="91"/>
                  <a:pt x="24" y="91"/>
                </a:cubicBezTo>
                <a:cubicBezTo>
                  <a:pt x="85" y="91"/>
                  <a:pt x="85" y="91"/>
                  <a:pt x="85" y="91"/>
                </a:cubicBezTo>
                <a:cubicBezTo>
                  <a:pt x="92" y="116"/>
                  <a:pt x="92" y="116"/>
                  <a:pt x="92"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8" y="12"/>
                </a:moveTo>
                <a:cubicBezTo>
                  <a:pt x="48" y="12"/>
                  <a:pt x="54" y="0"/>
                  <a:pt x="60" y="12"/>
                </a:cubicBezTo>
                <a:cubicBezTo>
                  <a:pt x="67" y="37"/>
                  <a:pt x="67" y="37"/>
                  <a:pt x="67" y="37"/>
                </a:cubicBezTo>
                <a:cubicBezTo>
                  <a:pt x="41" y="37"/>
                  <a:pt x="41" y="37"/>
                  <a:pt x="41" y="37"/>
                </a:cubicBezTo>
                <a:lnTo>
                  <a:pt x="48" y="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grpSp>
        <p:nvGrpSpPr>
          <p:cNvPr id="101" name="Group 17"/>
          <p:cNvGrpSpPr/>
          <p:nvPr/>
        </p:nvGrpSpPr>
        <p:grpSpPr>
          <a:xfrm>
            <a:off x="3202062" y="1397000"/>
            <a:ext cx="689521" cy="607043"/>
            <a:chOff x="6040049" y="4182118"/>
            <a:chExt cx="521619" cy="459224"/>
          </a:xfrm>
          <a:solidFill>
            <a:srgbClr val="45C1A4"/>
          </a:solidFill>
        </p:grpSpPr>
        <p:sp>
          <p:nvSpPr>
            <p:cNvPr id="102" name="Freeform 84"/>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03" name="Freeform 85"/>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04" name="Freeform 86"/>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05" name="Freeform 87"/>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06" name="Freeform 88"/>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grpSp>
      <p:grpSp>
        <p:nvGrpSpPr>
          <p:cNvPr id="107" name="Group 23"/>
          <p:cNvGrpSpPr/>
          <p:nvPr/>
        </p:nvGrpSpPr>
        <p:grpSpPr>
          <a:xfrm>
            <a:off x="3393413" y="4851401"/>
            <a:ext cx="719543" cy="448097"/>
            <a:chOff x="2942785" y="3296116"/>
            <a:chExt cx="416796" cy="259561"/>
          </a:xfrm>
          <a:solidFill>
            <a:srgbClr val="45C1A4"/>
          </a:solidFill>
        </p:grpSpPr>
        <p:sp>
          <p:nvSpPr>
            <p:cNvPr id="108" name="Freeform 95"/>
            <p:cNvSpPr>
              <a:spLocks noEditPoints="1"/>
            </p:cNvSpPr>
            <p:nvPr/>
          </p:nvSpPr>
          <p:spPr bwMode="auto">
            <a:xfrm>
              <a:off x="2942785" y="3296116"/>
              <a:ext cx="416796" cy="259561"/>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5 h 78"/>
                <a:gd name="T16" fmla="*/ 113 w 125"/>
                <a:gd name="T17" fmla="*/ 18 h 78"/>
                <a:gd name="T18" fmla="*/ 104 w 125"/>
                <a:gd name="T19" fmla="*/ 68 h 78"/>
                <a:gd name="T20" fmla="*/ 10 w 125"/>
                <a:gd name="T21" fmla="*/ 68 h 78"/>
                <a:gd name="T22" fmla="*/ 10 w 125"/>
                <a:gd name="T23" fmla="*/ 9 h 78"/>
                <a:gd name="T24" fmla="*/ 104 w 125"/>
                <a:gd name="T25" fmla="*/ 9 h 78"/>
                <a:gd name="T26" fmla="*/ 104 w 125"/>
                <a:gd name="T27" fmla="*/ 6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5"/>
                    <a:pt x="125" y="25"/>
                    <a:pt x="125" y="25"/>
                  </a:cubicBezTo>
                  <a:cubicBezTo>
                    <a:pt x="125" y="17"/>
                    <a:pt x="116" y="18"/>
                    <a:pt x="113" y="18"/>
                  </a:cubicBezTo>
                  <a:close/>
                  <a:moveTo>
                    <a:pt x="104" y="68"/>
                  </a:moveTo>
                  <a:cubicBezTo>
                    <a:pt x="10" y="68"/>
                    <a:pt x="10" y="68"/>
                    <a:pt x="10" y="68"/>
                  </a:cubicBezTo>
                  <a:cubicBezTo>
                    <a:pt x="10" y="9"/>
                    <a:pt x="10" y="9"/>
                    <a:pt x="10" y="9"/>
                  </a:cubicBezTo>
                  <a:cubicBezTo>
                    <a:pt x="104" y="9"/>
                    <a:pt x="104" y="9"/>
                    <a:pt x="104" y="9"/>
                  </a:cubicBezTo>
                  <a:lnTo>
                    <a:pt x="104" y="6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09" name="Rectangle 96"/>
            <p:cNvSpPr>
              <a:spLocks noChangeArrowheads="1"/>
            </p:cNvSpPr>
            <p:nvPr/>
          </p:nvSpPr>
          <p:spPr bwMode="auto">
            <a:xfrm>
              <a:off x="3000187" y="3351023"/>
              <a:ext cx="79865" cy="144755"/>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10" name="Rectangle 97"/>
            <p:cNvSpPr>
              <a:spLocks noChangeArrowheads="1"/>
            </p:cNvSpPr>
            <p:nvPr/>
          </p:nvSpPr>
          <p:spPr bwMode="auto">
            <a:xfrm>
              <a:off x="3092532" y="3351023"/>
              <a:ext cx="77370" cy="144755"/>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grpSp>
      <p:grpSp>
        <p:nvGrpSpPr>
          <p:cNvPr id="111" name="Group 27"/>
          <p:cNvGrpSpPr/>
          <p:nvPr/>
        </p:nvGrpSpPr>
        <p:grpSpPr>
          <a:xfrm>
            <a:off x="8278580" y="4181527"/>
            <a:ext cx="572291" cy="568527"/>
            <a:chOff x="6853673" y="3715407"/>
            <a:chExt cx="379359" cy="376864"/>
          </a:xfrm>
          <a:solidFill>
            <a:srgbClr val="4BACC6"/>
          </a:solidFill>
        </p:grpSpPr>
        <p:sp>
          <p:nvSpPr>
            <p:cNvPr id="112" name="Freeform 150"/>
            <p:cNvSpPr>
              <a:spLocks noEditPoints="1"/>
            </p:cNvSpPr>
            <p:nvPr/>
          </p:nvSpPr>
          <p:spPr bwMode="auto">
            <a:xfrm>
              <a:off x="6853673" y="3715407"/>
              <a:ext cx="379359" cy="376864"/>
            </a:xfrm>
            <a:custGeom>
              <a:avLst/>
              <a:gdLst>
                <a:gd name="T0" fmla="*/ 57 w 114"/>
                <a:gd name="T1" fmla="*/ 0 h 114"/>
                <a:gd name="T2" fmla="*/ 0 w 114"/>
                <a:gd name="T3" fmla="*/ 57 h 114"/>
                <a:gd name="T4" fmla="*/ 57 w 114"/>
                <a:gd name="T5" fmla="*/ 114 h 114"/>
                <a:gd name="T6" fmla="*/ 114 w 114"/>
                <a:gd name="T7" fmla="*/ 57 h 114"/>
                <a:gd name="T8" fmla="*/ 57 w 114"/>
                <a:gd name="T9" fmla="*/ 0 h 114"/>
                <a:gd name="T10" fmla="*/ 57 w 114"/>
                <a:gd name="T11" fmla="*/ 108 h 114"/>
                <a:gd name="T12" fmla="*/ 6 w 114"/>
                <a:gd name="T13" fmla="*/ 57 h 114"/>
                <a:gd name="T14" fmla="*/ 57 w 114"/>
                <a:gd name="T15" fmla="*/ 6 h 114"/>
                <a:gd name="T16" fmla="*/ 108 w 114"/>
                <a:gd name="T17" fmla="*/ 57 h 114"/>
                <a:gd name="T18" fmla="*/ 57 w 114"/>
                <a:gd name="T19" fmla="*/ 10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13" name="Rectangle 151"/>
            <p:cNvSpPr>
              <a:spLocks noChangeArrowheads="1"/>
            </p:cNvSpPr>
            <p:nvPr/>
          </p:nvSpPr>
          <p:spPr bwMode="auto">
            <a:xfrm>
              <a:off x="6998429" y="3987447"/>
              <a:ext cx="22463" cy="42429"/>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14" name="Rectangle 152"/>
            <p:cNvSpPr>
              <a:spLocks noChangeArrowheads="1"/>
            </p:cNvSpPr>
            <p:nvPr/>
          </p:nvSpPr>
          <p:spPr bwMode="auto">
            <a:xfrm>
              <a:off x="7033370" y="3987447"/>
              <a:ext cx="19966" cy="42429"/>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15" name="Rectangle 153"/>
            <p:cNvSpPr>
              <a:spLocks noChangeArrowheads="1"/>
            </p:cNvSpPr>
            <p:nvPr/>
          </p:nvSpPr>
          <p:spPr bwMode="auto">
            <a:xfrm>
              <a:off x="7068311" y="3987447"/>
              <a:ext cx="19966" cy="42429"/>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16" name="Freeform 154"/>
            <p:cNvSpPr/>
            <p:nvPr/>
          </p:nvSpPr>
          <p:spPr bwMode="auto">
            <a:xfrm>
              <a:off x="6970976" y="3822725"/>
              <a:ext cx="82362" cy="84857"/>
            </a:xfrm>
            <a:custGeom>
              <a:avLst/>
              <a:gdLst>
                <a:gd name="T0" fmla="*/ 19 w 25"/>
                <a:gd name="T1" fmla="*/ 22 h 25"/>
                <a:gd name="T2" fmla="*/ 22 w 25"/>
                <a:gd name="T3" fmla="*/ 25 h 25"/>
                <a:gd name="T4" fmla="*/ 25 w 25"/>
                <a:gd name="T5" fmla="*/ 22 h 25"/>
                <a:gd name="T6" fmla="*/ 22 w 25"/>
                <a:gd name="T7" fmla="*/ 19 h 25"/>
                <a:gd name="T8" fmla="*/ 21 w 25"/>
                <a:gd name="T9" fmla="*/ 19 h 25"/>
                <a:gd name="T10" fmla="*/ 0 w 25"/>
                <a:gd name="T11" fmla="*/ 0 h 25"/>
                <a:gd name="T12" fmla="*/ 19 w 25"/>
                <a:gd name="T13" fmla="*/ 22 h 25"/>
                <a:gd name="T14" fmla="*/ 19 w 25"/>
                <a:gd name="T15" fmla="*/ 22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17" name="Freeform 155"/>
            <p:cNvSpPr/>
            <p:nvPr/>
          </p:nvSpPr>
          <p:spPr bwMode="auto">
            <a:xfrm>
              <a:off x="6921060" y="3987447"/>
              <a:ext cx="22463" cy="19966"/>
            </a:xfrm>
            <a:custGeom>
              <a:avLst/>
              <a:gdLst>
                <a:gd name="T0" fmla="*/ 0 w 9"/>
                <a:gd name="T1" fmla="*/ 6 h 8"/>
                <a:gd name="T2" fmla="*/ 3 w 9"/>
                <a:gd name="T3" fmla="*/ 8 h 8"/>
                <a:gd name="T4" fmla="*/ 9 w 9"/>
                <a:gd name="T5" fmla="*/ 1 h 8"/>
                <a:gd name="T6" fmla="*/ 7 w 9"/>
                <a:gd name="T7" fmla="*/ 0 h 8"/>
                <a:gd name="T8" fmla="*/ 0 w 9"/>
                <a:gd name="T9" fmla="*/ 6 h 8"/>
              </a:gdLst>
              <a:ahLst/>
              <a:cxnLst>
                <a:cxn ang="0">
                  <a:pos x="T0" y="T1"/>
                </a:cxn>
                <a:cxn ang="0">
                  <a:pos x="T2" y="T3"/>
                </a:cxn>
                <a:cxn ang="0">
                  <a:pos x="T4" y="T5"/>
                </a:cxn>
                <a:cxn ang="0">
                  <a:pos x="T6" y="T7"/>
                </a:cxn>
                <a:cxn ang="0">
                  <a:pos x="T8" y="T9"/>
                </a:cxn>
              </a:cxnLst>
              <a:rect l="0" t="0" r="r" b="b"/>
              <a:pathLst>
                <a:path w="9" h="8">
                  <a:moveTo>
                    <a:pt x="0" y="6"/>
                  </a:moveTo>
                  <a:lnTo>
                    <a:pt x="3" y="8"/>
                  </a:lnTo>
                  <a:lnTo>
                    <a:pt x="9" y="1"/>
                  </a:lnTo>
                  <a:lnTo>
                    <a:pt x="7" y="0"/>
                  </a:lnTo>
                  <a:lnTo>
                    <a:pt x="0" y="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18" name="Freeform 156"/>
            <p:cNvSpPr/>
            <p:nvPr/>
          </p:nvSpPr>
          <p:spPr bwMode="auto">
            <a:xfrm>
              <a:off x="6901094" y="3942523"/>
              <a:ext cx="27454" cy="14975"/>
            </a:xfrm>
            <a:custGeom>
              <a:avLst/>
              <a:gdLst>
                <a:gd name="T0" fmla="*/ 9 w 11"/>
                <a:gd name="T1" fmla="*/ 0 h 6"/>
                <a:gd name="T2" fmla="*/ 0 w 11"/>
                <a:gd name="T3" fmla="*/ 3 h 6"/>
                <a:gd name="T4" fmla="*/ 1 w 11"/>
                <a:gd name="T5" fmla="*/ 6 h 6"/>
                <a:gd name="T6" fmla="*/ 11 w 11"/>
                <a:gd name="T7" fmla="*/ 3 h 6"/>
                <a:gd name="T8" fmla="*/ 9 w 11"/>
                <a:gd name="T9" fmla="*/ 0 h 6"/>
              </a:gdLst>
              <a:ahLst/>
              <a:cxnLst>
                <a:cxn ang="0">
                  <a:pos x="T0" y="T1"/>
                </a:cxn>
                <a:cxn ang="0">
                  <a:pos x="T2" y="T3"/>
                </a:cxn>
                <a:cxn ang="0">
                  <a:pos x="T4" y="T5"/>
                </a:cxn>
                <a:cxn ang="0">
                  <a:pos x="T6" y="T7"/>
                </a:cxn>
                <a:cxn ang="0">
                  <a:pos x="T8" y="T9"/>
                </a:cxn>
              </a:cxnLst>
              <a:rect l="0" t="0" r="r" b="b"/>
              <a:pathLst>
                <a:path w="11" h="6">
                  <a:moveTo>
                    <a:pt x="9" y="0"/>
                  </a:moveTo>
                  <a:lnTo>
                    <a:pt x="0" y="3"/>
                  </a:lnTo>
                  <a:lnTo>
                    <a:pt x="1" y="6"/>
                  </a:lnTo>
                  <a:lnTo>
                    <a:pt x="11" y="3"/>
                  </a:lnTo>
                  <a:lnTo>
                    <a:pt x="9"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19" name="Freeform 157"/>
            <p:cNvSpPr/>
            <p:nvPr/>
          </p:nvSpPr>
          <p:spPr bwMode="auto">
            <a:xfrm>
              <a:off x="6933538" y="3790281"/>
              <a:ext cx="19966" cy="22463"/>
            </a:xfrm>
            <a:custGeom>
              <a:avLst/>
              <a:gdLst>
                <a:gd name="T0" fmla="*/ 0 w 8"/>
                <a:gd name="T1" fmla="*/ 3 h 9"/>
                <a:gd name="T2" fmla="*/ 7 w 8"/>
                <a:gd name="T3" fmla="*/ 9 h 9"/>
                <a:gd name="T4" fmla="*/ 8 w 8"/>
                <a:gd name="T5" fmla="*/ 7 h 9"/>
                <a:gd name="T6" fmla="*/ 2 w 8"/>
                <a:gd name="T7" fmla="*/ 0 h 9"/>
                <a:gd name="T8" fmla="*/ 0 w 8"/>
                <a:gd name="T9" fmla="*/ 3 h 9"/>
              </a:gdLst>
              <a:ahLst/>
              <a:cxnLst>
                <a:cxn ang="0">
                  <a:pos x="T0" y="T1"/>
                </a:cxn>
                <a:cxn ang="0">
                  <a:pos x="T2" y="T3"/>
                </a:cxn>
                <a:cxn ang="0">
                  <a:pos x="T4" y="T5"/>
                </a:cxn>
                <a:cxn ang="0">
                  <a:pos x="T6" y="T7"/>
                </a:cxn>
                <a:cxn ang="0">
                  <a:pos x="T8" y="T9"/>
                </a:cxn>
              </a:cxnLst>
              <a:rect l="0" t="0" r="r" b="b"/>
              <a:pathLst>
                <a:path w="8" h="9">
                  <a:moveTo>
                    <a:pt x="0" y="3"/>
                  </a:moveTo>
                  <a:lnTo>
                    <a:pt x="7" y="9"/>
                  </a:lnTo>
                  <a:lnTo>
                    <a:pt x="8" y="7"/>
                  </a:lnTo>
                  <a:lnTo>
                    <a:pt x="2" y="0"/>
                  </a:lnTo>
                  <a:lnTo>
                    <a:pt x="0" y="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20" name="Freeform 158"/>
            <p:cNvSpPr/>
            <p:nvPr/>
          </p:nvSpPr>
          <p:spPr bwMode="auto">
            <a:xfrm>
              <a:off x="6903589" y="3840196"/>
              <a:ext cx="27454" cy="12480"/>
            </a:xfrm>
            <a:custGeom>
              <a:avLst/>
              <a:gdLst>
                <a:gd name="T0" fmla="*/ 11 w 11"/>
                <a:gd name="T1" fmla="*/ 3 h 5"/>
                <a:gd name="T2" fmla="*/ 2 w 11"/>
                <a:gd name="T3" fmla="*/ 0 h 5"/>
                <a:gd name="T4" fmla="*/ 0 w 11"/>
                <a:gd name="T5" fmla="*/ 3 h 5"/>
                <a:gd name="T6" fmla="*/ 10 w 11"/>
                <a:gd name="T7" fmla="*/ 5 h 5"/>
                <a:gd name="T8" fmla="*/ 11 w 11"/>
                <a:gd name="T9" fmla="*/ 3 h 5"/>
              </a:gdLst>
              <a:ahLst/>
              <a:cxnLst>
                <a:cxn ang="0">
                  <a:pos x="T0" y="T1"/>
                </a:cxn>
                <a:cxn ang="0">
                  <a:pos x="T2" y="T3"/>
                </a:cxn>
                <a:cxn ang="0">
                  <a:pos x="T4" y="T5"/>
                </a:cxn>
                <a:cxn ang="0">
                  <a:pos x="T6" y="T7"/>
                </a:cxn>
                <a:cxn ang="0">
                  <a:pos x="T8" y="T9"/>
                </a:cxn>
              </a:cxnLst>
              <a:rect l="0" t="0" r="r" b="b"/>
              <a:pathLst>
                <a:path w="11" h="5">
                  <a:moveTo>
                    <a:pt x="11" y="3"/>
                  </a:moveTo>
                  <a:lnTo>
                    <a:pt x="2" y="0"/>
                  </a:lnTo>
                  <a:lnTo>
                    <a:pt x="0" y="3"/>
                  </a:lnTo>
                  <a:lnTo>
                    <a:pt x="10" y="5"/>
                  </a:lnTo>
                  <a:lnTo>
                    <a:pt x="11" y="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21" name="Rectangle 159"/>
            <p:cNvSpPr>
              <a:spLocks noChangeArrowheads="1"/>
            </p:cNvSpPr>
            <p:nvPr/>
          </p:nvSpPr>
          <p:spPr bwMode="auto">
            <a:xfrm>
              <a:off x="7040858" y="3750348"/>
              <a:ext cx="7488" cy="22463"/>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22" name="Freeform 160"/>
            <p:cNvSpPr/>
            <p:nvPr/>
          </p:nvSpPr>
          <p:spPr bwMode="auto">
            <a:xfrm>
              <a:off x="6973471" y="3760331"/>
              <a:ext cx="17471" cy="22463"/>
            </a:xfrm>
            <a:custGeom>
              <a:avLst/>
              <a:gdLst>
                <a:gd name="T0" fmla="*/ 7 w 7"/>
                <a:gd name="T1" fmla="*/ 8 h 9"/>
                <a:gd name="T2" fmla="*/ 3 w 7"/>
                <a:gd name="T3" fmla="*/ 0 h 9"/>
                <a:gd name="T4" fmla="*/ 0 w 7"/>
                <a:gd name="T5" fmla="*/ 2 h 9"/>
                <a:gd name="T6" fmla="*/ 4 w 7"/>
                <a:gd name="T7" fmla="*/ 9 h 9"/>
                <a:gd name="T8" fmla="*/ 7 w 7"/>
                <a:gd name="T9" fmla="*/ 8 h 9"/>
              </a:gdLst>
              <a:ahLst/>
              <a:cxnLst>
                <a:cxn ang="0">
                  <a:pos x="T0" y="T1"/>
                </a:cxn>
                <a:cxn ang="0">
                  <a:pos x="T2" y="T3"/>
                </a:cxn>
                <a:cxn ang="0">
                  <a:pos x="T4" y="T5"/>
                </a:cxn>
                <a:cxn ang="0">
                  <a:pos x="T6" y="T7"/>
                </a:cxn>
                <a:cxn ang="0">
                  <a:pos x="T8" y="T9"/>
                </a:cxn>
              </a:cxnLst>
              <a:rect l="0" t="0" r="r" b="b"/>
              <a:pathLst>
                <a:path w="7" h="9">
                  <a:moveTo>
                    <a:pt x="7" y="8"/>
                  </a:moveTo>
                  <a:lnTo>
                    <a:pt x="3" y="0"/>
                  </a:lnTo>
                  <a:lnTo>
                    <a:pt x="0" y="2"/>
                  </a:lnTo>
                  <a:lnTo>
                    <a:pt x="4" y="9"/>
                  </a:lnTo>
                  <a:lnTo>
                    <a:pt x="7" y="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23" name="Freeform 161"/>
            <p:cNvSpPr/>
            <p:nvPr/>
          </p:nvSpPr>
          <p:spPr bwMode="auto">
            <a:xfrm>
              <a:off x="7088277" y="3760331"/>
              <a:ext cx="12480" cy="27454"/>
            </a:xfrm>
            <a:custGeom>
              <a:avLst/>
              <a:gdLst>
                <a:gd name="T0" fmla="*/ 0 w 5"/>
                <a:gd name="T1" fmla="*/ 9 h 11"/>
                <a:gd name="T2" fmla="*/ 2 w 5"/>
                <a:gd name="T3" fmla="*/ 11 h 11"/>
                <a:gd name="T4" fmla="*/ 5 w 5"/>
                <a:gd name="T5" fmla="*/ 2 h 11"/>
                <a:gd name="T6" fmla="*/ 2 w 5"/>
                <a:gd name="T7" fmla="*/ 0 h 11"/>
                <a:gd name="T8" fmla="*/ 0 w 5"/>
                <a:gd name="T9" fmla="*/ 9 h 11"/>
              </a:gdLst>
              <a:ahLst/>
              <a:cxnLst>
                <a:cxn ang="0">
                  <a:pos x="T0" y="T1"/>
                </a:cxn>
                <a:cxn ang="0">
                  <a:pos x="T2" y="T3"/>
                </a:cxn>
                <a:cxn ang="0">
                  <a:pos x="T4" y="T5"/>
                </a:cxn>
                <a:cxn ang="0">
                  <a:pos x="T6" y="T7"/>
                </a:cxn>
                <a:cxn ang="0">
                  <a:pos x="T8" y="T9"/>
                </a:cxn>
              </a:cxnLst>
              <a:rect l="0" t="0" r="r" b="b"/>
              <a:pathLst>
                <a:path w="5" h="11">
                  <a:moveTo>
                    <a:pt x="0" y="9"/>
                  </a:moveTo>
                  <a:lnTo>
                    <a:pt x="2" y="11"/>
                  </a:lnTo>
                  <a:lnTo>
                    <a:pt x="5" y="2"/>
                  </a:lnTo>
                  <a:lnTo>
                    <a:pt x="2" y="0"/>
                  </a:lnTo>
                  <a:lnTo>
                    <a:pt x="0" y="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24" name="Freeform 162"/>
            <p:cNvSpPr/>
            <p:nvPr/>
          </p:nvSpPr>
          <p:spPr bwMode="auto">
            <a:xfrm>
              <a:off x="7130706" y="3987447"/>
              <a:ext cx="22463" cy="19966"/>
            </a:xfrm>
            <a:custGeom>
              <a:avLst/>
              <a:gdLst>
                <a:gd name="T0" fmla="*/ 0 w 9"/>
                <a:gd name="T1" fmla="*/ 1 h 8"/>
                <a:gd name="T2" fmla="*/ 8 w 9"/>
                <a:gd name="T3" fmla="*/ 8 h 8"/>
                <a:gd name="T4" fmla="*/ 9 w 9"/>
                <a:gd name="T5" fmla="*/ 6 h 8"/>
                <a:gd name="T6" fmla="*/ 3 w 9"/>
                <a:gd name="T7" fmla="*/ 0 h 8"/>
                <a:gd name="T8" fmla="*/ 0 w 9"/>
                <a:gd name="T9" fmla="*/ 1 h 8"/>
              </a:gdLst>
              <a:ahLst/>
              <a:cxnLst>
                <a:cxn ang="0">
                  <a:pos x="T0" y="T1"/>
                </a:cxn>
                <a:cxn ang="0">
                  <a:pos x="T2" y="T3"/>
                </a:cxn>
                <a:cxn ang="0">
                  <a:pos x="T4" y="T5"/>
                </a:cxn>
                <a:cxn ang="0">
                  <a:pos x="T6" y="T7"/>
                </a:cxn>
                <a:cxn ang="0">
                  <a:pos x="T8" y="T9"/>
                </a:cxn>
              </a:cxnLst>
              <a:rect l="0" t="0" r="r" b="b"/>
              <a:pathLst>
                <a:path w="9" h="8">
                  <a:moveTo>
                    <a:pt x="0" y="1"/>
                  </a:moveTo>
                  <a:lnTo>
                    <a:pt x="8" y="8"/>
                  </a:lnTo>
                  <a:lnTo>
                    <a:pt x="9" y="6"/>
                  </a:lnTo>
                  <a:lnTo>
                    <a:pt x="3" y="0"/>
                  </a:lnTo>
                  <a:lnTo>
                    <a:pt x="0" y="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25" name="Freeform 163"/>
            <p:cNvSpPr/>
            <p:nvPr/>
          </p:nvSpPr>
          <p:spPr bwMode="auto">
            <a:xfrm>
              <a:off x="7158159" y="3942523"/>
              <a:ext cx="24958" cy="14975"/>
            </a:xfrm>
            <a:custGeom>
              <a:avLst/>
              <a:gdLst>
                <a:gd name="T0" fmla="*/ 0 w 10"/>
                <a:gd name="T1" fmla="*/ 3 h 6"/>
                <a:gd name="T2" fmla="*/ 9 w 10"/>
                <a:gd name="T3" fmla="*/ 6 h 6"/>
                <a:gd name="T4" fmla="*/ 10 w 10"/>
                <a:gd name="T5" fmla="*/ 3 h 6"/>
                <a:gd name="T6" fmla="*/ 1 w 10"/>
                <a:gd name="T7" fmla="*/ 0 h 6"/>
                <a:gd name="T8" fmla="*/ 0 w 10"/>
                <a:gd name="T9" fmla="*/ 3 h 6"/>
              </a:gdLst>
              <a:ahLst/>
              <a:cxnLst>
                <a:cxn ang="0">
                  <a:pos x="T0" y="T1"/>
                </a:cxn>
                <a:cxn ang="0">
                  <a:pos x="T2" y="T3"/>
                </a:cxn>
                <a:cxn ang="0">
                  <a:pos x="T4" y="T5"/>
                </a:cxn>
                <a:cxn ang="0">
                  <a:pos x="T6" y="T7"/>
                </a:cxn>
                <a:cxn ang="0">
                  <a:pos x="T8" y="T9"/>
                </a:cxn>
              </a:cxnLst>
              <a:rect l="0" t="0" r="r" b="b"/>
              <a:pathLst>
                <a:path w="10" h="6">
                  <a:moveTo>
                    <a:pt x="0" y="3"/>
                  </a:moveTo>
                  <a:lnTo>
                    <a:pt x="9" y="6"/>
                  </a:lnTo>
                  <a:lnTo>
                    <a:pt x="10" y="3"/>
                  </a:lnTo>
                  <a:lnTo>
                    <a:pt x="1" y="0"/>
                  </a:lnTo>
                  <a:lnTo>
                    <a:pt x="0" y="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26" name="Freeform 164"/>
            <p:cNvSpPr/>
            <p:nvPr/>
          </p:nvSpPr>
          <p:spPr bwMode="auto">
            <a:xfrm>
              <a:off x="7128209" y="3790281"/>
              <a:ext cx="22463" cy="22463"/>
            </a:xfrm>
            <a:custGeom>
              <a:avLst/>
              <a:gdLst>
                <a:gd name="T0" fmla="*/ 9 w 9"/>
                <a:gd name="T1" fmla="*/ 3 h 9"/>
                <a:gd name="T2" fmla="*/ 8 w 9"/>
                <a:gd name="T3" fmla="*/ 0 h 9"/>
                <a:gd name="T4" fmla="*/ 0 w 9"/>
                <a:gd name="T5" fmla="*/ 7 h 9"/>
                <a:gd name="T6" fmla="*/ 2 w 9"/>
                <a:gd name="T7" fmla="*/ 9 h 9"/>
                <a:gd name="T8" fmla="*/ 9 w 9"/>
                <a:gd name="T9" fmla="*/ 3 h 9"/>
              </a:gdLst>
              <a:ahLst/>
              <a:cxnLst>
                <a:cxn ang="0">
                  <a:pos x="T0" y="T1"/>
                </a:cxn>
                <a:cxn ang="0">
                  <a:pos x="T2" y="T3"/>
                </a:cxn>
                <a:cxn ang="0">
                  <a:pos x="T4" y="T5"/>
                </a:cxn>
                <a:cxn ang="0">
                  <a:pos x="T6" y="T7"/>
                </a:cxn>
                <a:cxn ang="0">
                  <a:pos x="T8" y="T9"/>
                </a:cxn>
              </a:cxnLst>
              <a:rect l="0" t="0" r="r" b="b"/>
              <a:pathLst>
                <a:path w="9" h="9">
                  <a:moveTo>
                    <a:pt x="9" y="3"/>
                  </a:moveTo>
                  <a:lnTo>
                    <a:pt x="8" y="0"/>
                  </a:lnTo>
                  <a:lnTo>
                    <a:pt x="0" y="7"/>
                  </a:lnTo>
                  <a:lnTo>
                    <a:pt x="2" y="9"/>
                  </a:lnTo>
                  <a:lnTo>
                    <a:pt x="9" y="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27" name="Freeform 165"/>
            <p:cNvSpPr/>
            <p:nvPr/>
          </p:nvSpPr>
          <p:spPr bwMode="auto">
            <a:xfrm>
              <a:off x="7153167" y="3840196"/>
              <a:ext cx="27454" cy="12480"/>
            </a:xfrm>
            <a:custGeom>
              <a:avLst/>
              <a:gdLst>
                <a:gd name="T0" fmla="*/ 10 w 11"/>
                <a:gd name="T1" fmla="*/ 0 h 5"/>
                <a:gd name="T2" fmla="*/ 0 w 11"/>
                <a:gd name="T3" fmla="*/ 3 h 5"/>
                <a:gd name="T4" fmla="*/ 2 w 11"/>
                <a:gd name="T5" fmla="*/ 5 h 5"/>
                <a:gd name="T6" fmla="*/ 11 w 11"/>
                <a:gd name="T7" fmla="*/ 3 h 5"/>
                <a:gd name="T8" fmla="*/ 10 w 11"/>
                <a:gd name="T9" fmla="*/ 0 h 5"/>
              </a:gdLst>
              <a:ahLst/>
              <a:cxnLst>
                <a:cxn ang="0">
                  <a:pos x="T0" y="T1"/>
                </a:cxn>
                <a:cxn ang="0">
                  <a:pos x="T2" y="T3"/>
                </a:cxn>
                <a:cxn ang="0">
                  <a:pos x="T4" y="T5"/>
                </a:cxn>
                <a:cxn ang="0">
                  <a:pos x="T6" y="T7"/>
                </a:cxn>
                <a:cxn ang="0">
                  <a:pos x="T8" y="T9"/>
                </a:cxn>
              </a:cxnLst>
              <a:rect l="0" t="0" r="r" b="b"/>
              <a:pathLst>
                <a:path w="11" h="5">
                  <a:moveTo>
                    <a:pt x="10" y="0"/>
                  </a:moveTo>
                  <a:lnTo>
                    <a:pt x="0" y="3"/>
                  </a:lnTo>
                  <a:lnTo>
                    <a:pt x="2" y="5"/>
                  </a:lnTo>
                  <a:lnTo>
                    <a:pt x="11" y="3"/>
                  </a:lnTo>
                  <a:lnTo>
                    <a:pt x="1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28" name="Rectangle 166"/>
            <p:cNvSpPr>
              <a:spLocks noChangeArrowheads="1"/>
            </p:cNvSpPr>
            <p:nvPr/>
          </p:nvSpPr>
          <p:spPr bwMode="auto">
            <a:xfrm>
              <a:off x="6893606" y="3890112"/>
              <a:ext cx="24958" cy="7488"/>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29" name="Rectangle 167"/>
            <p:cNvSpPr>
              <a:spLocks noChangeArrowheads="1"/>
            </p:cNvSpPr>
            <p:nvPr/>
          </p:nvSpPr>
          <p:spPr bwMode="auto">
            <a:xfrm>
              <a:off x="7170638" y="3892607"/>
              <a:ext cx="27454" cy="7488"/>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grpSp>
      <p:cxnSp>
        <p:nvCxnSpPr>
          <p:cNvPr id="130" name="Elbow Connector 2"/>
          <p:cNvCxnSpPr>
            <a:stCxn id="91" idx="2"/>
          </p:cNvCxnSpPr>
          <p:nvPr/>
        </p:nvCxnSpPr>
        <p:spPr>
          <a:xfrm rot="10800000" flipV="1">
            <a:off x="1062015" y="2258004"/>
            <a:ext cx="5207039" cy="363377"/>
          </a:xfrm>
          <a:prstGeom prst="bentConnector3">
            <a:avLst>
              <a:gd name="adj1" fmla="val 40732"/>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1" name="Elbow Connector 58"/>
          <p:cNvCxnSpPr>
            <a:stCxn id="92" idx="6"/>
          </p:cNvCxnSpPr>
          <p:nvPr/>
        </p:nvCxnSpPr>
        <p:spPr>
          <a:xfrm>
            <a:off x="6579045" y="3167210"/>
            <a:ext cx="4800155" cy="377501"/>
          </a:xfrm>
          <a:prstGeom prst="bentConnector3">
            <a:avLst>
              <a:gd name="adj1" fmla="val 31215"/>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2" name="Elbow Connector 61"/>
          <p:cNvCxnSpPr>
            <a:stCxn id="93" idx="2"/>
          </p:cNvCxnSpPr>
          <p:nvPr/>
        </p:nvCxnSpPr>
        <p:spPr>
          <a:xfrm rot="10800000" flipV="1">
            <a:off x="2470487" y="4068910"/>
            <a:ext cx="3798567" cy="319695"/>
          </a:xfrm>
          <a:prstGeom prst="bentConnector3">
            <a:avLst>
              <a:gd name="adj1" fmla="val 17904"/>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3" name="Elbow Connector 65"/>
          <p:cNvCxnSpPr>
            <a:stCxn id="94" idx="6"/>
          </p:cNvCxnSpPr>
          <p:nvPr/>
        </p:nvCxnSpPr>
        <p:spPr>
          <a:xfrm>
            <a:off x="6579046" y="5001205"/>
            <a:ext cx="4787677" cy="813327"/>
          </a:xfrm>
          <a:prstGeom prst="bentConnector3">
            <a:avLst>
              <a:gd name="adj1" fmla="val 31962"/>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4" name="Elbow Connector 68"/>
          <p:cNvCxnSpPr>
            <a:stCxn id="95" idx="2"/>
          </p:cNvCxnSpPr>
          <p:nvPr/>
        </p:nvCxnSpPr>
        <p:spPr>
          <a:xfrm rot="10800000" flipV="1">
            <a:off x="1062015" y="5915603"/>
            <a:ext cx="5207039" cy="358196"/>
          </a:xfrm>
          <a:prstGeom prst="bentConnector3">
            <a:avLst>
              <a:gd name="adj1" fmla="val 37073"/>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38" name="TextBox 13"/>
          <p:cNvSpPr txBox="1">
            <a:spLocks noChangeArrowheads="1"/>
          </p:cNvSpPr>
          <p:nvPr/>
        </p:nvSpPr>
        <p:spPr bwMode="auto">
          <a:xfrm>
            <a:off x="1524090" y="1631396"/>
            <a:ext cx="14001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b="1" dirty="0">
                <a:solidFill>
                  <a:srgbClr val="00206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b="1"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sp>
        <p:nvSpPr>
          <p:cNvPr id="139" name="TextBox 13"/>
          <p:cNvSpPr txBox="1">
            <a:spLocks noChangeArrowheads="1"/>
          </p:cNvSpPr>
          <p:nvPr/>
        </p:nvSpPr>
        <p:spPr bwMode="auto">
          <a:xfrm>
            <a:off x="1062014" y="2074061"/>
            <a:ext cx="233362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400" dirty="0">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140" name="TextBox 13"/>
          <p:cNvSpPr txBox="1">
            <a:spLocks noChangeArrowheads="1"/>
          </p:cNvSpPr>
          <p:nvPr/>
        </p:nvSpPr>
        <p:spPr bwMode="auto">
          <a:xfrm>
            <a:off x="9090631" y="1966764"/>
            <a:ext cx="14001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b="1">
                <a:solidFill>
                  <a:srgbClr val="00206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b="1">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sp>
        <p:nvSpPr>
          <p:cNvPr id="141" name="TextBox 13"/>
          <p:cNvSpPr txBox="1">
            <a:spLocks noChangeArrowheads="1"/>
          </p:cNvSpPr>
          <p:nvPr/>
        </p:nvSpPr>
        <p:spPr bwMode="auto">
          <a:xfrm>
            <a:off x="8735141" y="2541234"/>
            <a:ext cx="2799055"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20000"/>
              </a:spcBef>
            </a:pPr>
            <a:r>
              <a:rPr lang="zh-CN" altLang="en-US" sz="1400" dirty="0">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单击此处可编辑内容，根据您的需要自由拉伸文本框大小单击此处可编辑内容，根据您的需要自由拉伸文本框大小</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142" name="TextBox 13"/>
          <p:cNvSpPr txBox="1">
            <a:spLocks noChangeArrowheads="1"/>
          </p:cNvSpPr>
          <p:nvPr/>
        </p:nvSpPr>
        <p:spPr bwMode="auto">
          <a:xfrm>
            <a:off x="3323237" y="3176688"/>
            <a:ext cx="14001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b="1" dirty="0">
                <a:solidFill>
                  <a:srgbClr val="00206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b="1"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sp>
        <p:nvSpPr>
          <p:cNvPr id="143" name="TextBox 13"/>
          <p:cNvSpPr txBox="1">
            <a:spLocks noChangeArrowheads="1"/>
          </p:cNvSpPr>
          <p:nvPr/>
        </p:nvSpPr>
        <p:spPr bwMode="auto">
          <a:xfrm>
            <a:off x="1725252" y="3682036"/>
            <a:ext cx="371901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20000"/>
              </a:spcBef>
            </a:pPr>
            <a:r>
              <a:rPr lang="zh-CN" altLang="en-US" sz="1400" dirty="0">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单击此处可编辑内容，根据您的需要自由拉伸文本框大小单击此处可编辑内容，根据您的需要自由拉伸文本框大小</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144" name="TextBox 13"/>
          <p:cNvSpPr txBox="1">
            <a:spLocks noChangeArrowheads="1"/>
          </p:cNvSpPr>
          <p:nvPr/>
        </p:nvSpPr>
        <p:spPr bwMode="auto">
          <a:xfrm>
            <a:off x="9024816" y="4385085"/>
            <a:ext cx="14001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b="1">
                <a:solidFill>
                  <a:srgbClr val="00206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b="1">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sp>
        <p:nvSpPr>
          <p:cNvPr id="145" name="TextBox 13"/>
          <p:cNvSpPr txBox="1">
            <a:spLocks noChangeArrowheads="1"/>
          </p:cNvSpPr>
          <p:nvPr/>
        </p:nvSpPr>
        <p:spPr bwMode="auto">
          <a:xfrm>
            <a:off x="8696505" y="4901085"/>
            <a:ext cx="2799055"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20000"/>
              </a:spcBef>
            </a:pPr>
            <a:r>
              <a:rPr lang="zh-CN" altLang="en-US" sz="1400" dirty="0">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单击此处可编辑内容，根据您的需要自由拉伸文本框大小单击此处可编辑内容，根据您的需要自由拉伸文本框大小</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146" name="TextBox 13"/>
          <p:cNvSpPr txBox="1">
            <a:spLocks noChangeArrowheads="1"/>
          </p:cNvSpPr>
          <p:nvPr/>
        </p:nvSpPr>
        <p:spPr bwMode="auto">
          <a:xfrm>
            <a:off x="1838178" y="4936107"/>
            <a:ext cx="14001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b="1" dirty="0">
                <a:solidFill>
                  <a:srgbClr val="00206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b="1"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sp>
        <p:nvSpPr>
          <p:cNvPr id="147" name="TextBox 13"/>
          <p:cNvSpPr txBox="1">
            <a:spLocks noChangeArrowheads="1"/>
          </p:cNvSpPr>
          <p:nvPr/>
        </p:nvSpPr>
        <p:spPr bwMode="auto">
          <a:xfrm>
            <a:off x="1092075" y="5532198"/>
            <a:ext cx="312472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20000"/>
              </a:spcBef>
            </a:pPr>
            <a:r>
              <a:rPr lang="zh-CN" altLang="en-US" sz="1400" dirty="0">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单击此处可编辑内容，根据您的需要自由拉伸文本框大小单击此处可编辑内容，根据您的需要自由拉伸文本框大小</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advClick="0"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22" presetClass="entr" presetSubtype="4" fill="hold" nodeType="afterEffect">
                                  <p:stCondLst>
                                    <p:cond delay="0"/>
                                  </p:stCondLst>
                                  <p:childTnLst>
                                    <p:set>
                                      <p:cBhvr>
                                        <p:cTn id="18" dur="1" fill="hold">
                                          <p:stCondLst>
                                            <p:cond delay="0"/>
                                          </p:stCondLst>
                                        </p:cTn>
                                        <p:tgtEl>
                                          <p:spTgt spid="90"/>
                                        </p:tgtEl>
                                        <p:attrNameLst>
                                          <p:attrName>style.visibility</p:attrName>
                                        </p:attrNameLst>
                                      </p:cBhvr>
                                      <p:to>
                                        <p:strVal val="visible"/>
                                      </p:to>
                                    </p:set>
                                    <p:animEffect transition="in" filter="wipe(down)">
                                      <p:cBhvr>
                                        <p:cTn id="19" dur="500"/>
                                        <p:tgtEl>
                                          <p:spTgt spid="90"/>
                                        </p:tgtEl>
                                      </p:cBhvr>
                                    </p:animEffect>
                                  </p:childTnLst>
                                </p:cTn>
                              </p:par>
                            </p:childTnLst>
                          </p:cTn>
                        </p:par>
                        <p:par>
                          <p:cTn id="20" fill="hold">
                            <p:stCondLst>
                              <p:cond delay="1950"/>
                            </p:stCondLst>
                            <p:childTnLst>
                              <p:par>
                                <p:cTn id="21" presetID="53" presetClass="entr" presetSubtype="16" fill="hold" grpId="0" nodeType="afterEffect">
                                  <p:stCondLst>
                                    <p:cond delay="0"/>
                                  </p:stCondLst>
                                  <p:childTnLst>
                                    <p:set>
                                      <p:cBhvr>
                                        <p:cTn id="22" dur="1" fill="hold">
                                          <p:stCondLst>
                                            <p:cond delay="0"/>
                                          </p:stCondLst>
                                        </p:cTn>
                                        <p:tgtEl>
                                          <p:spTgt spid="91"/>
                                        </p:tgtEl>
                                        <p:attrNameLst>
                                          <p:attrName>style.visibility</p:attrName>
                                        </p:attrNameLst>
                                      </p:cBhvr>
                                      <p:to>
                                        <p:strVal val="visible"/>
                                      </p:to>
                                    </p:set>
                                    <p:anim calcmode="lin" valueType="num">
                                      <p:cBhvr>
                                        <p:cTn id="23" dur="350" fill="hold"/>
                                        <p:tgtEl>
                                          <p:spTgt spid="91"/>
                                        </p:tgtEl>
                                        <p:attrNameLst>
                                          <p:attrName>ppt_w</p:attrName>
                                        </p:attrNameLst>
                                      </p:cBhvr>
                                      <p:tavLst>
                                        <p:tav tm="0">
                                          <p:val>
                                            <p:fltVal val="0"/>
                                          </p:val>
                                        </p:tav>
                                        <p:tav tm="100000">
                                          <p:val>
                                            <p:strVal val="#ppt_w"/>
                                          </p:val>
                                        </p:tav>
                                      </p:tavLst>
                                    </p:anim>
                                    <p:anim calcmode="lin" valueType="num">
                                      <p:cBhvr>
                                        <p:cTn id="24" dur="350" fill="hold"/>
                                        <p:tgtEl>
                                          <p:spTgt spid="91"/>
                                        </p:tgtEl>
                                        <p:attrNameLst>
                                          <p:attrName>ppt_h</p:attrName>
                                        </p:attrNameLst>
                                      </p:cBhvr>
                                      <p:tavLst>
                                        <p:tav tm="0">
                                          <p:val>
                                            <p:fltVal val="0"/>
                                          </p:val>
                                        </p:tav>
                                        <p:tav tm="100000">
                                          <p:val>
                                            <p:strVal val="#ppt_h"/>
                                          </p:val>
                                        </p:tav>
                                      </p:tavLst>
                                    </p:anim>
                                    <p:animEffect transition="in" filter="fade">
                                      <p:cBhvr>
                                        <p:cTn id="25" dur="350"/>
                                        <p:tgtEl>
                                          <p:spTgt spid="91"/>
                                        </p:tgtEl>
                                      </p:cBhvr>
                                    </p:animEffect>
                                  </p:childTnLst>
                                </p:cTn>
                              </p:par>
                            </p:childTnLst>
                          </p:cTn>
                        </p:par>
                        <p:par>
                          <p:cTn id="26" fill="hold">
                            <p:stCondLst>
                              <p:cond delay="2450"/>
                            </p:stCondLst>
                            <p:childTnLst>
                              <p:par>
                                <p:cTn id="27" presetID="22" presetClass="entr" presetSubtype="2" fill="hold" nodeType="afterEffect">
                                  <p:stCondLst>
                                    <p:cond delay="0"/>
                                  </p:stCondLst>
                                  <p:childTnLst>
                                    <p:set>
                                      <p:cBhvr>
                                        <p:cTn id="28" dur="1" fill="hold">
                                          <p:stCondLst>
                                            <p:cond delay="0"/>
                                          </p:stCondLst>
                                        </p:cTn>
                                        <p:tgtEl>
                                          <p:spTgt spid="130"/>
                                        </p:tgtEl>
                                        <p:attrNameLst>
                                          <p:attrName>style.visibility</p:attrName>
                                        </p:attrNameLst>
                                      </p:cBhvr>
                                      <p:to>
                                        <p:strVal val="visible"/>
                                      </p:to>
                                    </p:set>
                                    <p:animEffect transition="in" filter="wipe(right)">
                                      <p:cBhvr>
                                        <p:cTn id="29" dur="500"/>
                                        <p:tgtEl>
                                          <p:spTgt spid="130"/>
                                        </p:tgtEl>
                                      </p:cBhvr>
                                    </p:animEffect>
                                  </p:childTnLst>
                                </p:cTn>
                              </p:par>
                              <p:par>
                                <p:cTn id="30" presetID="10" presetClass="entr" presetSubtype="0" fill="hold" nodeType="withEffect">
                                  <p:stCondLst>
                                    <p:cond delay="0"/>
                                  </p:stCondLst>
                                  <p:childTnLst>
                                    <p:set>
                                      <p:cBhvr>
                                        <p:cTn id="31" dur="1" fill="hold">
                                          <p:stCondLst>
                                            <p:cond delay="0"/>
                                          </p:stCondLst>
                                        </p:cTn>
                                        <p:tgtEl>
                                          <p:spTgt spid="101"/>
                                        </p:tgtEl>
                                        <p:attrNameLst>
                                          <p:attrName>style.visibility</p:attrName>
                                        </p:attrNameLst>
                                      </p:cBhvr>
                                      <p:to>
                                        <p:strVal val="visible"/>
                                      </p:to>
                                    </p:set>
                                    <p:animEffect transition="in" filter="fade">
                                      <p:cBhvr>
                                        <p:cTn id="32" dur="500"/>
                                        <p:tgtEl>
                                          <p:spTgt spid="101"/>
                                        </p:tgtEl>
                                      </p:cBhvr>
                                    </p:animEffect>
                                  </p:childTnLst>
                                </p:cTn>
                              </p:par>
                            </p:childTnLst>
                          </p:cTn>
                        </p:par>
                        <p:par>
                          <p:cTn id="33" fill="hold">
                            <p:stCondLst>
                              <p:cond delay="2950"/>
                            </p:stCondLst>
                            <p:childTnLst>
                              <p:par>
                                <p:cTn id="34" presetID="42" presetClass="entr" presetSubtype="0" fill="hold" grpId="0" nodeType="afterEffect">
                                  <p:stCondLst>
                                    <p:cond delay="0"/>
                                  </p:stCondLst>
                                  <p:iterate type="lt">
                                    <p:tmPct val="10000"/>
                                  </p:iterate>
                                  <p:childTnLst>
                                    <p:set>
                                      <p:cBhvr>
                                        <p:cTn id="35" dur="1" fill="hold">
                                          <p:stCondLst>
                                            <p:cond delay="0"/>
                                          </p:stCondLst>
                                        </p:cTn>
                                        <p:tgtEl>
                                          <p:spTgt spid="138"/>
                                        </p:tgtEl>
                                        <p:attrNameLst>
                                          <p:attrName>style.visibility</p:attrName>
                                        </p:attrNameLst>
                                      </p:cBhvr>
                                      <p:to>
                                        <p:strVal val="visible"/>
                                      </p:to>
                                    </p:set>
                                    <p:animEffect transition="in" filter="fade">
                                      <p:cBhvr>
                                        <p:cTn id="36" dur="500"/>
                                        <p:tgtEl>
                                          <p:spTgt spid="138"/>
                                        </p:tgtEl>
                                      </p:cBhvr>
                                    </p:animEffect>
                                    <p:anim calcmode="lin" valueType="num">
                                      <p:cBhvr>
                                        <p:cTn id="37" dur="500" fill="hold"/>
                                        <p:tgtEl>
                                          <p:spTgt spid="138"/>
                                        </p:tgtEl>
                                        <p:attrNameLst>
                                          <p:attrName>ppt_x</p:attrName>
                                        </p:attrNameLst>
                                      </p:cBhvr>
                                      <p:tavLst>
                                        <p:tav tm="0">
                                          <p:val>
                                            <p:strVal val="#ppt_x"/>
                                          </p:val>
                                        </p:tav>
                                        <p:tav tm="100000">
                                          <p:val>
                                            <p:strVal val="#ppt_x"/>
                                          </p:val>
                                        </p:tav>
                                      </p:tavLst>
                                    </p:anim>
                                    <p:anim calcmode="lin" valueType="num">
                                      <p:cBhvr>
                                        <p:cTn id="38" dur="500" fill="hold"/>
                                        <p:tgtEl>
                                          <p:spTgt spid="138"/>
                                        </p:tgtEl>
                                        <p:attrNameLst>
                                          <p:attrName>ppt_y</p:attrName>
                                        </p:attrNameLst>
                                      </p:cBhvr>
                                      <p:tavLst>
                                        <p:tav tm="0">
                                          <p:val>
                                            <p:strVal val="#ppt_y+.1"/>
                                          </p:val>
                                        </p:tav>
                                        <p:tav tm="100000">
                                          <p:val>
                                            <p:strVal val="#ppt_y"/>
                                          </p:val>
                                        </p:tav>
                                      </p:tavLst>
                                    </p:anim>
                                  </p:childTnLst>
                                </p:cTn>
                              </p:par>
                            </p:childTnLst>
                          </p:cTn>
                        </p:par>
                        <p:par>
                          <p:cTn id="39" fill="hold">
                            <p:stCondLst>
                              <p:cond delay="3549"/>
                            </p:stCondLst>
                            <p:childTnLst>
                              <p:par>
                                <p:cTn id="40" presetID="42" presetClass="entr" presetSubtype="0" fill="hold" grpId="0" nodeType="afterEffect">
                                  <p:stCondLst>
                                    <p:cond delay="0"/>
                                  </p:stCondLst>
                                  <p:childTnLst>
                                    <p:set>
                                      <p:cBhvr>
                                        <p:cTn id="41" dur="1" fill="hold">
                                          <p:stCondLst>
                                            <p:cond delay="0"/>
                                          </p:stCondLst>
                                        </p:cTn>
                                        <p:tgtEl>
                                          <p:spTgt spid="139"/>
                                        </p:tgtEl>
                                        <p:attrNameLst>
                                          <p:attrName>style.visibility</p:attrName>
                                        </p:attrNameLst>
                                      </p:cBhvr>
                                      <p:to>
                                        <p:strVal val="visible"/>
                                      </p:to>
                                    </p:set>
                                    <p:animEffect transition="in" filter="fade">
                                      <p:cBhvr>
                                        <p:cTn id="42" dur="500"/>
                                        <p:tgtEl>
                                          <p:spTgt spid="139"/>
                                        </p:tgtEl>
                                      </p:cBhvr>
                                    </p:animEffect>
                                    <p:anim calcmode="lin" valueType="num">
                                      <p:cBhvr>
                                        <p:cTn id="43" dur="500" fill="hold"/>
                                        <p:tgtEl>
                                          <p:spTgt spid="139"/>
                                        </p:tgtEl>
                                        <p:attrNameLst>
                                          <p:attrName>ppt_x</p:attrName>
                                        </p:attrNameLst>
                                      </p:cBhvr>
                                      <p:tavLst>
                                        <p:tav tm="0">
                                          <p:val>
                                            <p:strVal val="#ppt_x"/>
                                          </p:val>
                                        </p:tav>
                                        <p:tav tm="100000">
                                          <p:val>
                                            <p:strVal val="#ppt_x"/>
                                          </p:val>
                                        </p:tav>
                                      </p:tavLst>
                                    </p:anim>
                                    <p:anim calcmode="lin" valueType="num">
                                      <p:cBhvr>
                                        <p:cTn id="44" dur="500" fill="hold"/>
                                        <p:tgtEl>
                                          <p:spTgt spid="139"/>
                                        </p:tgtEl>
                                        <p:attrNameLst>
                                          <p:attrName>ppt_y</p:attrName>
                                        </p:attrNameLst>
                                      </p:cBhvr>
                                      <p:tavLst>
                                        <p:tav tm="0">
                                          <p:val>
                                            <p:strVal val="#ppt_y+.1"/>
                                          </p:val>
                                        </p:tav>
                                        <p:tav tm="100000">
                                          <p:val>
                                            <p:strVal val="#ppt_y"/>
                                          </p:val>
                                        </p:tav>
                                      </p:tavLst>
                                    </p:anim>
                                  </p:childTnLst>
                                </p:cTn>
                              </p:par>
                            </p:childTnLst>
                          </p:cTn>
                        </p:par>
                        <p:par>
                          <p:cTn id="45" fill="hold">
                            <p:stCondLst>
                              <p:cond delay="4049"/>
                            </p:stCondLst>
                            <p:childTnLst>
                              <p:par>
                                <p:cTn id="46" presetID="53" presetClass="entr" presetSubtype="16" fill="hold" grpId="0" nodeType="afterEffect">
                                  <p:stCondLst>
                                    <p:cond delay="0"/>
                                  </p:stCondLst>
                                  <p:childTnLst>
                                    <p:set>
                                      <p:cBhvr>
                                        <p:cTn id="47" dur="1" fill="hold">
                                          <p:stCondLst>
                                            <p:cond delay="0"/>
                                          </p:stCondLst>
                                        </p:cTn>
                                        <p:tgtEl>
                                          <p:spTgt spid="92"/>
                                        </p:tgtEl>
                                        <p:attrNameLst>
                                          <p:attrName>style.visibility</p:attrName>
                                        </p:attrNameLst>
                                      </p:cBhvr>
                                      <p:to>
                                        <p:strVal val="visible"/>
                                      </p:to>
                                    </p:set>
                                    <p:anim calcmode="lin" valueType="num">
                                      <p:cBhvr>
                                        <p:cTn id="48" dur="350" fill="hold"/>
                                        <p:tgtEl>
                                          <p:spTgt spid="92"/>
                                        </p:tgtEl>
                                        <p:attrNameLst>
                                          <p:attrName>ppt_w</p:attrName>
                                        </p:attrNameLst>
                                      </p:cBhvr>
                                      <p:tavLst>
                                        <p:tav tm="0">
                                          <p:val>
                                            <p:fltVal val="0"/>
                                          </p:val>
                                        </p:tav>
                                        <p:tav tm="100000">
                                          <p:val>
                                            <p:strVal val="#ppt_w"/>
                                          </p:val>
                                        </p:tav>
                                      </p:tavLst>
                                    </p:anim>
                                    <p:anim calcmode="lin" valueType="num">
                                      <p:cBhvr>
                                        <p:cTn id="49" dur="350" fill="hold"/>
                                        <p:tgtEl>
                                          <p:spTgt spid="92"/>
                                        </p:tgtEl>
                                        <p:attrNameLst>
                                          <p:attrName>ppt_h</p:attrName>
                                        </p:attrNameLst>
                                      </p:cBhvr>
                                      <p:tavLst>
                                        <p:tav tm="0">
                                          <p:val>
                                            <p:fltVal val="0"/>
                                          </p:val>
                                        </p:tav>
                                        <p:tav tm="100000">
                                          <p:val>
                                            <p:strVal val="#ppt_h"/>
                                          </p:val>
                                        </p:tav>
                                      </p:tavLst>
                                    </p:anim>
                                    <p:animEffect transition="in" filter="fade">
                                      <p:cBhvr>
                                        <p:cTn id="50" dur="350"/>
                                        <p:tgtEl>
                                          <p:spTgt spid="92"/>
                                        </p:tgtEl>
                                      </p:cBhvr>
                                    </p:animEffect>
                                  </p:childTnLst>
                                </p:cTn>
                              </p:par>
                            </p:childTnLst>
                          </p:cTn>
                        </p:par>
                        <p:par>
                          <p:cTn id="51" fill="hold">
                            <p:stCondLst>
                              <p:cond delay="4549"/>
                            </p:stCondLst>
                            <p:childTnLst>
                              <p:par>
                                <p:cTn id="52" presetID="22" presetClass="entr" presetSubtype="8" fill="hold" nodeType="afterEffect">
                                  <p:stCondLst>
                                    <p:cond delay="0"/>
                                  </p:stCondLst>
                                  <p:childTnLst>
                                    <p:set>
                                      <p:cBhvr>
                                        <p:cTn id="53" dur="1" fill="hold">
                                          <p:stCondLst>
                                            <p:cond delay="0"/>
                                          </p:stCondLst>
                                        </p:cTn>
                                        <p:tgtEl>
                                          <p:spTgt spid="131"/>
                                        </p:tgtEl>
                                        <p:attrNameLst>
                                          <p:attrName>style.visibility</p:attrName>
                                        </p:attrNameLst>
                                      </p:cBhvr>
                                      <p:to>
                                        <p:strVal val="visible"/>
                                      </p:to>
                                    </p:set>
                                    <p:animEffect transition="in" filter="wipe(left)">
                                      <p:cBhvr>
                                        <p:cTn id="54" dur="500"/>
                                        <p:tgtEl>
                                          <p:spTgt spid="131"/>
                                        </p:tgtEl>
                                      </p:cBhvr>
                                    </p:animEffect>
                                  </p:childTnLst>
                                </p:cTn>
                              </p:par>
                              <p:par>
                                <p:cTn id="55" presetID="10" presetClass="entr" presetSubtype="0" fill="hold" nodeType="withEffect">
                                  <p:stCondLst>
                                    <p:cond delay="0"/>
                                  </p:stCondLst>
                                  <p:childTnLst>
                                    <p:set>
                                      <p:cBhvr>
                                        <p:cTn id="56" dur="1" fill="hold">
                                          <p:stCondLst>
                                            <p:cond delay="0"/>
                                          </p:stCondLst>
                                        </p:cTn>
                                        <p:tgtEl>
                                          <p:spTgt spid="96"/>
                                        </p:tgtEl>
                                        <p:attrNameLst>
                                          <p:attrName>style.visibility</p:attrName>
                                        </p:attrNameLst>
                                      </p:cBhvr>
                                      <p:to>
                                        <p:strVal val="visible"/>
                                      </p:to>
                                    </p:set>
                                    <p:animEffect transition="in" filter="fade">
                                      <p:cBhvr>
                                        <p:cTn id="57" dur="500"/>
                                        <p:tgtEl>
                                          <p:spTgt spid="96"/>
                                        </p:tgtEl>
                                      </p:cBhvr>
                                    </p:animEffect>
                                  </p:childTnLst>
                                </p:cTn>
                              </p:par>
                            </p:childTnLst>
                          </p:cTn>
                        </p:par>
                        <p:par>
                          <p:cTn id="58" fill="hold">
                            <p:stCondLst>
                              <p:cond delay="5049"/>
                            </p:stCondLst>
                            <p:childTnLst>
                              <p:par>
                                <p:cTn id="59" presetID="42" presetClass="entr" presetSubtype="0" fill="hold" grpId="0" nodeType="afterEffect">
                                  <p:stCondLst>
                                    <p:cond delay="0"/>
                                  </p:stCondLst>
                                  <p:iterate type="lt">
                                    <p:tmPct val="10000"/>
                                  </p:iterate>
                                  <p:childTnLst>
                                    <p:set>
                                      <p:cBhvr>
                                        <p:cTn id="60" dur="1" fill="hold">
                                          <p:stCondLst>
                                            <p:cond delay="0"/>
                                          </p:stCondLst>
                                        </p:cTn>
                                        <p:tgtEl>
                                          <p:spTgt spid="140"/>
                                        </p:tgtEl>
                                        <p:attrNameLst>
                                          <p:attrName>style.visibility</p:attrName>
                                        </p:attrNameLst>
                                      </p:cBhvr>
                                      <p:to>
                                        <p:strVal val="visible"/>
                                      </p:to>
                                    </p:set>
                                    <p:animEffect transition="in" filter="fade">
                                      <p:cBhvr>
                                        <p:cTn id="61" dur="500"/>
                                        <p:tgtEl>
                                          <p:spTgt spid="140"/>
                                        </p:tgtEl>
                                      </p:cBhvr>
                                    </p:animEffect>
                                    <p:anim calcmode="lin" valueType="num">
                                      <p:cBhvr>
                                        <p:cTn id="62" dur="500" fill="hold"/>
                                        <p:tgtEl>
                                          <p:spTgt spid="140"/>
                                        </p:tgtEl>
                                        <p:attrNameLst>
                                          <p:attrName>ppt_x</p:attrName>
                                        </p:attrNameLst>
                                      </p:cBhvr>
                                      <p:tavLst>
                                        <p:tav tm="0">
                                          <p:val>
                                            <p:strVal val="#ppt_x"/>
                                          </p:val>
                                        </p:tav>
                                        <p:tav tm="100000">
                                          <p:val>
                                            <p:strVal val="#ppt_x"/>
                                          </p:val>
                                        </p:tav>
                                      </p:tavLst>
                                    </p:anim>
                                    <p:anim calcmode="lin" valueType="num">
                                      <p:cBhvr>
                                        <p:cTn id="63" dur="500" fill="hold"/>
                                        <p:tgtEl>
                                          <p:spTgt spid="140"/>
                                        </p:tgtEl>
                                        <p:attrNameLst>
                                          <p:attrName>ppt_y</p:attrName>
                                        </p:attrNameLst>
                                      </p:cBhvr>
                                      <p:tavLst>
                                        <p:tav tm="0">
                                          <p:val>
                                            <p:strVal val="#ppt_y+.1"/>
                                          </p:val>
                                        </p:tav>
                                        <p:tav tm="100000">
                                          <p:val>
                                            <p:strVal val="#ppt_y"/>
                                          </p:val>
                                        </p:tav>
                                      </p:tavLst>
                                    </p:anim>
                                  </p:childTnLst>
                                </p:cTn>
                              </p:par>
                            </p:childTnLst>
                          </p:cTn>
                        </p:par>
                        <p:par>
                          <p:cTn id="64" fill="hold">
                            <p:stCondLst>
                              <p:cond delay="5649"/>
                            </p:stCondLst>
                            <p:childTnLst>
                              <p:par>
                                <p:cTn id="65" presetID="42" presetClass="entr" presetSubtype="0" fill="hold" grpId="0" nodeType="afterEffect">
                                  <p:stCondLst>
                                    <p:cond delay="0"/>
                                  </p:stCondLst>
                                  <p:childTnLst>
                                    <p:set>
                                      <p:cBhvr>
                                        <p:cTn id="66" dur="1" fill="hold">
                                          <p:stCondLst>
                                            <p:cond delay="0"/>
                                          </p:stCondLst>
                                        </p:cTn>
                                        <p:tgtEl>
                                          <p:spTgt spid="141"/>
                                        </p:tgtEl>
                                        <p:attrNameLst>
                                          <p:attrName>style.visibility</p:attrName>
                                        </p:attrNameLst>
                                      </p:cBhvr>
                                      <p:to>
                                        <p:strVal val="visible"/>
                                      </p:to>
                                    </p:set>
                                    <p:animEffect transition="in" filter="fade">
                                      <p:cBhvr>
                                        <p:cTn id="67" dur="500"/>
                                        <p:tgtEl>
                                          <p:spTgt spid="141"/>
                                        </p:tgtEl>
                                      </p:cBhvr>
                                    </p:animEffect>
                                    <p:anim calcmode="lin" valueType="num">
                                      <p:cBhvr>
                                        <p:cTn id="68" dur="500" fill="hold"/>
                                        <p:tgtEl>
                                          <p:spTgt spid="141"/>
                                        </p:tgtEl>
                                        <p:attrNameLst>
                                          <p:attrName>ppt_x</p:attrName>
                                        </p:attrNameLst>
                                      </p:cBhvr>
                                      <p:tavLst>
                                        <p:tav tm="0">
                                          <p:val>
                                            <p:strVal val="#ppt_x"/>
                                          </p:val>
                                        </p:tav>
                                        <p:tav tm="100000">
                                          <p:val>
                                            <p:strVal val="#ppt_x"/>
                                          </p:val>
                                        </p:tav>
                                      </p:tavLst>
                                    </p:anim>
                                    <p:anim calcmode="lin" valueType="num">
                                      <p:cBhvr>
                                        <p:cTn id="69" dur="500" fill="hold"/>
                                        <p:tgtEl>
                                          <p:spTgt spid="141"/>
                                        </p:tgtEl>
                                        <p:attrNameLst>
                                          <p:attrName>ppt_y</p:attrName>
                                        </p:attrNameLst>
                                      </p:cBhvr>
                                      <p:tavLst>
                                        <p:tav tm="0">
                                          <p:val>
                                            <p:strVal val="#ppt_y+.1"/>
                                          </p:val>
                                        </p:tav>
                                        <p:tav tm="100000">
                                          <p:val>
                                            <p:strVal val="#ppt_y"/>
                                          </p:val>
                                        </p:tav>
                                      </p:tavLst>
                                    </p:anim>
                                  </p:childTnLst>
                                </p:cTn>
                              </p:par>
                            </p:childTnLst>
                          </p:cTn>
                        </p:par>
                        <p:par>
                          <p:cTn id="70" fill="hold">
                            <p:stCondLst>
                              <p:cond delay="6149"/>
                            </p:stCondLst>
                            <p:childTnLst>
                              <p:par>
                                <p:cTn id="71" presetID="53" presetClass="entr" presetSubtype="16"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 calcmode="lin" valueType="num">
                                      <p:cBhvr>
                                        <p:cTn id="73" dur="350" fill="hold"/>
                                        <p:tgtEl>
                                          <p:spTgt spid="93"/>
                                        </p:tgtEl>
                                        <p:attrNameLst>
                                          <p:attrName>ppt_w</p:attrName>
                                        </p:attrNameLst>
                                      </p:cBhvr>
                                      <p:tavLst>
                                        <p:tav tm="0">
                                          <p:val>
                                            <p:fltVal val="0"/>
                                          </p:val>
                                        </p:tav>
                                        <p:tav tm="100000">
                                          <p:val>
                                            <p:strVal val="#ppt_w"/>
                                          </p:val>
                                        </p:tav>
                                      </p:tavLst>
                                    </p:anim>
                                    <p:anim calcmode="lin" valueType="num">
                                      <p:cBhvr>
                                        <p:cTn id="74" dur="350" fill="hold"/>
                                        <p:tgtEl>
                                          <p:spTgt spid="93"/>
                                        </p:tgtEl>
                                        <p:attrNameLst>
                                          <p:attrName>ppt_h</p:attrName>
                                        </p:attrNameLst>
                                      </p:cBhvr>
                                      <p:tavLst>
                                        <p:tav tm="0">
                                          <p:val>
                                            <p:fltVal val="0"/>
                                          </p:val>
                                        </p:tav>
                                        <p:tav tm="100000">
                                          <p:val>
                                            <p:strVal val="#ppt_h"/>
                                          </p:val>
                                        </p:tav>
                                      </p:tavLst>
                                    </p:anim>
                                    <p:animEffect transition="in" filter="fade">
                                      <p:cBhvr>
                                        <p:cTn id="75" dur="350"/>
                                        <p:tgtEl>
                                          <p:spTgt spid="93"/>
                                        </p:tgtEl>
                                      </p:cBhvr>
                                    </p:animEffect>
                                  </p:childTnLst>
                                </p:cTn>
                              </p:par>
                            </p:childTnLst>
                          </p:cTn>
                        </p:par>
                        <p:par>
                          <p:cTn id="76" fill="hold">
                            <p:stCondLst>
                              <p:cond delay="6649"/>
                            </p:stCondLst>
                            <p:childTnLst>
                              <p:par>
                                <p:cTn id="77" presetID="22" presetClass="entr" presetSubtype="2" fill="hold" nodeType="afterEffect">
                                  <p:stCondLst>
                                    <p:cond delay="0"/>
                                  </p:stCondLst>
                                  <p:childTnLst>
                                    <p:set>
                                      <p:cBhvr>
                                        <p:cTn id="78" dur="1" fill="hold">
                                          <p:stCondLst>
                                            <p:cond delay="0"/>
                                          </p:stCondLst>
                                        </p:cTn>
                                        <p:tgtEl>
                                          <p:spTgt spid="132"/>
                                        </p:tgtEl>
                                        <p:attrNameLst>
                                          <p:attrName>style.visibility</p:attrName>
                                        </p:attrNameLst>
                                      </p:cBhvr>
                                      <p:to>
                                        <p:strVal val="visible"/>
                                      </p:to>
                                    </p:set>
                                    <p:animEffect transition="in" filter="wipe(right)">
                                      <p:cBhvr>
                                        <p:cTn id="79" dur="500"/>
                                        <p:tgtEl>
                                          <p:spTgt spid="132"/>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00"/>
                                        </p:tgtEl>
                                        <p:attrNameLst>
                                          <p:attrName>style.visibility</p:attrName>
                                        </p:attrNameLst>
                                      </p:cBhvr>
                                      <p:to>
                                        <p:strVal val="visible"/>
                                      </p:to>
                                    </p:set>
                                    <p:animEffect transition="in" filter="fade">
                                      <p:cBhvr>
                                        <p:cTn id="82" dur="500"/>
                                        <p:tgtEl>
                                          <p:spTgt spid="100"/>
                                        </p:tgtEl>
                                      </p:cBhvr>
                                    </p:animEffect>
                                  </p:childTnLst>
                                </p:cTn>
                              </p:par>
                            </p:childTnLst>
                          </p:cTn>
                        </p:par>
                        <p:par>
                          <p:cTn id="83" fill="hold">
                            <p:stCondLst>
                              <p:cond delay="7149"/>
                            </p:stCondLst>
                            <p:childTnLst>
                              <p:par>
                                <p:cTn id="84" presetID="42" presetClass="entr" presetSubtype="0" fill="hold" grpId="0" nodeType="afterEffect">
                                  <p:stCondLst>
                                    <p:cond delay="0"/>
                                  </p:stCondLst>
                                  <p:iterate type="lt">
                                    <p:tmPct val="10000"/>
                                  </p:iterate>
                                  <p:childTnLst>
                                    <p:set>
                                      <p:cBhvr>
                                        <p:cTn id="85" dur="1" fill="hold">
                                          <p:stCondLst>
                                            <p:cond delay="0"/>
                                          </p:stCondLst>
                                        </p:cTn>
                                        <p:tgtEl>
                                          <p:spTgt spid="142"/>
                                        </p:tgtEl>
                                        <p:attrNameLst>
                                          <p:attrName>style.visibility</p:attrName>
                                        </p:attrNameLst>
                                      </p:cBhvr>
                                      <p:to>
                                        <p:strVal val="visible"/>
                                      </p:to>
                                    </p:set>
                                    <p:animEffect transition="in" filter="fade">
                                      <p:cBhvr>
                                        <p:cTn id="86" dur="500"/>
                                        <p:tgtEl>
                                          <p:spTgt spid="142"/>
                                        </p:tgtEl>
                                      </p:cBhvr>
                                    </p:animEffect>
                                    <p:anim calcmode="lin" valueType="num">
                                      <p:cBhvr>
                                        <p:cTn id="87" dur="500" fill="hold"/>
                                        <p:tgtEl>
                                          <p:spTgt spid="142"/>
                                        </p:tgtEl>
                                        <p:attrNameLst>
                                          <p:attrName>ppt_x</p:attrName>
                                        </p:attrNameLst>
                                      </p:cBhvr>
                                      <p:tavLst>
                                        <p:tav tm="0">
                                          <p:val>
                                            <p:strVal val="#ppt_x"/>
                                          </p:val>
                                        </p:tav>
                                        <p:tav tm="100000">
                                          <p:val>
                                            <p:strVal val="#ppt_x"/>
                                          </p:val>
                                        </p:tav>
                                      </p:tavLst>
                                    </p:anim>
                                    <p:anim calcmode="lin" valueType="num">
                                      <p:cBhvr>
                                        <p:cTn id="88" dur="500" fill="hold"/>
                                        <p:tgtEl>
                                          <p:spTgt spid="142"/>
                                        </p:tgtEl>
                                        <p:attrNameLst>
                                          <p:attrName>ppt_y</p:attrName>
                                        </p:attrNameLst>
                                      </p:cBhvr>
                                      <p:tavLst>
                                        <p:tav tm="0">
                                          <p:val>
                                            <p:strVal val="#ppt_y+.1"/>
                                          </p:val>
                                        </p:tav>
                                        <p:tav tm="100000">
                                          <p:val>
                                            <p:strVal val="#ppt_y"/>
                                          </p:val>
                                        </p:tav>
                                      </p:tavLst>
                                    </p:anim>
                                  </p:childTnLst>
                                </p:cTn>
                              </p:par>
                            </p:childTnLst>
                          </p:cTn>
                        </p:par>
                        <p:par>
                          <p:cTn id="89" fill="hold">
                            <p:stCondLst>
                              <p:cond delay="7749"/>
                            </p:stCondLst>
                            <p:childTnLst>
                              <p:par>
                                <p:cTn id="90" presetID="42" presetClass="entr" presetSubtype="0" fill="hold" grpId="0" nodeType="afterEffect">
                                  <p:stCondLst>
                                    <p:cond delay="0"/>
                                  </p:stCondLst>
                                  <p:childTnLst>
                                    <p:set>
                                      <p:cBhvr>
                                        <p:cTn id="91" dur="1" fill="hold">
                                          <p:stCondLst>
                                            <p:cond delay="0"/>
                                          </p:stCondLst>
                                        </p:cTn>
                                        <p:tgtEl>
                                          <p:spTgt spid="143"/>
                                        </p:tgtEl>
                                        <p:attrNameLst>
                                          <p:attrName>style.visibility</p:attrName>
                                        </p:attrNameLst>
                                      </p:cBhvr>
                                      <p:to>
                                        <p:strVal val="visible"/>
                                      </p:to>
                                    </p:set>
                                    <p:animEffect transition="in" filter="fade">
                                      <p:cBhvr>
                                        <p:cTn id="92" dur="500"/>
                                        <p:tgtEl>
                                          <p:spTgt spid="143"/>
                                        </p:tgtEl>
                                      </p:cBhvr>
                                    </p:animEffect>
                                    <p:anim calcmode="lin" valueType="num">
                                      <p:cBhvr>
                                        <p:cTn id="93" dur="500" fill="hold"/>
                                        <p:tgtEl>
                                          <p:spTgt spid="143"/>
                                        </p:tgtEl>
                                        <p:attrNameLst>
                                          <p:attrName>ppt_x</p:attrName>
                                        </p:attrNameLst>
                                      </p:cBhvr>
                                      <p:tavLst>
                                        <p:tav tm="0">
                                          <p:val>
                                            <p:strVal val="#ppt_x"/>
                                          </p:val>
                                        </p:tav>
                                        <p:tav tm="100000">
                                          <p:val>
                                            <p:strVal val="#ppt_x"/>
                                          </p:val>
                                        </p:tav>
                                      </p:tavLst>
                                    </p:anim>
                                    <p:anim calcmode="lin" valueType="num">
                                      <p:cBhvr>
                                        <p:cTn id="94" dur="500" fill="hold"/>
                                        <p:tgtEl>
                                          <p:spTgt spid="143"/>
                                        </p:tgtEl>
                                        <p:attrNameLst>
                                          <p:attrName>ppt_y</p:attrName>
                                        </p:attrNameLst>
                                      </p:cBhvr>
                                      <p:tavLst>
                                        <p:tav tm="0">
                                          <p:val>
                                            <p:strVal val="#ppt_y+.1"/>
                                          </p:val>
                                        </p:tav>
                                        <p:tav tm="100000">
                                          <p:val>
                                            <p:strVal val="#ppt_y"/>
                                          </p:val>
                                        </p:tav>
                                      </p:tavLst>
                                    </p:anim>
                                  </p:childTnLst>
                                </p:cTn>
                              </p:par>
                            </p:childTnLst>
                          </p:cTn>
                        </p:par>
                        <p:par>
                          <p:cTn id="95" fill="hold">
                            <p:stCondLst>
                              <p:cond delay="8249"/>
                            </p:stCondLst>
                            <p:childTnLst>
                              <p:par>
                                <p:cTn id="96" presetID="53" presetClass="entr" presetSubtype="16" fill="hold" grpId="0" nodeType="afterEffect">
                                  <p:stCondLst>
                                    <p:cond delay="0"/>
                                  </p:stCondLst>
                                  <p:childTnLst>
                                    <p:set>
                                      <p:cBhvr>
                                        <p:cTn id="97" dur="1" fill="hold">
                                          <p:stCondLst>
                                            <p:cond delay="0"/>
                                          </p:stCondLst>
                                        </p:cTn>
                                        <p:tgtEl>
                                          <p:spTgt spid="94"/>
                                        </p:tgtEl>
                                        <p:attrNameLst>
                                          <p:attrName>style.visibility</p:attrName>
                                        </p:attrNameLst>
                                      </p:cBhvr>
                                      <p:to>
                                        <p:strVal val="visible"/>
                                      </p:to>
                                    </p:set>
                                    <p:anim calcmode="lin" valueType="num">
                                      <p:cBhvr>
                                        <p:cTn id="98" dur="350" fill="hold"/>
                                        <p:tgtEl>
                                          <p:spTgt spid="94"/>
                                        </p:tgtEl>
                                        <p:attrNameLst>
                                          <p:attrName>ppt_w</p:attrName>
                                        </p:attrNameLst>
                                      </p:cBhvr>
                                      <p:tavLst>
                                        <p:tav tm="0">
                                          <p:val>
                                            <p:fltVal val="0"/>
                                          </p:val>
                                        </p:tav>
                                        <p:tav tm="100000">
                                          <p:val>
                                            <p:strVal val="#ppt_w"/>
                                          </p:val>
                                        </p:tav>
                                      </p:tavLst>
                                    </p:anim>
                                    <p:anim calcmode="lin" valueType="num">
                                      <p:cBhvr>
                                        <p:cTn id="99" dur="350" fill="hold"/>
                                        <p:tgtEl>
                                          <p:spTgt spid="94"/>
                                        </p:tgtEl>
                                        <p:attrNameLst>
                                          <p:attrName>ppt_h</p:attrName>
                                        </p:attrNameLst>
                                      </p:cBhvr>
                                      <p:tavLst>
                                        <p:tav tm="0">
                                          <p:val>
                                            <p:fltVal val="0"/>
                                          </p:val>
                                        </p:tav>
                                        <p:tav tm="100000">
                                          <p:val>
                                            <p:strVal val="#ppt_h"/>
                                          </p:val>
                                        </p:tav>
                                      </p:tavLst>
                                    </p:anim>
                                    <p:animEffect transition="in" filter="fade">
                                      <p:cBhvr>
                                        <p:cTn id="100" dur="350"/>
                                        <p:tgtEl>
                                          <p:spTgt spid="94"/>
                                        </p:tgtEl>
                                      </p:cBhvr>
                                    </p:animEffect>
                                  </p:childTnLst>
                                </p:cTn>
                              </p:par>
                            </p:childTnLst>
                          </p:cTn>
                        </p:par>
                        <p:par>
                          <p:cTn id="101" fill="hold">
                            <p:stCondLst>
                              <p:cond delay="8749"/>
                            </p:stCondLst>
                            <p:childTnLst>
                              <p:par>
                                <p:cTn id="102" presetID="22" presetClass="entr" presetSubtype="8" fill="hold" nodeType="afterEffect">
                                  <p:stCondLst>
                                    <p:cond delay="0"/>
                                  </p:stCondLst>
                                  <p:childTnLst>
                                    <p:set>
                                      <p:cBhvr>
                                        <p:cTn id="103" dur="1" fill="hold">
                                          <p:stCondLst>
                                            <p:cond delay="0"/>
                                          </p:stCondLst>
                                        </p:cTn>
                                        <p:tgtEl>
                                          <p:spTgt spid="133"/>
                                        </p:tgtEl>
                                        <p:attrNameLst>
                                          <p:attrName>style.visibility</p:attrName>
                                        </p:attrNameLst>
                                      </p:cBhvr>
                                      <p:to>
                                        <p:strVal val="visible"/>
                                      </p:to>
                                    </p:set>
                                    <p:animEffect transition="in" filter="wipe(left)">
                                      <p:cBhvr>
                                        <p:cTn id="104" dur="500"/>
                                        <p:tgtEl>
                                          <p:spTgt spid="133"/>
                                        </p:tgtEl>
                                      </p:cBhvr>
                                    </p:animEffect>
                                  </p:childTnLst>
                                </p:cTn>
                              </p:par>
                              <p:par>
                                <p:cTn id="105" presetID="10" presetClass="entr" presetSubtype="0" fill="hold" nodeType="withEffect">
                                  <p:stCondLst>
                                    <p:cond delay="0"/>
                                  </p:stCondLst>
                                  <p:childTnLst>
                                    <p:set>
                                      <p:cBhvr>
                                        <p:cTn id="106" dur="1" fill="hold">
                                          <p:stCondLst>
                                            <p:cond delay="0"/>
                                          </p:stCondLst>
                                        </p:cTn>
                                        <p:tgtEl>
                                          <p:spTgt spid="111"/>
                                        </p:tgtEl>
                                        <p:attrNameLst>
                                          <p:attrName>style.visibility</p:attrName>
                                        </p:attrNameLst>
                                      </p:cBhvr>
                                      <p:to>
                                        <p:strVal val="visible"/>
                                      </p:to>
                                    </p:set>
                                    <p:animEffect transition="in" filter="fade">
                                      <p:cBhvr>
                                        <p:cTn id="107" dur="500"/>
                                        <p:tgtEl>
                                          <p:spTgt spid="111"/>
                                        </p:tgtEl>
                                      </p:cBhvr>
                                    </p:animEffect>
                                  </p:childTnLst>
                                </p:cTn>
                              </p:par>
                            </p:childTnLst>
                          </p:cTn>
                        </p:par>
                        <p:par>
                          <p:cTn id="108" fill="hold">
                            <p:stCondLst>
                              <p:cond delay="9249"/>
                            </p:stCondLst>
                            <p:childTnLst>
                              <p:par>
                                <p:cTn id="109" presetID="42" presetClass="entr" presetSubtype="0" fill="hold" grpId="0" nodeType="afterEffect">
                                  <p:stCondLst>
                                    <p:cond delay="0"/>
                                  </p:stCondLst>
                                  <p:iterate type="lt">
                                    <p:tmPct val="10000"/>
                                  </p:iterate>
                                  <p:childTnLst>
                                    <p:set>
                                      <p:cBhvr>
                                        <p:cTn id="110" dur="1" fill="hold">
                                          <p:stCondLst>
                                            <p:cond delay="0"/>
                                          </p:stCondLst>
                                        </p:cTn>
                                        <p:tgtEl>
                                          <p:spTgt spid="144"/>
                                        </p:tgtEl>
                                        <p:attrNameLst>
                                          <p:attrName>style.visibility</p:attrName>
                                        </p:attrNameLst>
                                      </p:cBhvr>
                                      <p:to>
                                        <p:strVal val="visible"/>
                                      </p:to>
                                    </p:set>
                                    <p:animEffect transition="in" filter="fade">
                                      <p:cBhvr>
                                        <p:cTn id="111" dur="500"/>
                                        <p:tgtEl>
                                          <p:spTgt spid="144"/>
                                        </p:tgtEl>
                                      </p:cBhvr>
                                    </p:animEffect>
                                    <p:anim calcmode="lin" valueType="num">
                                      <p:cBhvr>
                                        <p:cTn id="112" dur="500" fill="hold"/>
                                        <p:tgtEl>
                                          <p:spTgt spid="144"/>
                                        </p:tgtEl>
                                        <p:attrNameLst>
                                          <p:attrName>ppt_x</p:attrName>
                                        </p:attrNameLst>
                                      </p:cBhvr>
                                      <p:tavLst>
                                        <p:tav tm="0">
                                          <p:val>
                                            <p:strVal val="#ppt_x"/>
                                          </p:val>
                                        </p:tav>
                                        <p:tav tm="100000">
                                          <p:val>
                                            <p:strVal val="#ppt_x"/>
                                          </p:val>
                                        </p:tav>
                                      </p:tavLst>
                                    </p:anim>
                                    <p:anim calcmode="lin" valueType="num">
                                      <p:cBhvr>
                                        <p:cTn id="113" dur="500" fill="hold"/>
                                        <p:tgtEl>
                                          <p:spTgt spid="144"/>
                                        </p:tgtEl>
                                        <p:attrNameLst>
                                          <p:attrName>ppt_y</p:attrName>
                                        </p:attrNameLst>
                                      </p:cBhvr>
                                      <p:tavLst>
                                        <p:tav tm="0">
                                          <p:val>
                                            <p:strVal val="#ppt_y+.1"/>
                                          </p:val>
                                        </p:tav>
                                        <p:tav tm="100000">
                                          <p:val>
                                            <p:strVal val="#ppt_y"/>
                                          </p:val>
                                        </p:tav>
                                      </p:tavLst>
                                    </p:anim>
                                  </p:childTnLst>
                                </p:cTn>
                              </p:par>
                            </p:childTnLst>
                          </p:cTn>
                        </p:par>
                        <p:par>
                          <p:cTn id="114" fill="hold">
                            <p:stCondLst>
                              <p:cond delay="9849"/>
                            </p:stCondLst>
                            <p:childTnLst>
                              <p:par>
                                <p:cTn id="115" presetID="42" presetClass="entr" presetSubtype="0" fill="hold" grpId="0" nodeType="afterEffect">
                                  <p:stCondLst>
                                    <p:cond delay="0"/>
                                  </p:stCondLst>
                                  <p:childTnLst>
                                    <p:set>
                                      <p:cBhvr>
                                        <p:cTn id="116" dur="1" fill="hold">
                                          <p:stCondLst>
                                            <p:cond delay="0"/>
                                          </p:stCondLst>
                                        </p:cTn>
                                        <p:tgtEl>
                                          <p:spTgt spid="145"/>
                                        </p:tgtEl>
                                        <p:attrNameLst>
                                          <p:attrName>style.visibility</p:attrName>
                                        </p:attrNameLst>
                                      </p:cBhvr>
                                      <p:to>
                                        <p:strVal val="visible"/>
                                      </p:to>
                                    </p:set>
                                    <p:animEffect transition="in" filter="fade">
                                      <p:cBhvr>
                                        <p:cTn id="117" dur="500"/>
                                        <p:tgtEl>
                                          <p:spTgt spid="145"/>
                                        </p:tgtEl>
                                      </p:cBhvr>
                                    </p:animEffect>
                                    <p:anim calcmode="lin" valueType="num">
                                      <p:cBhvr>
                                        <p:cTn id="118" dur="500" fill="hold"/>
                                        <p:tgtEl>
                                          <p:spTgt spid="145"/>
                                        </p:tgtEl>
                                        <p:attrNameLst>
                                          <p:attrName>ppt_x</p:attrName>
                                        </p:attrNameLst>
                                      </p:cBhvr>
                                      <p:tavLst>
                                        <p:tav tm="0">
                                          <p:val>
                                            <p:strVal val="#ppt_x"/>
                                          </p:val>
                                        </p:tav>
                                        <p:tav tm="100000">
                                          <p:val>
                                            <p:strVal val="#ppt_x"/>
                                          </p:val>
                                        </p:tav>
                                      </p:tavLst>
                                    </p:anim>
                                    <p:anim calcmode="lin" valueType="num">
                                      <p:cBhvr>
                                        <p:cTn id="119" dur="500" fill="hold"/>
                                        <p:tgtEl>
                                          <p:spTgt spid="145"/>
                                        </p:tgtEl>
                                        <p:attrNameLst>
                                          <p:attrName>ppt_y</p:attrName>
                                        </p:attrNameLst>
                                      </p:cBhvr>
                                      <p:tavLst>
                                        <p:tav tm="0">
                                          <p:val>
                                            <p:strVal val="#ppt_y+.1"/>
                                          </p:val>
                                        </p:tav>
                                        <p:tav tm="100000">
                                          <p:val>
                                            <p:strVal val="#ppt_y"/>
                                          </p:val>
                                        </p:tav>
                                      </p:tavLst>
                                    </p:anim>
                                  </p:childTnLst>
                                </p:cTn>
                              </p:par>
                            </p:childTnLst>
                          </p:cTn>
                        </p:par>
                        <p:par>
                          <p:cTn id="120" fill="hold">
                            <p:stCondLst>
                              <p:cond delay="10349"/>
                            </p:stCondLst>
                            <p:childTnLst>
                              <p:par>
                                <p:cTn id="121" presetID="53" presetClass="entr" presetSubtype="16" fill="hold" grpId="0" nodeType="afterEffect">
                                  <p:stCondLst>
                                    <p:cond delay="0"/>
                                  </p:stCondLst>
                                  <p:childTnLst>
                                    <p:set>
                                      <p:cBhvr>
                                        <p:cTn id="122" dur="1" fill="hold">
                                          <p:stCondLst>
                                            <p:cond delay="0"/>
                                          </p:stCondLst>
                                        </p:cTn>
                                        <p:tgtEl>
                                          <p:spTgt spid="95"/>
                                        </p:tgtEl>
                                        <p:attrNameLst>
                                          <p:attrName>style.visibility</p:attrName>
                                        </p:attrNameLst>
                                      </p:cBhvr>
                                      <p:to>
                                        <p:strVal val="visible"/>
                                      </p:to>
                                    </p:set>
                                    <p:anim calcmode="lin" valueType="num">
                                      <p:cBhvr>
                                        <p:cTn id="123" dur="350" fill="hold"/>
                                        <p:tgtEl>
                                          <p:spTgt spid="95"/>
                                        </p:tgtEl>
                                        <p:attrNameLst>
                                          <p:attrName>ppt_w</p:attrName>
                                        </p:attrNameLst>
                                      </p:cBhvr>
                                      <p:tavLst>
                                        <p:tav tm="0">
                                          <p:val>
                                            <p:fltVal val="0"/>
                                          </p:val>
                                        </p:tav>
                                        <p:tav tm="100000">
                                          <p:val>
                                            <p:strVal val="#ppt_w"/>
                                          </p:val>
                                        </p:tav>
                                      </p:tavLst>
                                    </p:anim>
                                    <p:anim calcmode="lin" valueType="num">
                                      <p:cBhvr>
                                        <p:cTn id="124" dur="350" fill="hold"/>
                                        <p:tgtEl>
                                          <p:spTgt spid="95"/>
                                        </p:tgtEl>
                                        <p:attrNameLst>
                                          <p:attrName>ppt_h</p:attrName>
                                        </p:attrNameLst>
                                      </p:cBhvr>
                                      <p:tavLst>
                                        <p:tav tm="0">
                                          <p:val>
                                            <p:fltVal val="0"/>
                                          </p:val>
                                        </p:tav>
                                        <p:tav tm="100000">
                                          <p:val>
                                            <p:strVal val="#ppt_h"/>
                                          </p:val>
                                        </p:tav>
                                      </p:tavLst>
                                    </p:anim>
                                    <p:animEffect transition="in" filter="fade">
                                      <p:cBhvr>
                                        <p:cTn id="125" dur="350"/>
                                        <p:tgtEl>
                                          <p:spTgt spid="95"/>
                                        </p:tgtEl>
                                      </p:cBhvr>
                                    </p:animEffect>
                                  </p:childTnLst>
                                </p:cTn>
                              </p:par>
                            </p:childTnLst>
                          </p:cTn>
                        </p:par>
                        <p:par>
                          <p:cTn id="126" fill="hold">
                            <p:stCondLst>
                              <p:cond delay="10849"/>
                            </p:stCondLst>
                            <p:childTnLst>
                              <p:par>
                                <p:cTn id="127" presetID="22" presetClass="entr" presetSubtype="2" fill="hold" nodeType="afterEffect">
                                  <p:stCondLst>
                                    <p:cond delay="0"/>
                                  </p:stCondLst>
                                  <p:childTnLst>
                                    <p:set>
                                      <p:cBhvr>
                                        <p:cTn id="128" dur="1" fill="hold">
                                          <p:stCondLst>
                                            <p:cond delay="0"/>
                                          </p:stCondLst>
                                        </p:cTn>
                                        <p:tgtEl>
                                          <p:spTgt spid="134"/>
                                        </p:tgtEl>
                                        <p:attrNameLst>
                                          <p:attrName>style.visibility</p:attrName>
                                        </p:attrNameLst>
                                      </p:cBhvr>
                                      <p:to>
                                        <p:strVal val="visible"/>
                                      </p:to>
                                    </p:set>
                                    <p:animEffect transition="in" filter="wipe(right)">
                                      <p:cBhvr>
                                        <p:cTn id="129" dur="500"/>
                                        <p:tgtEl>
                                          <p:spTgt spid="134"/>
                                        </p:tgtEl>
                                      </p:cBhvr>
                                    </p:animEffect>
                                  </p:childTnLst>
                                </p:cTn>
                              </p:par>
                              <p:par>
                                <p:cTn id="130" presetID="10" presetClass="entr" presetSubtype="0" fill="hold" nodeType="withEffect">
                                  <p:stCondLst>
                                    <p:cond delay="0"/>
                                  </p:stCondLst>
                                  <p:childTnLst>
                                    <p:set>
                                      <p:cBhvr>
                                        <p:cTn id="131" dur="1" fill="hold">
                                          <p:stCondLst>
                                            <p:cond delay="0"/>
                                          </p:stCondLst>
                                        </p:cTn>
                                        <p:tgtEl>
                                          <p:spTgt spid="107"/>
                                        </p:tgtEl>
                                        <p:attrNameLst>
                                          <p:attrName>style.visibility</p:attrName>
                                        </p:attrNameLst>
                                      </p:cBhvr>
                                      <p:to>
                                        <p:strVal val="visible"/>
                                      </p:to>
                                    </p:set>
                                    <p:animEffect transition="in" filter="fade">
                                      <p:cBhvr>
                                        <p:cTn id="132" dur="500"/>
                                        <p:tgtEl>
                                          <p:spTgt spid="107"/>
                                        </p:tgtEl>
                                      </p:cBhvr>
                                    </p:animEffect>
                                  </p:childTnLst>
                                </p:cTn>
                              </p:par>
                            </p:childTnLst>
                          </p:cTn>
                        </p:par>
                        <p:par>
                          <p:cTn id="133" fill="hold">
                            <p:stCondLst>
                              <p:cond delay="11349"/>
                            </p:stCondLst>
                            <p:childTnLst>
                              <p:par>
                                <p:cTn id="134" presetID="42" presetClass="entr" presetSubtype="0" fill="hold" grpId="0" nodeType="afterEffect">
                                  <p:stCondLst>
                                    <p:cond delay="0"/>
                                  </p:stCondLst>
                                  <p:iterate type="lt">
                                    <p:tmPct val="10000"/>
                                  </p:iterate>
                                  <p:childTnLst>
                                    <p:set>
                                      <p:cBhvr>
                                        <p:cTn id="135" dur="1" fill="hold">
                                          <p:stCondLst>
                                            <p:cond delay="0"/>
                                          </p:stCondLst>
                                        </p:cTn>
                                        <p:tgtEl>
                                          <p:spTgt spid="146"/>
                                        </p:tgtEl>
                                        <p:attrNameLst>
                                          <p:attrName>style.visibility</p:attrName>
                                        </p:attrNameLst>
                                      </p:cBhvr>
                                      <p:to>
                                        <p:strVal val="visible"/>
                                      </p:to>
                                    </p:set>
                                    <p:animEffect transition="in" filter="fade">
                                      <p:cBhvr>
                                        <p:cTn id="136" dur="500"/>
                                        <p:tgtEl>
                                          <p:spTgt spid="146"/>
                                        </p:tgtEl>
                                      </p:cBhvr>
                                    </p:animEffect>
                                    <p:anim calcmode="lin" valueType="num">
                                      <p:cBhvr>
                                        <p:cTn id="137" dur="500" fill="hold"/>
                                        <p:tgtEl>
                                          <p:spTgt spid="146"/>
                                        </p:tgtEl>
                                        <p:attrNameLst>
                                          <p:attrName>ppt_x</p:attrName>
                                        </p:attrNameLst>
                                      </p:cBhvr>
                                      <p:tavLst>
                                        <p:tav tm="0">
                                          <p:val>
                                            <p:strVal val="#ppt_x"/>
                                          </p:val>
                                        </p:tav>
                                        <p:tav tm="100000">
                                          <p:val>
                                            <p:strVal val="#ppt_x"/>
                                          </p:val>
                                        </p:tav>
                                      </p:tavLst>
                                    </p:anim>
                                    <p:anim calcmode="lin" valueType="num">
                                      <p:cBhvr>
                                        <p:cTn id="138" dur="500" fill="hold"/>
                                        <p:tgtEl>
                                          <p:spTgt spid="146"/>
                                        </p:tgtEl>
                                        <p:attrNameLst>
                                          <p:attrName>ppt_y</p:attrName>
                                        </p:attrNameLst>
                                      </p:cBhvr>
                                      <p:tavLst>
                                        <p:tav tm="0">
                                          <p:val>
                                            <p:strVal val="#ppt_y+.1"/>
                                          </p:val>
                                        </p:tav>
                                        <p:tav tm="100000">
                                          <p:val>
                                            <p:strVal val="#ppt_y"/>
                                          </p:val>
                                        </p:tav>
                                      </p:tavLst>
                                    </p:anim>
                                  </p:childTnLst>
                                </p:cTn>
                              </p:par>
                            </p:childTnLst>
                          </p:cTn>
                        </p:par>
                        <p:par>
                          <p:cTn id="139" fill="hold">
                            <p:stCondLst>
                              <p:cond delay="11949"/>
                            </p:stCondLst>
                            <p:childTnLst>
                              <p:par>
                                <p:cTn id="140" presetID="42" presetClass="entr" presetSubtype="0" fill="hold" grpId="0" nodeType="afterEffect">
                                  <p:stCondLst>
                                    <p:cond delay="0"/>
                                  </p:stCondLst>
                                  <p:childTnLst>
                                    <p:set>
                                      <p:cBhvr>
                                        <p:cTn id="141" dur="1" fill="hold">
                                          <p:stCondLst>
                                            <p:cond delay="0"/>
                                          </p:stCondLst>
                                        </p:cTn>
                                        <p:tgtEl>
                                          <p:spTgt spid="147"/>
                                        </p:tgtEl>
                                        <p:attrNameLst>
                                          <p:attrName>style.visibility</p:attrName>
                                        </p:attrNameLst>
                                      </p:cBhvr>
                                      <p:to>
                                        <p:strVal val="visible"/>
                                      </p:to>
                                    </p:set>
                                    <p:animEffect transition="in" filter="fade">
                                      <p:cBhvr>
                                        <p:cTn id="142" dur="500"/>
                                        <p:tgtEl>
                                          <p:spTgt spid="147"/>
                                        </p:tgtEl>
                                      </p:cBhvr>
                                    </p:animEffect>
                                    <p:anim calcmode="lin" valueType="num">
                                      <p:cBhvr>
                                        <p:cTn id="143" dur="500" fill="hold"/>
                                        <p:tgtEl>
                                          <p:spTgt spid="147"/>
                                        </p:tgtEl>
                                        <p:attrNameLst>
                                          <p:attrName>ppt_x</p:attrName>
                                        </p:attrNameLst>
                                      </p:cBhvr>
                                      <p:tavLst>
                                        <p:tav tm="0">
                                          <p:val>
                                            <p:strVal val="#ppt_x"/>
                                          </p:val>
                                        </p:tav>
                                        <p:tav tm="100000">
                                          <p:val>
                                            <p:strVal val="#ppt_x"/>
                                          </p:val>
                                        </p:tav>
                                      </p:tavLst>
                                    </p:anim>
                                    <p:anim calcmode="lin" valueType="num">
                                      <p:cBhvr>
                                        <p:cTn id="144" dur="500" fill="hold"/>
                                        <p:tgtEl>
                                          <p:spTgt spid="1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91" grpId="0" animBg="1"/>
      <p:bldP spid="92" grpId="0" animBg="1"/>
      <p:bldP spid="93" grpId="0" animBg="1"/>
      <p:bldP spid="94" grpId="0" animBg="1"/>
      <p:bldP spid="95" grpId="0" animBg="1"/>
      <p:bldP spid="100" grpId="0" animBg="1"/>
      <p:bldP spid="138" grpId="0"/>
      <p:bldP spid="139" grpId="0"/>
      <p:bldP spid="140" grpId="0"/>
      <p:bldP spid="141" grpId="0"/>
      <p:bldP spid="142" grpId="0"/>
      <p:bldP spid="143" grpId="0"/>
      <p:bldP spid="144" grpId="0"/>
      <p:bldP spid="145" grpId="0"/>
      <p:bldP spid="146" grpId="0"/>
      <p:bldP spid="14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1" y="0"/>
            <a:ext cx="781050" cy="812406"/>
            <a:chOff x="0" y="-1"/>
            <a:chExt cx="1739901" cy="1809751"/>
          </a:xfrm>
        </p:grpSpPr>
        <p:sp>
          <p:nvSpPr>
            <p:cNvPr id="3" name="Freeform 51"/>
            <p:cNvSpPr>
              <a:spLocks noChangeArrowheads="1"/>
            </p:cNvSpPr>
            <p:nvPr/>
          </p:nvSpPr>
          <p:spPr bwMode="auto">
            <a:xfrm rot="5400000" flipH="1">
              <a:off x="886683" y="990465"/>
              <a:ext cx="479016" cy="785040"/>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 name="Freeform 52"/>
            <p:cNvSpPr>
              <a:spLocks noChangeArrowheads="1"/>
            </p:cNvSpPr>
            <p:nvPr/>
          </p:nvSpPr>
          <p:spPr bwMode="auto">
            <a:xfrm rot="5400000" flipH="1">
              <a:off x="202551" y="940926"/>
              <a:ext cx="406529" cy="811631"/>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 name="Freeform 53"/>
            <p:cNvSpPr>
              <a:spLocks noChangeArrowheads="1"/>
            </p:cNvSpPr>
            <p:nvPr/>
          </p:nvSpPr>
          <p:spPr bwMode="auto">
            <a:xfrm rot="5400000" flipH="1">
              <a:off x="132160" y="1141793"/>
              <a:ext cx="469351" cy="733671"/>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6" name="Freeform 54"/>
            <p:cNvSpPr>
              <a:spLocks noChangeArrowheads="1"/>
            </p:cNvSpPr>
            <p:nvPr/>
          </p:nvSpPr>
          <p:spPr bwMode="auto">
            <a:xfrm rot="5400000" flipH="1">
              <a:off x="-48538" y="1322491"/>
              <a:ext cx="469351" cy="372274"/>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7" name="Freeform 58"/>
            <p:cNvSpPr>
              <a:spLocks noChangeArrowheads="1"/>
            </p:cNvSpPr>
            <p:nvPr/>
          </p:nvSpPr>
          <p:spPr bwMode="auto">
            <a:xfrm rot="5400000" flipH="1">
              <a:off x="41788" y="860671"/>
              <a:ext cx="371494" cy="455069"/>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8" name="Freeform 59"/>
            <p:cNvSpPr>
              <a:spLocks noChangeArrowheads="1"/>
            </p:cNvSpPr>
            <p:nvPr/>
          </p:nvSpPr>
          <p:spPr bwMode="auto">
            <a:xfrm rot="5400000" flipH="1">
              <a:off x="876130" y="979912"/>
              <a:ext cx="578081" cy="70708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9" name="Freeform 60"/>
            <p:cNvSpPr>
              <a:spLocks noChangeArrowheads="1"/>
            </p:cNvSpPr>
            <p:nvPr/>
          </p:nvSpPr>
          <p:spPr bwMode="auto">
            <a:xfrm rot="5400000" flipH="1">
              <a:off x="570287" y="548640"/>
              <a:ext cx="380555" cy="61098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0" name="Freeform 61"/>
            <p:cNvSpPr>
              <a:spLocks noChangeArrowheads="1"/>
            </p:cNvSpPr>
            <p:nvPr/>
          </p:nvSpPr>
          <p:spPr bwMode="auto">
            <a:xfrm rot="5400000" flipH="1">
              <a:off x="1050134" y="500292"/>
              <a:ext cx="379951" cy="708288"/>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1" name="Freeform 62"/>
            <p:cNvSpPr>
              <a:spLocks noChangeArrowheads="1"/>
            </p:cNvSpPr>
            <p:nvPr/>
          </p:nvSpPr>
          <p:spPr bwMode="auto">
            <a:xfrm rot="5400000" flipH="1">
              <a:off x="826575" y="78603"/>
              <a:ext cx="579893" cy="955464"/>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2" name="Freeform 63"/>
            <p:cNvSpPr>
              <a:spLocks noChangeArrowheads="1"/>
            </p:cNvSpPr>
            <p:nvPr/>
          </p:nvSpPr>
          <p:spPr bwMode="auto">
            <a:xfrm rot="5400000" flipH="1">
              <a:off x="693985" y="-55196"/>
              <a:ext cx="846282" cy="956673"/>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3" name="Freeform 64"/>
            <p:cNvSpPr>
              <a:spLocks noChangeArrowheads="1"/>
            </p:cNvSpPr>
            <p:nvPr/>
          </p:nvSpPr>
          <p:spPr bwMode="auto">
            <a:xfrm rot="5400000" flipH="1">
              <a:off x="900971" y="146354"/>
              <a:ext cx="840845" cy="548138"/>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4" name="Freeform 65"/>
            <p:cNvSpPr>
              <a:spLocks noChangeArrowheads="1"/>
            </p:cNvSpPr>
            <p:nvPr/>
          </p:nvSpPr>
          <p:spPr bwMode="auto">
            <a:xfrm rot="5400000" flipH="1">
              <a:off x="279874" y="-279873"/>
              <a:ext cx="266389" cy="826135"/>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5" name="Freeform 66"/>
            <p:cNvSpPr>
              <a:spLocks noChangeArrowheads="1"/>
            </p:cNvSpPr>
            <p:nvPr/>
          </p:nvSpPr>
          <p:spPr bwMode="auto">
            <a:xfrm rot="5400000" flipH="1">
              <a:off x="110752" y="-110752"/>
              <a:ext cx="663857" cy="885360"/>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6" name="Freeform 67"/>
            <p:cNvSpPr>
              <a:spLocks noChangeArrowheads="1"/>
            </p:cNvSpPr>
            <p:nvPr/>
          </p:nvSpPr>
          <p:spPr bwMode="auto">
            <a:xfrm rot="5400000" flipH="1">
              <a:off x="108638" y="256212"/>
              <a:ext cx="668085" cy="885360"/>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7" name="Freeform 68"/>
            <p:cNvSpPr>
              <a:spLocks noChangeArrowheads="1"/>
            </p:cNvSpPr>
            <p:nvPr/>
          </p:nvSpPr>
          <p:spPr bwMode="auto">
            <a:xfrm rot="5400000" flipH="1">
              <a:off x="2826" y="580692"/>
              <a:ext cx="449417" cy="455069"/>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8" name="Freeform 69"/>
            <p:cNvSpPr>
              <a:spLocks noChangeArrowheads="1"/>
            </p:cNvSpPr>
            <p:nvPr/>
          </p:nvSpPr>
          <p:spPr bwMode="auto">
            <a:xfrm rot="5400000" flipH="1">
              <a:off x="285307" y="747628"/>
              <a:ext cx="241018" cy="811631"/>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9" name="Freeform 70"/>
            <p:cNvSpPr>
              <a:spLocks noChangeArrowheads="1"/>
            </p:cNvSpPr>
            <p:nvPr/>
          </p:nvSpPr>
          <p:spPr bwMode="auto">
            <a:xfrm rot="5400000" flipH="1">
              <a:off x="704991" y="782409"/>
              <a:ext cx="110542" cy="611594"/>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0" name="Freeform 75"/>
            <p:cNvSpPr>
              <a:spLocks noChangeArrowheads="1"/>
            </p:cNvSpPr>
            <p:nvPr/>
          </p:nvSpPr>
          <p:spPr bwMode="auto">
            <a:xfrm rot="5400000" flipH="1">
              <a:off x="979151" y="1007362"/>
              <a:ext cx="497138" cy="856352"/>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1" name="Freeform 76"/>
            <p:cNvSpPr>
              <a:spLocks noChangeArrowheads="1"/>
            </p:cNvSpPr>
            <p:nvPr/>
          </p:nvSpPr>
          <p:spPr bwMode="auto">
            <a:xfrm rot="5400000" flipH="1">
              <a:off x="231563" y="955406"/>
              <a:ext cx="421631" cy="884756"/>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2" name="Freeform 77"/>
            <p:cNvSpPr>
              <a:spLocks noChangeArrowheads="1"/>
            </p:cNvSpPr>
            <p:nvPr/>
          </p:nvSpPr>
          <p:spPr bwMode="auto">
            <a:xfrm rot="5400000" flipH="1">
              <a:off x="156338" y="1166544"/>
              <a:ext cx="486869" cy="799544"/>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3" name="Freeform 78"/>
            <p:cNvSpPr>
              <a:spLocks noChangeArrowheads="1"/>
            </p:cNvSpPr>
            <p:nvPr/>
          </p:nvSpPr>
          <p:spPr bwMode="auto">
            <a:xfrm rot="5400000" flipH="1">
              <a:off x="-40375" y="1363257"/>
              <a:ext cx="486869" cy="406118"/>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4" name="Freeform 82"/>
            <p:cNvSpPr>
              <a:spLocks noChangeArrowheads="1"/>
            </p:cNvSpPr>
            <p:nvPr/>
          </p:nvSpPr>
          <p:spPr bwMode="auto">
            <a:xfrm rot="5400000" flipH="1">
              <a:off x="54784" y="882106"/>
              <a:ext cx="385992" cy="495560"/>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5" name="Freeform 83"/>
            <p:cNvSpPr>
              <a:spLocks noChangeArrowheads="1"/>
            </p:cNvSpPr>
            <p:nvPr/>
          </p:nvSpPr>
          <p:spPr bwMode="auto">
            <a:xfrm rot="5400000" flipH="1">
              <a:off x="970111" y="998321"/>
              <a:ext cx="600431" cy="771140"/>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6" name="Freeform 84"/>
            <p:cNvSpPr>
              <a:spLocks noChangeArrowheads="1"/>
            </p:cNvSpPr>
            <p:nvPr/>
          </p:nvSpPr>
          <p:spPr bwMode="auto">
            <a:xfrm rot="5400000" flipH="1">
              <a:off x="631933" y="552855"/>
              <a:ext cx="394448" cy="667193"/>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7" name="Freeform 85"/>
            <p:cNvSpPr>
              <a:spLocks noChangeArrowheads="1"/>
            </p:cNvSpPr>
            <p:nvPr/>
          </p:nvSpPr>
          <p:spPr bwMode="auto">
            <a:xfrm rot="5400000" flipH="1">
              <a:off x="1154689" y="500881"/>
              <a:ext cx="393844" cy="771744"/>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8" name="Freeform 86"/>
            <p:cNvSpPr>
              <a:spLocks noChangeArrowheads="1"/>
            </p:cNvSpPr>
            <p:nvPr/>
          </p:nvSpPr>
          <p:spPr bwMode="auto">
            <a:xfrm rot="5400000" flipH="1">
              <a:off x="916023" y="56836"/>
              <a:ext cx="602243" cy="1041885"/>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9" name="Freeform 87"/>
            <p:cNvSpPr>
              <a:spLocks noChangeArrowheads="1"/>
            </p:cNvSpPr>
            <p:nvPr/>
          </p:nvSpPr>
          <p:spPr bwMode="auto">
            <a:xfrm rot="5400000" flipH="1">
              <a:off x="779205" y="-83003"/>
              <a:ext cx="877693" cy="1043698"/>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0" name="Freeform 88"/>
            <p:cNvSpPr>
              <a:spLocks noChangeArrowheads="1"/>
            </p:cNvSpPr>
            <p:nvPr/>
          </p:nvSpPr>
          <p:spPr bwMode="auto">
            <a:xfrm rot="5400000" flipH="1">
              <a:off x="1004623" y="137583"/>
              <a:ext cx="872860" cy="597694"/>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1" name="Freeform 89"/>
            <p:cNvSpPr>
              <a:spLocks noChangeArrowheads="1"/>
            </p:cNvSpPr>
            <p:nvPr/>
          </p:nvSpPr>
          <p:spPr bwMode="auto">
            <a:xfrm rot="5400000" flipH="1">
              <a:off x="311906" y="-311906"/>
              <a:ext cx="276657" cy="900469"/>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2" name="Freeform 90"/>
            <p:cNvSpPr>
              <a:spLocks noChangeArrowheads="1"/>
            </p:cNvSpPr>
            <p:nvPr/>
          </p:nvSpPr>
          <p:spPr bwMode="auto">
            <a:xfrm rot="5400000" flipH="1">
              <a:off x="137954" y="-137953"/>
              <a:ext cx="689227" cy="965134"/>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3" name="Freeform 91"/>
            <p:cNvSpPr>
              <a:spLocks noChangeArrowheads="1"/>
            </p:cNvSpPr>
            <p:nvPr/>
          </p:nvSpPr>
          <p:spPr bwMode="auto">
            <a:xfrm rot="5400000" flipH="1">
              <a:off x="136141" y="242602"/>
              <a:ext cx="692852" cy="965134"/>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4" name="Freeform 92"/>
            <p:cNvSpPr>
              <a:spLocks noChangeArrowheads="1"/>
            </p:cNvSpPr>
            <p:nvPr/>
          </p:nvSpPr>
          <p:spPr bwMode="auto">
            <a:xfrm rot="5400000" flipH="1">
              <a:off x="14917" y="590951"/>
              <a:ext cx="465727" cy="495560"/>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5" name="Freeform 93"/>
            <p:cNvSpPr>
              <a:spLocks noChangeArrowheads="1"/>
            </p:cNvSpPr>
            <p:nvPr/>
          </p:nvSpPr>
          <p:spPr bwMode="auto">
            <a:xfrm rot="5400000" flipH="1">
              <a:off x="317037" y="755162"/>
              <a:ext cx="250683" cy="884756"/>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6" name="Freeform 94"/>
            <p:cNvSpPr>
              <a:spLocks noChangeArrowheads="1"/>
            </p:cNvSpPr>
            <p:nvPr/>
          </p:nvSpPr>
          <p:spPr bwMode="auto">
            <a:xfrm rot="5400000" flipH="1">
              <a:off x="771469" y="795685"/>
              <a:ext cx="115375" cy="667193"/>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7" name="Oval 104"/>
            <p:cNvSpPr>
              <a:spLocks noChangeArrowheads="1"/>
            </p:cNvSpPr>
            <p:nvPr/>
          </p:nvSpPr>
          <p:spPr bwMode="auto">
            <a:xfrm rot="5400000" flipH="1">
              <a:off x="356567" y="173302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8" name="Oval 105"/>
            <p:cNvSpPr>
              <a:spLocks noChangeArrowheads="1"/>
            </p:cNvSpPr>
            <p:nvPr/>
          </p:nvSpPr>
          <p:spPr bwMode="auto">
            <a:xfrm rot="5400000" flipH="1">
              <a:off x="148069" y="171853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9" name="Oval 106"/>
            <p:cNvSpPr>
              <a:spLocks noChangeArrowheads="1"/>
            </p:cNvSpPr>
            <p:nvPr/>
          </p:nvSpPr>
          <p:spPr bwMode="auto">
            <a:xfrm rot="5400000" flipH="1">
              <a:off x="719776" y="153489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0" name="Oval 107"/>
            <p:cNvSpPr>
              <a:spLocks noChangeArrowheads="1"/>
            </p:cNvSpPr>
            <p:nvPr/>
          </p:nvSpPr>
          <p:spPr bwMode="auto">
            <a:xfrm rot="5400000" flipH="1">
              <a:off x="803780" y="1132597"/>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 name="Oval 108"/>
            <p:cNvSpPr>
              <a:spLocks noChangeArrowheads="1"/>
            </p:cNvSpPr>
            <p:nvPr/>
          </p:nvSpPr>
          <p:spPr bwMode="auto">
            <a:xfrm rot="5400000" flipH="1">
              <a:off x="1060021" y="1026283"/>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2" name="Oval 109"/>
            <p:cNvSpPr>
              <a:spLocks noChangeArrowheads="1"/>
            </p:cNvSpPr>
            <p:nvPr/>
          </p:nvSpPr>
          <p:spPr bwMode="auto">
            <a:xfrm rot="5400000" flipH="1">
              <a:off x="447823" y="102145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3" name="Oval 110"/>
            <p:cNvSpPr>
              <a:spLocks noChangeArrowheads="1"/>
            </p:cNvSpPr>
            <p:nvPr/>
          </p:nvSpPr>
          <p:spPr bwMode="auto">
            <a:xfrm rot="5400000" flipH="1">
              <a:off x="874186" y="649654"/>
              <a:ext cx="22350" cy="3021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4" name="Oval 111"/>
            <p:cNvSpPr>
              <a:spLocks noChangeArrowheads="1"/>
            </p:cNvSpPr>
            <p:nvPr/>
          </p:nvSpPr>
          <p:spPr bwMode="auto">
            <a:xfrm rot="5400000" flipH="1">
              <a:off x="640608" y="25248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46" name="矩形 45"/>
          <p:cNvSpPr/>
          <p:nvPr/>
        </p:nvSpPr>
        <p:spPr>
          <a:xfrm>
            <a:off x="870127" y="256375"/>
            <a:ext cx="3775393" cy="523220"/>
          </a:xfrm>
          <a:prstGeom prst="rect">
            <a:avLst/>
          </a:prstGeom>
        </p:spPr>
        <p:txBody>
          <a:bodyPr wrap="none">
            <a:spAutoFit/>
          </a:bodyPr>
          <a:lstStyle/>
          <a:p>
            <a:r>
              <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二、请在此处添加标题</a:t>
            </a:r>
          </a:p>
        </p:txBody>
      </p:sp>
      <p:sp>
        <p:nvSpPr>
          <p:cNvPr id="135" name="Rectangle 38"/>
          <p:cNvSpPr/>
          <p:nvPr/>
        </p:nvSpPr>
        <p:spPr>
          <a:xfrm>
            <a:off x="609600" y="3835400"/>
            <a:ext cx="5080000" cy="914400"/>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136" name="Straight Connector 2"/>
          <p:cNvCxnSpPr/>
          <p:nvPr/>
        </p:nvCxnSpPr>
        <p:spPr>
          <a:xfrm>
            <a:off x="6101193" y="1498600"/>
            <a:ext cx="0" cy="47752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7" name="Text Box 10"/>
          <p:cNvSpPr txBox="1">
            <a:spLocks noChangeArrowheads="1"/>
          </p:cNvSpPr>
          <p:nvPr/>
        </p:nvSpPr>
        <p:spPr bwMode="auto">
          <a:xfrm>
            <a:off x="508000" y="4949369"/>
            <a:ext cx="2438400" cy="1292662"/>
          </a:xfrm>
          <a:prstGeom prst="rect">
            <a:avLst/>
          </a:prstGeom>
          <a:noFill/>
          <a:ln w="9525">
            <a:noFill/>
            <a:miter lim="800000"/>
          </a:ln>
        </p:spPr>
        <p:txBody>
          <a:bodyPr wrap="square" lIns="60960" tIns="30480" rIns="60960" bIns="30480">
            <a:spAutoFit/>
          </a:bodyPr>
          <a:lstStyle/>
          <a:p>
            <a:pPr>
              <a:spcBef>
                <a:spcPct val="20000"/>
              </a:spcBef>
            </a:pPr>
            <a:r>
              <a:rPr lang="zh-CN" altLang="en-US" sz="1600" dirty="0">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单击此处可编辑内容，根据您的需要自由拉伸文本框大小单击此处可编辑内容，根据您的需要自由拉伸文本框大小</a:t>
            </a:r>
            <a:endParaRPr lang="en-US" altLang="zh-CN" sz="1600" dirty="0">
              <a:latin typeface="Arial" panose="020B0604020202020204" pitchFamily="34" charset="0"/>
              <a:ea typeface="微软雅黑" panose="020B0503020204020204" pitchFamily="34" charset="-122"/>
              <a:sym typeface="Arial" panose="020B0604020202020204" pitchFamily="34" charset="0"/>
            </a:endParaRPr>
          </a:p>
        </p:txBody>
      </p:sp>
      <p:sp>
        <p:nvSpPr>
          <p:cNvPr id="149" name="Text Box 10"/>
          <p:cNvSpPr txBox="1">
            <a:spLocks noChangeArrowheads="1"/>
          </p:cNvSpPr>
          <p:nvPr/>
        </p:nvSpPr>
        <p:spPr bwMode="auto">
          <a:xfrm>
            <a:off x="3372425" y="4949369"/>
            <a:ext cx="2438400" cy="1292662"/>
          </a:xfrm>
          <a:prstGeom prst="rect">
            <a:avLst/>
          </a:prstGeom>
          <a:noFill/>
          <a:ln w="9525">
            <a:noFill/>
            <a:miter lim="800000"/>
          </a:ln>
        </p:spPr>
        <p:txBody>
          <a:bodyPr wrap="square" lIns="60960" tIns="30480" rIns="60960" bIns="30480">
            <a:spAutoFit/>
          </a:bodyPr>
          <a:lstStyle/>
          <a:p>
            <a:pPr>
              <a:spcBef>
                <a:spcPct val="20000"/>
              </a:spcBef>
            </a:pPr>
            <a:r>
              <a:rPr lang="zh-CN" altLang="en-US" sz="1600" dirty="0">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单击此处可编辑内容，根据您的需要自由拉伸文本框大小单击此处可编辑内容，根据您的需要自由拉伸文本框大小</a:t>
            </a:r>
            <a:endParaRPr lang="en-US" altLang="zh-CN" sz="1600" dirty="0">
              <a:latin typeface="Arial" panose="020B0604020202020204" pitchFamily="34" charset="0"/>
              <a:ea typeface="微软雅黑" panose="020B0503020204020204" pitchFamily="34" charset="-122"/>
              <a:sym typeface="Arial" panose="020B0604020202020204" pitchFamily="34" charset="0"/>
            </a:endParaRPr>
          </a:p>
        </p:txBody>
      </p:sp>
      <p:grpSp>
        <p:nvGrpSpPr>
          <p:cNvPr id="151" name="Group 7"/>
          <p:cNvGrpSpPr/>
          <p:nvPr/>
        </p:nvGrpSpPr>
        <p:grpSpPr>
          <a:xfrm flipH="1">
            <a:off x="1828800" y="3987809"/>
            <a:ext cx="236752" cy="615911"/>
            <a:chOff x="7858105" y="406909"/>
            <a:chExt cx="211138" cy="549275"/>
          </a:xfrm>
          <a:solidFill>
            <a:schemeClr val="bg1"/>
          </a:solidFill>
        </p:grpSpPr>
        <p:sp>
          <p:nvSpPr>
            <p:cNvPr id="152" name="Oval 76"/>
            <p:cNvSpPr>
              <a:spLocks noChangeArrowheads="1"/>
            </p:cNvSpPr>
            <p:nvPr/>
          </p:nvSpPr>
          <p:spPr bwMode="auto">
            <a:xfrm>
              <a:off x="7918430" y="406909"/>
              <a:ext cx="92075" cy="92075"/>
            </a:xfrm>
            <a:prstGeom prst="ellipse">
              <a:avLst/>
            </a:prstGeom>
            <a:grpFill/>
            <a:ln w="9525">
              <a:noFill/>
              <a:round/>
            </a:ln>
          </p:spPr>
          <p:txBody>
            <a:bodyPr vert="horz" wrap="square" lIns="121920" tIns="60960" rIns="121920" bIns="60960" numCol="1" anchor="t" anchorCtr="0" compatLnSpc="1"/>
            <a:lstStyle/>
            <a:p>
              <a:endParaRPr lang="en-US" sz="2400"/>
            </a:p>
          </p:txBody>
        </p:sp>
        <p:sp>
          <p:nvSpPr>
            <p:cNvPr id="153" name="Freeform 77"/>
            <p:cNvSpPr/>
            <p:nvPr/>
          </p:nvSpPr>
          <p:spPr bwMode="auto">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ln>
          </p:spPr>
          <p:txBody>
            <a:bodyPr vert="horz" wrap="square" lIns="121920" tIns="60960" rIns="121920" bIns="60960" numCol="1" anchor="t" anchorCtr="0" compatLnSpc="1"/>
            <a:lstStyle/>
            <a:p>
              <a:endParaRPr lang="en-US" sz="2400"/>
            </a:p>
          </p:txBody>
        </p:sp>
      </p:grpSp>
      <p:grpSp>
        <p:nvGrpSpPr>
          <p:cNvPr id="154" name="Group 10"/>
          <p:cNvGrpSpPr/>
          <p:nvPr/>
        </p:nvGrpSpPr>
        <p:grpSpPr>
          <a:xfrm flipH="1">
            <a:off x="3767279" y="3987809"/>
            <a:ext cx="236752" cy="615911"/>
            <a:chOff x="7858105" y="406909"/>
            <a:chExt cx="211138" cy="549275"/>
          </a:xfrm>
          <a:solidFill>
            <a:schemeClr val="accent5">
              <a:lumMod val="60000"/>
              <a:lumOff val="40000"/>
            </a:schemeClr>
          </a:solidFill>
        </p:grpSpPr>
        <p:sp>
          <p:nvSpPr>
            <p:cNvPr id="155" name="Oval 76"/>
            <p:cNvSpPr>
              <a:spLocks noChangeArrowheads="1"/>
            </p:cNvSpPr>
            <p:nvPr/>
          </p:nvSpPr>
          <p:spPr bwMode="auto">
            <a:xfrm>
              <a:off x="7918430" y="406909"/>
              <a:ext cx="92075" cy="92075"/>
            </a:xfrm>
            <a:prstGeom prst="ellipse">
              <a:avLst/>
            </a:prstGeom>
            <a:grpFill/>
            <a:ln w="9525">
              <a:noFill/>
              <a:round/>
            </a:ln>
          </p:spPr>
          <p:txBody>
            <a:bodyPr vert="horz" wrap="square" lIns="121920" tIns="60960" rIns="121920" bIns="60960" numCol="1" anchor="t" anchorCtr="0" compatLnSpc="1"/>
            <a:lstStyle/>
            <a:p>
              <a:endParaRPr lang="en-US" sz="2400"/>
            </a:p>
          </p:txBody>
        </p:sp>
        <p:sp>
          <p:nvSpPr>
            <p:cNvPr id="156" name="Freeform 77"/>
            <p:cNvSpPr/>
            <p:nvPr/>
          </p:nvSpPr>
          <p:spPr bwMode="auto">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ln>
          </p:spPr>
          <p:txBody>
            <a:bodyPr vert="horz" wrap="square" lIns="121920" tIns="60960" rIns="121920" bIns="60960" numCol="1" anchor="t" anchorCtr="0" compatLnSpc="1"/>
            <a:lstStyle/>
            <a:p>
              <a:endParaRPr lang="en-US" sz="2400"/>
            </a:p>
          </p:txBody>
        </p:sp>
      </p:grpSp>
      <p:grpSp>
        <p:nvGrpSpPr>
          <p:cNvPr id="157" name="Group 13"/>
          <p:cNvGrpSpPr/>
          <p:nvPr/>
        </p:nvGrpSpPr>
        <p:grpSpPr>
          <a:xfrm flipH="1">
            <a:off x="2608820" y="3987809"/>
            <a:ext cx="236752" cy="615911"/>
            <a:chOff x="7858105" y="406909"/>
            <a:chExt cx="211138" cy="549275"/>
          </a:xfrm>
          <a:solidFill>
            <a:schemeClr val="bg1"/>
          </a:solidFill>
        </p:grpSpPr>
        <p:sp>
          <p:nvSpPr>
            <p:cNvPr id="158" name="Oval 76"/>
            <p:cNvSpPr>
              <a:spLocks noChangeArrowheads="1"/>
            </p:cNvSpPr>
            <p:nvPr/>
          </p:nvSpPr>
          <p:spPr bwMode="auto">
            <a:xfrm>
              <a:off x="7918430" y="406909"/>
              <a:ext cx="92075" cy="92075"/>
            </a:xfrm>
            <a:prstGeom prst="ellipse">
              <a:avLst/>
            </a:prstGeom>
            <a:grpFill/>
            <a:ln w="9525">
              <a:noFill/>
              <a:round/>
            </a:ln>
          </p:spPr>
          <p:txBody>
            <a:bodyPr vert="horz" wrap="square" lIns="121920" tIns="60960" rIns="121920" bIns="60960" numCol="1" anchor="t" anchorCtr="0" compatLnSpc="1"/>
            <a:lstStyle/>
            <a:p>
              <a:endParaRPr lang="en-US" sz="2400"/>
            </a:p>
          </p:txBody>
        </p:sp>
        <p:sp>
          <p:nvSpPr>
            <p:cNvPr id="159" name="Freeform 77"/>
            <p:cNvSpPr/>
            <p:nvPr/>
          </p:nvSpPr>
          <p:spPr bwMode="auto">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ln>
          </p:spPr>
          <p:txBody>
            <a:bodyPr vert="horz" wrap="square" lIns="121920" tIns="60960" rIns="121920" bIns="60960" numCol="1" anchor="t" anchorCtr="0" compatLnSpc="1"/>
            <a:lstStyle/>
            <a:p>
              <a:endParaRPr lang="en-US" sz="2400"/>
            </a:p>
          </p:txBody>
        </p:sp>
      </p:grpSp>
      <p:grpSp>
        <p:nvGrpSpPr>
          <p:cNvPr id="160" name="Group 16"/>
          <p:cNvGrpSpPr/>
          <p:nvPr/>
        </p:nvGrpSpPr>
        <p:grpSpPr>
          <a:xfrm flipH="1">
            <a:off x="3373393" y="3987809"/>
            <a:ext cx="236752" cy="615911"/>
            <a:chOff x="7858105" y="406909"/>
            <a:chExt cx="211138" cy="549275"/>
          </a:xfrm>
          <a:solidFill>
            <a:schemeClr val="bg1"/>
          </a:solidFill>
        </p:grpSpPr>
        <p:sp>
          <p:nvSpPr>
            <p:cNvPr id="161" name="Oval 76"/>
            <p:cNvSpPr>
              <a:spLocks noChangeArrowheads="1"/>
            </p:cNvSpPr>
            <p:nvPr/>
          </p:nvSpPr>
          <p:spPr bwMode="auto">
            <a:xfrm>
              <a:off x="7918430" y="406909"/>
              <a:ext cx="92075" cy="92075"/>
            </a:xfrm>
            <a:prstGeom prst="ellipse">
              <a:avLst/>
            </a:prstGeom>
            <a:grpFill/>
            <a:ln w="9525">
              <a:noFill/>
              <a:round/>
            </a:ln>
          </p:spPr>
          <p:txBody>
            <a:bodyPr vert="horz" wrap="square" lIns="121920" tIns="60960" rIns="121920" bIns="60960" numCol="1" anchor="t" anchorCtr="0" compatLnSpc="1"/>
            <a:lstStyle/>
            <a:p>
              <a:endParaRPr lang="en-US" sz="2400"/>
            </a:p>
          </p:txBody>
        </p:sp>
        <p:sp>
          <p:nvSpPr>
            <p:cNvPr id="162" name="Freeform 77"/>
            <p:cNvSpPr/>
            <p:nvPr/>
          </p:nvSpPr>
          <p:spPr bwMode="auto">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ln>
          </p:spPr>
          <p:txBody>
            <a:bodyPr vert="horz" wrap="square" lIns="121920" tIns="60960" rIns="121920" bIns="60960" numCol="1" anchor="t" anchorCtr="0" compatLnSpc="1"/>
            <a:lstStyle/>
            <a:p>
              <a:endParaRPr lang="en-US" sz="2400"/>
            </a:p>
          </p:txBody>
        </p:sp>
      </p:grpSp>
      <p:grpSp>
        <p:nvGrpSpPr>
          <p:cNvPr id="163" name="Group 19"/>
          <p:cNvGrpSpPr/>
          <p:nvPr/>
        </p:nvGrpSpPr>
        <p:grpSpPr>
          <a:xfrm flipH="1">
            <a:off x="2989167" y="3987809"/>
            <a:ext cx="236752" cy="615911"/>
            <a:chOff x="7858105" y="406909"/>
            <a:chExt cx="211138" cy="549275"/>
          </a:xfrm>
          <a:solidFill>
            <a:schemeClr val="bg1"/>
          </a:solidFill>
        </p:grpSpPr>
        <p:sp>
          <p:nvSpPr>
            <p:cNvPr id="164" name="Oval 76"/>
            <p:cNvSpPr>
              <a:spLocks noChangeArrowheads="1"/>
            </p:cNvSpPr>
            <p:nvPr/>
          </p:nvSpPr>
          <p:spPr bwMode="auto">
            <a:xfrm>
              <a:off x="7918430" y="406909"/>
              <a:ext cx="92075" cy="92075"/>
            </a:xfrm>
            <a:prstGeom prst="ellipse">
              <a:avLst/>
            </a:prstGeom>
            <a:grpFill/>
            <a:ln w="9525">
              <a:noFill/>
              <a:round/>
            </a:ln>
          </p:spPr>
          <p:txBody>
            <a:bodyPr vert="horz" wrap="square" lIns="121920" tIns="60960" rIns="121920" bIns="60960" numCol="1" anchor="t" anchorCtr="0" compatLnSpc="1"/>
            <a:lstStyle/>
            <a:p>
              <a:endParaRPr lang="en-US" sz="2400"/>
            </a:p>
          </p:txBody>
        </p:sp>
        <p:sp>
          <p:nvSpPr>
            <p:cNvPr id="165" name="Freeform 77"/>
            <p:cNvSpPr/>
            <p:nvPr/>
          </p:nvSpPr>
          <p:spPr bwMode="auto">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ln>
          </p:spPr>
          <p:txBody>
            <a:bodyPr vert="horz" wrap="square" lIns="121920" tIns="60960" rIns="121920" bIns="60960" numCol="1" anchor="t" anchorCtr="0" compatLnSpc="1"/>
            <a:lstStyle/>
            <a:p>
              <a:endParaRPr lang="en-US" sz="2400"/>
            </a:p>
          </p:txBody>
        </p:sp>
      </p:grpSp>
      <p:grpSp>
        <p:nvGrpSpPr>
          <p:cNvPr id="166" name="Group 22"/>
          <p:cNvGrpSpPr/>
          <p:nvPr/>
        </p:nvGrpSpPr>
        <p:grpSpPr>
          <a:xfrm flipH="1">
            <a:off x="2222689" y="3987809"/>
            <a:ext cx="236752" cy="615911"/>
            <a:chOff x="7858105" y="406909"/>
            <a:chExt cx="211138" cy="549275"/>
          </a:xfrm>
          <a:solidFill>
            <a:schemeClr val="bg1"/>
          </a:solidFill>
        </p:grpSpPr>
        <p:sp>
          <p:nvSpPr>
            <p:cNvPr id="167" name="Oval 76"/>
            <p:cNvSpPr>
              <a:spLocks noChangeArrowheads="1"/>
            </p:cNvSpPr>
            <p:nvPr/>
          </p:nvSpPr>
          <p:spPr bwMode="auto">
            <a:xfrm>
              <a:off x="7918430" y="406909"/>
              <a:ext cx="92075" cy="92075"/>
            </a:xfrm>
            <a:prstGeom prst="ellipse">
              <a:avLst/>
            </a:prstGeom>
            <a:grpFill/>
            <a:ln w="9525">
              <a:noFill/>
              <a:round/>
            </a:ln>
          </p:spPr>
          <p:txBody>
            <a:bodyPr vert="horz" wrap="square" lIns="121920" tIns="60960" rIns="121920" bIns="60960" numCol="1" anchor="t" anchorCtr="0" compatLnSpc="1"/>
            <a:lstStyle/>
            <a:p>
              <a:endParaRPr lang="en-US" sz="2400"/>
            </a:p>
          </p:txBody>
        </p:sp>
        <p:sp>
          <p:nvSpPr>
            <p:cNvPr id="168" name="Freeform 77"/>
            <p:cNvSpPr/>
            <p:nvPr/>
          </p:nvSpPr>
          <p:spPr bwMode="auto">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ln>
          </p:spPr>
          <p:txBody>
            <a:bodyPr vert="horz" wrap="square" lIns="121920" tIns="60960" rIns="121920" bIns="60960" numCol="1" anchor="t" anchorCtr="0" compatLnSpc="1"/>
            <a:lstStyle/>
            <a:p>
              <a:endParaRPr lang="en-US" sz="2400"/>
            </a:p>
          </p:txBody>
        </p:sp>
      </p:grpSp>
      <p:grpSp>
        <p:nvGrpSpPr>
          <p:cNvPr id="169" name="Group 25"/>
          <p:cNvGrpSpPr/>
          <p:nvPr/>
        </p:nvGrpSpPr>
        <p:grpSpPr>
          <a:xfrm flipH="1">
            <a:off x="4150301" y="3989605"/>
            <a:ext cx="236752" cy="615911"/>
            <a:chOff x="7858105" y="406909"/>
            <a:chExt cx="211138" cy="549275"/>
          </a:xfrm>
          <a:solidFill>
            <a:schemeClr val="accent5">
              <a:lumMod val="60000"/>
              <a:lumOff val="40000"/>
            </a:schemeClr>
          </a:solidFill>
        </p:grpSpPr>
        <p:sp>
          <p:nvSpPr>
            <p:cNvPr id="170" name="Oval 76"/>
            <p:cNvSpPr>
              <a:spLocks noChangeArrowheads="1"/>
            </p:cNvSpPr>
            <p:nvPr/>
          </p:nvSpPr>
          <p:spPr bwMode="auto">
            <a:xfrm>
              <a:off x="7918430" y="406909"/>
              <a:ext cx="92075" cy="92075"/>
            </a:xfrm>
            <a:prstGeom prst="ellipse">
              <a:avLst/>
            </a:prstGeom>
            <a:grpFill/>
            <a:ln w="9525">
              <a:noFill/>
              <a:round/>
            </a:ln>
          </p:spPr>
          <p:txBody>
            <a:bodyPr vert="horz" wrap="square" lIns="121920" tIns="60960" rIns="121920" bIns="60960" numCol="1" anchor="t" anchorCtr="0" compatLnSpc="1"/>
            <a:lstStyle/>
            <a:p>
              <a:endParaRPr lang="en-US" sz="2400"/>
            </a:p>
          </p:txBody>
        </p:sp>
        <p:sp>
          <p:nvSpPr>
            <p:cNvPr id="171" name="Freeform 77"/>
            <p:cNvSpPr/>
            <p:nvPr/>
          </p:nvSpPr>
          <p:spPr bwMode="auto">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ln>
          </p:spPr>
          <p:txBody>
            <a:bodyPr vert="horz" wrap="square" lIns="121920" tIns="60960" rIns="121920" bIns="60960" numCol="1" anchor="t" anchorCtr="0" compatLnSpc="1"/>
            <a:lstStyle/>
            <a:p>
              <a:endParaRPr lang="en-US" sz="2400"/>
            </a:p>
          </p:txBody>
        </p:sp>
      </p:grpSp>
      <p:grpSp>
        <p:nvGrpSpPr>
          <p:cNvPr id="172" name="Group 28"/>
          <p:cNvGrpSpPr/>
          <p:nvPr/>
        </p:nvGrpSpPr>
        <p:grpSpPr>
          <a:xfrm flipH="1">
            <a:off x="4930317" y="3989605"/>
            <a:ext cx="236752" cy="615911"/>
            <a:chOff x="7858105" y="406909"/>
            <a:chExt cx="211138" cy="549275"/>
          </a:xfrm>
          <a:solidFill>
            <a:schemeClr val="accent5">
              <a:lumMod val="60000"/>
              <a:lumOff val="40000"/>
            </a:schemeClr>
          </a:solidFill>
        </p:grpSpPr>
        <p:sp>
          <p:nvSpPr>
            <p:cNvPr id="173" name="Oval 76"/>
            <p:cNvSpPr>
              <a:spLocks noChangeArrowheads="1"/>
            </p:cNvSpPr>
            <p:nvPr/>
          </p:nvSpPr>
          <p:spPr bwMode="auto">
            <a:xfrm>
              <a:off x="7918430" y="406909"/>
              <a:ext cx="92075" cy="92075"/>
            </a:xfrm>
            <a:prstGeom prst="ellipse">
              <a:avLst/>
            </a:prstGeom>
            <a:grpFill/>
            <a:ln w="9525">
              <a:noFill/>
              <a:round/>
            </a:ln>
          </p:spPr>
          <p:txBody>
            <a:bodyPr vert="horz" wrap="square" lIns="121920" tIns="60960" rIns="121920" bIns="60960" numCol="1" anchor="t" anchorCtr="0" compatLnSpc="1"/>
            <a:lstStyle/>
            <a:p>
              <a:endParaRPr lang="en-US" sz="2400"/>
            </a:p>
          </p:txBody>
        </p:sp>
        <p:sp>
          <p:nvSpPr>
            <p:cNvPr id="174" name="Freeform 77"/>
            <p:cNvSpPr/>
            <p:nvPr/>
          </p:nvSpPr>
          <p:spPr bwMode="auto">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ln>
          </p:spPr>
          <p:txBody>
            <a:bodyPr vert="horz" wrap="square" lIns="121920" tIns="60960" rIns="121920" bIns="60960" numCol="1" anchor="t" anchorCtr="0" compatLnSpc="1"/>
            <a:lstStyle/>
            <a:p>
              <a:endParaRPr lang="en-US" sz="2400"/>
            </a:p>
          </p:txBody>
        </p:sp>
      </p:grpSp>
      <p:grpSp>
        <p:nvGrpSpPr>
          <p:cNvPr id="175" name="Group 31"/>
          <p:cNvGrpSpPr/>
          <p:nvPr/>
        </p:nvGrpSpPr>
        <p:grpSpPr>
          <a:xfrm flipH="1">
            <a:off x="5310664" y="3989605"/>
            <a:ext cx="236752" cy="615911"/>
            <a:chOff x="7858105" y="406909"/>
            <a:chExt cx="211138" cy="549275"/>
          </a:xfrm>
          <a:solidFill>
            <a:schemeClr val="accent5">
              <a:lumMod val="60000"/>
              <a:lumOff val="40000"/>
            </a:schemeClr>
          </a:solidFill>
        </p:grpSpPr>
        <p:sp>
          <p:nvSpPr>
            <p:cNvPr id="176" name="Oval 76"/>
            <p:cNvSpPr>
              <a:spLocks noChangeArrowheads="1"/>
            </p:cNvSpPr>
            <p:nvPr/>
          </p:nvSpPr>
          <p:spPr bwMode="auto">
            <a:xfrm>
              <a:off x="7918430" y="406909"/>
              <a:ext cx="92075" cy="92075"/>
            </a:xfrm>
            <a:prstGeom prst="ellipse">
              <a:avLst/>
            </a:prstGeom>
            <a:grpFill/>
            <a:ln w="9525">
              <a:noFill/>
              <a:round/>
            </a:ln>
          </p:spPr>
          <p:txBody>
            <a:bodyPr vert="horz" wrap="square" lIns="121920" tIns="60960" rIns="121920" bIns="60960" numCol="1" anchor="t" anchorCtr="0" compatLnSpc="1"/>
            <a:lstStyle/>
            <a:p>
              <a:endParaRPr lang="en-US" sz="2400"/>
            </a:p>
          </p:txBody>
        </p:sp>
        <p:sp>
          <p:nvSpPr>
            <p:cNvPr id="177" name="Freeform 77"/>
            <p:cNvSpPr/>
            <p:nvPr/>
          </p:nvSpPr>
          <p:spPr bwMode="auto">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ln>
          </p:spPr>
          <p:txBody>
            <a:bodyPr vert="horz" wrap="square" lIns="121920" tIns="60960" rIns="121920" bIns="60960" numCol="1" anchor="t" anchorCtr="0" compatLnSpc="1"/>
            <a:lstStyle/>
            <a:p>
              <a:endParaRPr lang="en-US" sz="2400"/>
            </a:p>
          </p:txBody>
        </p:sp>
      </p:grpSp>
      <p:grpSp>
        <p:nvGrpSpPr>
          <p:cNvPr id="178" name="Group 34"/>
          <p:cNvGrpSpPr/>
          <p:nvPr/>
        </p:nvGrpSpPr>
        <p:grpSpPr>
          <a:xfrm flipH="1">
            <a:off x="4544187" y="3989605"/>
            <a:ext cx="236752" cy="615911"/>
            <a:chOff x="7858105" y="406909"/>
            <a:chExt cx="211138" cy="549275"/>
          </a:xfrm>
          <a:solidFill>
            <a:schemeClr val="accent5">
              <a:lumMod val="60000"/>
              <a:lumOff val="40000"/>
            </a:schemeClr>
          </a:solidFill>
        </p:grpSpPr>
        <p:sp>
          <p:nvSpPr>
            <p:cNvPr id="179" name="Oval 76"/>
            <p:cNvSpPr>
              <a:spLocks noChangeArrowheads="1"/>
            </p:cNvSpPr>
            <p:nvPr/>
          </p:nvSpPr>
          <p:spPr bwMode="auto">
            <a:xfrm>
              <a:off x="7918430" y="406909"/>
              <a:ext cx="92075" cy="92075"/>
            </a:xfrm>
            <a:prstGeom prst="ellipse">
              <a:avLst/>
            </a:prstGeom>
            <a:grpFill/>
            <a:ln w="9525">
              <a:noFill/>
              <a:round/>
            </a:ln>
          </p:spPr>
          <p:txBody>
            <a:bodyPr vert="horz" wrap="square" lIns="121920" tIns="60960" rIns="121920" bIns="60960" numCol="1" anchor="t" anchorCtr="0" compatLnSpc="1"/>
            <a:lstStyle/>
            <a:p>
              <a:endParaRPr lang="en-US" sz="2400"/>
            </a:p>
          </p:txBody>
        </p:sp>
        <p:sp>
          <p:nvSpPr>
            <p:cNvPr id="180" name="Freeform 77"/>
            <p:cNvSpPr/>
            <p:nvPr/>
          </p:nvSpPr>
          <p:spPr bwMode="auto">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ln>
          </p:spPr>
          <p:txBody>
            <a:bodyPr vert="horz" wrap="square" lIns="121920" tIns="60960" rIns="121920" bIns="60960" numCol="1" anchor="t" anchorCtr="0" compatLnSpc="1"/>
            <a:lstStyle/>
            <a:p>
              <a:endParaRPr lang="en-US" sz="2400"/>
            </a:p>
          </p:txBody>
        </p:sp>
      </p:grpSp>
      <p:sp>
        <p:nvSpPr>
          <p:cNvPr id="181" name="Text Box 10"/>
          <p:cNvSpPr txBox="1">
            <a:spLocks noChangeArrowheads="1"/>
          </p:cNvSpPr>
          <p:nvPr/>
        </p:nvSpPr>
        <p:spPr bwMode="auto">
          <a:xfrm>
            <a:off x="711200" y="4038601"/>
            <a:ext cx="1016000" cy="553998"/>
          </a:xfrm>
          <a:prstGeom prst="rect">
            <a:avLst/>
          </a:prstGeom>
          <a:noFill/>
          <a:ln w="9525">
            <a:noFill/>
            <a:miter lim="800000"/>
          </a:ln>
        </p:spPr>
        <p:txBody>
          <a:bodyPr wrap="square" lIns="60960" tIns="30480" rIns="60960" bIns="30480">
            <a:spAutoFit/>
          </a:bodyPr>
          <a:lstStyle/>
          <a:p>
            <a:pPr algn="ctr" defTabSz="1450340"/>
            <a:r>
              <a:rPr lang="en-US"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50%</a:t>
            </a:r>
            <a:endParaRPr lang="en-US" sz="2135"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2" name="Rectangle 40"/>
          <p:cNvSpPr/>
          <p:nvPr/>
        </p:nvSpPr>
        <p:spPr>
          <a:xfrm>
            <a:off x="6604000" y="3835400"/>
            <a:ext cx="5080000" cy="914400"/>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3" name="Text Box 10"/>
          <p:cNvSpPr txBox="1">
            <a:spLocks noChangeArrowheads="1"/>
          </p:cNvSpPr>
          <p:nvPr/>
        </p:nvSpPr>
        <p:spPr bwMode="auto">
          <a:xfrm>
            <a:off x="6502400" y="4949369"/>
            <a:ext cx="2438400" cy="1292662"/>
          </a:xfrm>
          <a:prstGeom prst="rect">
            <a:avLst/>
          </a:prstGeom>
          <a:noFill/>
          <a:ln w="9525">
            <a:noFill/>
            <a:miter lim="800000"/>
          </a:ln>
        </p:spPr>
        <p:txBody>
          <a:bodyPr wrap="square" lIns="60960" tIns="30480" rIns="60960" bIns="30480">
            <a:spAutoFit/>
          </a:bodyPr>
          <a:lstStyle/>
          <a:p>
            <a:pPr>
              <a:spcBef>
                <a:spcPct val="20000"/>
              </a:spcBef>
            </a:pPr>
            <a:r>
              <a:rPr lang="zh-CN" altLang="en-US" sz="1600" dirty="0">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单击此处可编辑内容，根据您的需要自由拉伸文本框大小单击此处可编辑内容，根据您的需要自由拉伸文本框大小</a:t>
            </a:r>
            <a:endParaRPr lang="en-US" altLang="zh-CN" sz="1600" dirty="0">
              <a:latin typeface="Arial" panose="020B0604020202020204" pitchFamily="34" charset="0"/>
              <a:ea typeface="微软雅黑" panose="020B0503020204020204" pitchFamily="34" charset="-122"/>
              <a:sym typeface="Arial" panose="020B0604020202020204" pitchFamily="34" charset="0"/>
            </a:endParaRPr>
          </a:p>
        </p:txBody>
      </p:sp>
      <p:sp>
        <p:nvSpPr>
          <p:cNvPr id="184" name="Text Box 10"/>
          <p:cNvSpPr txBox="1">
            <a:spLocks noChangeArrowheads="1"/>
          </p:cNvSpPr>
          <p:nvPr/>
        </p:nvSpPr>
        <p:spPr bwMode="auto">
          <a:xfrm>
            <a:off x="9342006" y="4949369"/>
            <a:ext cx="2438400" cy="1292662"/>
          </a:xfrm>
          <a:prstGeom prst="rect">
            <a:avLst/>
          </a:prstGeom>
          <a:noFill/>
          <a:ln w="9525">
            <a:noFill/>
            <a:miter lim="800000"/>
          </a:ln>
        </p:spPr>
        <p:txBody>
          <a:bodyPr wrap="square" lIns="60960" tIns="30480" rIns="60960" bIns="30480">
            <a:spAutoFit/>
          </a:bodyPr>
          <a:lstStyle/>
          <a:p>
            <a:pPr>
              <a:spcBef>
                <a:spcPct val="20000"/>
              </a:spcBef>
            </a:pPr>
            <a:r>
              <a:rPr lang="zh-CN" altLang="en-US" sz="1600" dirty="0">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单击此处可编辑内容，根据您的需要自由拉伸文本框大小单击此处可编辑内容，根据您的需要自由拉伸文本框大小</a:t>
            </a:r>
            <a:endParaRPr lang="en-US" altLang="zh-CN" sz="1600" dirty="0">
              <a:latin typeface="Arial" panose="020B0604020202020204" pitchFamily="34" charset="0"/>
              <a:ea typeface="微软雅黑" panose="020B0503020204020204" pitchFamily="34" charset="-122"/>
              <a:sym typeface="Arial" panose="020B0604020202020204" pitchFamily="34" charset="0"/>
            </a:endParaRPr>
          </a:p>
        </p:txBody>
      </p:sp>
      <p:grpSp>
        <p:nvGrpSpPr>
          <p:cNvPr id="185" name="Group 43"/>
          <p:cNvGrpSpPr/>
          <p:nvPr/>
        </p:nvGrpSpPr>
        <p:grpSpPr>
          <a:xfrm flipH="1">
            <a:off x="7823200" y="3987809"/>
            <a:ext cx="236752" cy="615911"/>
            <a:chOff x="7858105" y="406909"/>
            <a:chExt cx="211138" cy="549275"/>
          </a:xfrm>
          <a:solidFill>
            <a:schemeClr val="bg1"/>
          </a:solidFill>
        </p:grpSpPr>
        <p:sp>
          <p:nvSpPr>
            <p:cNvPr id="186" name="Oval 76"/>
            <p:cNvSpPr>
              <a:spLocks noChangeArrowheads="1"/>
            </p:cNvSpPr>
            <p:nvPr/>
          </p:nvSpPr>
          <p:spPr bwMode="auto">
            <a:xfrm>
              <a:off x="7918430" y="406909"/>
              <a:ext cx="92075" cy="92075"/>
            </a:xfrm>
            <a:prstGeom prst="ellipse">
              <a:avLst/>
            </a:prstGeom>
            <a:grpFill/>
            <a:ln w="9525">
              <a:noFill/>
              <a:round/>
            </a:ln>
          </p:spPr>
          <p:txBody>
            <a:bodyPr vert="horz" wrap="square" lIns="121920" tIns="60960" rIns="121920" bIns="60960" numCol="1" anchor="t" anchorCtr="0" compatLnSpc="1"/>
            <a:lstStyle/>
            <a:p>
              <a:endParaRPr lang="en-US" sz="2400"/>
            </a:p>
          </p:txBody>
        </p:sp>
        <p:sp>
          <p:nvSpPr>
            <p:cNvPr id="187" name="Freeform 77"/>
            <p:cNvSpPr/>
            <p:nvPr/>
          </p:nvSpPr>
          <p:spPr bwMode="auto">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ln>
          </p:spPr>
          <p:txBody>
            <a:bodyPr vert="horz" wrap="square" lIns="121920" tIns="60960" rIns="121920" bIns="60960" numCol="1" anchor="t" anchorCtr="0" compatLnSpc="1"/>
            <a:lstStyle/>
            <a:p>
              <a:endParaRPr lang="en-US" sz="2400"/>
            </a:p>
          </p:txBody>
        </p:sp>
      </p:grpSp>
      <p:grpSp>
        <p:nvGrpSpPr>
          <p:cNvPr id="188" name="Group 46"/>
          <p:cNvGrpSpPr/>
          <p:nvPr/>
        </p:nvGrpSpPr>
        <p:grpSpPr>
          <a:xfrm flipH="1">
            <a:off x="9761679" y="3987809"/>
            <a:ext cx="236752" cy="615911"/>
            <a:chOff x="7858105" y="406909"/>
            <a:chExt cx="211138" cy="549275"/>
          </a:xfrm>
          <a:solidFill>
            <a:schemeClr val="bg1"/>
          </a:solidFill>
        </p:grpSpPr>
        <p:sp>
          <p:nvSpPr>
            <p:cNvPr id="189" name="Oval 76"/>
            <p:cNvSpPr>
              <a:spLocks noChangeArrowheads="1"/>
            </p:cNvSpPr>
            <p:nvPr/>
          </p:nvSpPr>
          <p:spPr bwMode="auto">
            <a:xfrm>
              <a:off x="7918430" y="406909"/>
              <a:ext cx="92075" cy="92075"/>
            </a:xfrm>
            <a:prstGeom prst="ellipse">
              <a:avLst/>
            </a:prstGeom>
            <a:grpFill/>
            <a:ln w="9525">
              <a:noFill/>
              <a:round/>
            </a:ln>
          </p:spPr>
          <p:txBody>
            <a:bodyPr vert="horz" wrap="square" lIns="121920" tIns="60960" rIns="121920" bIns="60960" numCol="1" anchor="t" anchorCtr="0" compatLnSpc="1"/>
            <a:lstStyle/>
            <a:p>
              <a:endParaRPr lang="en-US" sz="2400"/>
            </a:p>
          </p:txBody>
        </p:sp>
        <p:sp>
          <p:nvSpPr>
            <p:cNvPr id="190" name="Freeform 77"/>
            <p:cNvSpPr/>
            <p:nvPr/>
          </p:nvSpPr>
          <p:spPr bwMode="auto">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ln>
          </p:spPr>
          <p:txBody>
            <a:bodyPr vert="horz" wrap="square" lIns="121920" tIns="60960" rIns="121920" bIns="60960" numCol="1" anchor="t" anchorCtr="0" compatLnSpc="1"/>
            <a:lstStyle/>
            <a:p>
              <a:endParaRPr lang="en-US" sz="2400"/>
            </a:p>
          </p:txBody>
        </p:sp>
      </p:grpSp>
      <p:grpSp>
        <p:nvGrpSpPr>
          <p:cNvPr id="191" name="Group 49"/>
          <p:cNvGrpSpPr/>
          <p:nvPr/>
        </p:nvGrpSpPr>
        <p:grpSpPr>
          <a:xfrm flipH="1">
            <a:off x="8603220" y="3987809"/>
            <a:ext cx="236752" cy="615911"/>
            <a:chOff x="7858105" y="406909"/>
            <a:chExt cx="211138" cy="549275"/>
          </a:xfrm>
          <a:solidFill>
            <a:schemeClr val="bg1"/>
          </a:solidFill>
        </p:grpSpPr>
        <p:sp>
          <p:nvSpPr>
            <p:cNvPr id="192" name="Oval 76"/>
            <p:cNvSpPr>
              <a:spLocks noChangeArrowheads="1"/>
            </p:cNvSpPr>
            <p:nvPr/>
          </p:nvSpPr>
          <p:spPr bwMode="auto">
            <a:xfrm>
              <a:off x="7918430" y="406909"/>
              <a:ext cx="92075" cy="92075"/>
            </a:xfrm>
            <a:prstGeom prst="ellipse">
              <a:avLst/>
            </a:prstGeom>
            <a:grpFill/>
            <a:ln w="9525">
              <a:noFill/>
              <a:round/>
            </a:ln>
          </p:spPr>
          <p:txBody>
            <a:bodyPr vert="horz" wrap="square" lIns="121920" tIns="60960" rIns="121920" bIns="60960" numCol="1" anchor="t" anchorCtr="0" compatLnSpc="1"/>
            <a:lstStyle/>
            <a:p>
              <a:endParaRPr lang="en-US" sz="2400"/>
            </a:p>
          </p:txBody>
        </p:sp>
        <p:sp>
          <p:nvSpPr>
            <p:cNvPr id="193" name="Freeform 77"/>
            <p:cNvSpPr/>
            <p:nvPr/>
          </p:nvSpPr>
          <p:spPr bwMode="auto">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ln>
          </p:spPr>
          <p:txBody>
            <a:bodyPr vert="horz" wrap="square" lIns="121920" tIns="60960" rIns="121920" bIns="60960" numCol="1" anchor="t" anchorCtr="0" compatLnSpc="1"/>
            <a:lstStyle/>
            <a:p>
              <a:endParaRPr lang="en-US" sz="2400"/>
            </a:p>
          </p:txBody>
        </p:sp>
      </p:grpSp>
      <p:grpSp>
        <p:nvGrpSpPr>
          <p:cNvPr id="194" name="Group 52"/>
          <p:cNvGrpSpPr/>
          <p:nvPr/>
        </p:nvGrpSpPr>
        <p:grpSpPr>
          <a:xfrm flipH="1">
            <a:off x="9367793" y="3987809"/>
            <a:ext cx="236752" cy="615911"/>
            <a:chOff x="7858105" y="406909"/>
            <a:chExt cx="211138" cy="549275"/>
          </a:xfrm>
          <a:solidFill>
            <a:schemeClr val="bg1"/>
          </a:solidFill>
        </p:grpSpPr>
        <p:sp>
          <p:nvSpPr>
            <p:cNvPr id="195" name="Oval 76"/>
            <p:cNvSpPr>
              <a:spLocks noChangeArrowheads="1"/>
            </p:cNvSpPr>
            <p:nvPr/>
          </p:nvSpPr>
          <p:spPr bwMode="auto">
            <a:xfrm>
              <a:off x="7918430" y="406909"/>
              <a:ext cx="92075" cy="92075"/>
            </a:xfrm>
            <a:prstGeom prst="ellipse">
              <a:avLst/>
            </a:prstGeom>
            <a:grpFill/>
            <a:ln w="9525">
              <a:noFill/>
              <a:round/>
            </a:ln>
          </p:spPr>
          <p:txBody>
            <a:bodyPr vert="horz" wrap="square" lIns="121920" tIns="60960" rIns="121920" bIns="60960" numCol="1" anchor="t" anchorCtr="0" compatLnSpc="1"/>
            <a:lstStyle/>
            <a:p>
              <a:endParaRPr lang="en-US" sz="2400"/>
            </a:p>
          </p:txBody>
        </p:sp>
        <p:sp>
          <p:nvSpPr>
            <p:cNvPr id="196" name="Freeform 77"/>
            <p:cNvSpPr/>
            <p:nvPr/>
          </p:nvSpPr>
          <p:spPr bwMode="auto">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ln>
          </p:spPr>
          <p:txBody>
            <a:bodyPr vert="horz" wrap="square" lIns="121920" tIns="60960" rIns="121920" bIns="60960" numCol="1" anchor="t" anchorCtr="0" compatLnSpc="1"/>
            <a:lstStyle/>
            <a:p>
              <a:endParaRPr lang="en-US" sz="2400"/>
            </a:p>
          </p:txBody>
        </p:sp>
      </p:grpSp>
      <p:grpSp>
        <p:nvGrpSpPr>
          <p:cNvPr id="197" name="Group 55"/>
          <p:cNvGrpSpPr/>
          <p:nvPr/>
        </p:nvGrpSpPr>
        <p:grpSpPr>
          <a:xfrm flipH="1">
            <a:off x="8983567" y="3987809"/>
            <a:ext cx="236752" cy="615911"/>
            <a:chOff x="7858105" y="406909"/>
            <a:chExt cx="211138" cy="549275"/>
          </a:xfrm>
          <a:solidFill>
            <a:schemeClr val="bg1"/>
          </a:solidFill>
        </p:grpSpPr>
        <p:sp>
          <p:nvSpPr>
            <p:cNvPr id="198" name="Oval 76"/>
            <p:cNvSpPr>
              <a:spLocks noChangeArrowheads="1"/>
            </p:cNvSpPr>
            <p:nvPr/>
          </p:nvSpPr>
          <p:spPr bwMode="auto">
            <a:xfrm>
              <a:off x="7918430" y="406909"/>
              <a:ext cx="92075" cy="92075"/>
            </a:xfrm>
            <a:prstGeom prst="ellipse">
              <a:avLst/>
            </a:prstGeom>
            <a:grpFill/>
            <a:ln w="9525">
              <a:noFill/>
              <a:round/>
            </a:ln>
          </p:spPr>
          <p:txBody>
            <a:bodyPr vert="horz" wrap="square" lIns="121920" tIns="60960" rIns="121920" bIns="60960" numCol="1" anchor="t" anchorCtr="0" compatLnSpc="1"/>
            <a:lstStyle/>
            <a:p>
              <a:endParaRPr lang="en-US" sz="2400"/>
            </a:p>
          </p:txBody>
        </p:sp>
        <p:sp>
          <p:nvSpPr>
            <p:cNvPr id="199" name="Freeform 77"/>
            <p:cNvSpPr/>
            <p:nvPr/>
          </p:nvSpPr>
          <p:spPr bwMode="auto">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ln>
          </p:spPr>
          <p:txBody>
            <a:bodyPr vert="horz" wrap="square" lIns="121920" tIns="60960" rIns="121920" bIns="60960" numCol="1" anchor="t" anchorCtr="0" compatLnSpc="1"/>
            <a:lstStyle/>
            <a:p>
              <a:endParaRPr lang="en-US" sz="2400"/>
            </a:p>
          </p:txBody>
        </p:sp>
      </p:grpSp>
      <p:grpSp>
        <p:nvGrpSpPr>
          <p:cNvPr id="200" name="Group 58"/>
          <p:cNvGrpSpPr/>
          <p:nvPr/>
        </p:nvGrpSpPr>
        <p:grpSpPr>
          <a:xfrm flipH="1">
            <a:off x="8217089" y="3987809"/>
            <a:ext cx="236752" cy="615911"/>
            <a:chOff x="7858105" y="406909"/>
            <a:chExt cx="211138" cy="549275"/>
          </a:xfrm>
          <a:solidFill>
            <a:schemeClr val="bg1"/>
          </a:solidFill>
        </p:grpSpPr>
        <p:sp>
          <p:nvSpPr>
            <p:cNvPr id="201" name="Oval 76"/>
            <p:cNvSpPr>
              <a:spLocks noChangeArrowheads="1"/>
            </p:cNvSpPr>
            <p:nvPr/>
          </p:nvSpPr>
          <p:spPr bwMode="auto">
            <a:xfrm>
              <a:off x="7918430" y="406909"/>
              <a:ext cx="92075" cy="92075"/>
            </a:xfrm>
            <a:prstGeom prst="ellipse">
              <a:avLst/>
            </a:prstGeom>
            <a:grpFill/>
            <a:ln w="9525">
              <a:noFill/>
              <a:round/>
            </a:ln>
          </p:spPr>
          <p:txBody>
            <a:bodyPr vert="horz" wrap="square" lIns="121920" tIns="60960" rIns="121920" bIns="60960" numCol="1" anchor="t" anchorCtr="0" compatLnSpc="1"/>
            <a:lstStyle/>
            <a:p>
              <a:endParaRPr lang="en-US" sz="2400"/>
            </a:p>
          </p:txBody>
        </p:sp>
        <p:sp>
          <p:nvSpPr>
            <p:cNvPr id="202" name="Freeform 77"/>
            <p:cNvSpPr/>
            <p:nvPr/>
          </p:nvSpPr>
          <p:spPr bwMode="auto">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ln>
          </p:spPr>
          <p:txBody>
            <a:bodyPr vert="horz" wrap="square" lIns="121920" tIns="60960" rIns="121920" bIns="60960" numCol="1" anchor="t" anchorCtr="0" compatLnSpc="1"/>
            <a:lstStyle/>
            <a:p>
              <a:endParaRPr lang="en-US" sz="2400"/>
            </a:p>
          </p:txBody>
        </p:sp>
      </p:grpSp>
      <p:grpSp>
        <p:nvGrpSpPr>
          <p:cNvPr id="203" name="Group 61"/>
          <p:cNvGrpSpPr/>
          <p:nvPr/>
        </p:nvGrpSpPr>
        <p:grpSpPr>
          <a:xfrm flipH="1">
            <a:off x="10144701" y="3989605"/>
            <a:ext cx="236752" cy="615911"/>
            <a:chOff x="7858105" y="406909"/>
            <a:chExt cx="211138" cy="549275"/>
          </a:xfrm>
          <a:solidFill>
            <a:schemeClr val="bg1"/>
          </a:solidFill>
        </p:grpSpPr>
        <p:sp>
          <p:nvSpPr>
            <p:cNvPr id="204" name="Oval 76"/>
            <p:cNvSpPr>
              <a:spLocks noChangeArrowheads="1"/>
            </p:cNvSpPr>
            <p:nvPr/>
          </p:nvSpPr>
          <p:spPr bwMode="auto">
            <a:xfrm>
              <a:off x="7918430" y="406909"/>
              <a:ext cx="92075" cy="92075"/>
            </a:xfrm>
            <a:prstGeom prst="ellipse">
              <a:avLst/>
            </a:prstGeom>
            <a:grpFill/>
            <a:ln w="9525">
              <a:noFill/>
              <a:round/>
            </a:ln>
          </p:spPr>
          <p:txBody>
            <a:bodyPr vert="horz" wrap="square" lIns="121920" tIns="60960" rIns="121920" bIns="60960" numCol="1" anchor="t" anchorCtr="0" compatLnSpc="1"/>
            <a:lstStyle/>
            <a:p>
              <a:endParaRPr lang="en-US" sz="2400"/>
            </a:p>
          </p:txBody>
        </p:sp>
        <p:sp>
          <p:nvSpPr>
            <p:cNvPr id="205" name="Freeform 77"/>
            <p:cNvSpPr/>
            <p:nvPr/>
          </p:nvSpPr>
          <p:spPr bwMode="auto">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ln>
          </p:spPr>
          <p:txBody>
            <a:bodyPr vert="horz" wrap="square" lIns="121920" tIns="60960" rIns="121920" bIns="60960" numCol="1" anchor="t" anchorCtr="0" compatLnSpc="1"/>
            <a:lstStyle/>
            <a:p>
              <a:endParaRPr lang="en-US" sz="2400"/>
            </a:p>
          </p:txBody>
        </p:sp>
      </p:grpSp>
      <p:grpSp>
        <p:nvGrpSpPr>
          <p:cNvPr id="206" name="Group 64"/>
          <p:cNvGrpSpPr/>
          <p:nvPr/>
        </p:nvGrpSpPr>
        <p:grpSpPr>
          <a:xfrm flipH="1">
            <a:off x="10924717" y="3989605"/>
            <a:ext cx="236752" cy="615911"/>
            <a:chOff x="7858105" y="406909"/>
            <a:chExt cx="211138" cy="549275"/>
          </a:xfrm>
          <a:solidFill>
            <a:schemeClr val="tx2">
              <a:lumMod val="60000"/>
              <a:lumOff val="40000"/>
            </a:schemeClr>
          </a:solidFill>
        </p:grpSpPr>
        <p:sp>
          <p:nvSpPr>
            <p:cNvPr id="207" name="Oval 76"/>
            <p:cNvSpPr>
              <a:spLocks noChangeArrowheads="1"/>
            </p:cNvSpPr>
            <p:nvPr/>
          </p:nvSpPr>
          <p:spPr bwMode="auto">
            <a:xfrm>
              <a:off x="7918430" y="406909"/>
              <a:ext cx="92075" cy="92075"/>
            </a:xfrm>
            <a:prstGeom prst="ellipse">
              <a:avLst/>
            </a:prstGeom>
            <a:grpFill/>
            <a:ln w="9525">
              <a:noFill/>
              <a:round/>
            </a:ln>
          </p:spPr>
          <p:txBody>
            <a:bodyPr vert="horz" wrap="square" lIns="121920" tIns="60960" rIns="121920" bIns="60960" numCol="1" anchor="t" anchorCtr="0" compatLnSpc="1"/>
            <a:lstStyle/>
            <a:p>
              <a:endParaRPr lang="en-US" sz="2400"/>
            </a:p>
          </p:txBody>
        </p:sp>
        <p:sp>
          <p:nvSpPr>
            <p:cNvPr id="208" name="Freeform 77"/>
            <p:cNvSpPr/>
            <p:nvPr/>
          </p:nvSpPr>
          <p:spPr bwMode="auto">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ln>
          </p:spPr>
          <p:txBody>
            <a:bodyPr vert="horz" wrap="square" lIns="121920" tIns="60960" rIns="121920" bIns="60960" numCol="1" anchor="t" anchorCtr="0" compatLnSpc="1"/>
            <a:lstStyle/>
            <a:p>
              <a:endParaRPr lang="en-US" sz="2400"/>
            </a:p>
          </p:txBody>
        </p:sp>
      </p:grpSp>
      <p:grpSp>
        <p:nvGrpSpPr>
          <p:cNvPr id="209" name="Group 67"/>
          <p:cNvGrpSpPr/>
          <p:nvPr/>
        </p:nvGrpSpPr>
        <p:grpSpPr>
          <a:xfrm flipH="1">
            <a:off x="11305064" y="3989605"/>
            <a:ext cx="236752" cy="615911"/>
            <a:chOff x="7858105" y="406909"/>
            <a:chExt cx="211138" cy="549275"/>
          </a:xfrm>
          <a:solidFill>
            <a:schemeClr val="tx2">
              <a:lumMod val="60000"/>
              <a:lumOff val="40000"/>
            </a:schemeClr>
          </a:solidFill>
        </p:grpSpPr>
        <p:sp>
          <p:nvSpPr>
            <p:cNvPr id="210" name="Oval 76"/>
            <p:cNvSpPr>
              <a:spLocks noChangeArrowheads="1"/>
            </p:cNvSpPr>
            <p:nvPr/>
          </p:nvSpPr>
          <p:spPr bwMode="auto">
            <a:xfrm>
              <a:off x="7918430" y="406909"/>
              <a:ext cx="92075" cy="92075"/>
            </a:xfrm>
            <a:prstGeom prst="ellipse">
              <a:avLst/>
            </a:prstGeom>
            <a:grpFill/>
            <a:ln w="9525">
              <a:noFill/>
              <a:round/>
            </a:ln>
          </p:spPr>
          <p:txBody>
            <a:bodyPr vert="horz" wrap="square" lIns="121920" tIns="60960" rIns="121920" bIns="60960" numCol="1" anchor="t" anchorCtr="0" compatLnSpc="1"/>
            <a:lstStyle/>
            <a:p>
              <a:endParaRPr lang="en-US" sz="2400"/>
            </a:p>
          </p:txBody>
        </p:sp>
        <p:sp>
          <p:nvSpPr>
            <p:cNvPr id="211" name="Freeform 77"/>
            <p:cNvSpPr/>
            <p:nvPr/>
          </p:nvSpPr>
          <p:spPr bwMode="auto">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ln>
          </p:spPr>
          <p:txBody>
            <a:bodyPr vert="horz" wrap="square" lIns="121920" tIns="60960" rIns="121920" bIns="60960" numCol="1" anchor="t" anchorCtr="0" compatLnSpc="1"/>
            <a:lstStyle/>
            <a:p>
              <a:endParaRPr lang="en-US" sz="2400"/>
            </a:p>
          </p:txBody>
        </p:sp>
      </p:grpSp>
      <p:grpSp>
        <p:nvGrpSpPr>
          <p:cNvPr id="212" name="Group 70"/>
          <p:cNvGrpSpPr/>
          <p:nvPr/>
        </p:nvGrpSpPr>
        <p:grpSpPr>
          <a:xfrm flipH="1">
            <a:off x="10538587" y="3989605"/>
            <a:ext cx="236752" cy="615911"/>
            <a:chOff x="7858105" y="406909"/>
            <a:chExt cx="211138" cy="549275"/>
          </a:xfrm>
          <a:solidFill>
            <a:schemeClr val="bg1"/>
          </a:solidFill>
        </p:grpSpPr>
        <p:sp>
          <p:nvSpPr>
            <p:cNvPr id="213" name="Oval 76"/>
            <p:cNvSpPr>
              <a:spLocks noChangeArrowheads="1"/>
            </p:cNvSpPr>
            <p:nvPr/>
          </p:nvSpPr>
          <p:spPr bwMode="auto">
            <a:xfrm>
              <a:off x="7918430" y="406909"/>
              <a:ext cx="92075" cy="92075"/>
            </a:xfrm>
            <a:prstGeom prst="ellipse">
              <a:avLst/>
            </a:prstGeom>
            <a:grpFill/>
            <a:ln w="9525">
              <a:noFill/>
              <a:round/>
            </a:ln>
          </p:spPr>
          <p:txBody>
            <a:bodyPr vert="horz" wrap="square" lIns="121920" tIns="60960" rIns="121920" bIns="60960" numCol="1" anchor="t" anchorCtr="0" compatLnSpc="1"/>
            <a:lstStyle/>
            <a:p>
              <a:endParaRPr lang="en-US" sz="2400"/>
            </a:p>
          </p:txBody>
        </p:sp>
        <p:sp>
          <p:nvSpPr>
            <p:cNvPr id="214" name="Freeform 77"/>
            <p:cNvSpPr/>
            <p:nvPr/>
          </p:nvSpPr>
          <p:spPr bwMode="auto">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ln>
          </p:spPr>
          <p:txBody>
            <a:bodyPr vert="horz" wrap="square" lIns="121920" tIns="60960" rIns="121920" bIns="60960" numCol="1" anchor="t" anchorCtr="0" compatLnSpc="1"/>
            <a:lstStyle/>
            <a:p>
              <a:endParaRPr lang="en-US" sz="2400"/>
            </a:p>
          </p:txBody>
        </p:sp>
      </p:grpSp>
      <p:sp>
        <p:nvSpPr>
          <p:cNvPr id="215" name="Text Box 10"/>
          <p:cNvSpPr txBox="1">
            <a:spLocks noChangeArrowheads="1"/>
          </p:cNvSpPr>
          <p:nvPr/>
        </p:nvSpPr>
        <p:spPr bwMode="auto">
          <a:xfrm>
            <a:off x="6705600" y="4038601"/>
            <a:ext cx="1016000" cy="553998"/>
          </a:xfrm>
          <a:prstGeom prst="rect">
            <a:avLst/>
          </a:prstGeom>
          <a:noFill/>
          <a:ln w="9525">
            <a:noFill/>
            <a:miter lim="800000"/>
          </a:ln>
        </p:spPr>
        <p:txBody>
          <a:bodyPr wrap="square" lIns="60960" tIns="30480" rIns="60960" bIns="30480">
            <a:spAutoFit/>
          </a:bodyPr>
          <a:lstStyle/>
          <a:p>
            <a:pPr algn="ctr" defTabSz="1450340"/>
            <a:r>
              <a:rPr lang="en-US"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80%</a:t>
            </a:r>
            <a:endParaRPr lang="en-US" sz="2135"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2" name="组合 1"/>
          <p:cNvGrpSpPr/>
          <p:nvPr/>
        </p:nvGrpSpPr>
        <p:grpSpPr>
          <a:xfrm>
            <a:off x="1219200" y="1346200"/>
            <a:ext cx="3789123" cy="2286000"/>
            <a:chOff x="1219200" y="1346200"/>
            <a:chExt cx="3789123" cy="2286000"/>
          </a:xfrm>
        </p:grpSpPr>
        <p:pic>
          <p:nvPicPr>
            <p:cNvPr id="148"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9221" t="29398" r="17922" b="13718"/>
            <a:stretch>
              <a:fillRect/>
            </a:stretch>
          </p:blipFill>
          <p:spPr>
            <a:xfrm>
              <a:off x="1219200" y="1346200"/>
              <a:ext cx="3789123" cy="2286000"/>
            </a:xfrm>
            <a:prstGeom prst="rect">
              <a:avLst/>
            </a:prstGeom>
          </p:spPr>
        </p:pic>
        <p:sp>
          <p:nvSpPr>
            <p:cNvPr id="216" name="Rectangle 74"/>
            <p:cNvSpPr/>
            <p:nvPr/>
          </p:nvSpPr>
          <p:spPr>
            <a:xfrm>
              <a:off x="1761703" y="1629552"/>
              <a:ext cx="2633472" cy="1633728"/>
            </a:xfrm>
            <a:prstGeom prst="rect">
              <a:avLst/>
            </a:prstGeom>
            <a:blipFill>
              <a:blip r:embed="rId4" cstate="print"/>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7" name="组合 46"/>
          <p:cNvGrpSpPr/>
          <p:nvPr/>
        </p:nvGrpSpPr>
        <p:grpSpPr>
          <a:xfrm>
            <a:off x="7808571" y="1323635"/>
            <a:ext cx="2656229" cy="2410165"/>
            <a:chOff x="7808571" y="1323635"/>
            <a:chExt cx="2656229" cy="2410165"/>
          </a:xfrm>
        </p:grpSpPr>
        <p:pic>
          <p:nvPicPr>
            <p:cNvPr id="150"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22134" t="10550" r="21733" b="13050"/>
            <a:stretch>
              <a:fillRect/>
            </a:stretch>
          </p:blipFill>
          <p:spPr>
            <a:xfrm>
              <a:off x="7808571" y="1323635"/>
              <a:ext cx="2656229" cy="2410165"/>
            </a:xfrm>
            <a:prstGeom prst="rect">
              <a:avLst/>
            </a:prstGeom>
          </p:spPr>
        </p:pic>
        <p:sp>
          <p:nvSpPr>
            <p:cNvPr id="217" name="Rectangle 75"/>
            <p:cNvSpPr/>
            <p:nvPr/>
          </p:nvSpPr>
          <p:spPr>
            <a:xfrm>
              <a:off x="7979229" y="1592072"/>
              <a:ext cx="2292096" cy="1430528"/>
            </a:xfrm>
            <a:prstGeom prst="rect">
              <a:avLst/>
            </a:prstGeom>
            <a:blipFill>
              <a:blip r:embed="rId6" cstate="print"/>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cSld>
  <p:clrMapOvr>
    <a:masterClrMapping/>
  </p:clrMapOvr>
  <p:transition spd="slow" advClick="0"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5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par>
                          <p:cTn id="22" fill="hold">
                            <p:stCondLst>
                              <p:cond delay="1950"/>
                            </p:stCondLst>
                            <p:childTnLst>
                              <p:par>
                                <p:cTn id="23" presetID="16" presetClass="entr" presetSubtype="37" fill="hold" grpId="0" nodeType="afterEffect">
                                  <p:stCondLst>
                                    <p:cond delay="0"/>
                                  </p:stCondLst>
                                  <p:childTnLst>
                                    <p:set>
                                      <p:cBhvr>
                                        <p:cTn id="24" dur="1" fill="hold">
                                          <p:stCondLst>
                                            <p:cond delay="0"/>
                                          </p:stCondLst>
                                        </p:cTn>
                                        <p:tgtEl>
                                          <p:spTgt spid="135"/>
                                        </p:tgtEl>
                                        <p:attrNameLst>
                                          <p:attrName>style.visibility</p:attrName>
                                        </p:attrNameLst>
                                      </p:cBhvr>
                                      <p:to>
                                        <p:strVal val="visible"/>
                                      </p:to>
                                    </p:set>
                                    <p:animEffect transition="in" filter="barn(outVertical)">
                                      <p:cBhvr>
                                        <p:cTn id="25" dur="500"/>
                                        <p:tgtEl>
                                          <p:spTgt spid="135"/>
                                        </p:tgtEl>
                                      </p:cBhvr>
                                    </p:animEffect>
                                  </p:childTnLst>
                                </p:cTn>
                              </p:par>
                            </p:childTnLst>
                          </p:cTn>
                        </p:par>
                        <p:par>
                          <p:cTn id="26" fill="hold">
                            <p:stCondLst>
                              <p:cond delay="2450"/>
                            </p:stCondLst>
                            <p:childTnLst>
                              <p:par>
                                <p:cTn id="27" presetID="10" presetClass="entr" presetSubtype="0" fill="hold" grpId="0" nodeType="afterEffect">
                                  <p:stCondLst>
                                    <p:cond delay="0"/>
                                  </p:stCondLst>
                                  <p:childTnLst>
                                    <p:set>
                                      <p:cBhvr>
                                        <p:cTn id="28" dur="1" fill="hold">
                                          <p:stCondLst>
                                            <p:cond delay="0"/>
                                          </p:stCondLst>
                                        </p:cTn>
                                        <p:tgtEl>
                                          <p:spTgt spid="181"/>
                                        </p:tgtEl>
                                        <p:attrNameLst>
                                          <p:attrName>style.visibility</p:attrName>
                                        </p:attrNameLst>
                                      </p:cBhvr>
                                      <p:to>
                                        <p:strVal val="visible"/>
                                      </p:to>
                                    </p:set>
                                    <p:animEffect transition="in" filter="fade">
                                      <p:cBhvr>
                                        <p:cTn id="29" dur="500"/>
                                        <p:tgtEl>
                                          <p:spTgt spid="181"/>
                                        </p:tgtEl>
                                      </p:cBhvr>
                                    </p:animEffect>
                                  </p:childTnLst>
                                </p:cTn>
                              </p:par>
                            </p:childTnLst>
                          </p:cTn>
                        </p:par>
                        <p:par>
                          <p:cTn id="30" fill="hold">
                            <p:stCondLst>
                              <p:cond delay="2950"/>
                            </p:stCondLst>
                            <p:childTnLst>
                              <p:par>
                                <p:cTn id="31" presetID="42" presetClass="entr" presetSubtype="0" fill="hold" nodeType="afterEffect">
                                  <p:stCondLst>
                                    <p:cond delay="0"/>
                                  </p:stCondLst>
                                  <p:childTnLst>
                                    <p:set>
                                      <p:cBhvr>
                                        <p:cTn id="32" dur="1" fill="hold">
                                          <p:stCondLst>
                                            <p:cond delay="0"/>
                                          </p:stCondLst>
                                        </p:cTn>
                                        <p:tgtEl>
                                          <p:spTgt spid="151"/>
                                        </p:tgtEl>
                                        <p:attrNameLst>
                                          <p:attrName>style.visibility</p:attrName>
                                        </p:attrNameLst>
                                      </p:cBhvr>
                                      <p:to>
                                        <p:strVal val="visible"/>
                                      </p:to>
                                    </p:set>
                                    <p:animEffect transition="in" filter="fade">
                                      <p:cBhvr>
                                        <p:cTn id="33" dur="500"/>
                                        <p:tgtEl>
                                          <p:spTgt spid="151"/>
                                        </p:tgtEl>
                                      </p:cBhvr>
                                    </p:animEffect>
                                    <p:anim calcmode="lin" valueType="num">
                                      <p:cBhvr>
                                        <p:cTn id="34" dur="500" fill="hold"/>
                                        <p:tgtEl>
                                          <p:spTgt spid="151"/>
                                        </p:tgtEl>
                                        <p:attrNameLst>
                                          <p:attrName>ppt_x</p:attrName>
                                        </p:attrNameLst>
                                      </p:cBhvr>
                                      <p:tavLst>
                                        <p:tav tm="0">
                                          <p:val>
                                            <p:strVal val="#ppt_x"/>
                                          </p:val>
                                        </p:tav>
                                        <p:tav tm="100000">
                                          <p:val>
                                            <p:strVal val="#ppt_x"/>
                                          </p:val>
                                        </p:tav>
                                      </p:tavLst>
                                    </p:anim>
                                    <p:anim calcmode="lin" valueType="num">
                                      <p:cBhvr>
                                        <p:cTn id="35" dur="500" fill="hold"/>
                                        <p:tgtEl>
                                          <p:spTgt spid="151"/>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150"/>
                                  </p:stCondLst>
                                  <p:childTnLst>
                                    <p:set>
                                      <p:cBhvr>
                                        <p:cTn id="37" dur="1" fill="hold">
                                          <p:stCondLst>
                                            <p:cond delay="0"/>
                                          </p:stCondLst>
                                        </p:cTn>
                                        <p:tgtEl>
                                          <p:spTgt spid="166"/>
                                        </p:tgtEl>
                                        <p:attrNameLst>
                                          <p:attrName>style.visibility</p:attrName>
                                        </p:attrNameLst>
                                      </p:cBhvr>
                                      <p:to>
                                        <p:strVal val="visible"/>
                                      </p:to>
                                    </p:set>
                                    <p:animEffect transition="in" filter="fade">
                                      <p:cBhvr>
                                        <p:cTn id="38" dur="500"/>
                                        <p:tgtEl>
                                          <p:spTgt spid="166"/>
                                        </p:tgtEl>
                                      </p:cBhvr>
                                    </p:animEffect>
                                    <p:anim calcmode="lin" valueType="num">
                                      <p:cBhvr>
                                        <p:cTn id="39" dur="500" fill="hold"/>
                                        <p:tgtEl>
                                          <p:spTgt spid="166"/>
                                        </p:tgtEl>
                                        <p:attrNameLst>
                                          <p:attrName>ppt_x</p:attrName>
                                        </p:attrNameLst>
                                      </p:cBhvr>
                                      <p:tavLst>
                                        <p:tav tm="0">
                                          <p:val>
                                            <p:strVal val="#ppt_x"/>
                                          </p:val>
                                        </p:tav>
                                        <p:tav tm="100000">
                                          <p:val>
                                            <p:strVal val="#ppt_x"/>
                                          </p:val>
                                        </p:tav>
                                      </p:tavLst>
                                    </p:anim>
                                    <p:anim calcmode="lin" valueType="num">
                                      <p:cBhvr>
                                        <p:cTn id="40" dur="500" fill="hold"/>
                                        <p:tgtEl>
                                          <p:spTgt spid="166"/>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300"/>
                                  </p:stCondLst>
                                  <p:childTnLst>
                                    <p:set>
                                      <p:cBhvr>
                                        <p:cTn id="42" dur="1" fill="hold">
                                          <p:stCondLst>
                                            <p:cond delay="0"/>
                                          </p:stCondLst>
                                        </p:cTn>
                                        <p:tgtEl>
                                          <p:spTgt spid="157"/>
                                        </p:tgtEl>
                                        <p:attrNameLst>
                                          <p:attrName>style.visibility</p:attrName>
                                        </p:attrNameLst>
                                      </p:cBhvr>
                                      <p:to>
                                        <p:strVal val="visible"/>
                                      </p:to>
                                    </p:set>
                                    <p:animEffect transition="in" filter="fade">
                                      <p:cBhvr>
                                        <p:cTn id="43" dur="500"/>
                                        <p:tgtEl>
                                          <p:spTgt spid="157"/>
                                        </p:tgtEl>
                                      </p:cBhvr>
                                    </p:animEffect>
                                    <p:anim calcmode="lin" valueType="num">
                                      <p:cBhvr>
                                        <p:cTn id="44" dur="500" fill="hold"/>
                                        <p:tgtEl>
                                          <p:spTgt spid="157"/>
                                        </p:tgtEl>
                                        <p:attrNameLst>
                                          <p:attrName>ppt_x</p:attrName>
                                        </p:attrNameLst>
                                      </p:cBhvr>
                                      <p:tavLst>
                                        <p:tav tm="0">
                                          <p:val>
                                            <p:strVal val="#ppt_x"/>
                                          </p:val>
                                        </p:tav>
                                        <p:tav tm="100000">
                                          <p:val>
                                            <p:strVal val="#ppt_x"/>
                                          </p:val>
                                        </p:tav>
                                      </p:tavLst>
                                    </p:anim>
                                    <p:anim calcmode="lin" valueType="num">
                                      <p:cBhvr>
                                        <p:cTn id="45" dur="500" fill="hold"/>
                                        <p:tgtEl>
                                          <p:spTgt spid="157"/>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450"/>
                                  </p:stCondLst>
                                  <p:childTnLst>
                                    <p:set>
                                      <p:cBhvr>
                                        <p:cTn id="47" dur="1" fill="hold">
                                          <p:stCondLst>
                                            <p:cond delay="0"/>
                                          </p:stCondLst>
                                        </p:cTn>
                                        <p:tgtEl>
                                          <p:spTgt spid="163"/>
                                        </p:tgtEl>
                                        <p:attrNameLst>
                                          <p:attrName>style.visibility</p:attrName>
                                        </p:attrNameLst>
                                      </p:cBhvr>
                                      <p:to>
                                        <p:strVal val="visible"/>
                                      </p:to>
                                    </p:set>
                                    <p:animEffect transition="in" filter="fade">
                                      <p:cBhvr>
                                        <p:cTn id="48" dur="500"/>
                                        <p:tgtEl>
                                          <p:spTgt spid="163"/>
                                        </p:tgtEl>
                                      </p:cBhvr>
                                    </p:animEffect>
                                    <p:anim calcmode="lin" valueType="num">
                                      <p:cBhvr>
                                        <p:cTn id="49" dur="500" fill="hold"/>
                                        <p:tgtEl>
                                          <p:spTgt spid="163"/>
                                        </p:tgtEl>
                                        <p:attrNameLst>
                                          <p:attrName>ppt_x</p:attrName>
                                        </p:attrNameLst>
                                      </p:cBhvr>
                                      <p:tavLst>
                                        <p:tav tm="0">
                                          <p:val>
                                            <p:strVal val="#ppt_x"/>
                                          </p:val>
                                        </p:tav>
                                        <p:tav tm="100000">
                                          <p:val>
                                            <p:strVal val="#ppt_x"/>
                                          </p:val>
                                        </p:tav>
                                      </p:tavLst>
                                    </p:anim>
                                    <p:anim calcmode="lin" valueType="num">
                                      <p:cBhvr>
                                        <p:cTn id="50" dur="500" fill="hold"/>
                                        <p:tgtEl>
                                          <p:spTgt spid="16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600"/>
                                  </p:stCondLst>
                                  <p:childTnLst>
                                    <p:set>
                                      <p:cBhvr>
                                        <p:cTn id="52" dur="1" fill="hold">
                                          <p:stCondLst>
                                            <p:cond delay="0"/>
                                          </p:stCondLst>
                                        </p:cTn>
                                        <p:tgtEl>
                                          <p:spTgt spid="160"/>
                                        </p:tgtEl>
                                        <p:attrNameLst>
                                          <p:attrName>style.visibility</p:attrName>
                                        </p:attrNameLst>
                                      </p:cBhvr>
                                      <p:to>
                                        <p:strVal val="visible"/>
                                      </p:to>
                                    </p:set>
                                    <p:animEffect transition="in" filter="fade">
                                      <p:cBhvr>
                                        <p:cTn id="53" dur="500"/>
                                        <p:tgtEl>
                                          <p:spTgt spid="160"/>
                                        </p:tgtEl>
                                      </p:cBhvr>
                                    </p:animEffect>
                                    <p:anim calcmode="lin" valueType="num">
                                      <p:cBhvr>
                                        <p:cTn id="54" dur="500" fill="hold"/>
                                        <p:tgtEl>
                                          <p:spTgt spid="160"/>
                                        </p:tgtEl>
                                        <p:attrNameLst>
                                          <p:attrName>ppt_x</p:attrName>
                                        </p:attrNameLst>
                                      </p:cBhvr>
                                      <p:tavLst>
                                        <p:tav tm="0">
                                          <p:val>
                                            <p:strVal val="#ppt_x"/>
                                          </p:val>
                                        </p:tav>
                                        <p:tav tm="100000">
                                          <p:val>
                                            <p:strVal val="#ppt_x"/>
                                          </p:val>
                                        </p:tav>
                                      </p:tavLst>
                                    </p:anim>
                                    <p:anim calcmode="lin" valueType="num">
                                      <p:cBhvr>
                                        <p:cTn id="55" dur="500" fill="hold"/>
                                        <p:tgtEl>
                                          <p:spTgt spid="160"/>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750"/>
                                  </p:stCondLst>
                                  <p:childTnLst>
                                    <p:set>
                                      <p:cBhvr>
                                        <p:cTn id="57" dur="1" fill="hold">
                                          <p:stCondLst>
                                            <p:cond delay="0"/>
                                          </p:stCondLst>
                                        </p:cTn>
                                        <p:tgtEl>
                                          <p:spTgt spid="154"/>
                                        </p:tgtEl>
                                        <p:attrNameLst>
                                          <p:attrName>style.visibility</p:attrName>
                                        </p:attrNameLst>
                                      </p:cBhvr>
                                      <p:to>
                                        <p:strVal val="visible"/>
                                      </p:to>
                                    </p:set>
                                    <p:animEffect transition="in" filter="fade">
                                      <p:cBhvr>
                                        <p:cTn id="58" dur="500"/>
                                        <p:tgtEl>
                                          <p:spTgt spid="154"/>
                                        </p:tgtEl>
                                      </p:cBhvr>
                                    </p:animEffect>
                                    <p:anim calcmode="lin" valueType="num">
                                      <p:cBhvr>
                                        <p:cTn id="59" dur="500" fill="hold"/>
                                        <p:tgtEl>
                                          <p:spTgt spid="154"/>
                                        </p:tgtEl>
                                        <p:attrNameLst>
                                          <p:attrName>ppt_x</p:attrName>
                                        </p:attrNameLst>
                                      </p:cBhvr>
                                      <p:tavLst>
                                        <p:tav tm="0">
                                          <p:val>
                                            <p:strVal val="#ppt_x"/>
                                          </p:val>
                                        </p:tav>
                                        <p:tav tm="100000">
                                          <p:val>
                                            <p:strVal val="#ppt_x"/>
                                          </p:val>
                                        </p:tav>
                                      </p:tavLst>
                                    </p:anim>
                                    <p:anim calcmode="lin" valueType="num">
                                      <p:cBhvr>
                                        <p:cTn id="60" dur="500" fill="hold"/>
                                        <p:tgtEl>
                                          <p:spTgt spid="154"/>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900"/>
                                  </p:stCondLst>
                                  <p:childTnLst>
                                    <p:set>
                                      <p:cBhvr>
                                        <p:cTn id="62" dur="1" fill="hold">
                                          <p:stCondLst>
                                            <p:cond delay="0"/>
                                          </p:stCondLst>
                                        </p:cTn>
                                        <p:tgtEl>
                                          <p:spTgt spid="169"/>
                                        </p:tgtEl>
                                        <p:attrNameLst>
                                          <p:attrName>style.visibility</p:attrName>
                                        </p:attrNameLst>
                                      </p:cBhvr>
                                      <p:to>
                                        <p:strVal val="visible"/>
                                      </p:to>
                                    </p:set>
                                    <p:animEffect transition="in" filter="fade">
                                      <p:cBhvr>
                                        <p:cTn id="63" dur="500"/>
                                        <p:tgtEl>
                                          <p:spTgt spid="169"/>
                                        </p:tgtEl>
                                      </p:cBhvr>
                                    </p:animEffect>
                                    <p:anim calcmode="lin" valueType="num">
                                      <p:cBhvr>
                                        <p:cTn id="64" dur="500" fill="hold"/>
                                        <p:tgtEl>
                                          <p:spTgt spid="169"/>
                                        </p:tgtEl>
                                        <p:attrNameLst>
                                          <p:attrName>ppt_x</p:attrName>
                                        </p:attrNameLst>
                                      </p:cBhvr>
                                      <p:tavLst>
                                        <p:tav tm="0">
                                          <p:val>
                                            <p:strVal val="#ppt_x"/>
                                          </p:val>
                                        </p:tav>
                                        <p:tav tm="100000">
                                          <p:val>
                                            <p:strVal val="#ppt_x"/>
                                          </p:val>
                                        </p:tav>
                                      </p:tavLst>
                                    </p:anim>
                                    <p:anim calcmode="lin" valueType="num">
                                      <p:cBhvr>
                                        <p:cTn id="65" dur="500" fill="hold"/>
                                        <p:tgtEl>
                                          <p:spTgt spid="169"/>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1050"/>
                                  </p:stCondLst>
                                  <p:childTnLst>
                                    <p:set>
                                      <p:cBhvr>
                                        <p:cTn id="67" dur="1" fill="hold">
                                          <p:stCondLst>
                                            <p:cond delay="0"/>
                                          </p:stCondLst>
                                        </p:cTn>
                                        <p:tgtEl>
                                          <p:spTgt spid="178"/>
                                        </p:tgtEl>
                                        <p:attrNameLst>
                                          <p:attrName>style.visibility</p:attrName>
                                        </p:attrNameLst>
                                      </p:cBhvr>
                                      <p:to>
                                        <p:strVal val="visible"/>
                                      </p:to>
                                    </p:set>
                                    <p:animEffect transition="in" filter="fade">
                                      <p:cBhvr>
                                        <p:cTn id="68" dur="500"/>
                                        <p:tgtEl>
                                          <p:spTgt spid="178"/>
                                        </p:tgtEl>
                                      </p:cBhvr>
                                    </p:animEffect>
                                    <p:anim calcmode="lin" valueType="num">
                                      <p:cBhvr>
                                        <p:cTn id="69" dur="500" fill="hold"/>
                                        <p:tgtEl>
                                          <p:spTgt spid="178"/>
                                        </p:tgtEl>
                                        <p:attrNameLst>
                                          <p:attrName>ppt_x</p:attrName>
                                        </p:attrNameLst>
                                      </p:cBhvr>
                                      <p:tavLst>
                                        <p:tav tm="0">
                                          <p:val>
                                            <p:strVal val="#ppt_x"/>
                                          </p:val>
                                        </p:tav>
                                        <p:tav tm="100000">
                                          <p:val>
                                            <p:strVal val="#ppt_x"/>
                                          </p:val>
                                        </p:tav>
                                      </p:tavLst>
                                    </p:anim>
                                    <p:anim calcmode="lin" valueType="num">
                                      <p:cBhvr>
                                        <p:cTn id="70" dur="500" fill="hold"/>
                                        <p:tgtEl>
                                          <p:spTgt spid="178"/>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1200"/>
                                  </p:stCondLst>
                                  <p:childTnLst>
                                    <p:set>
                                      <p:cBhvr>
                                        <p:cTn id="72" dur="1" fill="hold">
                                          <p:stCondLst>
                                            <p:cond delay="0"/>
                                          </p:stCondLst>
                                        </p:cTn>
                                        <p:tgtEl>
                                          <p:spTgt spid="172"/>
                                        </p:tgtEl>
                                        <p:attrNameLst>
                                          <p:attrName>style.visibility</p:attrName>
                                        </p:attrNameLst>
                                      </p:cBhvr>
                                      <p:to>
                                        <p:strVal val="visible"/>
                                      </p:to>
                                    </p:set>
                                    <p:animEffect transition="in" filter="fade">
                                      <p:cBhvr>
                                        <p:cTn id="73" dur="500"/>
                                        <p:tgtEl>
                                          <p:spTgt spid="172"/>
                                        </p:tgtEl>
                                      </p:cBhvr>
                                    </p:animEffect>
                                    <p:anim calcmode="lin" valueType="num">
                                      <p:cBhvr>
                                        <p:cTn id="74" dur="500" fill="hold"/>
                                        <p:tgtEl>
                                          <p:spTgt spid="172"/>
                                        </p:tgtEl>
                                        <p:attrNameLst>
                                          <p:attrName>ppt_x</p:attrName>
                                        </p:attrNameLst>
                                      </p:cBhvr>
                                      <p:tavLst>
                                        <p:tav tm="0">
                                          <p:val>
                                            <p:strVal val="#ppt_x"/>
                                          </p:val>
                                        </p:tav>
                                        <p:tav tm="100000">
                                          <p:val>
                                            <p:strVal val="#ppt_x"/>
                                          </p:val>
                                        </p:tav>
                                      </p:tavLst>
                                    </p:anim>
                                    <p:anim calcmode="lin" valueType="num">
                                      <p:cBhvr>
                                        <p:cTn id="75" dur="500" fill="hold"/>
                                        <p:tgtEl>
                                          <p:spTgt spid="172"/>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1350"/>
                                  </p:stCondLst>
                                  <p:childTnLst>
                                    <p:set>
                                      <p:cBhvr>
                                        <p:cTn id="77" dur="1" fill="hold">
                                          <p:stCondLst>
                                            <p:cond delay="0"/>
                                          </p:stCondLst>
                                        </p:cTn>
                                        <p:tgtEl>
                                          <p:spTgt spid="175"/>
                                        </p:tgtEl>
                                        <p:attrNameLst>
                                          <p:attrName>style.visibility</p:attrName>
                                        </p:attrNameLst>
                                      </p:cBhvr>
                                      <p:to>
                                        <p:strVal val="visible"/>
                                      </p:to>
                                    </p:set>
                                    <p:animEffect transition="in" filter="fade">
                                      <p:cBhvr>
                                        <p:cTn id="78" dur="500"/>
                                        <p:tgtEl>
                                          <p:spTgt spid="175"/>
                                        </p:tgtEl>
                                      </p:cBhvr>
                                    </p:animEffect>
                                    <p:anim calcmode="lin" valueType="num">
                                      <p:cBhvr>
                                        <p:cTn id="79" dur="500" fill="hold"/>
                                        <p:tgtEl>
                                          <p:spTgt spid="175"/>
                                        </p:tgtEl>
                                        <p:attrNameLst>
                                          <p:attrName>ppt_x</p:attrName>
                                        </p:attrNameLst>
                                      </p:cBhvr>
                                      <p:tavLst>
                                        <p:tav tm="0">
                                          <p:val>
                                            <p:strVal val="#ppt_x"/>
                                          </p:val>
                                        </p:tav>
                                        <p:tav tm="100000">
                                          <p:val>
                                            <p:strVal val="#ppt_x"/>
                                          </p:val>
                                        </p:tav>
                                      </p:tavLst>
                                    </p:anim>
                                    <p:anim calcmode="lin" valueType="num">
                                      <p:cBhvr>
                                        <p:cTn id="80" dur="500" fill="hold"/>
                                        <p:tgtEl>
                                          <p:spTgt spid="175"/>
                                        </p:tgtEl>
                                        <p:attrNameLst>
                                          <p:attrName>ppt_y</p:attrName>
                                        </p:attrNameLst>
                                      </p:cBhvr>
                                      <p:tavLst>
                                        <p:tav tm="0">
                                          <p:val>
                                            <p:strVal val="#ppt_y+.1"/>
                                          </p:val>
                                        </p:tav>
                                        <p:tav tm="100000">
                                          <p:val>
                                            <p:strVal val="#ppt_y"/>
                                          </p:val>
                                        </p:tav>
                                      </p:tavLst>
                                    </p:anim>
                                  </p:childTnLst>
                                </p:cTn>
                              </p:par>
                            </p:childTnLst>
                          </p:cTn>
                        </p:par>
                        <p:par>
                          <p:cTn id="81" fill="hold">
                            <p:stCondLst>
                              <p:cond delay="3450"/>
                            </p:stCondLst>
                            <p:childTnLst>
                              <p:par>
                                <p:cTn id="82" presetID="37" presetClass="entr" presetSubtype="0" fill="hold" grpId="0" nodeType="afterEffect">
                                  <p:stCondLst>
                                    <p:cond delay="0"/>
                                  </p:stCondLst>
                                  <p:childTnLst>
                                    <p:set>
                                      <p:cBhvr>
                                        <p:cTn id="83" dur="1" fill="hold">
                                          <p:stCondLst>
                                            <p:cond delay="0"/>
                                          </p:stCondLst>
                                        </p:cTn>
                                        <p:tgtEl>
                                          <p:spTgt spid="137"/>
                                        </p:tgtEl>
                                        <p:attrNameLst>
                                          <p:attrName>style.visibility</p:attrName>
                                        </p:attrNameLst>
                                      </p:cBhvr>
                                      <p:to>
                                        <p:strVal val="visible"/>
                                      </p:to>
                                    </p:set>
                                    <p:animEffect transition="in" filter="fade">
                                      <p:cBhvr>
                                        <p:cTn id="84" dur="500"/>
                                        <p:tgtEl>
                                          <p:spTgt spid="137"/>
                                        </p:tgtEl>
                                      </p:cBhvr>
                                    </p:animEffect>
                                    <p:anim calcmode="lin" valueType="num">
                                      <p:cBhvr>
                                        <p:cTn id="85" dur="500" fill="hold"/>
                                        <p:tgtEl>
                                          <p:spTgt spid="137"/>
                                        </p:tgtEl>
                                        <p:attrNameLst>
                                          <p:attrName>ppt_x</p:attrName>
                                        </p:attrNameLst>
                                      </p:cBhvr>
                                      <p:tavLst>
                                        <p:tav tm="0">
                                          <p:val>
                                            <p:strVal val="#ppt_x"/>
                                          </p:val>
                                        </p:tav>
                                        <p:tav tm="100000">
                                          <p:val>
                                            <p:strVal val="#ppt_x"/>
                                          </p:val>
                                        </p:tav>
                                      </p:tavLst>
                                    </p:anim>
                                    <p:anim calcmode="lin" valueType="num">
                                      <p:cBhvr>
                                        <p:cTn id="86" dur="450" decel="100000" fill="hold"/>
                                        <p:tgtEl>
                                          <p:spTgt spid="137"/>
                                        </p:tgtEl>
                                        <p:attrNameLst>
                                          <p:attrName>ppt_y</p:attrName>
                                        </p:attrNameLst>
                                      </p:cBhvr>
                                      <p:tavLst>
                                        <p:tav tm="0">
                                          <p:val>
                                            <p:strVal val="#ppt_y+1"/>
                                          </p:val>
                                        </p:tav>
                                        <p:tav tm="100000">
                                          <p:val>
                                            <p:strVal val="#ppt_y-.03"/>
                                          </p:val>
                                        </p:tav>
                                      </p:tavLst>
                                    </p:anim>
                                    <p:anim calcmode="lin" valueType="num">
                                      <p:cBhvr>
                                        <p:cTn id="87" dur="50" accel="100000" fill="hold">
                                          <p:stCondLst>
                                            <p:cond delay="450"/>
                                          </p:stCondLst>
                                        </p:cTn>
                                        <p:tgtEl>
                                          <p:spTgt spid="137"/>
                                        </p:tgtEl>
                                        <p:attrNameLst>
                                          <p:attrName>ppt_y</p:attrName>
                                        </p:attrNameLst>
                                      </p:cBhvr>
                                      <p:tavLst>
                                        <p:tav tm="0">
                                          <p:val>
                                            <p:strVal val="#ppt_y-.03"/>
                                          </p:val>
                                        </p:tav>
                                        <p:tav tm="100000">
                                          <p:val>
                                            <p:strVal val="#ppt_y"/>
                                          </p:val>
                                        </p:tav>
                                      </p:tavLst>
                                    </p:anim>
                                  </p:childTnLst>
                                </p:cTn>
                              </p:par>
                              <p:par>
                                <p:cTn id="88" presetID="37" presetClass="entr" presetSubtype="0" fill="hold" grpId="0" nodeType="withEffect">
                                  <p:stCondLst>
                                    <p:cond delay="250"/>
                                  </p:stCondLst>
                                  <p:childTnLst>
                                    <p:set>
                                      <p:cBhvr>
                                        <p:cTn id="89" dur="1" fill="hold">
                                          <p:stCondLst>
                                            <p:cond delay="0"/>
                                          </p:stCondLst>
                                        </p:cTn>
                                        <p:tgtEl>
                                          <p:spTgt spid="149"/>
                                        </p:tgtEl>
                                        <p:attrNameLst>
                                          <p:attrName>style.visibility</p:attrName>
                                        </p:attrNameLst>
                                      </p:cBhvr>
                                      <p:to>
                                        <p:strVal val="visible"/>
                                      </p:to>
                                    </p:set>
                                    <p:animEffect transition="in" filter="fade">
                                      <p:cBhvr>
                                        <p:cTn id="90" dur="500"/>
                                        <p:tgtEl>
                                          <p:spTgt spid="149"/>
                                        </p:tgtEl>
                                      </p:cBhvr>
                                    </p:animEffect>
                                    <p:anim calcmode="lin" valueType="num">
                                      <p:cBhvr>
                                        <p:cTn id="91" dur="500" fill="hold"/>
                                        <p:tgtEl>
                                          <p:spTgt spid="149"/>
                                        </p:tgtEl>
                                        <p:attrNameLst>
                                          <p:attrName>ppt_x</p:attrName>
                                        </p:attrNameLst>
                                      </p:cBhvr>
                                      <p:tavLst>
                                        <p:tav tm="0">
                                          <p:val>
                                            <p:strVal val="#ppt_x"/>
                                          </p:val>
                                        </p:tav>
                                        <p:tav tm="100000">
                                          <p:val>
                                            <p:strVal val="#ppt_x"/>
                                          </p:val>
                                        </p:tav>
                                      </p:tavLst>
                                    </p:anim>
                                    <p:anim calcmode="lin" valueType="num">
                                      <p:cBhvr>
                                        <p:cTn id="92" dur="450" decel="100000" fill="hold"/>
                                        <p:tgtEl>
                                          <p:spTgt spid="149"/>
                                        </p:tgtEl>
                                        <p:attrNameLst>
                                          <p:attrName>ppt_y</p:attrName>
                                        </p:attrNameLst>
                                      </p:cBhvr>
                                      <p:tavLst>
                                        <p:tav tm="0">
                                          <p:val>
                                            <p:strVal val="#ppt_y+1"/>
                                          </p:val>
                                        </p:tav>
                                        <p:tav tm="100000">
                                          <p:val>
                                            <p:strVal val="#ppt_y-.03"/>
                                          </p:val>
                                        </p:tav>
                                      </p:tavLst>
                                    </p:anim>
                                    <p:anim calcmode="lin" valueType="num">
                                      <p:cBhvr>
                                        <p:cTn id="93" dur="50" accel="100000" fill="hold">
                                          <p:stCondLst>
                                            <p:cond delay="450"/>
                                          </p:stCondLst>
                                        </p:cTn>
                                        <p:tgtEl>
                                          <p:spTgt spid="149"/>
                                        </p:tgtEl>
                                        <p:attrNameLst>
                                          <p:attrName>ppt_y</p:attrName>
                                        </p:attrNameLst>
                                      </p:cBhvr>
                                      <p:tavLst>
                                        <p:tav tm="0">
                                          <p:val>
                                            <p:strVal val="#ppt_y-.03"/>
                                          </p:val>
                                        </p:tav>
                                        <p:tav tm="100000">
                                          <p:val>
                                            <p:strVal val="#ppt_y"/>
                                          </p:val>
                                        </p:tav>
                                      </p:tavLst>
                                    </p:anim>
                                  </p:childTnLst>
                                </p:cTn>
                              </p:par>
                            </p:childTnLst>
                          </p:cTn>
                        </p:par>
                        <p:par>
                          <p:cTn id="94" fill="hold">
                            <p:stCondLst>
                              <p:cond delay="3950"/>
                            </p:stCondLst>
                            <p:childTnLst>
                              <p:par>
                                <p:cTn id="95" presetID="16" presetClass="entr" presetSubtype="42" fill="hold" nodeType="afterEffect">
                                  <p:stCondLst>
                                    <p:cond delay="0"/>
                                  </p:stCondLst>
                                  <p:childTnLst>
                                    <p:set>
                                      <p:cBhvr>
                                        <p:cTn id="96" dur="1" fill="hold">
                                          <p:stCondLst>
                                            <p:cond delay="0"/>
                                          </p:stCondLst>
                                        </p:cTn>
                                        <p:tgtEl>
                                          <p:spTgt spid="136"/>
                                        </p:tgtEl>
                                        <p:attrNameLst>
                                          <p:attrName>style.visibility</p:attrName>
                                        </p:attrNameLst>
                                      </p:cBhvr>
                                      <p:to>
                                        <p:strVal val="visible"/>
                                      </p:to>
                                    </p:set>
                                    <p:animEffect transition="in" filter="barn(outHorizontal)">
                                      <p:cBhvr>
                                        <p:cTn id="97" dur="500"/>
                                        <p:tgtEl>
                                          <p:spTgt spid="136"/>
                                        </p:tgtEl>
                                      </p:cBhvr>
                                    </p:animEffect>
                                  </p:childTnLst>
                                </p:cTn>
                              </p:par>
                            </p:childTnLst>
                          </p:cTn>
                        </p:par>
                        <p:par>
                          <p:cTn id="98" fill="hold">
                            <p:stCondLst>
                              <p:cond delay="4450"/>
                            </p:stCondLst>
                            <p:childTnLst>
                              <p:par>
                                <p:cTn id="99" presetID="53" presetClass="entr" presetSubtype="16" fill="hold" nodeType="afterEffect">
                                  <p:stCondLst>
                                    <p:cond delay="0"/>
                                  </p:stCondLst>
                                  <p:childTnLst>
                                    <p:set>
                                      <p:cBhvr>
                                        <p:cTn id="100" dur="1" fill="hold">
                                          <p:stCondLst>
                                            <p:cond delay="0"/>
                                          </p:stCondLst>
                                        </p:cTn>
                                        <p:tgtEl>
                                          <p:spTgt spid="47"/>
                                        </p:tgtEl>
                                        <p:attrNameLst>
                                          <p:attrName>style.visibility</p:attrName>
                                        </p:attrNameLst>
                                      </p:cBhvr>
                                      <p:to>
                                        <p:strVal val="visible"/>
                                      </p:to>
                                    </p:set>
                                    <p:anim calcmode="lin" valueType="num">
                                      <p:cBhvr>
                                        <p:cTn id="101" dur="500" fill="hold"/>
                                        <p:tgtEl>
                                          <p:spTgt spid="47"/>
                                        </p:tgtEl>
                                        <p:attrNameLst>
                                          <p:attrName>ppt_w</p:attrName>
                                        </p:attrNameLst>
                                      </p:cBhvr>
                                      <p:tavLst>
                                        <p:tav tm="0">
                                          <p:val>
                                            <p:fltVal val="0"/>
                                          </p:val>
                                        </p:tav>
                                        <p:tav tm="100000">
                                          <p:val>
                                            <p:strVal val="#ppt_w"/>
                                          </p:val>
                                        </p:tav>
                                      </p:tavLst>
                                    </p:anim>
                                    <p:anim calcmode="lin" valueType="num">
                                      <p:cBhvr>
                                        <p:cTn id="102" dur="500" fill="hold"/>
                                        <p:tgtEl>
                                          <p:spTgt spid="47"/>
                                        </p:tgtEl>
                                        <p:attrNameLst>
                                          <p:attrName>ppt_h</p:attrName>
                                        </p:attrNameLst>
                                      </p:cBhvr>
                                      <p:tavLst>
                                        <p:tav tm="0">
                                          <p:val>
                                            <p:fltVal val="0"/>
                                          </p:val>
                                        </p:tav>
                                        <p:tav tm="100000">
                                          <p:val>
                                            <p:strVal val="#ppt_h"/>
                                          </p:val>
                                        </p:tav>
                                      </p:tavLst>
                                    </p:anim>
                                    <p:animEffect transition="in" filter="fade">
                                      <p:cBhvr>
                                        <p:cTn id="103" dur="500"/>
                                        <p:tgtEl>
                                          <p:spTgt spid="47"/>
                                        </p:tgtEl>
                                      </p:cBhvr>
                                    </p:animEffect>
                                  </p:childTnLst>
                                </p:cTn>
                              </p:par>
                            </p:childTnLst>
                          </p:cTn>
                        </p:par>
                        <p:par>
                          <p:cTn id="104" fill="hold">
                            <p:stCondLst>
                              <p:cond delay="4950"/>
                            </p:stCondLst>
                            <p:childTnLst>
                              <p:par>
                                <p:cTn id="105" presetID="16" presetClass="entr" presetSubtype="37" fill="hold" grpId="0" nodeType="afterEffect">
                                  <p:stCondLst>
                                    <p:cond delay="0"/>
                                  </p:stCondLst>
                                  <p:childTnLst>
                                    <p:set>
                                      <p:cBhvr>
                                        <p:cTn id="106" dur="1" fill="hold">
                                          <p:stCondLst>
                                            <p:cond delay="0"/>
                                          </p:stCondLst>
                                        </p:cTn>
                                        <p:tgtEl>
                                          <p:spTgt spid="182"/>
                                        </p:tgtEl>
                                        <p:attrNameLst>
                                          <p:attrName>style.visibility</p:attrName>
                                        </p:attrNameLst>
                                      </p:cBhvr>
                                      <p:to>
                                        <p:strVal val="visible"/>
                                      </p:to>
                                    </p:set>
                                    <p:animEffect transition="in" filter="barn(outVertical)">
                                      <p:cBhvr>
                                        <p:cTn id="107" dur="500"/>
                                        <p:tgtEl>
                                          <p:spTgt spid="182"/>
                                        </p:tgtEl>
                                      </p:cBhvr>
                                    </p:animEffect>
                                  </p:childTnLst>
                                </p:cTn>
                              </p:par>
                            </p:childTnLst>
                          </p:cTn>
                        </p:par>
                        <p:par>
                          <p:cTn id="108" fill="hold">
                            <p:stCondLst>
                              <p:cond delay="5450"/>
                            </p:stCondLst>
                            <p:childTnLst>
                              <p:par>
                                <p:cTn id="109" presetID="10" presetClass="entr" presetSubtype="0" fill="hold" grpId="0" nodeType="afterEffect">
                                  <p:stCondLst>
                                    <p:cond delay="0"/>
                                  </p:stCondLst>
                                  <p:childTnLst>
                                    <p:set>
                                      <p:cBhvr>
                                        <p:cTn id="110" dur="1" fill="hold">
                                          <p:stCondLst>
                                            <p:cond delay="0"/>
                                          </p:stCondLst>
                                        </p:cTn>
                                        <p:tgtEl>
                                          <p:spTgt spid="215"/>
                                        </p:tgtEl>
                                        <p:attrNameLst>
                                          <p:attrName>style.visibility</p:attrName>
                                        </p:attrNameLst>
                                      </p:cBhvr>
                                      <p:to>
                                        <p:strVal val="visible"/>
                                      </p:to>
                                    </p:set>
                                    <p:animEffect transition="in" filter="fade">
                                      <p:cBhvr>
                                        <p:cTn id="111" dur="500"/>
                                        <p:tgtEl>
                                          <p:spTgt spid="215"/>
                                        </p:tgtEl>
                                      </p:cBhvr>
                                    </p:animEffect>
                                  </p:childTnLst>
                                </p:cTn>
                              </p:par>
                            </p:childTnLst>
                          </p:cTn>
                        </p:par>
                        <p:par>
                          <p:cTn id="112" fill="hold">
                            <p:stCondLst>
                              <p:cond delay="5950"/>
                            </p:stCondLst>
                            <p:childTnLst>
                              <p:par>
                                <p:cTn id="113" presetID="42" presetClass="entr" presetSubtype="0" fill="hold"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fade">
                                      <p:cBhvr>
                                        <p:cTn id="115" dur="500"/>
                                        <p:tgtEl>
                                          <p:spTgt spid="185"/>
                                        </p:tgtEl>
                                      </p:cBhvr>
                                    </p:animEffect>
                                    <p:anim calcmode="lin" valueType="num">
                                      <p:cBhvr>
                                        <p:cTn id="116" dur="500" fill="hold"/>
                                        <p:tgtEl>
                                          <p:spTgt spid="185"/>
                                        </p:tgtEl>
                                        <p:attrNameLst>
                                          <p:attrName>ppt_x</p:attrName>
                                        </p:attrNameLst>
                                      </p:cBhvr>
                                      <p:tavLst>
                                        <p:tav tm="0">
                                          <p:val>
                                            <p:strVal val="#ppt_x"/>
                                          </p:val>
                                        </p:tav>
                                        <p:tav tm="100000">
                                          <p:val>
                                            <p:strVal val="#ppt_x"/>
                                          </p:val>
                                        </p:tav>
                                      </p:tavLst>
                                    </p:anim>
                                    <p:anim calcmode="lin" valueType="num">
                                      <p:cBhvr>
                                        <p:cTn id="117" dur="500" fill="hold"/>
                                        <p:tgtEl>
                                          <p:spTgt spid="185"/>
                                        </p:tgtEl>
                                        <p:attrNameLst>
                                          <p:attrName>ppt_y</p:attrName>
                                        </p:attrNameLst>
                                      </p:cBhvr>
                                      <p:tavLst>
                                        <p:tav tm="0">
                                          <p:val>
                                            <p:strVal val="#ppt_y+.1"/>
                                          </p:val>
                                        </p:tav>
                                        <p:tav tm="100000">
                                          <p:val>
                                            <p:strVal val="#ppt_y"/>
                                          </p:val>
                                        </p:tav>
                                      </p:tavLst>
                                    </p:anim>
                                  </p:childTnLst>
                                </p:cTn>
                              </p:par>
                              <p:par>
                                <p:cTn id="118" presetID="42" presetClass="entr" presetSubtype="0" fill="hold" nodeType="withEffect">
                                  <p:stCondLst>
                                    <p:cond delay="150"/>
                                  </p:stCondLst>
                                  <p:childTnLst>
                                    <p:set>
                                      <p:cBhvr>
                                        <p:cTn id="119" dur="1" fill="hold">
                                          <p:stCondLst>
                                            <p:cond delay="0"/>
                                          </p:stCondLst>
                                        </p:cTn>
                                        <p:tgtEl>
                                          <p:spTgt spid="200"/>
                                        </p:tgtEl>
                                        <p:attrNameLst>
                                          <p:attrName>style.visibility</p:attrName>
                                        </p:attrNameLst>
                                      </p:cBhvr>
                                      <p:to>
                                        <p:strVal val="visible"/>
                                      </p:to>
                                    </p:set>
                                    <p:animEffect transition="in" filter="fade">
                                      <p:cBhvr>
                                        <p:cTn id="120" dur="500"/>
                                        <p:tgtEl>
                                          <p:spTgt spid="200"/>
                                        </p:tgtEl>
                                      </p:cBhvr>
                                    </p:animEffect>
                                    <p:anim calcmode="lin" valueType="num">
                                      <p:cBhvr>
                                        <p:cTn id="121" dur="500" fill="hold"/>
                                        <p:tgtEl>
                                          <p:spTgt spid="200"/>
                                        </p:tgtEl>
                                        <p:attrNameLst>
                                          <p:attrName>ppt_x</p:attrName>
                                        </p:attrNameLst>
                                      </p:cBhvr>
                                      <p:tavLst>
                                        <p:tav tm="0">
                                          <p:val>
                                            <p:strVal val="#ppt_x"/>
                                          </p:val>
                                        </p:tav>
                                        <p:tav tm="100000">
                                          <p:val>
                                            <p:strVal val="#ppt_x"/>
                                          </p:val>
                                        </p:tav>
                                      </p:tavLst>
                                    </p:anim>
                                    <p:anim calcmode="lin" valueType="num">
                                      <p:cBhvr>
                                        <p:cTn id="122" dur="500" fill="hold"/>
                                        <p:tgtEl>
                                          <p:spTgt spid="200"/>
                                        </p:tgtEl>
                                        <p:attrNameLst>
                                          <p:attrName>ppt_y</p:attrName>
                                        </p:attrNameLst>
                                      </p:cBhvr>
                                      <p:tavLst>
                                        <p:tav tm="0">
                                          <p:val>
                                            <p:strVal val="#ppt_y+.1"/>
                                          </p:val>
                                        </p:tav>
                                        <p:tav tm="100000">
                                          <p:val>
                                            <p:strVal val="#ppt_y"/>
                                          </p:val>
                                        </p:tav>
                                      </p:tavLst>
                                    </p:anim>
                                  </p:childTnLst>
                                </p:cTn>
                              </p:par>
                              <p:par>
                                <p:cTn id="123" presetID="42" presetClass="entr" presetSubtype="0" fill="hold" nodeType="withEffect">
                                  <p:stCondLst>
                                    <p:cond delay="30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500"/>
                                        <p:tgtEl>
                                          <p:spTgt spid="191"/>
                                        </p:tgtEl>
                                      </p:cBhvr>
                                    </p:animEffect>
                                    <p:anim calcmode="lin" valueType="num">
                                      <p:cBhvr>
                                        <p:cTn id="126" dur="500" fill="hold"/>
                                        <p:tgtEl>
                                          <p:spTgt spid="191"/>
                                        </p:tgtEl>
                                        <p:attrNameLst>
                                          <p:attrName>ppt_x</p:attrName>
                                        </p:attrNameLst>
                                      </p:cBhvr>
                                      <p:tavLst>
                                        <p:tav tm="0">
                                          <p:val>
                                            <p:strVal val="#ppt_x"/>
                                          </p:val>
                                        </p:tav>
                                        <p:tav tm="100000">
                                          <p:val>
                                            <p:strVal val="#ppt_x"/>
                                          </p:val>
                                        </p:tav>
                                      </p:tavLst>
                                    </p:anim>
                                    <p:anim calcmode="lin" valueType="num">
                                      <p:cBhvr>
                                        <p:cTn id="127" dur="500" fill="hold"/>
                                        <p:tgtEl>
                                          <p:spTgt spid="191"/>
                                        </p:tgtEl>
                                        <p:attrNameLst>
                                          <p:attrName>ppt_y</p:attrName>
                                        </p:attrNameLst>
                                      </p:cBhvr>
                                      <p:tavLst>
                                        <p:tav tm="0">
                                          <p:val>
                                            <p:strVal val="#ppt_y+.1"/>
                                          </p:val>
                                        </p:tav>
                                        <p:tav tm="100000">
                                          <p:val>
                                            <p:strVal val="#ppt_y"/>
                                          </p:val>
                                        </p:tav>
                                      </p:tavLst>
                                    </p:anim>
                                  </p:childTnLst>
                                </p:cTn>
                              </p:par>
                              <p:par>
                                <p:cTn id="128" presetID="42" presetClass="entr" presetSubtype="0" fill="hold" nodeType="withEffect">
                                  <p:stCondLst>
                                    <p:cond delay="450"/>
                                  </p:stCondLst>
                                  <p:childTnLst>
                                    <p:set>
                                      <p:cBhvr>
                                        <p:cTn id="129" dur="1" fill="hold">
                                          <p:stCondLst>
                                            <p:cond delay="0"/>
                                          </p:stCondLst>
                                        </p:cTn>
                                        <p:tgtEl>
                                          <p:spTgt spid="197"/>
                                        </p:tgtEl>
                                        <p:attrNameLst>
                                          <p:attrName>style.visibility</p:attrName>
                                        </p:attrNameLst>
                                      </p:cBhvr>
                                      <p:to>
                                        <p:strVal val="visible"/>
                                      </p:to>
                                    </p:set>
                                    <p:animEffect transition="in" filter="fade">
                                      <p:cBhvr>
                                        <p:cTn id="130" dur="500"/>
                                        <p:tgtEl>
                                          <p:spTgt spid="197"/>
                                        </p:tgtEl>
                                      </p:cBhvr>
                                    </p:animEffect>
                                    <p:anim calcmode="lin" valueType="num">
                                      <p:cBhvr>
                                        <p:cTn id="131" dur="500" fill="hold"/>
                                        <p:tgtEl>
                                          <p:spTgt spid="197"/>
                                        </p:tgtEl>
                                        <p:attrNameLst>
                                          <p:attrName>ppt_x</p:attrName>
                                        </p:attrNameLst>
                                      </p:cBhvr>
                                      <p:tavLst>
                                        <p:tav tm="0">
                                          <p:val>
                                            <p:strVal val="#ppt_x"/>
                                          </p:val>
                                        </p:tav>
                                        <p:tav tm="100000">
                                          <p:val>
                                            <p:strVal val="#ppt_x"/>
                                          </p:val>
                                        </p:tav>
                                      </p:tavLst>
                                    </p:anim>
                                    <p:anim calcmode="lin" valueType="num">
                                      <p:cBhvr>
                                        <p:cTn id="132" dur="500" fill="hold"/>
                                        <p:tgtEl>
                                          <p:spTgt spid="197"/>
                                        </p:tgtEl>
                                        <p:attrNameLst>
                                          <p:attrName>ppt_y</p:attrName>
                                        </p:attrNameLst>
                                      </p:cBhvr>
                                      <p:tavLst>
                                        <p:tav tm="0">
                                          <p:val>
                                            <p:strVal val="#ppt_y+.1"/>
                                          </p:val>
                                        </p:tav>
                                        <p:tav tm="100000">
                                          <p:val>
                                            <p:strVal val="#ppt_y"/>
                                          </p:val>
                                        </p:tav>
                                      </p:tavLst>
                                    </p:anim>
                                  </p:childTnLst>
                                </p:cTn>
                              </p:par>
                              <p:par>
                                <p:cTn id="133" presetID="42" presetClass="entr" presetSubtype="0" fill="hold" nodeType="withEffect">
                                  <p:stCondLst>
                                    <p:cond delay="600"/>
                                  </p:stCondLst>
                                  <p:childTnLst>
                                    <p:set>
                                      <p:cBhvr>
                                        <p:cTn id="134" dur="1" fill="hold">
                                          <p:stCondLst>
                                            <p:cond delay="0"/>
                                          </p:stCondLst>
                                        </p:cTn>
                                        <p:tgtEl>
                                          <p:spTgt spid="194"/>
                                        </p:tgtEl>
                                        <p:attrNameLst>
                                          <p:attrName>style.visibility</p:attrName>
                                        </p:attrNameLst>
                                      </p:cBhvr>
                                      <p:to>
                                        <p:strVal val="visible"/>
                                      </p:to>
                                    </p:set>
                                    <p:animEffect transition="in" filter="fade">
                                      <p:cBhvr>
                                        <p:cTn id="135" dur="500"/>
                                        <p:tgtEl>
                                          <p:spTgt spid="194"/>
                                        </p:tgtEl>
                                      </p:cBhvr>
                                    </p:animEffect>
                                    <p:anim calcmode="lin" valueType="num">
                                      <p:cBhvr>
                                        <p:cTn id="136" dur="500" fill="hold"/>
                                        <p:tgtEl>
                                          <p:spTgt spid="194"/>
                                        </p:tgtEl>
                                        <p:attrNameLst>
                                          <p:attrName>ppt_x</p:attrName>
                                        </p:attrNameLst>
                                      </p:cBhvr>
                                      <p:tavLst>
                                        <p:tav tm="0">
                                          <p:val>
                                            <p:strVal val="#ppt_x"/>
                                          </p:val>
                                        </p:tav>
                                        <p:tav tm="100000">
                                          <p:val>
                                            <p:strVal val="#ppt_x"/>
                                          </p:val>
                                        </p:tav>
                                      </p:tavLst>
                                    </p:anim>
                                    <p:anim calcmode="lin" valueType="num">
                                      <p:cBhvr>
                                        <p:cTn id="137" dur="500" fill="hold"/>
                                        <p:tgtEl>
                                          <p:spTgt spid="194"/>
                                        </p:tgtEl>
                                        <p:attrNameLst>
                                          <p:attrName>ppt_y</p:attrName>
                                        </p:attrNameLst>
                                      </p:cBhvr>
                                      <p:tavLst>
                                        <p:tav tm="0">
                                          <p:val>
                                            <p:strVal val="#ppt_y+.1"/>
                                          </p:val>
                                        </p:tav>
                                        <p:tav tm="100000">
                                          <p:val>
                                            <p:strVal val="#ppt_y"/>
                                          </p:val>
                                        </p:tav>
                                      </p:tavLst>
                                    </p:anim>
                                  </p:childTnLst>
                                </p:cTn>
                              </p:par>
                              <p:par>
                                <p:cTn id="138" presetID="42" presetClass="entr" presetSubtype="0" fill="hold" nodeType="withEffect">
                                  <p:stCondLst>
                                    <p:cond delay="750"/>
                                  </p:stCondLst>
                                  <p:childTnLst>
                                    <p:set>
                                      <p:cBhvr>
                                        <p:cTn id="139" dur="1" fill="hold">
                                          <p:stCondLst>
                                            <p:cond delay="0"/>
                                          </p:stCondLst>
                                        </p:cTn>
                                        <p:tgtEl>
                                          <p:spTgt spid="188"/>
                                        </p:tgtEl>
                                        <p:attrNameLst>
                                          <p:attrName>style.visibility</p:attrName>
                                        </p:attrNameLst>
                                      </p:cBhvr>
                                      <p:to>
                                        <p:strVal val="visible"/>
                                      </p:to>
                                    </p:set>
                                    <p:animEffect transition="in" filter="fade">
                                      <p:cBhvr>
                                        <p:cTn id="140" dur="500"/>
                                        <p:tgtEl>
                                          <p:spTgt spid="188"/>
                                        </p:tgtEl>
                                      </p:cBhvr>
                                    </p:animEffect>
                                    <p:anim calcmode="lin" valueType="num">
                                      <p:cBhvr>
                                        <p:cTn id="141" dur="500" fill="hold"/>
                                        <p:tgtEl>
                                          <p:spTgt spid="188"/>
                                        </p:tgtEl>
                                        <p:attrNameLst>
                                          <p:attrName>ppt_x</p:attrName>
                                        </p:attrNameLst>
                                      </p:cBhvr>
                                      <p:tavLst>
                                        <p:tav tm="0">
                                          <p:val>
                                            <p:strVal val="#ppt_x"/>
                                          </p:val>
                                        </p:tav>
                                        <p:tav tm="100000">
                                          <p:val>
                                            <p:strVal val="#ppt_x"/>
                                          </p:val>
                                        </p:tav>
                                      </p:tavLst>
                                    </p:anim>
                                    <p:anim calcmode="lin" valueType="num">
                                      <p:cBhvr>
                                        <p:cTn id="142" dur="500" fill="hold"/>
                                        <p:tgtEl>
                                          <p:spTgt spid="188"/>
                                        </p:tgtEl>
                                        <p:attrNameLst>
                                          <p:attrName>ppt_y</p:attrName>
                                        </p:attrNameLst>
                                      </p:cBhvr>
                                      <p:tavLst>
                                        <p:tav tm="0">
                                          <p:val>
                                            <p:strVal val="#ppt_y+.1"/>
                                          </p:val>
                                        </p:tav>
                                        <p:tav tm="100000">
                                          <p:val>
                                            <p:strVal val="#ppt_y"/>
                                          </p:val>
                                        </p:tav>
                                      </p:tavLst>
                                    </p:anim>
                                  </p:childTnLst>
                                </p:cTn>
                              </p:par>
                              <p:par>
                                <p:cTn id="143" presetID="42" presetClass="entr" presetSubtype="0" fill="hold" nodeType="withEffect">
                                  <p:stCondLst>
                                    <p:cond delay="900"/>
                                  </p:stCondLst>
                                  <p:childTnLst>
                                    <p:set>
                                      <p:cBhvr>
                                        <p:cTn id="144" dur="1" fill="hold">
                                          <p:stCondLst>
                                            <p:cond delay="0"/>
                                          </p:stCondLst>
                                        </p:cTn>
                                        <p:tgtEl>
                                          <p:spTgt spid="203"/>
                                        </p:tgtEl>
                                        <p:attrNameLst>
                                          <p:attrName>style.visibility</p:attrName>
                                        </p:attrNameLst>
                                      </p:cBhvr>
                                      <p:to>
                                        <p:strVal val="visible"/>
                                      </p:to>
                                    </p:set>
                                    <p:animEffect transition="in" filter="fade">
                                      <p:cBhvr>
                                        <p:cTn id="145" dur="500"/>
                                        <p:tgtEl>
                                          <p:spTgt spid="203"/>
                                        </p:tgtEl>
                                      </p:cBhvr>
                                    </p:animEffect>
                                    <p:anim calcmode="lin" valueType="num">
                                      <p:cBhvr>
                                        <p:cTn id="146" dur="500" fill="hold"/>
                                        <p:tgtEl>
                                          <p:spTgt spid="203"/>
                                        </p:tgtEl>
                                        <p:attrNameLst>
                                          <p:attrName>ppt_x</p:attrName>
                                        </p:attrNameLst>
                                      </p:cBhvr>
                                      <p:tavLst>
                                        <p:tav tm="0">
                                          <p:val>
                                            <p:strVal val="#ppt_x"/>
                                          </p:val>
                                        </p:tav>
                                        <p:tav tm="100000">
                                          <p:val>
                                            <p:strVal val="#ppt_x"/>
                                          </p:val>
                                        </p:tav>
                                      </p:tavLst>
                                    </p:anim>
                                    <p:anim calcmode="lin" valueType="num">
                                      <p:cBhvr>
                                        <p:cTn id="147" dur="500" fill="hold"/>
                                        <p:tgtEl>
                                          <p:spTgt spid="203"/>
                                        </p:tgtEl>
                                        <p:attrNameLst>
                                          <p:attrName>ppt_y</p:attrName>
                                        </p:attrNameLst>
                                      </p:cBhvr>
                                      <p:tavLst>
                                        <p:tav tm="0">
                                          <p:val>
                                            <p:strVal val="#ppt_y+.1"/>
                                          </p:val>
                                        </p:tav>
                                        <p:tav tm="100000">
                                          <p:val>
                                            <p:strVal val="#ppt_y"/>
                                          </p:val>
                                        </p:tav>
                                      </p:tavLst>
                                    </p:anim>
                                  </p:childTnLst>
                                </p:cTn>
                              </p:par>
                              <p:par>
                                <p:cTn id="148" presetID="42" presetClass="entr" presetSubtype="0" fill="hold" nodeType="withEffect">
                                  <p:stCondLst>
                                    <p:cond delay="1050"/>
                                  </p:stCondLst>
                                  <p:childTnLst>
                                    <p:set>
                                      <p:cBhvr>
                                        <p:cTn id="149" dur="1" fill="hold">
                                          <p:stCondLst>
                                            <p:cond delay="0"/>
                                          </p:stCondLst>
                                        </p:cTn>
                                        <p:tgtEl>
                                          <p:spTgt spid="212"/>
                                        </p:tgtEl>
                                        <p:attrNameLst>
                                          <p:attrName>style.visibility</p:attrName>
                                        </p:attrNameLst>
                                      </p:cBhvr>
                                      <p:to>
                                        <p:strVal val="visible"/>
                                      </p:to>
                                    </p:set>
                                    <p:animEffect transition="in" filter="fade">
                                      <p:cBhvr>
                                        <p:cTn id="150" dur="500"/>
                                        <p:tgtEl>
                                          <p:spTgt spid="212"/>
                                        </p:tgtEl>
                                      </p:cBhvr>
                                    </p:animEffect>
                                    <p:anim calcmode="lin" valueType="num">
                                      <p:cBhvr>
                                        <p:cTn id="151" dur="500" fill="hold"/>
                                        <p:tgtEl>
                                          <p:spTgt spid="212"/>
                                        </p:tgtEl>
                                        <p:attrNameLst>
                                          <p:attrName>ppt_x</p:attrName>
                                        </p:attrNameLst>
                                      </p:cBhvr>
                                      <p:tavLst>
                                        <p:tav tm="0">
                                          <p:val>
                                            <p:strVal val="#ppt_x"/>
                                          </p:val>
                                        </p:tav>
                                        <p:tav tm="100000">
                                          <p:val>
                                            <p:strVal val="#ppt_x"/>
                                          </p:val>
                                        </p:tav>
                                      </p:tavLst>
                                    </p:anim>
                                    <p:anim calcmode="lin" valueType="num">
                                      <p:cBhvr>
                                        <p:cTn id="152" dur="500" fill="hold"/>
                                        <p:tgtEl>
                                          <p:spTgt spid="212"/>
                                        </p:tgtEl>
                                        <p:attrNameLst>
                                          <p:attrName>ppt_y</p:attrName>
                                        </p:attrNameLst>
                                      </p:cBhvr>
                                      <p:tavLst>
                                        <p:tav tm="0">
                                          <p:val>
                                            <p:strVal val="#ppt_y+.1"/>
                                          </p:val>
                                        </p:tav>
                                        <p:tav tm="100000">
                                          <p:val>
                                            <p:strVal val="#ppt_y"/>
                                          </p:val>
                                        </p:tav>
                                      </p:tavLst>
                                    </p:anim>
                                  </p:childTnLst>
                                </p:cTn>
                              </p:par>
                              <p:par>
                                <p:cTn id="153" presetID="42" presetClass="entr" presetSubtype="0" fill="hold" nodeType="withEffect">
                                  <p:stCondLst>
                                    <p:cond delay="1200"/>
                                  </p:stCondLst>
                                  <p:childTnLst>
                                    <p:set>
                                      <p:cBhvr>
                                        <p:cTn id="154" dur="1" fill="hold">
                                          <p:stCondLst>
                                            <p:cond delay="0"/>
                                          </p:stCondLst>
                                        </p:cTn>
                                        <p:tgtEl>
                                          <p:spTgt spid="206"/>
                                        </p:tgtEl>
                                        <p:attrNameLst>
                                          <p:attrName>style.visibility</p:attrName>
                                        </p:attrNameLst>
                                      </p:cBhvr>
                                      <p:to>
                                        <p:strVal val="visible"/>
                                      </p:to>
                                    </p:set>
                                    <p:animEffect transition="in" filter="fade">
                                      <p:cBhvr>
                                        <p:cTn id="155" dur="500"/>
                                        <p:tgtEl>
                                          <p:spTgt spid="206"/>
                                        </p:tgtEl>
                                      </p:cBhvr>
                                    </p:animEffect>
                                    <p:anim calcmode="lin" valueType="num">
                                      <p:cBhvr>
                                        <p:cTn id="156" dur="500" fill="hold"/>
                                        <p:tgtEl>
                                          <p:spTgt spid="206"/>
                                        </p:tgtEl>
                                        <p:attrNameLst>
                                          <p:attrName>ppt_x</p:attrName>
                                        </p:attrNameLst>
                                      </p:cBhvr>
                                      <p:tavLst>
                                        <p:tav tm="0">
                                          <p:val>
                                            <p:strVal val="#ppt_x"/>
                                          </p:val>
                                        </p:tav>
                                        <p:tav tm="100000">
                                          <p:val>
                                            <p:strVal val="#ppt_x"/>
                                          </p:val>
                                        </p:tav>
                                      </p:tavLst>
                                    </p:anim>
                                    <p:anim calcmode="lin" valueType="num">
                                      <p:cBhvr>
                                        <p:cTn id="157" dur="500" fill="hold"/>
                                        <p:tgtEl>
                                          <p:spTgt spid="206"/>
                                        </p:tgtEl>
                                        <p:attrNameLst>
                                          <p:attrName>ppt_y</p:attrName>
                                        </p:attrNameLst>
                                      </p:cBhvr>
                                      <p:tavLst>
                                        <p:tav tm="0">
                                          <p:val>
                                            <p:strVal val="#ppt_y+.1"/>
                                          </p:val>
                                        </p:tav>
                                        <p:tav tm="100000">
                                          <p:val>
                                            <p:strVal val="#ppt_y"/>
                                          </p:val>
                                        </p:tav>
                                      </p:tavLst>
                                    </p:anim>
                                  </p:childTnLst>
                                </p:cTn>
                              </p:par>
                              <p:par>
                                <p:cTn id="158" presetID="42" presetClass="entr" presetSubtype="0" fill="hold" nodeType="withEffect">
                                  <p:stCondLst>
                                    <p:cond delay="1350"/>
                                  </p:stCondLst>
                                  <p:childTnLst>
                                    <p:set>
                                      <p:cBhvr>
                                        <p:cTn id="159" dur="1" fill="hold">
                                          <p:stCondLst>
                                            <p:cond delay="0"/>
                                          </p:stCondLst>
                                        </p:cTn>
                                        <p:tgtEl>
                                          <p:spTgt spid="209"/>
                                        </p:tgtEl>
                                        <p:attrNameLst>
                                          <p:attrName>style.visibility</p:attrName>
                                        </p:attrNameLst>
                                      </p:cBhvr>
                                      <p:to>
                                        <p:strVal val="visible"/>
                                      </p:to>
                                    </p:set>
                                    <p:animEffect transition="in" filter="fade">
                                      <p:cBhvr>
                                        <p:cTn id="160" dur="500"/>
                                        <p:tgtEl>
                                          <p:spTgt spid="209"/>
                                        </p:tgtEl>
                                      </p:cBhvr>
                                    </p:animEffect>
                                    <p:anim calcmode="lin" valueType="num">
                                      <p:cBhvr>
                                        <p:cTn id="161" dur="500" fill="hold"/>
                                        <p:tgtEl>
                                          <p:spTgt spid="209"/>
                                        </p:tgtEl>
                                        <p:attrNameLst>
                                          <p:attrName>ppt_x</p:attrName>
                                        </p:attrNameLst>
                                      </p:cBhvr>
                                      <p:tavLst>
                                        <p:tav tm="0">
                                          <p:val>
                                            <p:strVal val="#ppt_x"/>
                                          </p:val>
                                        </p:tav>
                                        <p:tav tm="100000">
                                          <p:val>
                                            <p:strVal val="#ppt_x"/>
                                          </p:val>
                                        </p:tav>
                                      </p:tavLst>
                                    </p:anim>
                                    <p:anim calcmode="lin" valueType="num">
                                      <p:cBhvr>
                                        <p:cTn id="162" dur="500" fill="hold"/>
                                        <p:tgtEl>
                                          <p:spTgt spid="209"/>
                                        </p:tgtEl>
                                        <p:attrNameLst>
                                          <p:attrName>ppt_y</p:attrName>
                                        </p:attrNameLst>
                                      </p:cBhvr>
                                      <p:tavLst>
                                        <p:tav tm="0">
                                          <p:val>
                                            <p:strVal val="#ppt_y+.1"/>
                                          </p:val>
                                        </p:tav>
                                        <p:tav tm="100000">
                                          <p:val>
                                            <p:strVal val="#ppt_y"/>
                                          </p:val>
                                        </p:tav>
                                      </p:tavLst>
                                    </p:anim>
                                  </p:childTnLst>
                                </p:cTn>
                              </p:par>
                            </p:childTnLst>
                          </p:cTn>
                        </p:par>
                        <p:par>
                          <p:cTn id="163" fill="hold">
                            <p:stCondLst>
                              <p:cond delay="6450"/>
                            </p:stCondLst>
                            <p:childTnLst>
                              <p:par>
                                <p:cTn id="164" presetID="37" presetClass="entr" presetSubtype="0" fill="hold" grpId="0" nodeType="afterEffect">
                                  <p:stCondLst>
                                    <p:cond delay="0"/>
                                  </p:stCondLst>
                                  <p:childTnLst>
                                    <p:set>
                                      <p:cBhvr>
                                        <p:cTn id="165" dur="1" fill="hold">
                                          <p:stCondLst>
                                            <p:cond delay="0"/>
                                          </p:stCondLst>
                                        </p:cTn>
                                        <p:tgtEl>
                                          <p:spTgt spid="183"/>
                                        </p:tgtEl>
                                        <p:attrNameLst>
                                          <p:attrName>style.visibility</p:attrName>
                                        </p:attrNameLst>
                                      </p:cBhvr>
                                      <p:to>
                                        <p:strVal val="visible"/>
                                      </p:to>
                                    </p:set>
                                    <p:animEffect transition="in" filter="fade">
                                      <p:cBhvr>
                                        <p:cTn id="166" dur="500"/>
                                        <p:tgtEl>
                                          <p:spTgt spid="183"/>
                                        </p:tgtEl>
                                      </p:cBhvr>
                                    </p:animEffect>
                                    <p:anim calcmode="lin" valueType="num">
                                      <p:cBhvr>
                                        <p:cTn id="167" dur="500" fill="hold"/>
                                        <p:tgtEl>
                                          <p:spTgt spid="183"/>
                                        </p:tgtEl>
                                        <p:attrNameLst>
                                          <p:attrName>ppt_x</p:attrName>
                                        </p:attrNameLst>
                                      </p:cBhvr>
                                      <p:tavLst>
                                        <p:tav tm="0">
                                          <p:val>
                                            <p:strVal val="#ppt_x"/>
                                          </p:val>
                                        </p:tav>
                                        <p:tav tm="100000">
                                          <p:val>
                                            <p:strVal val="#ppt_x"/>
                                          </p:val>
                                        </p:tav>
                                      </p:tavLst>
                                    </p:anim>
                                    <p:anim calcmode="lin" valueType="num">
                                      <p:cBhvr>
                                        <p:cTn id="168" dur="450" decel="100000" fill="hold"/>
                                        <p:tgtEl>
                                          <p:spTgt spid="183"/>
                                        </p:tgtEl>
                                        <p:attrNameLst>
                                          <p:attrName>ppt_y</p:attrName>
                                        </p:attrNameLst>
                                      </p:cBhvr>
                                      <p:tavLst>
                                        <p:tav tm="0">
                                          <p:val>
                                            <p:strVal val="#ppt_y+1"/>
                                          </p:val>
                                        </p:tav>
                                        <p:tav tm="100000">
                                          <p:val>
                                            <p:strVal val="#ppt_y-.03"/>
                                          </p:val>
                                        </p:tav>
                                      </p:tavLst>
                                    </p:anim>
                                    <p:anim calcmode="lin" valueType="num">
                                      <p:cBhvr>
                                        <p:cTn id="169" dur="50" accel="100000" fill="hold">
                                          <p:stCondLst>
                                            <p:cond delay="450"/>
                                          </p:stCondLst>
                                        </p:cTn>
                                        <p:tgtEl>
                                          <p:spTgt spid="183"/>
                                        </p:tgtEl>
                                        <p:attrNameLst>
                                          <p:attrName>ppt_y</p:attrName>
                                        </p:attrNameLst>
                                      </p:cBhvr>
                                      <p:tavLst>
                                        <p:tav tm="0">
                                          <p:val>
                                            <p:strVal val="#ppt_y-.03"/>
                                          </p:val>
                                        </p:tav>
                                        <p:tav tm="100000">
                                          <p:val>
                                            <p:strVal val="#ppt_y"/>
                                          </p:val>
                                        </p:tav>
                                      </p:tavLst>
                                    </p:anim>
                                  </p:childTnLst>
                                </p:cTn>
                              </p:par>
                              <p:par>
                                <p:cTn id="170" presetID="37" presetClass="entr" presetSubtype="0" fill="hold" grpId="0" nodeType="withEffect">
                                  <p:stCondLst>
                                    <p:cond delay="250"/>
                                  </p:stCondLst>
                                  <p:childTnLst>
                                    <p:set>
                                      <p:cBhvr>
                                        <p:cTn id="171" dur="1" fill="hold">
                                          <p:stCondLst>
                                            <p:cond delay="0"/>
                                          </p:stCondLst>
                                        </p:cTn>
                                        <p:tgtEl>
                                          <p:spTgt spid="184"/>
                                        </p:tgtEl>
                                        <p:attrNameLst>
                                          <p:attrName>style.visibility</p:attrName>
                                        </p:attrNameLst>
                                      </p:cBhvr>
                                      <p:to>
                                        <p:strVal val="visible"/>
                                      </p:to>
                                    </p:set>
                                    <p:animEffect transition="in" filter="fade">
                                      <p:cBhvr>
                                        <p:cTn id="172" dur="500"/>
                                        <p:tgtEl>
                                          <p:spTgt spid="184"/>
                                        </p:tgtEl>
                                      </p:cBhvr>
                                    </p:animEffect>
                                    <p:anim calcmode="lin" valueType="num">
                                      <p:cBhvr>
                                        <p:cTn id="173" dur="500" fill="hold"/>
                                        <p:tgtEl>
                                          <p:spTgt spid="184"/>
                                        </p:tgtEl>
                                        <p:attrNameLst>
                                          <p:attrName>ppt_x</p:attrName>
                                        </p:attrNameLst>
                                      </p:cBhvr>
                                      <p:tavLst>
                                        <p:tav tm="0">
                                          <p:val>
                                            <p:strVal val="#ppt_x"/>
                                          </p:val>
                                        </p:tav>
                                        <p:tav tm="100000">
                                          <p:val>
                                            <p:strVal val="#ppt_x"/>
                                          </p:val>
                                        </p:tav>
                                      </p:tavLst>
                                    </p:anim>
                                    <p:anim calcmode="lin" valueType="num">
                                      <p:cBhvr>
                                        <p:cTn id="174" dur="450" decel="100000" fill="hold"/>
                                        <p:tgtEl>
                                          <p:spTgt spid="184"/>
                                        </p:tgtEl>
                                        <p:attrNameLst>
                                          <p:attrName>ppt_y</p:attrName>
                                        </p:attrNameLst>
                                      </p:cBhvr>
                                      <p:tavLst>
                                        <p:tav tm="0">
                                          <p:val>
                                            <p:strVal val="#ppt_y+1"/>
                                          </p:val>
                                        </p:tav>
                                        <p:tav tm="100000">
                                          <p:val>
                                            <p:strVal val="#ppt_y-.03"/>
                                          </p:val>
                                        </p:tav>
                                      </p:tavLst>
                                    </p:anim>
                                    <p:anim calcmode="lin" valueType="num">
                                      <p:cBhvr>
                                        <p:cTn id="175" dur="50" accel="100000" fill="hold">
                                          <p:stCondLst>
                                            <p:cond delay="450"/>
                                          </p:stCondLst>
                                        </p:cTn>
                                        <p:tgtEl>
                                          <p:spTgt spid="18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35" grpId="0" animBg="1"/>
      <p:bldP spid="137" grpId="0"/>
      <p:bldP spid="149" grpId="0"/>
      <p:bldP spid="181" grpId="0"/>
      <p:bldP spid="182" grpId="0" animBg="1"/>
      <p:bldP spid="183" grpId="0"/>
      <p:bldP spid="184" grpId="0"/>
      <p:bldP spid="2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135813" y="2317751"/>
            <a:ext cx="5110162" cy="4545013"/>
            <a:chOff x="7135813" y="2317751"/>
            <a:chExt cx="5110162" cy="4545013"/>
          </a:xfrm>
        </p:grpSpPr>
        <p:sp>
          <p:nvSpPr>
            <p:cNvPr id="5123" name="Freeform 5"/>
            <p:cNvSpPr>
              <a:spLocks noChangeArrowheads="1"/>
            </p:cNvSpPr>
            <p:nvPr/>
          </p:nvSpPr>
          <p:spPr bwMode="auto">
            <a:xfrm rot="16200000">
              <a:off x="8188216" y="5792351"/>
              <a:ext cx="1294515" cy="846309"/>
            </a:xfrm>
            <a:custGeom>
              <a:avLst/>
              <a:gdLst>
                <a:gd name="T0" fmla="*/ 0 w 820"/>
                <a:gd name="T1" fmla="*/ 536 h 536"/>
                <a:gd name="T2" fmla="*/ 0 w 820"/>
                <a:gd name="T3" fmla="*/ 0 h 536"/>
                <a:gd name="T4" fmla="*/ 820 w 820"/>
                <a:gd name="T5" fmla="*/ 373 h 536"/>
                <a:gd name="T6" fmla="*/ 0 w 820"/>
                <a:gd name="T7" fmla="*/ 536 h 536"/>
                <a:gd name="T8" fmla="*/ 0 60000 65536"/>
                <a:gd name="T9" fmla="*/ 0 60000 65536"/>
                <a:gd name="T10" fmla="*/ 0 60000 65536"/>
                <a:gd name="T11" fmla="*/ 0 60000 65536"/>
                <a:gd name="T12" fmla="*/ 0 w 820"/>
                <a:gd name="T13" fmla="*/ 0 h 536"/>
                <a:gd name="T14" fmla="*/ 820 w 820"/>
                <a:gd name="T15" fmla="*/ 536 h 536"/>
              </a:gdLst>
              <a:ahLst/>
              <a:cxnLst>
                <a:cxn ang="T8">
                  <a:pos x="T0" y="T1"/>
                </a:cxn>
                <a:cxn ang="T9">
                  <a:pos x="T2" y="T3"/>
                </a:cxn>
                <a:cxn ang="T10">
                  <a:pos x="T4" y="T5"/>
                </a:cxn>
                <a:cxn ang="T11">
                  <a:pos x="T6" y="T7"/>
                </a:cxn>
              </a:cxnLst>
              <a:rect l="T12" t="T13" r="T14" b="T15"/>
              <a:pathLst>
                <a:path w="820" h="536">
                  <a:moveTo>
                    <a:pt x="0" y="536"/>
                  </a:moveTo>
                  <a:lnTo>
                    <a:pt x="0" y="0"/>
                  </a:lnTo>
                  <a:lnTo>
                    <a:pt x="820" y="373"/>
                  </a:lnTo>
                  <a:lnTo>
                    <a:pt x="0" y="53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4" name="Freeform 6"/>
            <p:cNvSpPr>
              <a:spLocks noChangeArrowheads="1"/>
            </p:cNvSpPr>
            <p:nvPr/>
          </p:nvSpPr>
          <p:spPr bwMode="auto">
            <a:xfrm rot="16200000">
              <a:off x="7560634" y="5422136"/>
              <a:ext cx="1837580" cy="1043676"/>
            </a:xfrm>
            <a:custGeom>
              <a:avLst/>
              <a:gdLst>
                <a:gd name="T0" fmla="*/ 0 w 1164"/>
                <a:gd name="T1" fmla="*/ 288 h 661"/>
                <a:gd name="T2" fmla="*/ 1164 w 1164"/>
                <a:gd name="T3" fmla="*/ 0 h 661"/>
                <a:gd name="T4" fmla="*/ 820 w 1164"/>
                <a:gd name="T5" fmla="*/ 661 h 661"/>
                <a:gd name="T6" fmla="*/ 0 w 1164"/>
                <a:gd name="T7" fmla="*/ 288 h 661"/>
                <a:gd name="T8" fmla="*/ 0 60000 65536"/>
                <a:gd name="T9" fmla="*/ 0 60000 65536"/>
                <a:gd name="T10" fmla="*/ 0 60000 65536"/>
                <a:gd name="T11" fmla="*/ 0 60000 65536"/>
                <a:gd name="T12" fmla="*/ 0 w 1164"/>
                <a:gd name="T13" fmla="*/ 0 h 661"/>
                <a:gd name="T14" fmla="*/ 1164 w 1164"/>
                <a:gd name="T15" fmla="*/ 661 h 661"/>
              </a:gdLst>
              <a:ahLst/>
              <a:cxnLst>
                <a:cxn ang="T8">
                  <a:pos x="T0" y="T1"/>
                </a:cxn>
                <a:cxn ang="T9">
                  <a:pos x="T2" y="T3"/>
                </a:cxn>
                <a:cxn ang="T10">
                  <a:pos x="T4" y="T5"/>
                </a:cxn>
                <a:cxn ang="T11">
                  <a:pos x="T6" y="T7"/>
                </a:cxn>
              </a:cxnLst>
              <a:rect l="T12" t="T13" r="T14" b="T15"/>
              <a:pathLst>
                <a:path w="1164" h="661">
                  <a:moveTo>
                    <a:pt x="0" y="288"/>
                  </a:moveTo>
                  <a:lnTo>
                    <a:pt x="1164" y="0"/>
                  </a:lnTo>
                  <a:lnTo>
                    <a:pt x="820" y="661"/>
                  </a:lnTo>
                  <a:lnTo>
                    <a:pt x="0" y="28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5" name="Freeform 7"/>
            <p:cNvSpPr>
              <a:spLocks noChangeArrowheads="1"/>
            </p:cNvSpPr>
            <p:nvPr/>
          </p:nvSpPr>
          <p:spPr bwMode="auto">
            <a:xfrm rot="16200000">
              <a:off x="10040260" y="5365991"/>
              <a:ext cx="715141" cy="2278403"/>
            </a:xfrm>
            <a:custGeom>
              <a:avLst/>
              <a:gdLst>
                <a:gd name="T0" fmla="*/ 0 w 453"/>
                <a:gd name="T1" fmla="*/ 1443 h 1443"/>
                <a:gd name="T2" fmla="*/ 0 w 453"/>
                <a:gd name="T3" fmla="*/ 0 h 1443"/>
                <a:gd name="T4" fmla="*/ 453 w 453"/>
                <a:gd name="T5" fmla="*/ 981 h 1443"/>
                <a:gd name="T6" fmla="*/ 0 w 453"/>
                <a:gd name="T7" fmla="*/ 1443 h 1443"/>
                <a:gd name="T8" fmla="*/ 0 60000 65536"/>
                <a:gd name="T9" fmla="*/ 0 60000 65536"/>
                <a:gd name="T10" fmla="*/ 0 60000 65536"/>
                <a:gd name="T11" fmla="*/ 0 60000 65536"/>
                <a:gd name="T12" fmla="*/ 0 w 453"/>
                <a:gd name="T13" fmla="*/ 0 h 1443"/>
                <a:gd name="T14" fmla="*/ 453 w 453"/>
                <a:gd name="T15" fmla="*/ 1443 h 1443"/>
              </a:gdLst>
              <a:ahLst/>
              <a:cxnLst>
                <a:cxn ang="T8">
                  <a:pos x="T0" y="T1"/>
                </a:cxn>
                <a:cxn ang="T9">
                  <a:pos x="T2" y="T3"/>
                </a:cxn>
                <a:cxn ang="T10">
                  <a:pos x="T4" y="T5"/>
                </a:cxn>
                <a:cxn ang="T11">
                  <a:pos x="T6" y="T7"/>
                </a:cxn>
              </a:cxnLst>
              <a:rect l="T12" t="T13" r="T14" b="T15"/>
              <a:pathLst>
                <a:path w="453" h="1443">
                  <a:moveTo>
                    <a:pt x="0" y="1443"/>
                  </a:moveTo>
                  <a:lnTo>
                    <a:pt x="0" y="0"/>
                  </a:lnTo>
                  <a:lnTo>
                    <a:pt x="453" y="981"/>
                  </a:lnTo>
                  <a:lnTo>
                    <a:pt x="0" y="14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6" name="Freeform 8"/>
            <p:cNvSpPr>
              <a:spLocks noChangeArrowheads="1"/>
            </p:cNvSpPr>
            <p:nvPr/>
          </p:nvSpPr>
          <p:spPr bwMode="auto">
            <a:xfrm rot="16200000">
              <a:off x="8881451" y="4936651"/>
              <a:ext cx="2303290" cy="1548935"/>
            </a:xfrm>
            <a:custGeom>
              <a:avLst/>
              <a:gdLst>
                <a:gd name="T0" fmla="*/ 0 w 1459"/>
                <a:gd name="T1" fmla="*/ 0 h 981"/>
                <a:gd name="T2" fmla="*/ 1459 w 1459"/>
                <a:gd name="T3" fmla="*/ 251 h 981"/>
                <a:gd name="T4" fmla="*/ 453 w 1459"/>
                <a:gd name="T5" fmla="*/ 981 h 981"/>
                <a:gd name="T6" fmla="*/ 0 w 1459"/>
                <a:gd name="T7" fmla="*/ 0 h 981"/>
                <a:gd name="T8" fmla="*/ 0 60000 65536"/>
                <a:gd name="T9" fmla="*/ 0 60000 65536"/>
                <a:gd name="T10" fmla="*/ 0 60000 65536"/>
                <a:gd name="T11" fmla="*/ 0 60000 65536"/>
                <a:gd name="T12" fmla="*/ 0 w 1459"/>
                <a:gd name="T13" fmla="*/ 0 h 981"/>
                <a:gd name="T14" fmla="*/ 1459 w 1459"/>
                <a:gd name="T15" fmla="*/ 981 h 981"/>
              </a:gdLst>
              <a:ahLst/>
              <a:cxnLst>
                <a:cxn ang="T8">
                  <a:pos x="T0" y="T1"/>
                </a:cxn>
                <a:cxn ang="T9">
                  <a:pos x="T2" y="T3"/>
                </a:cxn>
                <a:cxn ang="T10">
                  <a:pos x="T4" y="T5"/>
                </a:cxn>
                <a:cxn ang="T11">
                  <a:pos x="T6" y="T7"/>
                </a:cxn>
              </a:cxnLst>
              <a:rect l="T12" t="T13" r="T14" b="T15"/>
              <a:pathLst>
                <a:path w="1459" h="981">
                  <a:moveTo>
                    <a:pt x="0" y="0"/>
                  </a:moveTo>
                  <a:lnTo>
                    <a:pt x="1459" y="251"/>
                  </a:lnTo>
                  <a:lnTo>
                    <a:pt x="453" y="981"/>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7" name="Freeform 9"/>
            <p:cNvSpPr>
              <a:spLocks noChangeArrowheads="1"/>
            </p:cNvSpPr>
            <p:nvPr/>
          </p:nvSpPr>
          <p:spPr bwMode="auto">
            <a:xfrm rot="16200000">
              <a:off x="11169198" y="5785988"/>
              <a:ext cx="715141" cy="1438410"/>
            </a:xfrm>
            <a:custGeom>
              <a:avLst/>
              <a:gdLst>
                <a:gd name="T0" fmla="*/ 453 w 453"/>
                <a:gd name="T1" fmla="*/ 0 h 911"/>
                <a:gd name="T2" fmla="*/ 391 w 453"/>
                <a:gd name="T3" fmla="*/ 911 h 911"/>
                <a:gd name="T4" fmla="*/ 0 w 453"/>
                <a:gd name="T5" fmla="*/ 462 h 911"/>
                <a:gd name="T6" fmla="*/ 453 w 453"/>
                <a:gd name="T7" fmla="*/ 0 h 911"/>
                <a:gd name="T8" fmla="*/ 0 60000 65536"/>
                <a:gd name="T9" fmla="*/ 0 60000 65536"/>
                <a:gd name="T10" fmla="*/ 0 60000 65536"/>
                <a:gd name="T11" fmla="*/ 0 60000 65536"/>
                <a:gd name="T12" fmla="*/ 0 w 453"/>
                <a:gd name="T13" fmla="*/ 0 h 911"/>
                <a:gd name="T14" fmla="*/ 453 w 453"/>
                <a:gd name="T15" fmla="*/ 911 h 911"/>
              </a:gdLst>
              <a:ahLst/>
              <a:cxnLst>
                <a:cxn ang="T8">
                  <a:pos x="T0" y="T1"/>
                </a:cxn>
                <a:cxn ang="T9">
                  <a:pos x="T2" y="T3"/>
                </a:cxn>
                <a:cxn ang="T10">
                  <a:pos x="T4" y="T5"/>
                </a:cxn>
                <a:cxn ang="T11">
                  <a:pos x="T6" y="T7"/>
                </a:cxn>
              </a:cxnLst>
              <a:rect l="T12" t="T13" r="T14" b="T15"/>
              <a:pathLst>
                <a:path w="453" h="911">
                  <a:moveTo>
                    <a:pt x="453" y="0"/>
                  </a:moveTo>
                  <a:lnTo>
                    <a:pt x="391" y="911"/>
                  </a:lnTo>
                  <a:lnTo>
                    <a:pt x="0" y="462"/>
                  </a:lnTo>
                  <a:lnTo>
                    <a:pt x="453"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8" name="Freeform 10"/>
            <p:cNvSpPr>
              <a:spLocks noChangeArrowheads="1"/>
            </p:cNvSpPr>
            <p:nvPr/>
          </p:nvSpPr>
          <p:spPr bwMode="auto">
            <a:xfrm rot="16200000">
              <a:off x="11006594" y="5006121"/>
              <a:ext cx="1040349" cy="1438410"/>
            </a:xfrm>
            <a:custGeom>
              <a:avLst/>
              <a:gdLst>
                <a:gd name="T0" fmla="*/ 62 w 659"/>
                <a:gd name="T1" fmla="*/ 0 h 911"/>
                <a:gd name="T2" fmla="*/ 659 w 659"/>
                <a:gd name="T3" fmla="*/ 911 h 911"/>
                <a:gd name="T4" fmla="*/ 0 w 659"/>
                <a:gd name="T5" fmla="*/ 911 h 911"/>
                <a:gd name="T6" fmla="*/ 62 w 659"/>
                <a:gd name="T7" fmla="*/ 0 h 911"/>
                <a:gd name="T8" fmla="*/ 0 60000 65536"/>
                <a:gd name="T9" fmla="*/ 0 60000 65536"/>
                <a:gd name="T10" fmla="*/ 0 60000 65536"/>
                <a:gd name="T11" fmla="*/ 0 60000 65536"/>
                <a:gd name="T12" fmla="*/ 0 w 659"/>
                <a:gd name="T13" fmla="*/ 0 h 911"/>
                <a:gd name="T14" fmla="*/ 659 w 659"/>
                <a:gd name="T15" fmla="*/ 911 h 911"/>
              </a:gdLst>
              <a:ahLst/>
              <a:cxnLst>
                <a:cxn ang="T8">
                  <a:pos x="T0" y="T1"/>
                </a:cxn>
                <a:cxn ang="T9">
                  <a:pos x="T2" y="T3"/>
                </a:cxn>
                <a:cxn ang="T10">
                  <a:pos x="T4" y="T5"/>
                </a:cxn>
                <a:cxn ang="T11">
                  <a:pos x="T6" y="T7"/>
                </a:cxn>
              </a:cxnLst>
              <a:rect l="T12" t="T13" r="T14" b="T15"/>
              <a:pathLst>
                <a:path w="659" h="911">
                  <a:moveTo>
                    <a:pt x="62" y="0"/>
                  </a:moveTo>
                  <a:lnTo>
                    <a:pt x="659" y="911"/>
                  </a:lnTo>
                  <a:lnTo>
                    <a:pt x="0" y="911"/>
                  </a:lnTo>
                  <a:lnTo>
                    <a:pt x="62"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9" name="Freeform 11"/>
            <p:cNvSpPr>
              <a:spLocks noChangeArrowheads="1"/>
            </p:cNvSpPr>
            <p:nvPr/>
          </p:nvSpPr>
          <p:spPr bwMode="auto">
            <a:xfrm rot="16200000">
              <a:off x="10581141" y="4482790"/>
              <a:ext cx="1891255" cy="1438410"/>
            </a:xfrm>
            <a:custGeom>
              <a:avLst/>
              <a:gdLst>
                <a:gd name="T0" fmla="*/ 0 w 1198"/>
                <a:gd name="T1" fmla="*/ 0 h 911"/>
                <a:gd name="T2" fmla="*/ 1198 w 1198"/>
                <a:gd name="T3" fmla="*/ 911 h 911"/>
                <a:gd name="T4" fmla="*/ 597 w 1198"/>
                <a:gd name="T5" fmla="*/ 911 h 911"/>
                <a:gd name="T6" fmla="*/ 0 w 1198"/>
                <a:gd name="T7" fmla="*/ 0 h 911"/>
                <a:gd name="T8" fmla="*/ 0 60000 65536"/>
                <a:gd name="T9" fmla="*/ 0 60000 65536"/>
                <a:gd name="T10" fmla="*/ 0 60000 65536"/>
                <a:gd name="T11" fmla="*/ 0 60000 65536"/>
                <a:gd name="T12" fmla="*/ 0 w 1198"/>
                <a:gd name="T13" fmla="*/ 0 h 911"/>
                <a:gd name="T14" fmla="*/ 1198 w 1198"/>
                <a:gd name="T15" fmla="*/ 911 h 911"/>
              </a:gdLst>
              <a:ahLst/>
              <a:cxnLst>
                <a:cxn ang="T8">
                  <a:pos x="T0" y="T1"/>
                </a:cxn>
                <a:cxn ang="T9">
                  <a:pos x="T2" y="T3"/>
                </a:cxn>
                <a:cxn ang="T10">
                  <a:pos x="T4" y="T5"/>
                </a:cxn>
                <a:cxn ang="T11">
                  <a:pos x="T6" y="T7"/>
                </a:cxn>
              </a:cxnLst>
              <a:rect l="T12" t="T13" r="T14" b="T15"/>
              <a:pathLst>
                <a:path w="1198" h="911">
                  <a:moveTo>
                    <a:pt x="0" y="0"/>
                  </a:moveTo>
                  <a:lnTo>
                    <a:pt x="1198" y="911"/>
                  </a:lnTo>
                  <a:lnTo>
                    <a:pt x="597" y="911"/>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0" name="Freeform 12"/>
            <p:cNvSpPr>
              <a:spLocks noChangeArrowheads="1"/>
            </p:cNvSpPr>
            <p:nvPr/>
          </p:nvSpPr>
          <p:spPr bwMode="auto">
            <a:xfrm rot="16200000">
              <a:off x="10521151" y="4422800"/>
              <a:ext cx="2011235" cy="1438410"/>
            </a:xfrm>
            <a:custGeom>
              <a:avLst/>
              <a:gdLst>
                <a:gd name="T0" fmla="*/ 1198 w 1274"/>
                <a:gd name="T1" fmla="*/ 911 h 911"/>
                <a:gd name="T2" fmla="*/ 1274 w 1274"/>
                <a:gd name="T3" fmla="*/ 107 h 911"/>
                <a:gd name="T4" fmla="*/ 0 w 1274"/>
                <a:gd name="T5" fmla="*/ 0 h 911"/>
                <a:gd name="T6" fmla="*/ 1198 w 1274"/>
                <a:gd name="T7" fmla="*/ 911 h 911"/>
                <a:gd name="T8" fmla="*/ 0 60000 65536"/>
                <a:gd name="T9" fmla="*/ 0 60000 65536"/>
                <a:gd name="T10" fmla="*/ 0 60000 65536"/>
                <a:gd name="T11" fmla="*/ 0 60000 65536"/>
                <a:gd name="T12" fmla="*/ 0 w 1274"/>
                <a:gd name="T13" fmla="*/ 0 h 911"/>
                <a:gd name="T14" fmla="*/ 1274 w 1274"/>
                <a:gd name="T15" fmla="*/ 911 h 911"/>
              </a:gdLst>
              <a:ahLst/>
              <a:cxnLst>
                <a:cxn ang="T8">
                  <a:pos x="T0" y="T1"/>
                </a:cxn>
                <a:cxn ang="T9">
                  <a:pos x="T2" y="T3"/>
                </a:cxn>
                <a:cxn ang="T10">
                  <a:pos x="T4" y="T5"/>
                </a:cxn>
                <a:cxn ang="T11">
                  <a:pos x="T6" y="T7"/>
                </a:cxn>
              </a:cxnLst>
              <a:rect l="T12" t="T13" r="T14" b="T15"/>
              <a:pathLst>
                <a:path w="1274" h="911">
                  <a:moveTo>
                    <a:pt x="1198" y="911"/>
                  </a:moveTo>
                  <a:lnTo>
                    <a:pt x="1274" y="107"/>
                  </a:lnTo>
                  <a:lnTo>
                    <a:pt x="0" y="0"/>
                  </a:lnTo>
                  <a:lnTo>
                    <a:pt x="1198" y="91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1" name="Freeform 13"/>
            <p:cNvSpPr>
              <a:spLocks noChangeArrowheads="1"/>
            </p:cNvSpPr>
            <p:nvPr/>
          </p:nvSpPr>
          <p:spPr bwMode="auto">
            <a:xfrm rot="16200000">
              <a:off x="9310108" y="4481221"/>
              <a:ext cx="2011235" cy="1321568"/>
            </a:xfrm>
            <a:custGeom>
              <a:avLst/>
              <a:gdLst>
                <a:gd name="T0" fmla="*/ 1006 w 1274"/>
                <a:gd name="T1" fmla="*/ 0 h 837"/>
                <a:gd name="T2" fmla="*/ 0 w 1274"/>
                <a:gd name="T3" fmla="*/ 730 h 837"/>
                <a:gd name="T4" fmla="*/ 1274 w 1274"/>
                <a:gd name="T5" fmla="*/ 837 h 837"/>
                <a:gd name="T6" fmla="*/ 1006 w 1274"/>
                <a:gd name="T7" fmla="*/ 0 h 837"/>
                <a:gd name="T8" fmla="*/ 0 60000 65536"/>
                <a:gd name="T9" fmla="*/ 0 60000 65536"/>
                <a:gd name="T10" fmla="*/ 0 60000 65536"/>
                <a:gd name="T11" fmla="*/ 0 60000 65536"/>
                <a:gd name="T12" fmla="*/ 0 w 1274"/>
                <a:gd name="T13" fmla="*/ 0 h 837"/>
                <a:gd name="T14" fmla="*/ 1274 w 1274"/>
                <a:gd name="T15" fmla="*/ 837 h 837"/>
              </a:gdLst>
              <a:ahLst/>
              <a:cxnLst>
                <a:cxn ang="T8">
                  <a:pos x="T0" y="T1"/>
                </a:cxn>
                <a:cxn ang="T9">
                  <a:pos x="T2" y="T3"/>
                </a:cxn>
                <a:cxn ang="T10">
                  <a:pos x="T4" y="T5"/>
                </a:cxn>
                <a:cxn ang="T11">
                  <a:pos x="T6" y="T7"/>
                </a:cxn>
              </a:cxnLst>
              <a:rect l="T12" t="T13" r="T14" b="T15"/>
              <a:pathLst>
                <a:path w="1274" h="837">
                  <a:moveTo>
                    <a:pt x="1006" y="0"/>
                  </a:moveTo>
                  <a:lnTo>
                    <a:pt x="0" y="730"/>
                  </a:lnTo>
                  <a:lnTo>
                    <a:pt x="1274" y="837"/>
                  </a:lnTo>
                  <a:lnTo>
                    <a:pt x="100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2" name="Freeform 14"/>
            <p:cNvSpPr>
              <a:spLocks noChangeArrowheads="1"/>
            </p:cNvSpPr>
            <p:nvPr/>
          </p:nvSpPr>
          <p:spPr bwMode="auto">
            <a:xfrm rot="16200000">
              <a:off x="9690593" y="2976717"/>
              <a:ext cx="1547104" cy="1618408"/>
            </a:xfrm>
            <a:custGeom>
              <a:avLst/>
              <a:gdLst>
                <a:gd name="T0" fmla="*/ 0 w 980"/>
                <a:gd name="T1" fmla="*/ 0 h 1025"/>
                <a:gd name="T2" fmla="*/ 980 w 980"/>
                <a:gd name="T3" fmla="*/ 1025 h 1025"/>
                <a:gd name="T4" fmla="*/ 268 w 980"/>
                <a:gd name="T5" fmla="*/ 837 h 1025"/>
                <a:gd name="T6" fmla="*/ 0 w 980"/>
                <a:gd name="T7" fmla="*/ 0 h 1025"/>
                <a:gd name="T8" fmla="*/ 0 60000 65536"/>
                <a:gd name="T9" fmla="*/ 0 60000 65536"/>
                <a:gd name="T10" fmla="*/ 0 60000 65536"/>
                <a:gd name="T11" fmla="*/ 0 60000 65536"/>
                <a:gd name="T12" fmla="*/ 0 w 980"/>
                <a:gd name="T13" fmla="*/ 0 h 1025"/>
                <a:gd name="T14" fmla="*/ 980 w 980"/>
                <a:gd name="T15" fmla="*/ 1025 h 1025"/>
              </a:gdLst>
              <a:ahLst/>
              <a:cxnLst>
                <a:cxn ang="T8">
                  <a:pos x="T0" y="T1"/>
                </a:cxn>
                <a:cxn ang="T9">
                  <a:pos x="T2" y="T3"/>
                </a:cxn>
                <a:cxn ang="T10">
                  <a:pos x="T4" y="T5"/>
                </a:cxn>
                <a:cxn ang="T11">
                  <a:pos x="T6" y="T7"/>
                </a:cxn>
              </a:cxnLst>
              <a:rect l="T12" t="T13" r="T14" b="T15"/>
              <a:pathLst>
                <a:path w="980" h="1025">
                  <a:moveTo>
                    <a:pt x="0" y="0"/>
                  </a:moveTo>
                  <a:lnTo>
                    <a:pt x="980" y="1025"/>
                  </a:lnTo>
                  <a:lnTo>
                    <a:pt x="268" y="837"/>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3" name="Freeform 15"/>
            <p:cNvSpPr>
              <a:spLocks noChangeArrowheads="1"/>
            </p:cNvSpPr>
            <p:nvPr/>
          </p:nvSpPr>
          <p:spPr bwMode="auto">
            <a:xfrm rot="16200000">
              <a:off x="9276124" y="2562246"/>
              <a:ext cx="1547104" cy="2447350"/>
            </a:xfrm>
            <a:custGeom>
              <a:avLst/>
              <a:gdLst>
                <a:gd name="T0" fmla="*/ 0 w 980"/>
                <a:gd name="T1" fmla="*/ 525 h 1550"/>
                <a:gd name="T2" fmla="*/ 569 w 980"/>
                <a:gd name="T3" fmla="*/ 0 h 1550"/>
                <a:gd name="T4" fmla="*/ 980 w 980"/>
                <a:gd name="T5" fmla="*/ 1550 h 1550"/>
                <a:gd name="T6" fmla="*/ 0 w 980"/>
                <a:gd name="T7" fmla="*/ 525 h 1550"/>
                <a:gd name="T8" fmla="*/ 0 60000 65536"/>
                <a:gd name="T9" fmla="*/ 0 60000 65536"/>
                <a:gd name="T10" fmla="*/ 0 60000 65536"/>
                <a:gd name="T11" fmla="*/ 0 60000 65536"/>
                <a:gd name="T12" fmla="*/ 0 w 980"/>
                <a:gd name="T13" fmla="*/ 0 h 1550"/>
                <a:gd name="T14" fmla="*/ 980 w 980"/>
                <a:gd name="T15" fmla="*/ 1550 h 1550"/>
              </a:gdLst>
              <a:ahLst/>
              <a:cxnLst>
                <a:cxn ang="T8">
                  <a:pos x="T0" y="T1"/>
                </a:cxn>
                <a:cxn ang="T9">
                  <a:pos x="T2" y="T3"/>
                </a:cxn>
                <a:cxn ang="T10">
                  <a:pos x="T4" y="T5"/>
                </a:cxn>
                <a:cxn ang="T11">
                  <a:pos x="T6" y="T7"/>
                </a:cxn>
              </a:cxnLst>
              <a:rect l="T12" t="T13" r="T14" b="T15"/>
              <a:pathLst>
                <a:path w="980" h="1550">
                  <a:moveTo>
                    <a:pt x="0" y="525"/>
                  </a:moveTo>
                  <a:lnTo>
                    <a:pt x="569" y="0"/>
                  </a:lnTo>
                  <a:lnTo>
                    <a:pt x="980" y="1550"/>
                  </a:lnTo>
                  <a:lnTo>
                    <a:pt x="0" y="52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4" name="Freeform 16"/>
            <p:cNvSpPr>
              <a:spLocks noChangeArrowheads="1"/>
            </p:cNvSpPr>
            <p:nvPr/>
          </p:nvSpPr>
          <p:spPr bwMode="auto">
            <a:xfrm rot="16200000">
              <a:off x="9587123" y="1974978"/>
              <a:ext cx="925105" cy="2447350"/>
            </a:xfrm>
            <a:custGeom>
              <a:avLst/>
              <a:gdLst>
                <a:gd name="T0" fmla="*/ 0 w 586"/>
                <a:gd name="T1" fmla="*/ 0 h 1550"/>
                <a:gd name="T2" fmla="*/ 586 w 586"/>
                <a:gd name="T3" fmla="*/ 378 h 1550"/>
                <a:gd name="T4" fmla="*/ 411 w 586"/>
                <a:gd name="T5" fmla="*/ 1550 h 1550"/>
                <a:gd name="T6" fmla="*/ 0 w 586"/>
                <a:gd name="T7" fmla="*/ 0 h 1550"/>
                <a:gd name="T8" fmla="*/ 0 60000 65536"/>
                <a:gd name="T9" fmla="*/ 0 60000 65536"/>
                <a:gd name="T10" fmla="*/ 0 60000 65536"/>
                <a:gd name="T11" fmla="*/ 0 60000 65536"/>
                <a:gd name="T12" fmla="*/ 0 w 586"/>
                <a:gd name="T13" fmla="*/ 0 h 1550"/>
                <a:gd name="T14" fmla="*/ 586 w 586"/>
                <a:gd name="T15" fmla="*/ 1550 h 1550"/>
              </a:gdLst>
              <a:ahLst/>
              <a:cxnLst>
                <a:cxn ang="T8">
                  <a:pos x="T0" y="T1"/>
                </a:cxn>
                <a:cxn ang="T9">
                  <a:pos x="T2" y="T3"/>
                </a:cxn>
                <a:cxn ang="T10">
                  <a:pos x="T4" y="T5"/>
                </a:cxn>
                <a:cxn ang="T11">
                  <a:pos x="T6" y="T7"/>
                </a:cxn>
              </a:cxnLst>
              <a:rect l="T12" t="T13" r="T14" b="T15"/>
              <a:pathLst>
                <a:path w="586" h="1550">
                  <a:moveTo>
                    <a:pt x="0" y="0"/>
                  </a:moveTo>
                  <a:lnTo>
                    <a:pt x="586" y="378"/>
                  </a:lnTo>
                  <a:lnTo>
                    <a:pt x="411" y="155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5" name="Freeform 17"/>
            <p:cNvSpPr>
              <a:spLocks noChangeArrowheads="1"/>
            </p:cNvSpPr>
            <p:nvPr/>
          </p:nvSpPr>
          <p:spPr bwMode="auto">
            <a:xfrm rot="16200000">
              <a:off x="10812432" y="2702845"/>
              <a:ext cx="1597621" cy="1269464"/>
            </a:xfrm>
            <a:custGeom>
              <a:avLst/>
              <a:gdLst>
                <a:gd name="T0" fmla="*/ 0 w 1012"/>
                <a:gd name="T1" fmla="*/ 0 h 804"/>
                <a:gd name="T2" fmla="*/ 1012 w 1012"/>
                <a:gd name="T3" fmla="*/ 804 h 804"/>
                <a:gd name="T4" fmla="*/ 712 w 1012"/>
                <a:gd name="T5" fmla="*/ 188 h 804"/>
                <a:gd name="T6" fmla="*/ 0 w 1012"/>
                <a:gd name="T7" fmla="*/ 0 h 804"/>
                <a:gd name="T8" fmla="*/ 0 60000 65536"/>
                <a:gd name="T9" fmla="*/ 0 60000 65536"/>
                <a:gd name="T10" fmla="*/ 0 60000 65536"/>
                <a:gd name="T11" fmla="*/ 0 60000 65536"/>
                <a:gd name="T12" fmla="*/ 0 w 1012"/>
                <a:gd name="T13" fmla="*/ 0 h 804"/>
                <a:gd name="T14" fmla="*/ 1012 w 1012"/>
                <a:gd name="T15" fmla="*/ 804 h 804"/>
              </a:gdLst>
              <a:ahLst/>
              <a:cxnLst>
                <a:cxn ang="T8">
                  <a:pos x="T0" y="T1"/>
                </a:cxn>
                <a:cxn ang="T9">
                  <a:pos x="T2" y="T3"/>
                </a:cxn>
                <a:cxn ang="T10">
                  <a:pos x="T4" y="T5"/>
                </a:cxn>
                <a:cxn ang="T11">
                  <a:pos x="T6" y="T7"/>
                </a:cxn>
              </a:cxnLst>
              <a:rect l="T12" t="T13" r="T14" b="T15"/>
              <a:pathLst>
                <a:path w="1012" h="804">
                  <a:moveTo>
                    <a:pt x="0" y="0"/>
                  </a:moveTo>
                  <a:lnTo>
                    <a:pt x="1012" y="804"/>
                  </a:lnTo>
                  <a:lnTo>
                    <a:pt x="712" y="188"/>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6" name="Freeform 18"/>
            <p:cNvSpPr>
              <a:spLocks noChangeArrowheads="1"/>
            </p:cNvSpPr>
            <p:nvPr/>
          </p:nvSpPr>
          <p:spPr bwMode="auto">
            <a:xfrm rot="16200000">
              <a:off x="10752442" y="2762835"/>
              <a:ext cx="1717601" cy="1269464"/>
            </a:xfrm>
            <a:custGeom>
              <a:avLst/>
              <a:gdLst>
                <a:gd name="T0" fmla="*/ 0 w 1088"/>
                <a:gd name="T1" fmla="*/ 804 h 804"/>
                <a:gd name="T2" fmla="*/ 1088 w 1088"/>
                <a:gd name="T3" fmla="*/ 804 h 804"/>
                <a:gd name="T4" fmla="*/ 76 w 1088"/>
                <a:gd name="T5" fmla="*/ 0 h 804"/>
                <a:gd name="T6" fmla="*/ 0 w 1088"/>
                <a:gd name="T7" fmla="*/ 804 h 804"/>
                <a:gd name="T8" fmla="*/ 0 60000 65536"/>
                <a:gd name="T9" fmla="*/ 0 60000 65536"/>
                <a:gd name="T10" fmla="*/ 0 60000 65536"/>
                <a:gd name="T11" fmla="*/ 0 60000 65536"/>
                <a:gd name="T12" fmla="*/ 0 w 1088"/>
                <a:gd name="T13" fmla="*/ 0 h 804"/>
                <a:gd name="T14" fmla="*/ 1088 w 1088"/>
                <a:gd name="T15" fmla="*/ 804 h 804"/>
              </a:gdLst>
              <a:ahLst/>
              <a:cxnLst>
                <a:cxn ang="T8">
                  <a:pos x="T0" y="T1"/>
                </a:cxn>
                <a:cxn ang="T9">
                  <a:pos x="T2" y="T3"/>
                </a:cxn>
                <a:cxn ang="T10">
                  <a:pos x="T4" y="T5"/>
                </a:cxn>
                <a:cxn ang="T11">
                  <a:pos x="T6" y="T7"/>
                </a:cxn>
              </a:cxnLst>
              <a:rect l="T12" t="T13" r="T14" b="T15"/>
              <a:pathLst>
                <a:path w="1088" h="804">
                  <a:moveTo>
                    <a:pt x="0" y="804"/>
                  </a:moveTo>
                  <a:lnTo>
                    <a:pt x="1088" y="804"/>
                  </a:lnTo>
                  <a:lnTo>
                    <a:pt x="76" y="0"/>
                  </a:lnTo>
                  <a:lnTo>
                    <a:pt x="0" y="8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7" name="Freeform 21"/>
            <p:cNvSpPr>
              <a:spLocks noChangeArrowheads="1"/>
            </p:cNvSpPr>
            <p:nvPr/>
          </p:nvSpPr>
          <p:spPr bwMode="auto">
            <a:xfrm rot="16200000">
              <a:off x="8381564" y="4607581"/>
              <a:ext cx="424665" cy="505259"/>
            </a:xfrm>
            <a:custGeom>
              <a:avLst/>
              <a:gdLst>
                <a:gd name="T0" fmla="*/ 130 w 269"/>
                <a:gd name="T1" fmla="*/ 0 h 320"/>
                <a:gd name="T2" fmla="*/ 0 w 269"/>
                <a:gd name="T3" fmla="*/ 320 h 320"/>
                <a:gd name="T4" fmla="*/ 269 w 269"/>
                <a:gd name="T5" fmla="*/ 180 h 320"/>
                <a:gd name="T6" fmla="*/ 130 w 269"/>
                <a:gd name="T7" fmla="*/ 0 h 320"/>
                <a:gd name="T8" fmla="*/ 0 60000 65536"/>
                <a:gd name="T9" fmla="*/ 0 60000 65536"/>
                <a:gd name="T10" fmla="*/ 0 60000 65536"/>
                <a:gd name="T11" fmla="*/ 0 60000 65536"/>
                <a:gd name="T12" fmla="*/ 0 w 269"/>
                <a:gd name="T13" fmla="*/ 0 h 320"/>
                <a:gd name="T14" fmla="*/ 269 w 269"/>
                <a:gd name="T15" fmla="*/ 320 h 320"/>
              </a:gdLst>
              <a:ahLst/>
              <a:cxnLst>
                <a:cxn ang="T8">
                  <a:pos x="T0" y="T1"/>
                </a:cxn>
                <a:cxn ang="T9">
                  <a:pos x="T2" y="T3"/>
                </a:cxn>
                <a:cxn ang="T10">
                  <a:pos x="T4" y="T5"/>
                </a:cxn>
                <a:cxn ang="T11">
                  <a:pos x="T6" y="T7"/>
                </a:cxn>
              </a:cxnLst>
              <a:rect l="T12" t="T13" r="T14" b="T15"/>
              <a:pathLst>
                <a:path w="269" h="320">
                  <a:moveTo>
                    <a:pt x="130" y="0"/>
                  </a:moveTo>
                  <a:lnTo>
                    <a:pt x="0" y="320"/>
                  </a:lnTo>
                  <a:lnTo>
                    <a:pt x="269" y="180"/>
                  </a:lnTo>
                  <a:lnTo>
                    <a:pt x="13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8" name="Freeform 22"/>
            <p:cNvSpPr>
              <a:spLocks noChangeArrowheads="1"/>
            </p:cNvSpPr>
            <p:nvPr/>
          </p:nvSpPr>
          <p:spPr bwMode="auto">
            <a:xfrm rot="16200000">
              <a:off x="8573405" y="4699949"/>
              <a:ext cx="424665" cy="320523"/>
            </a:xfrm>
            <a:custGeom>
              <a:avLst/>
              <a:gdLst>
                <a:gd name="T0" fmla="*/ 0 w 269"/>
                <a:gd name="T1" fmla="*/ 140 h 203"/>
                <a:gd name="T2" fmla="*/ 264 w 269"/>
                <a:gd name="T3" fmla="*/ 203 h 203"/>
                <a:gd name="T4" fmla="*/ 269 w 269"/>
                <a:gd name="T5" fmla="*/ 0 h 203"/>
                <a:gd name="T6" fmla="*/ 0 w 269"/>
                <a:gd name="T7" fmla="*/ 140 h 203"/>
                <a:gd name="T8" fmla="*/ 0 60000 65536"/>
                <a:gd name="T9" fmla="*/ 0 60000 65536"/>
                <a:gd name="T10" fmla="*/ 0 60000 65536"/>
                <a:gd name="T11" fmla="*/ 0 60000 65536"/>
                <a:gd name="T12" fmla="*/ 0 w 269"/>
                <a:gd name="T13" fmla="*/ 0 h 203"/>
                <a:gd name="T14" fmla="*/ 269 w 269"/>
                <a:gd name="T15" fmla="*/ 203 h 203"/>
              </a:gdLst>
              <a:ahLst/>
              <a:cxnLst>
                <a:cxn ang="T8">
                  <a:pos x="T0" y="T1"/>
                </a:cxn>
                <a:cxn ang="T9">
                  <a:pos x="T2" y="T3"/>
                </a:cxn>
                <a:cxn ang="T10">
                  <a:pos x="T4" y="T5"/>
                </a:cxn>
                <a:cxn ang="T11">
                  <a:pos x="T6" y="T7"/>
                </a:cxn>
              </a:cxnLst>
              <a:rect l="T12" t="T13" r="T14" b="T15"/>
              <a:pathLst>
                <a:path w="269" h="203">
                  <a:moveTo>
                    <a:pt x="0" y="140"/>
                  </a:moveTo>
                  <a:lnTo>
                    <a:pt x="264" y="203"/>
                  </a:lnTo>
                  <a:lnTo>
                    <a:pt x="269" y="0"/>
                  </a:lnTo>
                  <a:lnTo>
                    <a:pt x="0" y="14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9" name="Freeform 23"/>
            <p:cNvSpPr>
              <a:spLocks noChangeArrowheads="1"/>
            </p:cNvSpPr>
            <p:nvPr/>
          </p:nvSpPr>
          <p:spPr bwMode="auto">
            <a:xfrm rot="16200000">
              <a:off x="11582871" y="6199661"/>
              <a:ext cx="617263" cy="708941"/>
            </a:xfrm>
            <a:custGeom>
              <a:avLst/>
              <a:gdLst>
                <a:gd name="T0" fmla="*/ 391 w 391"/>
                <a:gd name="T1" fmla="*/ 449 h 449"/>
                <a:gd name="T2" fmla="*/ 0 w 391"/>
                <a:gd name="T3" fmla="*/ 449 h 449"/>
                <a:gd name="T4" fmla="*/ 0 w 391"/>
                <a:gd name="T5" fmla="*/ 0 h 449"/>
                <a:gd name="T6" fmla="*/ 391 w 391"/>
                <a:gd name="T7" fmla="*/ 449 h 449"/>
                <a:gd name="T8" fmla="*/ 0 60000 65536"/>
                <a:gd name="T9" fmla="*/ 0 60000 65536"/>
                <a:gd name="T10" fmla="*/ 0 60000 65536"/>
                <a:gd name="T11" fmla="*/ 0 60000 65536"/>
                <a:gd name="T12" fmla="*/ 0 w 391"/>
                <a:gd name="T13" fmla="*/ 0 h 449"/>
                <a:gd name="T14" fmla="*/ 391 w 391"/>
                <a:gd name="T15" fmla="*/ 449 h 449"/>
              </a:gdLst>
              <a:ahLst/>
              <a:cxnLst>
                <a:cxn ang="T8">
                  <a:pos x="T0" y="T1"/>
                </a:cxn>
                <a:cxn ang="T9">
                  <a:pos x="T2" y="T3"/>
                </a:cxn>
                <a:cxn ang="T10">
                  <a:pos x="T4" y="T5"/>
                </a:cxn>
                <a:cxn ang="T11">
                  <a:pos x="T6" y="T7"/>
                </a:cxn>
              </a:cxnLst>
              <a:rect l="T12" t="T13" r="T14" b="T15"/>
              <a:pathLst>
                <a:path w="391" h="449">
                  <a:moveTo>
                    <a:pt x="391" y="449"/>
                  </a:moveTo>
                  <a:lnTo>
                    <a:pt x="0" y="449"/>
                  </a:lnTo>
                  <a:lnTo>
                    <a:pt x="0" y="0"/>
                  </a:lnTo>
                  <a:lnTo>
                    <a:pt x="391" y="4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0" name="Freeform 24"/>
            <p:cNvSpPr>
              <a:spLocks noChangeArrowheads="1"/>
            </p:cNvSpPr>
            <p:nvPr/>
          </p:nvSpPr>
          <p:spPr bwMode="auto">
            <a:xfrm rot="16200000">
              <a:off x="8117246" y="5325069"/>
              <a:ext cx="2303290" cy="772099"/>
            </a:xfrm>
            <a:custGeom>
              <a:avLst/>
              <a:gdLst>
                <a:gd name="T0" fmla="*/ 1459 w 1459"/>
                <a:gd name="T1" fmla="*/ 489 h 489"/>
                <a:gd name="T2" fmla="*/ 1019 w 1459"/>
                <a:gd name="T3" fmla="*/ 0 h 489"/>
                <a:gd name="T4" fmla="*/ 0 w 1459"/>
                <a:gd name="T5" fmla="*/ 238 h 489"/>
                <a:gd name="T6" fmla="*/ 1459 w 1459"/>
                <a:gd name="T7" fmla="*/ 489 h 489"/>
                <a:gd name="T8" fmla="*/ 0 60000 65536"/>
                <a:gd name="T9" fmla="*/ 0 60000 65536"/>
                <a:gd name="T10" fmla="*/ 0 60000 65536"/>
                <a:gd name="T11" fmla="*/ 0 60000 65536"/>
                <a:gd name="T12" fmla="*/ 0 w 1459"/>
                <a:gd name="T13" fmla="*/ 0 h 489"/>
                <a:gd name="T14" fmla="*/ 1459 w 1459"/>
                <a:gd name="T15" fmla="*/ 489 h 489"/>
              </a:gdLst>
              <a:ahLst/>
              <a:cxnLst>
                <a:cxn ang="T8">
                  <a:pos x="T0" y="T1"/>
                </a:cxn>
                <a:cxn ang="T9">
                  <a:pos x="T2" y="T3"/>
                </a:cxn>
                <a:cxn ang="T10">
                  <a:pos x="T4" y="T5"/>
                </a:cxn>
                <a:cxn ang="T11">
                  <a:pos x="T6" y="T7"/>
                </a:cxn>
              </a:cxnLst>
              <a:rect l="T12" t="T13" r="T14" b="T15"/>
              <a:pathLst>
                <a:path w="1459" h="489">
                  <a:moveTo>
                    <a:pt x="1459" y="489"/>
                  </a:moveTo>
                  <a:lnTo>
                    <a:pt x="1019" y="0"/>
                  </a:lnTo>
                  <a:lnTo>
                    <a:pt x="0" y="238"/>
                  </a:lnTo>
                  <a:lnTo>
                    <a:pt x="1459" y="4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1" name="Freeform 25"/>
            <p:cNvSpPr>
              <a:spLocks noChangeArrowheads="1"/>
            </p:cNvSpPr>
            <p:nvPr/>
          </p:nvSpPr>
          <p:spPr bwMode="auto">
            <a:xfrm rot="16200000">
              <a:off x="7689317" y="5293452"/>
              <a:ext cx="1837580" cy="1301043"/>
            </a:xfrm>
            <a:custGeom>
              <a:avLst/>
              <a:gdLst>
                <a:gd name="T0" fmla="*/ 1019 w 1164"/>
                <a:gd name="T1" fmla="*/ 586 h 824"/>
                <a:gd name="T2" fmla="*/ 1164 w 1164"/>
                <a:gd name="T3" fmla="*/ 0 h 824"/>
                <a:gd name="T4" fmla="*/ 0 w 1164"/>
                <a:gd name="T5" fmla="*/ 824 h 824"/>
                <a:gd name="T6" fmla="*/ 1019 w 1164"/>
                <a:gd name="T7" fmla="*/ 586 h 824"/>
                <a:gd name="T8" fmla="*/ 0 60000 65536"/>
                <a:gd name="T9" fmla="*/ 0 60000 65536"/>
                <a:gd name="T10" fmla="*/ 0 60000 65536"/>
                <a:gd name="T11" fmla="*/ 0 60000 65536"/>
                <a:gd name="T12" fmla="*/ 0 w 1164"/>
                <a:gd name="T13" fmla="*/ 0 h 824"/>
                <a:gd name="T14" fmla="*/ 1164 w 1164"/>
                <a:gd name="T15" fmla="*/ 824 h 824"/>
              </a:gdLst>
              <a:ahLst/>
              <a:cxnLst>
                <a:cxn ang="T8">
                  <a:pos x="T0" y="T1"/>
                </a:cxn>
                <a:cxn ang="T9">
                  <a:pos x="T2" y="T3"/>
                </a:cxn>
                <a:cxn ang="T10">
                  <a:pos x="T4" y="T5"/>
                </a:cxn>
                <a:cxn ang="T11">
                  <a:pos x="T6" y="T7"/>
                </a:cxn>
              </a:cxnLst>
              <a:rect l="T12" t="T13" r="T14" b="T15"/>
              <a:pathLst>
                <a:path w="1164" h="824">
                  <a:moveTo>
                    <a:pt x="1019" y="586"/>
                  </a:moveTo>
                  <a:lnTo>
                    <a:pt x="1164" y="0"/>
                  </a:lnTo>
                  <a:lnTo>
                    <a:pt x="0" y="824"/>
                  </a:lnTo>
                  <a:lnTo>
                    <a:pt x="1019" y="58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2" name="Freeform 26"/>
            <p:cNvSpPr>
              <a:spLocks noChangeArrowheads="1"/>
            </p:cNvSpPr>
            <p:nvPr/>
          </p:nvSpPr>
          <p:spPr bwMode="auto">
            <a:xfrm rot="16200000">
              <a:off x="6969323" y="5419767"/>
              <a:ext cx="1837580" cy="1048413"/>
            </a:xfrm>
            <a:custGeom>
              <a:avLst/>
              <a:gdLst>
                <a:gd name="T0" fmla="*/ 0 w 1164"/>
                <a:gd name="T1" fmla="*/ 664 h 664"/>
                <a:gd name="T2" fmla="*/ 0 w 1164"/>
                <a:gd name="T3" fmla="*/ 0 h 664"/>
                <a:gd name="T4" fmla="*/ 1164 w 1164"/>
                <a:gd name="T5" fmla="*/ 376 h 664"/>
                <a:gd name="T6" fmla="*/ 0 w 1164"/>
                <a:gd name="T7" fmla="*/ 664 h 664"/>
                <a:gd name="T8" fmla="*/ 0 60000 65536"/>
                <a:gd name="T9" fmla="*/ 0 60000 65536"/>
                <a:gd name="T10" fmla="*/ 0 60000 65536"/>
                <a:gd name="T11" fmla="*/ 0 60000 65536"/>
                <a:gd name="T12" fmla="*/ 0 w 1164"/>
                <a:gd name="T13" fmla="*/ 0 h 664"/>
                <a:gd name="T14" fmla="*/ 1164 w 1164"/>
                <a:gd name="T15" fmla="*/ 664 h 664"/>
              </a:gdLst>
              <a:ahLst/>
              <a:cxnLst>
                <a:cxn ang="T8">
                  <a:pos x="T0" y="T1"/>
                </a:cxn>
                <a:cxn ang="T9">
                  <a:pos x="T2" y="T3"/>
                </a:cxn>
                <a:cxn ang="T10">
                  <a:pos x="T4" y="T5"/>
                </a:cxn>
                <a:cxn ang="T11">
                  <a:pos x="T6" y="T7"/>
                </a:cxn>
              </a:cxnLst>
              <a:rect l="T12" t="T13" r="T14" b="T15"/>
              <a:pathLst>
                <a:path w="1164" h="664">
                  <a:moveTo>
                    <a:pt x="0" y="664"/>
                  </a:moveTo>
                  <a:lnTo>
                    <a:pt x="0" y="0"/>
                  </a:lnTo>
                  <a:lnTo>
                    <a:pt x="1164" y="376"/>
                  </a:lnTo>
                  <a:lnTo>
                    <a:pt x="0" y="6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3" name="Freeform 27"/>
            <p:cNvSpPr>
              <a:spLocks noChangeArrowheads="1"/>
            </p:cNvSpPr>
            <p:nvPr/>
          </p:nvSpPr>
          <p:spPr bwMode="auto">
            <a:xfrm rot="16200000">
              <a:off x="7979802" y="5737094"/>
              <a:ext cx="1360820" cy="890520"/>
            </a:xfrm>
            <a:custGeom>
              <a:avLst/>
              <a:gdLst>
                <a:gd name="T0" fmla="*/ 0 w 862"/>
                <a:gd name="T1" fmla="*/ 564 h 564"/>
                <a:gd name="T2" fmla="*/ 0 w 862"/>
                <a:gd name="T3" fmla="*/ 0 h 564"/>
                <a:gd name="T4" fmla="*/ 862 w 862"/>
                <a:gd name="T5" fmla="*/ 392 h 564"/>
                <a:gd name="T6" fmla="*/ 0 w 862"/>
                <a:gd name="T7" fmla="*/ 564 h 564"/>
                <a:gd name="T8" fmla="*/ 0 60000 65536"/>
                <a:gd name="T9" fmla="*/ 0 60000 65536"/>
                <a:gd name="T10" fmla="*/ 0 60000 65536"/>
                <a:gd name="T11" fmla="*/ 0 60000 65536"/>
                <a:gd name="T12" fmla="*/ 0 w 862"/>
                <a:gd name="T13" fmla="*/ 0 h 564"/>
                <a:gd name="T14" fmla="*/ 862 w 862"/>
                <a:gd name="T15" fmla="*/ 564 h 564"/>
              </a:gdLst>
              <a:ahLst/>
              <a:cxnLst>
                <a:cxn ang="T8">
                  <a:pos x="T0" y="T1"/>
                </a:cxn>
                <a:cxn ang="T9">
                  <a:pos x="T2" y="T3"/>
                </a:cxn>
                <a:cxn ang="T10">
                  <a:pos x="T4" y="T5"/>
                </a:cxn>
                <a:cxn ang="T11">
                  <a:pos x="T6" y="T7"/>
                </a:cxn>
              </a:cxnLst>
              <a:rect l="T12" t="T13" r="T14" b="T15"/>
              <a:pathLst>
                <a:path w="862" h="564">
                  <a:moveTo>
                    <a:pt x="0" y="564"/>
                  </a:moveTo>
                  <a:lnTo>
                    <a:pt x="0" y="0"/>
                  </a:lnTo>
                  <a:lnTo>
                    <a:pt x="862" y="392"/>
                  </a:lnTo>
                  <a:lnTo>
                    <a:pt x="0" y="5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4" name="Freeform 28"/>
            <p:cNvSpPr>
              <a:spLocks noChangeArrowheads="1"/>
            </p:cNvSpPr>
            <p:nvPr/>
          </p:nvSpPr>
          <p:spPr bwMode="auto">
            <a:xfrm rot="16200000">
              <a:off x="7320643" y="5349512"/>
              <a:ext cx="1930723" cy="1095781"/>
            </a:xfrm>
            <a:custGeom>
              <a:avLst/>
              <a:gdLst>
                <a:gd name="T0" fmla="*/ 0 w 1223"/>
                <a:gd name="T1" fmla="*/ 302 h 694"/>
                <a:gd name="T2" fmla="*/ 1223 w 1223"/>
                <a:gd name="T3" fmla="*/ 0 h 694"/>
                <a:gd name="T4" fmla="*/ 862 w 1223"/>
                <a:gd name="T5" fmla="*/ 694 h 694"/>
                <a:gd name="T6" fmla="*/ 0 w 1223"/>
                <a:gd name="T7" fmla="*/ 302 h 694"/>
                <a:gd name="T8" fmla="*/ 0 60000 65536"/>
                <a:gd name="T9" fmla="*/ 0 60000 65536"/>
                <a:gd name="T10" fmla="*/ 0 60000 65536"/>
                <a:gd name="T11" fmla="*/ 0 60000 65536"/>
                <a:gd name="T12" fmla="*/ 0 w 1223"/>
                <a:gd name="T13" fmla="*/ 0 h 694"/>
                <a:gd name="T14" fmla="*/ 1223 w 1223"/>
                <a:gd name="T15" fmla="*/ 694 h 694"/>
              </a:gdLst>
              <a:ahLst/>
              <a:cxnLst>
                <a:cxn ang="T8">
                  <a:pos x="T0" y="T1"/>
                </a:cxn>
                <a:cxn ang="T9">
                  <a:pos x="T2" y="T3"/>
                </a:cxn>
                <a:cxn ang="T10">
                  <a:pos x="T4" y="T5"/>
                </a:cxn>
                <a:cxn ang="T11">
                  <a:pos x="T6" y="T7"/>
                </a:cxn>
              </a:cxnLst>
              <a:rect l="T12" t="T13" r="T14" b="T15"/>
              <a:pathLst>
                <a:path w="1223" h="694">
                  <a:moveTo>
                    <a:pt x="0" y="302"/>
                  </a:moveTo>
                  <a:lnTo>
                    <a:pt x="1223" y="0"/>
                  </a:lnTo>
                  <a:lnTo>
                    <a:pt x="862" y="694"/>
                  </a:lnTo>
                  <a:lnTo>
                    <a:pt x="0" y="30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5" name="Freeform 29"/>
            <p:cNvSpPr>
              <a:spLocks noChangeArrowheads="1"/>
            </p:cNvSpPr>
            <p:nvPr/>
          </p:nvSpPr>
          <p:spPr bwMode="auto">
            <a:xfrm rot="16200000">
              <a:off x="9927369" y="5289416"/>
              <a:ext cx="751450" cy="2395244"/>
            </a:xfrm>
            <a:custGeom>
              <a:avLst/>
              <a:gdLst>
                <a:gd name="T0" fmla="*/ 0 w 476"/>
                <a:gd name="T1" fmla="*/ 1517 h 1517"/>
                <a:gd name="T2" fmla="*/ 0 w 476"/>
                <a:gd name="T3" fmla="*/ 0 h 1517"/>
                <a:gd name="T4" fmla="*/ 476 w 476"/>
                <a:gd name="T5" fmla="*/ 1031 h 1517"/>
                <a:gd name="T6" fmla="*/ 0 w 476"/>
                <a:gd name="T7" fmla="*/ 1517 h 1517"/>
                <a:gd name="T8" fmla="*/ 0 60000 65536"/>
                <a:gd name="T9" fmla="*/ 0 60000 65536"/>
                <a:gd name="T10" fmla="*/ 0 60000 65536"/>
                <a:gd name="T11" fmla="*/ 0 60000 65536"/>
                <a:gd name="T12" fmla="*/ 0 w 476"/>
                <a:gd name="T13" fmla="*/ 0 h 1517"/>
                <a:gd name="T14" fmla="*/ 476 w 476"/>
                <a:gd name="T15" fmla="*/ 1517 h 1517"/>
              </a:gdLst>
              <a:ahLst/>
              <a:cxnLst>
                <a:cxn ang="T8">
                  <a:pos x="T0" y="T1"/>
                </a:cxn>
                <a:cxn ang="T9">
                  <a:pos x="T2" y="T3"/>
                </a:cxn>
                <a:cxn ang="T10">
                  <a:pos x="T4" y="T5"/>
                </a:cxn>
                <a:cxn ang="T11">
                  <a:pos x="T6" y="T7"/>
                </a:cxn>
              </a:cxnLst>
              <a:rect l="T12" t="T13" r="T14" b="T15"/>
              <a:pathLst>
                <a:path w="476" h="1517">
                  <a:moveTo>
                    <a:pt x="0" y="1517"/>
                  </a:moveTo>
                  <a:lnTo>
                    <a:pt x="0" y="0"/>
                  </a:lnTo>
                  <a:lnTo>
                    <a:pt x="476" y="1031"/>
                  </a:lnTo>
                  <a:lnTo>
                    <a:pt x="0" y="151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6" name="Freeform 30"/>
            <p:cNvSpPr>
              <a:spLocks noChangeArrowheads="1"/>
            </p:cNvSpPr>
            <p:nvPr/>
          </p:nvSpPr>
          <p:spPr bwMode="auto">
            <a:xfrm rot="16200000">
              <a:off x="8708567" y="4837977"/>
              <a:ext cx="2421691" cy="1627882"/>
            </a:xfrm>
            <a:custGeom>
              <a:avLst/>
              <a:gdLst>
                <a:gd name="T0" fmla="*/ 0 w 1534"/>
                <a:gd name="T1" fmla="*/ 0 h 1031"/>
                <a:gd name="T2" fmla="*/ 1534 w 1534"/>
                <a:gd name="T3" fmla="*/ 264 h 1031"/>
                <a:gd name="T4" fmla="*/ 476 w 1534"/>
                <a:gd name="T5" fmla="*/ 1031 h 1031"/>
                <a:gd name="T6" fmla="*/ 0 w 1534"/>
                <a:gd name="T7" fmla="*/ 0 h 1031"/>
                <a:gd name="T8" fmla="*/ 0 60000 65536"/>
                <a:gd name="T9" fmla="*/ 0 60000 65536"/>
                <a:gd name="T10" fmla="*/ 0 60000 65536"/>
                <a:gd name="T11" fmla="*/ 0 60000 65536"/>
                <a:gd name="T12" fmla="*/ 0 w 1534"/>
                <a:gd name="T13" fmla="*/ 0 h 1031"/>
                <a:gd name="T14" fmla="*/ 1534 w 1534"/>
                <a:gd name="T15" fmla="*/ 1031 h 1031"/>
              </a:gdLst>
              <a:ahLst/>
              <a:cxnLst>
                <a:cxn ang="T8">
                  <a:pos x="T0" y="T1"/>
                </a:cxn>
                <a:cxn ang="T9">
                  <a:pos x="T2" y="T3"/>
                </a:cxn>
                <a:cxn ang="T10">
                  <a:pos x="T4" y="T5"/>
                </a:cxn>
                <a:cxn ang="T11">
                  <a:pos x="T6" y="T7"/>
                </a:cxn>
              </a:cxnLst>
              <a:rect l="T12" t="T13" r="T14" b="T15"/>
              <a:pathLst>
                <a:path w="1534" h="1031">
                  <a:moveTo>
                    <a:pt x="0" y="0"/>
                  </a:moveTo>
                  <a:lnTo>
                    <a:pt x="1534" y="264"/>
                  </a:lnTo>
                  <a:lnTo>
                    <a:pt x="476" y="1031"/>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7" name="Freeform 31"/>
            <p:cNvSpPr>
              <a:spLocks noChangeArrowheads="1"/>
            </p:cNvSpPr>
            <p:nvPr/>
          </p:nvSpPr>
          <p:spPr bwMode="auto">
            <a:xfrm rot="16200000">
              <a:off x="11113939" y="5730728"/>
              <a:ext cx="751450" cy="1512620"/>
            </a:xfrm>
            <a:custGeom>
              <a:avLst/>
              <a:gdLst>
                <a:gd name="T0" fmla="*/ 476 w 476"/>
                <a:gd name="T1" fmla="*/ 0 h 958"/>
                <a:gd name="T2" fmla="*/ 411 w 476"/>
                <a:gd name="T3" fmla="*/ 958 h 958"/>
                <a:gd name="T4" fmla="*/ 0 w 476"/>
                <a:gd name="T5" fmla="*/ 486 h 958"/>
                <a:gd name="T6" fmla="*/ 476 w 476"/>
                <a:gd name="T7" fmla="*/ 0 h 958"/>
                <a:gd name="T8" fmla="*/ 0 60000 65536"/>
                <a:gd name="T9" fmla="*/ 0 60000 65536"/>
                <a:gd name="T10" fmla="*/ 0 60000 65536"/>
                <a:gd name="T11" fmla="*/ 0 60000 65536"/>
                <a:gd name="T12" fmla="*/ 0 w 476"/>
                <a:gd name="T13" fmla="*/ 0 h 958"/>
                <a:gd name="T14" fmla="*/ 476 w 476"/>
                <a:gd name="T15" fmla="*/ 958 h 958"/>
              </a:gdLst>
              <a:ahLst/>
              <a:cxnLst>
                <a:cxn ang="T8">
                  <a:pos x="T0" y="T1"/>
                </a:cxn>
                <a:cxn ang="T9">
                  <a:pos x="T2" y="T3"/>
                </a:cxn>
                <a:cxn ang="T10">
                  <a:pos x="T4" y="T5"/>
                </a:cxn>
                <a:cxn ang="T11">
                  <a:pos x="T6" y="T7"/>
                </a:cxn>
              </a:cxnLst>
              <a:rect l="T12" t="T13" r="T14" b="T15"/>
              <a:pathLst>
                <a:path w="476" h="958">
                  <a:moveTo>
                    <a:pt x="476" y="0"/>
                  </a:moveTo>
                  <a:lnTo>
                    <a:pt x="411" y="958"/>
                  </a:lnTo>
                  <a:lnTo>
                    <a:pt x="0" y="486"/>
                  </a:lnTo>
                  <a:lnTo>
                    <a:pt x="47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8" name="Freeform 32"/>
            <p:cNvSpPr>
              <a:spLocks noChangeArrowheads="1"/>
            </p:cNvSpPr>
            <p:nvPr/>
          </p:nvSpPr>
          <p:spPr bwMode="auto">
            <a:xfrm rot="16200000">
              <a:off x="10943442" y="4911394"/>
              <a:ext cx="1092445" cy="1512620"/>
            </a:xfrm>
            <a:custGeom>
              <a:avLst/>
              <a:gdLst>
                <a:gd name="T0" fmla="*/ 65 w 692"/>
                <a:gd name="T1" fmla="*/ 0 h 958"/>
                <a:gd name="T2" fmla="*/ 692 w 692"/>
                <a:gd name="T3" fmla="*/ 958 h 958"/>
                <a:gd name="T4" fmla="*/ 0 w 692"/>
                <a:gd name="T5" fmla="*/ 958 h 958"/>
                <a:gd name="T6" fmla="*/ 65 w 692"/>
                <a:gd name="T7" fmla="*/ 0 h 958"/>
                <a:gd name="T8" fmla="*/ 0 60000 65536"/>
                <a:gd name="T9" fmla="*/ 0 60000 65536"/>
                <a:gd name="T10" fmla="*/ 0 60000 65536"/>
                <a:gd name="T11" fmla="*/ 0 60000 65536"/>
                <a:gd name="T12" fmla="*/ 0 w 692"/>
                <a:gd name="T13" fmla="*/ 0 h 958"/>
                <a:gd name="T14" fmla="*/ 692 w 692"/>
                <a:gd name="T15" fmla="*/ 958 h 958"/>
              </a:gdLst>
              <a:ahLst/>
              <a:cxnLst>
                <a:cxn ang="T8">
                  <a:pos x="T0" y="T1"/>
                </a:cxn>
                <a:cxn ang="T9">
                  <a:pos x="T2" y="T3"/>
                </a:cxn>
                <a:cxn ang="T10">
                  <a:pos x="T4" y="T5"/>
                </a:cxn>
                <a:cxn ang="T11">
                  <a:pos x="T6" y="T7"/>
                </a:cxn>
              </a:cxnLst>
              <a:rect l="T12" t="T13" r="T14" b="T15"/>
              <a:pathLst>
                <a:path w="692" h="958">
                  <a:moveTo>
                    <a:pt x="65" y="0"/>
                  </a:moveTo>
                  <a:lnTo>
                    <a:pt x="692" y="958"/>
                  </a:lnTo>
                  <a:lnTo>
                    <a:pt x="0" y="958"/>
                  </a:lnTo>
                  <a:lnTo>
                    <a:pt x="65"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9" name="Freeform 33"/>
            <p:cNvSpPr>
              <a:spLocks noChangeArrowheads="1"/>
            </p:cNvSpPr>
            <p:nvPr/>
          </p:nvSpPr>
          <p:spPr bwMode="auto">
            <a:xfrm rot="16200000">
              <a:off x="10495098" y="4360436"/>
              <a:ext cx="1989133" cy="1512620"/>
            </a:xfrm>
            <a:custGeom>
              <a:avLst/>
              <a:gdLst>
                <a:gd name="T0" fmla="*/ 0 w 1260"/>
                <a:gd name="T1" fmla="*/ 0 h 958"/>
                <a:gd name="T2" fmla="*/ 1260 w 1260"/>
                <a:gd name="T3" fmla="*/ 958 h 958"/>
                <a:gd name="T4" fmla="*/ 627 w 1260"/>
                <a:gd name="T5" fmla="*/ 958 h 958"/>
                <a:gd name="T6" fmla="*/ 0 w 1260"/>
                <a:gd name="T7" fmla="*/ 0 h 958"/>
                <a:gd name="T8" fmla="*/ 0 60000 65536"/>
                <a:gd name="T9" fmla="*/ 0 60000 65536"/>
                <a:gd name="T10" fmla="*/ 0 60000 65536"/>
                <a:gd name="T11" fmla="*/ 0 60000 65536"/>
                <a:gd name="T12" fmla="*/ 0 w 1260"/>
                <a:gd name="T13" fmla="*/ 0 h 958"/>
                <a:gd name="T14" fmla="*/ 1260 w 1260"/>
                <a:gd name="T15" fmla="*/ 958 h 958"/>
              </a:gdLst>
              <a:ahLst/>
              <a:cxnLst>
                <a:cxn ang="T8">
                  <a:pos x="T0" y="T1"/>
                </a:cxn>
                <a:cxn ang="T9">
                  <a:pos x="T2" y="T3"/>
                </a:cxn>
                <a:cxn ang="T10">
                  <a:pos x="T4" y="T5"/>
                </a:cxn>
                <a:cxn ang="T11">
                  <a:pos x="T6" y="T7"/>
                </a:cxn>
              </a:cxnLst>
              <a:rect l="T12" t="T13" r="T14" b="T15"/>
              <a:pathLst>
                <a:path w="1260" h="958">
                  <a:moveTo>
                    <a:pt x="0" y="0"/>
                  </a:moveTo>
                  <a:lnTo>
                    <a:pt x="1260" y="958"/>
                  </a:lnTo>
                  <a:lnTo>
                    <a:pt x="627" y="958"/>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0" name="Freeform 34"/>
            <p:cNvSpPr>
              <a:spLocks noChangeArrowheads="1"/>
            </p:cNvSpPr>
            <p:nvPr/>
          </p:nvSpPr>
          <p:spPr bwMode="auto">
            <a:xfrm rot="16200000">
              <a:off x="10431951" y="4297288"/>
              <a:ext cx="2115427" cy="1512620"/>
            </a:xfrm>
            <a:custGeom>
              <a:avLst/>
              <a:gdLst>
                <a:gd name="T0" fmla="*/ 1260 w 1340"/>
                <a:gd name="T1" fmla="*/ 958 h 958"/>
                <a:gd name="T2" fmla="*/ 1340 w 1340"/>
                <a:gd name="T3" fmla="*/ 113 h 958"/>
                <a:gd name="T4" fmla="*/ 0 w 1340"/>
                <a:gd name="T5" fmla="*/ 0 h 958"/>
                <a:gd name="T6" fmla="*/ 1260 w 1340"/>
                <a:gd name="T7" fmla="*/ 958 h 958"/>
                <a:gd name="T8" fmla="*/ 0 60000 65536"/>
                <a:gd name="T9" fmla="*/ 0 60000 65536"/>
                <a:gd name="T10" fmla="*/ 0 60000 65536"/>
                <a:gd name="T11" fmla="*/ 0 60000 65536"/>
                <a:gd name="T12" fmla="*/ 0 w 1340"/>
                <a:gd name="T13" fmla="*/ 0 h 958"/>
                <a:gd name="T14" fmla="*/ 1340 w 1340"/>
                <a:gd name="T15" fmla="*/ 958 h 958"/>
              </a:gdLst>
              <a:ahLst/>
              <a:cxnLst>
                <a:cxn ang="T8">
                  <a:pos x="T0" y="T1"/>
                </a:cxn>
                <a:cxn ang="T9">
                  <a:pos x="T2" y="T3"/>
                </a:cxn>
                <a:cxn ang="T10">
                  <a:pos x="T4" y="T5"/>
                </a:cxn>
                <a:cxn ang="T11">
                  <a:pos x="T6" y="T7"/>
                </a:cxn>
              </a:cxnLst>
              <a:rect l="T12" t="T13" r="T14" b="T15"/>
              <a:pathLst>
                <a:path w="1340" h="958">
                  <a:moveTo>
                    <a:pt x="1260" y="958"/>
                  </a:moveTo>
                  <a:lnTo>
                    <a:pt x="1340" y="113"/>
                  </a:lnTo>
                  <a:lnTo>
                    <a:pt x="0" y="0"/>
                  </a:lnTo>
                  <a:lnTo>
                    <a:pt x="1260" y="95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1" name="Freeform 35"/>
            <p:cNvSpPr>
              <a:spLocks noChangeArrowheads="1"/>
            </p:cNvSpPr>
            <p:nvPr/>
          </p:nvSpPr>
          <p:spPr bwMode="auto">
            <a:xfrm rot="16200000">
              <a:off x="9159328" y="4358867"/>
              <a:ext cx="2115427" cy="1389463"/>
            </a:xfrm>
            <a:custGeom>
              <a:avLst/>
              <a:gdLst>
                <a:gd name="T0" fmla="*/ 1058 w 1340"/>
                <a:gd name="T1" fmla="*/ 0 h 880"/>
                <a:gd name="T2" fmla="*/ 0 w 1340"/>
                <a:gd name="T3" fmla="*/ 767 h 880"/>
                <a:gd name="T4" fmla="*/ 1340 w 1340"/>
                <a:gd name="T5" fmla="*/ 880 h 880"/>
                <a:gd name="T6" fmla="*/ 1058 w 1340"/>
                <a:gd name="T7" fmla="*/ 0 h 880"/>
                <a:gd name="T8" fmla="*/ 0 60000 65536"/>
                <a:gd name="T9" fmla="*/ 0 60000 65536"/>
                <a:gd name="T10" fmla="*/ 0 60000 65536"/>
                <a:gd name="T11" fmla="*/ 0 60000 65536"/>
                <a:gd name="T12" fmla="*/ 0 w 1340"/>
                <a:gd name="T13" fmla="*/ 0 h 880"/>
                <a:gd name="T14" fmla="*/ 1340 w 1340"/>
                <a:gd name="T15" fmla="*/ 880 h 880"/>
              </a:gdLst>
              <a:ahLst/>
              <a:cxnLst>
                <a:cxn ang="T8">
                  <a:pos x="T0" y="T1"/>
                </a:cxn>
                <a:cxn ang="T9">
                  <a:pos x="T2" y="T3"/>
                </a:cxn>
                <a:cxn ang="T10">
                  <a:pos x="T4" y="T5"/>
                </a:cxn>
                <a:cxn ang="T11">
                  <a:pos x="T6" y="T7"/>
                </a:cxn>
              </a:cxnLst>
              <a:rect l="T12" t="T13" r="T14" b="T15"/>
              <a:pathLst>
                <a:path w="1340" h="880">
                  <a:moveTo>
                    <a:pt x="1058" y="0"/>
                  </a:moveTo>
                  <a:lnTo>
                    <a:pt x="0" y="767"/>
                  </a:lnTo>
                  <a:lnTo>
                    <a:pt x="1340" y="880"/>
                  </a:lnTo>
                  <a:lnTo>
                    <a:pt x="10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2" name="Freeform 36"/>
            <p:cNvSpPr>
              <a:spLocks noChangeArrowheads="1"/>
            </p:cNvSpPr>
            <p:nvPr/>
          </p:nvSpPr>
          <p:spPr bwMode="auto">
            <a:xfrm rot="16200000">
              <a:off x="9561127" y="2777796"/>
              <a:ext cx="1624459" cy="1702092"/>
            </a:xfrm>
            <a:custGeom>
              <a:avLst/>
              <a:gdLst>
                <a:gd name="T0" fmla="*/ 0 w 1029"/>
                <a:gd name="T1" fmla="*/ 0 h 1078"/>
                <a:gd name="T2" fmla="*/ 1029 w 1029"/>
                <a:gd name="T3" fmla="*/ 1078 h 1078"/>
                <a:gd name="T4" fmla="*/ 282 w 1029"/>
                <a:gd name="T5" fmla="*/ 880 h 1078"/>
                <a:gd name="T6" fmla="*/ 0 w 1029"/>
                <a:gd name="T7" fmla="*/ 0 h 1078"/>
                <a:gd name="T8" fmla="*/ 0 60000 65536"/>
                <a:gd name="T9" fmla="*/ 0 60000 65536"/>
                <a:gd name="T10" fmla="*/ 0 60000 65536"/>
                <a:gd name="T11" fmla="*/ 0 60000 65536"/>
                <a:gd name="T12" fmla="*/ 0 w 1029"/>
                <a:gd name="T13" fmla="*/ 0 h 1078"/>
                <a:gd name="T14" fmla="*/ 1029 w 1029"/>
                <a:gd name="T15" fmla="*/ 1078 h 1078"/>
              </a:gdLst>
              <a:ahLst/>
              <a:cxnLst>
                <a:cxn ang="T8">
                  <a:pos x="T0" y="T1"/>
                </a:cxn>
                <a:cxn ang="T9">
                  <a:pos x="T2" y="T3"/>
                </a:cxn>
                <a:cxn ang="T10">
                  <a:pos x="T4" y="T5"/>
                </a:cxn>
                <a:cxn ang="T11">
                  <a:pos x="T6" y="T7"/>
                </a:cxn>
              </a:cxnLst>
              <a:rect l="T12" t="T13" r="T14" b="T15"/>
              <a:pathLst>
                <a:path w="1029" h="1078">
                  <a:moveTo>
                    <a:pt x="0" y="0"/>
                  </a:moveTo>
                  <a:lnTo>
                    <a:pt x="1029" y="1078"/>
                  </a:lnTo>
                  <a:lnTo>
                    <a:pt x="282" y="88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3" name="Freeform 37"/>
            <p:cNvSpPr>
              <a:spLocks noChangeArrowheads="1"/>
            </p:cNvSpPr>
            <p:nvPr/>
          </p:nvSpPr>
          <p:spPr bwMode="auto">
            <a:xfrm rot="16200000">
              <a:off x="9125341" y="2342010"/>
              <a:ext cx="1624459" cy="2573665"/>
            </a:xfrm>
            <a:custGeom>
              <a:avLst/>
              <a:gdLst>
                <a:gd name="T0" fmla="*/ 0 w 1029"/>
                <a:gd name="T1" fmla="*/ 552 h 1630"/>
                <a:gd name="T2" fmla="*/ 598 w 1029"/>
                <a:gd name="T3" fmla="*/ 0 h 1630"/>
                <a:gd name="T4" fmla="*/ 1029 w 1029"/>
                <a:gd name="T5" fmla="*/ 1630 h 1630"/>
                <a:gd name="T6" fmla="*/ 0 w 1029"/>
                <a:gd name="T7" fmla="*/ 552 h 1630"/>
                <a:gd name="T8" fmla="*/ 0 60000 65536"/>
                <a:gd name="T9" fmla="*/ 0 60000 65536"/>
                <a:gd name="T10" fmla="*/ 0 60000 65536"/>
                <a:gd name="T11" fmla="*/ 0 60000 65536"/>
                <a:gd name="T12" fmla="*/ 0 w 1029"/>
                <a:gd name="T13" fmla="*/ 0 h 1630"/>
                <a:gd name="T14" fmla="*/ 1029 w 1029"/>
                <a:gd name="T15" fmla="*/ 1630 h 1630"/>
              </a:gdLst>
              <a:ahLst/>
              <a:cxnLst>
                <a:cxn ang="T8">
                  <a:pos x="T0" y="T1"/>
                </a:cxn>
                <a:cxn ang="T9">
                  <a:pos x="T2" y="T3"/>
                </a:cxn>
                <a:cxn ang="T10">
                  <a:pos x="T4" y="T5"/>
                </a:cxn>
                <a:cxn ang="T11">
                  <a:pos x="T6" y="T7"/>
                </a:cxn>
              </a:cxnLst>
              <a:rect l="T12" t="T13" r="T14" b="T15"/>
              <a:pathLst>
                <a:path w="1029" h="1630">
                  <a:moveTo>
                    <a:pt x="0" y="552"/>
                  </a:moveTo>
                  <a:lnTo>
                    <a:pt x="598" y="0"/>
                  </a:lnTo>
                  <a:lnTo>
                    <a:pt x="1029" y="1630"/>
                  </a:lnTo>
                  <a:lnTo>
                    <a:pt x="0" y="55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4" name="Freeform 38"/>
            <p:cNvSpPr>
              <a:spLocks noChangeArrowheads="1"/>
            </p:cNvSpPr>
            <p:nvPr/>
          </p:nvSpPr>
          <p:spPr bwMode="auto">
            <a:xfrm rot="16200000">
              <a:off x="9451338" y="1746912"/>
              <a:ext cx="972464" cy="2573665"/>
            </a:xfrm>
            <a:custGeom>
              <a:avLst/>
              <a:gdLst>
                <a:gd name="T0" fmla="*/ 0 w 616"/>
                <a:gd name="T1" fmla="*/ 0 h 1630"/>
                <a:gd name="T2" fmla="*/ 616 w 616"/>
                <a:gd name="T3" fmla="*/ 398 h 1630"/>
                <a:gd name="T4" fmla="*/ 431 w 616"/>
                <a:gd name="T5" fmla="*/ 1630 h 1630"/>
                <a:gd name="T6" fmla="*/ 0 w 616"/>
                <a:gd name="T7" fmla="*/ 0 h 1630"/>
                <a:gd name="T8" fmla="*/ 0 60000 65536"/>
                <a:gd name="T9" fmla="*/ 0 60000 65536"/>
                <a:gd name="T10" fmla="*/ 0 60000 65536"/>
                <a:gd name="T11" fmla="*/ 0 60000 65536"/>
                <a:gd name="T12" fmla="*/ 0 w 616"/>
                <a:gd name="T13" fmla="*/ 0 h 1630"/>
                <a:gd name="T14" fmla="*/ 616 w 616"/>
                <a:gd name="T15" fmla="*/ 1630 h 1630"/>
              </a:gdLst>
              <a:ahLst/>
              <a:cxnLst>
                <a:cxn ang="T8">
                  <a:pos x="T0" y="T1"/>
                </a:cxn>
                <a:cxn ang="T9">
                  <a:pos x="T2" y="T3"/>
                </a:cxn>
                <a:cxn ang="T10">
                  <a:pos x="T4" y="T5"/>
                </a:cxn>
                <a:cxn ang="T11">
                  <a:pos x="T6" y="T7"/>
                </a:cxn>
              </a:cxnLst>
              <a:rect l="T12" t="T13" r="T14" b="T15"/>
              <a:pathLst>
                <a:path w="616" h="1630">
                  <a:moveTo>
                    <a:pt x="0" y="0"/>
                  </a:moveTo>
                  <a:lnTo>
                    <a:pt x="616" y="398"/>
                  </a:lnTo>
                  <a:lnTo>
                    <a:pt x="431" y="163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5" name="Freeform 39"/>
            <p:cNvSpPr>
              <a:spLocks noChangeArrowheads="1"/>
            </p:cNvSpPr>
            <p:nvPr/>
          </p:nvSpPr>
          <p:spPr bwMode="auto">
            <a:xfrm rot="16200000">
              <a:off x="10739806" y="2489718"/>
              <a:ext cx="1678134" cy="1334200"/>
            </a:xfrm>
            <a:custGeom>
              <a:avLst/>
              <a:gdLst>
                <a:gd name="T0" fmla="*/ 0 w 1063"/>
                <a:gd name="T1" fmla="*/ 0 h 845"/>
                <a:gd name="T2" fmla="*/ 1063 w 1063"/>
                <a:gd name="T3" fmla="*/ 845 h 845"/>
                <a:gd name="T4" fmla="*/ 747 w 1063"/>
                <a:gd name="T5" fmla="*/ 198 h 845"/>
                <a:gd name="T6" fmla="*/ 0 w 1063"/>
                <a:gd name="T7" fmla="*/ 0 h 845"/>
                <a:gd name="T8" fmla="*/ 0 60000 65536"/>
                <a:gd name="T9" fmla="*/ 0 60000 65536"/>
                <a:gd name="T10" fmla="*/ 0 60000 65536"/>
                <a:gd name="T11" fmla="*/ 0 60000 65536"/>
                <a:gd name="T12" fmla="*/ 0 w 1063"/>
                <a:gd name="T13" fmla="*/ 0 h 845"/>
                <a:gd name="T14" fmla="*/ 1063 w 1063"/>
                <a:gd name="T15" fmla="*/ 845 h 845"/>
              </a:gdLst>
              <a:ahLst/>
              <a:cxnLst>
                <a:cxn ang="T8">
                  <a:pos x="T0" y="T1"/>
                </a:cxn>
                <a:cxn ang="T9">
                  <a:pos x="T2" y="T3"/>
                </a:cxn>
                <a:cxn ang="T10">
                  <a:pos x="T4" y="T5"/>
                </a:cxn>
                <a:cxn ang="T11">
                  <a:pos x="T6" y="T7"/>
                </a:cxn>
              </a:cxnLst>
              <a:rect l="T12" t="T13" r="T14" b="T15"/>
              <a:pathLst>
                <a:path w="1063" h="845">
                  <a:moveTo>
                    <a:pt x="0" y="0"/>
                  </a:moveTo>
                  <a:lnTo>
                    <a:pt x="1063" y="845"/>
                  </a:lnTo>
                  <a:lnTo>
                    <a:pt x="747" y="198"/>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6" name="Freeform 40"/>
            <p:cNvSpPr>
              <a:spLocks noChangeArrowheads="1"/>
            </p:cNvSpPr>
            <p:nvPr/>
          </p:nvSpPr>
          <p:spPr bwMode="auto">
            <a:xfrm rot="16200000">
              <a:off x="10676659" y="2552865"/>
              <a:ext cx="1804428" cy="1334200"/>
            </a:xfrm>
            <a:custGeom>
              <a:avLst/>
              <a:gdLst>
                <a:gd name="T0" fmla="*/ 0 w 1143"/>
                <a:gd name="T1" fmla="*/ 845 h 845"/>
                <a:gd name="T2" fmla="*/ 1143 w 1143"/>
                <a:gd name="T3" fmla="*/ 845 h 845"/>
                <a:gd name="T4" fmla="*/ 80 w 1143"/>
                <a:gd name="T5" fmla="*/ 0 h 845"/>
                <a:gd name="T6" fmla="*/ 0 w 1143"/>
                <a:gd name="T7" fmla="*/ 845 h 845"/>
                <a:gd name="T8" fmla="*/ 0 60000 65536"/>
                <a:gd name="T9" fmla="*/ 0 60000 65536"/>
                <a:gd name="T10" fmla="*/ 0 60000 65536"/>
                <a:gd name="T11" fmla="*/ 0 60000 65536"/>
                <a:gd name="T12" fmla="*/ 0 w 1143"/>
                <a:gd name="T13" fmla="*/ 0 h 845"/>
                <a:gd name="T14" fmla="*/ 1143 w 1143"/>
                <a:gd name="T15" fmla="*/ 845 h 845"/>
              </a:gdLst>
              <a:ahLst/>
              <a:cxnLst>
                <a:cxn ang="T8">
                  <a:pos x="T0" y="T1"/>
                </a:cxn>
                <a:cxn ang="T9">
                  <a:pos x="T2" y="T3"/>
                </a:cxn>
                <a:cxn ang="T10">
                  <a:pos x="T4" y="T5"/>
                </a:cxn>
                <a:cxn ang="T11">
                  <a:pos x="T6" y="T7"/>
                </a:cxn>
              </a:cxnLst>
              <a:rect l="T12" t="T13" r="T14" b="T15"/>
              <a:pathLst>
                <a:path w="1143" h="845">
                  <a:moveTo>
                    <a:pt x="0" y="845"/>
                  </a:moveTo>
                  <a:lnTo>
                    <a:pt x="1143" y="845"/>
                  </a:lnTo>
                  <a:lnTo>
                    <a:pt x="80" y="0"/>
                  </a:lnTo>
                  <a:lnTo>
                    <a:pt x="0" y="84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7" name="Freeform 43"/>
            <p:cNvSpPr>
              <a:spLocks noChangeArrowheads="1"/>
            </p:cNvSpPr>
            <p:nvPr/>
          </p:nvSpPr>
          <p:spPr bwMode="auto">
            <a:xfrm rot="16200000">
              <a:off x="8182621" y="4492335"/>
              <a:ext cx="446766" cy="530522"/>
            </a:xfrm>
            <a:custGeom>
              <a:avLst/>
              <a:gdLst>
                <a:gd name="T0" fmla="*/ 136 w 283"/>
                <a:gd name="T1" fmla="*/ 0 h 336"/>
                <a:gd name="T2" fmla="*/ 0 w 283"/>
                <a:gd name="T3" fmla="*/ 336 h 336"/>
                <a:gd name="T4" fmla="*/ 283 w 283"/>
                <a:gd name="T5" fmla="*/ 190 h 336"/>
                <a:gd name="T6" fmla="*/ 136 w 283"/>
                <a:gd name="T7" fmla="*/ 0 h 336"/>
                <a:gd name="T8" fmla="*/ 0 60000 65536"/>
                <a:gd name="T9" fmla="*/ 0 60000 65536"/>
                <a:gd name="T10" fmla="*/ 0 60000 65536"/>
                <a:gd name="T11" fmla="*/ 0 60000 65536"/>
                <a:gd name="T12" fmla="*/ 0 w 283"/>
                <a:gd name="T13" fmla="*/ 0 h 336"/>
                <a:gd name="T14" fmla="*/ 283 w 283"/>
                <a:gd name="T15" fmla="*/ 336 h 336"/>
              </a:gdLst>
              <a:ahLst/>
              <a:cxnLst>
                <a:cxn ang="T8">
                  <a:pos x="T0" y="T1"/>
                </a:cxn>
                <a:cxn ang="T9">
                  <a:pos x="T2" y="T3"/>
                </a:cxn>
                <a:cxn ang="T10">
                  <a:pos x="T4" y="T5"/>
                </a:cxn>
                <a:cxn ang="T11">
                  <a:pos x="T6" y="T7"/>
                </a:cxn>
              </a:cxnLst>
              <a:rect l="T12" t="T13" r="T14" b="T15"/>
              <a:pathLst>
                <a:path w="283" h="336">
                  <a:moveTo>
                    <a:pt x="136" y="0"/>
                  </a:moveTo>
                  <a:lnTo>
                    <a:pt x="0" y="336"/>
                  </a:lnTo>
                  <a:lnTo>
                    <a:pt x="283" y="190"/>
                  </a:lnTo>
                  <a:lnTo>
                    <a:pt x="13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8" name="Freeform 44"/>
            <p:cNvSpPr>
              <a:spLocks noChangeArrowheads="1"/>
            </p:cNvSpPr>
            <p:nvPr/>
          </p:nvSpPr>
          <p:spPr bwMode="auto">
            <a:xfrm rot="16200000">
              <a:off x="8385514" y="4589440"/>
              <a:ext cx="446766" cy="336313"/>
            </a:xfrm>
            <a:custGeom>
              <a:avLst/>
              <a:gdLst>
                <a:gd name="T0" fmla="*/ 0 w 283"/>
                <a:gd name="T1" fmla="*/ 146 h 213"/>
                <a:gd name="T2" fmla="*/ 278 w 283"/>
                <a:gd name="T3" fmla="*/ 213 h 213"/>
                <a:gd name="T4" fmla="*/ 283 w 283"/>
                <a:gd name="T5" fmla="*/ 0 h 213"/>
                <a:gd name="T6" fmla="*/ 0 w 283"/>
                <a:gd name="T7" fmla="*/ 146 h 213"/>
                <a:gd name="T8" fmla="*/ 0 60000 65536"/>
                <a:gd name="T9" fmla="*/ 0 60000 65536"/>
                <a:gd name="T10" fmla="*/ 0 60000 65536"/>
                <a:gd name="T11" fmla="*/ 0 60000 65536"/>
                <a:gd name="T12" fmla="*/ 0 w 283"/>
                <a:gd name="T13" fmla="*/ 0 h 213"/>
                <a:gd name="T14" fmla="*/ 283 w 283"/>
                <a:gd name="T15" fmla="*/ 213 h 213"/>
              </a:gdLst>
              <a:ahLst/>
              <a:cxnLst>
                <a:cxn ang="T8">
                  <a:pos x="T0" y="T1"/>
                </a:cxn>
                <a:cxn ang="T9">
                  <a:pos x="T2" y="T3"/>
                </a:cxn>
                <a:cxn ang="T10">
                  <a:pos x="T4" y="T5"/>
                </a:cxn>
                <a:cxn ang="T11">
                  <a:pos x="T6" y="T7"/>
                </a:cxn>
              </a:cxnLst>
              <a:rect l="T12" t="T13" r="T14" b="T15"/>
              <a:pathLst>
                <a:path w="283" h="213">
                  <a:moveTo>
                    <a:pt x="0" y="146"/>
                  </a:moveTo>
                  <a:lnTo>
                    <a:pt x="278" y="213"/>
                  </a:lnTo>
                  <a:lnTo>
                    <a:pt x="283" y="0"/>
                  </a:lnTo>
                  <a:lnTo>
                    <a:pt x="0" y="14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9" name="Freeform 45"/>
            <p:cNvSpPr>
              <a:spLocks noChangeArrowheads="1"/>
            </p:cNvSpPr>
            <p:nvPr/>
          </p:nvSpPr>
          <p:spPr bwMode="auto">
            <a:xfrm rot="16200000">
              <a:off x="11548927" y="6165716"/>
              <a:ext cx="648837" cy="745258"/>
            </a:xfrm>
            <a:custGeom>
              <a:avLst/>
              <a:gdLst>
                <a:gd name="T0" fmla="*/ 411 w 411"/>
                <a:gd name="T1" fmla="*/ 472 h 472"/>
                <a:gd name="T2" fmla="*/ 0 w 411"/>
                <a:gd name="T3" fmla="*/ 472 h 472"/>
                <a:gd name="T4" fmla="*/ 0 w 411"/>
                <a:gd name="T5" fmla="*/ 0 h 472"/>
                <a:gd name="T6" fmla="*/ 411 w 411"/>
                <a:gd name="T7" fmla="*/ 472 h 472"/>
                <a:gd name="T8" fmla="*/ 0 60000 65536"/>
                <a:gd name="T9" fmla="*/ 0 60000 65536"/>
                <a:gd name="T10" fmla="*/ 0 60000 65536"/>
                <a:gd name="T11" fmla="*/ 0 60000 65536"/>
                <a:gd name="T12" fmla="*/ 0 w 411"/>
                <a:gd name="T13" fmla="*/ 0 h 472"/>
                <a:gd name="T14" fmla="*/ 411 w 411"/>
                <a:gd name="T15" fmla="*/ 472 h 472"/>
              </a:gdLst>
              <a:ahLst/>
              <a:cxnLst>
                <a:cxn ang="T8">
                  <a:pos x="T0" y="T1"/>
                </a:cxn>
                <a:cxn ang="T9">
                  <a:pos x="T2" y="T3"/>
                </a:cxn>
                <a:cxn ang="T10">
                  <a:pos x="T4" y="T5"/>
                </a:cxn>
                <a:cxn ang="T11">
                  <a:pos x="T6" y="T7"/>
                </a:cxn>
              </a:cxnLst>
              <a:rect l="T12" t="T13" r="T14" b="T15"/>
              <a:pathLst>
                <a:path w="411" h="472">
                  <a:moveTo>
                    <a:pt x="411" y="472"/>
                  </a:moveTo>
                  <a:lnTo>
                    <a:pt x="0" y="472"/>
                  </a:lnTo>
                  <a:lnTo>
                    <a:pt x="0" y="0"/>
                  </a:lnTo>
                  <a:lnTo>
                    <a:pt x="411" y="47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0" name="Freeform 46"/>
            <p:cNvSpPr>
              <a:spLocks noChangeArrowheads="1"/>
            </p:cNvSpPr>
            <p:nvPr/>
          </p:nvSpPr>
          <p:spPr bwMode="auto">
            <a:xfrm rot="16200000">
              <a:off x="7904889" y="5245343"/>
              <a:ext cx="2421691" cy="813151"/>
            </a:xfrm>
            <a:custGeom>
              <a:avLst/>
              <a:gdLst>
                <a:gd name="T0" fmla="*/ 1534 w 1534"/>
                <a:gd name="T1" fmla="*/ 515 h 515"/>
                <a:gd name="T2" fmla="*/ 1071 w 1534"/>
                <a:gd name="T3" fmla="*/ 0 h 515"/>
                <a:gd name="T4" fmla="*/ 0 w 1534"/>
                <a:gd name="T5" fmla="*/ 251 h 515"/>
                <a:gd name="T6" fmla="*/ 1534 w 1534"/>
                <a:gd name="T7" fmla="*/ 515 h 515"/>
                <a:gd name="T8" fmla="*/ 0 60000 65536"/>
                <a:gd name="T9" fmla="*/ 0 60000 65536"/>
                <a:gd name="T10" fmla="*/ 0 60000 65536"/>
                <a:gd name="T11" fmla="*/ 0 60000 65536"/>
                <a:gd name="T12" fmla="*/ 0 w 1534"/>
                <a:gd name="T13" fmla="*/ 0 h 515"/>
                <a:gd name="T14" fmla="*/ 1534 w 1534"/>
                <a:gd name="T15" fmla="*/ 515 h 515"/>
              </a:gdLst>
              <a:ahLst/>
              <a:cxnLst>
                <a:cxn ang="T8">
                  <a:pos x="T0" y="T1"/>
                </a:cxn>
                <a:cxn ang="T9">
                  <a:pos x="T2" y="T3"/>
                </a:cxn>
                <a:cxn ang="T10">
                  <a:pos x="T4" y="T5"/>
                </a:cxn>
                <a:cxn ang="T11">
                  <a:pos x="T6" y="T7"/>
                </a:cxn>
              </a:cxnLst>
              <a:rect l="T12" t="T13" r="T14" b="T15"/>
              <a:pathLst>
                <a:path w="1534" h="515">
                  <a:moveTo>
                    <a:pt x="1534" y="515"/>
                  </a:moveTo>
                  <a:lnTo>
                    <a:pt x="1071" y="0"/>
                  </a:lnTo>
                  <a:lnTo>
                    <a:pt x="0" y="251"/>
                  </a:lnTo>
                  <a:lnTo>
                    <a:pt x="1534" y="51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1" name="Freeform 47"/>
            <p:cNvSpPr>
              <a:spLocks noChangeArrowheads="1"/>
            </p:cNvSpPr>
            <p:nvPr/>
          </p:nvSpPr>
          <p:spPr bwMode="auto">
            <a:xfrm rot="16200000">
              <a:off x="7456431" y="5213723"/>
              <a:ext cx="1930723" cy="1367358"/>
            </a:xfrm>
            <a:custGeom>
              <a:avLst/>
              <a:gdLst>
                <a:gd name="T0" fmla="*/ 1071 w 1223"/>
                <a:gd name="T1" fmla="*/ 615 h 866"/>
                <a:gd name="T2" fmla="*/ 1223 w 1223"/>
                <a:gd name="T3" fmla="*/ 0 h 866"/>
                <a:gd name="T4" fmla="*/ 0 w 1223"/>
                <a:gd name="T5" fmla="*/ 866 h 866"/>
                <a:gd name="T6" fmla="*/ 1071 w 1223"/>
                <a:gd name="T7" fmla="*/ 615 h 866"/>
                <a:gd name="T8" fmla="*/ 0 60000 65536"/>
                <a:gd name="T9" fmla="*/ 0 60000 65536"/>
                <a:gd name="T10" fmla="*/ 0 60000 65536"/>
                <a:gd name="T11" fmla="*/ 0 60000 65536"/>
                <a:gd name="T12" fmla="*/ 0 w 1223"/>
                <a:gd name="T13" fmla="*/ 0 h 866"/>
                <a:gd name="T14" fmla="*/ 1223 w 1223"/>
                <a:gd name="T15" fmla="*/ 866 h 866"/>
              </a:gdLst>
              <a:ahLst/>
              <a:cxnLst>
                <a:cxn ang="T8">
                  <a:pos x="T0" y="T1"/>
                </a:cxn>
                <a:cxn ang="T9">
                  <a:pos x="T2" y="T3"/>
                </a:cxn>
                <a:cxn ang="T10">
                  <a:pos x="T4" y="T5"/>
                </a:cxn>
                <a:cxn ang="T11">
                  <a:pos x="T6" y="T7"/>
                </a:cxn>
              </a:cxnLst>
              <a:rect l="T12" t="T13" r="T14" b="T15"/>
              <a:pathLst>
                <a:path w="1223" h="866">
                  <a:moveTo>
                    <a:pt x="1071" y="615"/>
                  </a:moveTo>
                  <a:lnTo>
                    <a:pt x="1223" y="0"/>
                  </a:lnTo>
                  <a:lnTo>
                    <a:pt x="0" y="866"/>
                  </a:lnTo>
                  <a:lnTo>
                    <a:pt x="1071" y="61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2" name="Freeform 48"/>
            <p:cNvSpPr>
              <a:spLocks noChangeArrowheads="1"/>
            </p:cNvSpPr>
            <p:nvPr/>
          </p:nvSpPr>
          <p:spPr bwMode="auto">
            <a:xfrm rot="16200000">
              <a:off x="6721500" y="5346354"/>
              <a:ext cx="1930723" cy="1102097"/>
            </a:xfrm>
            <a:custGeom>
              <a:avLst/>
              <a:gdLst>
                <a:gd name="T0" fmla="*/ 0 w 1223"/>
                <a:gd name="T1" fmla="*/ 698 h 698"/>
                <a:gd name="T2" fmla="*/ 0 w 1223"/>
                <a:gd name="T3" fmla="*/ 0 h 698"/>
                <a:gd name="T4" fmla="*/ 1223 w 1223"/>
                <a:gd name="T5" fmla="*/ 396 h 698"/>
                <a:gd name="T6" fmla="*/ 0 w 1223"/>
                <a:gd name="T7" fmla="*/ 698 h 698"/>
                <a:gd name="T8" fmla="*/ 0 60000 65536"/>
                <a:gd name="T9" fmla="*/ 0 60000 65536"/>
                <a:gd name="T10" fmla="*/ 0 60000 65536"/>
                <a:gd name="T11" fmla="*/ 0 60000 65536"/>
                <a:gd name="T12" fmla="*/ 0 w 1223"/>
                <a:gd name="T13" fmla="*/ 0 h 698"/>
                <a:gd name="T14" fmla="*/ 1223 w 1223"/>
                <a:gd name="T15" fmla="*/ 698 h 698"/>
              </a:gdLst>
              <a:ahLst/>
              <a:cxnLst>
                <a:cxn ang="T8">
                  <a:pos x="T0" y="T1"/>
                </a:cxn>
                <a:cxn ang="T9">
                  <a:pos x="T2" y="T3"/>
                </a:cxn>
                <a:cxn ang="T10">
                  <a:pos x="T4" y="T5"/>
                </a:cxn>
                <a:cxn ang="T11">
                  <a:pos x="T6" y="T7"/>
                </a:cxn>
              </a:cxnLst>
              <a:rect l="T12" t="T13" r="T14" b="T15"/>
              <a:pathLst>
                <a:path w="1223" h="698">
                  <a:moveTo>
                    <a:pt x="0" y="698"/>
                  </a:moveTo>
                  <a:lnTo>
                    <a:pt x="0" y="0"/>
                  </a:lnTo>
                  <a:lnTo>
                    <a:pt x="1223" y="396"/>
                  </a:lnTo>
                  <a:lnTo>
                    <a:pt x="0" y="6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3" name="Freeform 71"/>
            <p:cNvSpPr>
              <a:spLocks noChangeArrowheads="1"/>
            </p:cNvSpPr>
            <p:nvPr/>
          </p:nvSpPr>
          <p:spPr bwMode="auto">
            <a:xfrm rot="16200000">
              <a:off x="8597081" y="2578212"/>
              <a:ext cx="325207" cy="255788"/>
            </a:xfrm>
            <a:custGeom>
              <a:avLst/>
              <a:gdLst>
                <a:gd name="T0" fmla="*/ 99 w 206"/>
                <a:gd name="T1" fmla="*/ 0 h 162"/>
                <a:gd name="T2" fmla="*/ 0 w 206"/>
                <a:gd name="T3" fmla="*/ 162 h 162"/>
                <a:gd name="T4" fmla="*/ 206 w 206"/>
                <a:gd name="T5" fmla="*/ 117 h 162"/>
                <a:gd name="T6" fmla="*/ 99 w 206"/>
                <a:gd name="T7" fmla="*/ 0 h 162"/>
                <a:gd name="T8" fmla="*/ 0 60000 65536"/>
                <a:gd name="T9" fmla="*/ 0 60000 65536"/>
                <a:gd name="T10" fmla="*/ 0 60000 65536"/>
                <a:gd name="T11" fmla="*/ 0 60000 65536"/>
                <a:gd name="T12" fmla="*/ 0 w 206"/>
                <a:gd name="T13" fmla="*/ 0 h 162"/>
                <a:gd name="T14" fmla="*/ 206 w 206"/>
                <a:gd name="T15" fmla="*/ 162 h 162"/>
              </a:gdLst>
              <a:ahLst/>
              <a:cxnLst>
                <a:cxn ang="T8">
                  <a:pos x="T0" y="T1"/>
                </a:cxn>
                <a:cxn ang="T9">
                  <a:pos x="T2" y="T3"/>
                </a:cxn>
                <a:cxn ang="T10">
                  <a:pos x="T4" y="T5"/>
                </a:cxn>
                <a:cxn ang="T11">
                  <a:pos x="T6" y="T7"/>
                </a:cxn>
              </a:cxnLst>
              <a:rect l="T12" t="T13" r="T14" b="T15"/>
              <a:pathLst>
                <a:path w="206" h="162">
                  <a:moveTo>
                    <a:pt x="99" y="0"/>
                  </a:moveTo>
                  <a:lnTo>
                    <a:pt x="0" y="162"/>
                  </a:lnTo>
                  <a:lnTo>
                    <a:pt x="206" y="117"/>
                  </a:lnTo>
                  <a:lnTo>
                    <a:pt x="99"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4" name="Freeform 72"/>
            <p:cNvSpPr>
              <a:spLocks noChangeArrowheads="1"/>
            </p:cNvSpPr>
            <p:nvPr/>
          </p:nvSpPr>
          <p:spPr bwMode="auto">
            <a:xfrm rot="16200000">
              <a:off x="8747869" y="2612159"/>
              <a:ext cx="325207" cy="187893"/>
            </a:xfrm>
            <a:custGeom>
              <a:avLst/>
              <a:gdLst>
                <a:gd name="T0" fmla="*/ 0 w 206"/>
                <a:gd name="T1" fmla="*/ 45 h 119"/>
                <a:gd name="T2" fmla="*/ 167 w 206"/>
                <a:gd name="T3" fmla="*/ 119 h 119"/>
                <a:gd name="T4" fmla="*/ 206 w 206"/>
                <a:gd name="T5" fmla="*/ 0 h 119"/>
                <a:gd name="T6" fmla="*/ 0 w 206"/>
                <a:gd name="T7" fmla="*/ 45 h 119"/>
                <a:gd name="T8" fmla="*/ 0 60000 65536"/>
                <a:gd name="T9" fmla="*/ 0 60000 65536"/>
                <a:gd name="T10" fmla="*/ 0 60000 65536"/>
                <a:gd name="T11" fmla="*/ 0 60000 65536"/>
                <a:gd name="T12" fmla="*/ 0 w 206"/>
                <a:gd name="T13" fmla="*/ 0 h 119"/>
                <a:gd name="T14" fmla="*/ 206 w 206"/>
                <a:gd name="T15" fmla="*/ 119 h 119"/>
              </a:gdLst>
              <a:ahLst/>
              <a:cxnLst>
                <a:cxn ang="T8">
                  <a:pos x="T0" y="T1"/>
                </a:cxn>
                <a:cxn ang="T9">
                  <a:pos x="T2" y="T3"/>
                </a:cxn>
                <a:cxn ang="T10">
                  <a:pos x="T4" y="T5"/>
                </a:cxn>
                <a:cxn ang="T11">
                  <a:pos x="T6" y="T7"/>
                </a:cxn>
              </a:cxnLst>
              <a:rect l="T12" t="T13" r="T14" b="T15"/>
              <a:pathLst>
                <a:path w="206" h="119">
                  <a:moveTo>
                    <a:pt x="0" y="45"/>
                  </a:moveTo>
                  <a:lnTo>
                    <a:pt x="167" y="119"/>
                  </a:lnTo>
                  <a:lnTo>
                    <a:pt x="206" y="0"/>
                  </a:lnTo>
                  <a:lnTo>
                    <a:pt x="0" y="4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5" name="Oval 95"/>
            <p:cNvSpPr>
              <a:spLocks noChangeArrowheads="1"/>
            </p:cNvSpPr>
            <p:nvPr/>
          </p:nvSpPr>
          <p:spPr bwMode="auto">
            <a:xfrm rot="16200000">
              <a:off x="11249670" y="2980789"/>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6" name="Oval 96"/>
            <p:cNvSpPr>
              <a:spLocks noChangeArrowheads="1"/>
            </p:cNvSpPr>
            <p:nvPr/>
          </p:nvSpPr>
          <p:spPr bwMode="auto">
            <a:xfrm rot="16200000">
              <a:off x="10948883" y="4096125"/>
              <a:ext cx="5683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7" name="Oval 97"/>
            <p:cNvSpPr>
              <a:spLocks noChangeArrowheads="1"/>
            </p:cNvSpPr>
            <p:nvPr/>
          </p:nvSpPr>
          <p:spPr bwMode="auto">
            <a:xfrm rot="16200000">
              <a:off x="9622578" y="4530260"/>
              <a:ext cx="58412" cy="7894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8" name="Oval 98"/>
            <p:cNvSpPr>
              <a:spLocks noChangeArrowheads="1"/>
            </p:cNvSpPr>
            <p:nvPr/>
          </p:nvSpPr>
          <p:spPr bwMode="auto">
            <a:xfrm rot="16200000">
              <a:off x="10776779" y="6108937"/>
              <a:ext cx="58412" cy="7894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9" name="Oval 99"/>
            <p:cNvSpPr>
              <a:spLocks noChangeArrowheads="1"/>
            </p:cNvSpPr>
            <p:nvPr/>
          </p:nvSpPr>
          <p:spPr bwMode="auto">
            <a:xfrm rot="16200000">
              <a:off x="8706006" y="6103412"/>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0" name="Oval 100"/>
            <p:cNvSpPr>
              <a:spLocks noChangeArrowheads="1"/>
            </p:cNvSpPr>
            <p:nvPr/>
          </p:nvSpPr>
          <p:spPr bwMode="auto">
            <a:xfrm rot="16200000">
              <a:off x="9091266" y="6632270"/>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1" name="Oval 101"/>
            <p:cNvSpPr>
              <a:spLocks noChangeArrowheads="1"/>
            </p:cNvSpPr>
            <p:nvPr/>
          </p:nvSpPr>
          <p:spPr bwMode="auto">
            <a:xfrm rot="16200000">
              <a:off x="8833899" y="5219353"/>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2" name="Oval 102"/>
            <p:cNvSpPr>
              <a:spLocks noChangeArrowheads="1"/>
            </p:cNvSpPr>
            <p:nvPr/>
          </p:nvSpPr>
          <p:spPr bwMode="auto">
            <a:xfrm rot="16200000">
              <a:off x="8798374" y="3628836"/>
              <a:ext cx="58412" cy="7894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3" name="Oval 103"/>
            <p:cNvSpPr>
              <a:spLocks noChangeArrowheads="1"/>
            </p:cNvSpPr>
            <p:nvPr/>
          </p:nvSpPr>
          <p:spPr bwMode="auto">
            <a:xfrm rot="16200000">
              <a:off x="9405474" y="2690312"/>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grpSp>
        <p:nvGrpSpPr>
          <p:cNvPr id="3" name="组合 2"/>
          <p:cNvGrpSpPr/>
          <p:nvPr/>
        </p:nvGrpSpPr>
        <p:grpSpPr>
          <a:xfrm>
            <a:off x="0" y="0"/>
            <a:ext cx="4572000" cy="4757738"/>
            <a:chOff x="0" y="0"/>
            <a:chExt cx="4572000" cy="4757738"/>
          </a:xfrm>
        </p:grpSpPr>
        <p:sp>
          <p:nvSpPr>
            <p:cNvPr id="5175" name="Freeform 51"/>
            <p:cNvSpPr>
              <a:spLocks noChangeArrowheads="1"/>
            </p:cNvSpPr>
            <p:nvPr/>
          </p:nvSpPr>
          <p:spPr bwMode="auto">
            <a:xfrm rot="5400000" flipH="1">
              <a:off x="2329680" y="2604356"/>
              <a:ext cx="1259308" cy="2062878"/>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6" name="Freeform 52"/>
            <p:cNvSpPr>
              <a:spLocks noChangeArrowheads="1"/>
            </p:cNvSpPr>
            <p:nvPr/>
          </p:nvSpPr>
          <p:spPr bwMode="auto">
            <a:xfrm rot="5400000" flipH="1">
              <a:off x="532005" y="2474137"/>
              <a:ext cx="1068744" cy="2132752"/>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7" name="Freeform 53"/>
            <p:cNvSpPr>
              <a:spLocks noChangeArrowheads="1"/>
            </p:cNvSpPr>
            <p:nvPr/>
          </p:nvSpPr>
          <p:spPr bwMode="auto">
            <a:xfrm rot="5400000" flipH="1">
              <a:off x="346997" y="3002158"/>
              <a:ext cx="1233900" cy="1927894"/>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8" name="Freeform 54"/>
            <p:cNvSpPr>
              <a:spLocks noChangeArrowheads="1"/>
            </p:cNvSpPr>
            <p:nvPr/>
          </p:nvSpPr>
          <p:spPr bwMode="auto">
            <a:xfrm rot="5400000" flipH="1">
              <a:off x="-127830" y="3476985"/>
              <a:ext cx="1233900" cy="978240"/>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9" name="Freeform 58"/>
            <p:cNvSpPr>
              <a:spLocks noChangeArrowheads="1"/>
            </p:cNvSpPr>
            <p:nvPr/>
          </p:nvSpPr>
          <p:spPr bwMode="auto">
            <a:xfrm rot="5400000" flipH="1">
              <a:off x="109583" y="2262935"/>
              <a:ext cx="976639" cy="1195802"/>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0" name="Freeform 59"/>
            <p:cNvSpPr>
              <a:spLocks noChangeArrowheads="1"/>
            </p:cNvSpPr>
            <p:nvPr/>
          </p:nvSpPr>
          <p:spPr bwMode="auto">
            <a:xfrm rot="5400000" flipH="1">
              <a:off x="2301891" y="2576566"/>
              <a:ext cx="1519745" cy="185802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1" name="Freeform 60"/>
            <p:cNvSpPr>
              <a:spLocks noChangeArrowheads="1"/>
            </p:cNvSpPr>
            <p:nvPr/>
          </p:nvSpPr>
          <p:spPr bwMode="auto">
            <a:xfrm rot="5400000" flipH="1">
              <a:off x="1498333" y="1442715"/>
              <a:ext cx="1000459" cy="160551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2" name="Freeform 61"/>
            <p:cNvSpPr>
              <a:spLocks noChangeArrowheads="1"/>
            </p:cNvSpPr>
            <p:nvPr/>
          </p:nvSpPr>
          <p:spPr bwMode="auto">
            <a:xfrm rot="5400000" flipH="1">
              <a:off x="2759246" y="1315670"/>
              <a:ext cx="998871" cy="1861196"/>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3" name="Freeform 62"/>
            <p:cNvSpPr>
              <a:spLocks noChangeArrowheads="1"/>
            </p:cNvSpPr>
            <p:nvPr/>
          </p:nvSpPr>
          <p:spPr bwMode="auto">
            <a:xfrm rot="5400000" flipH="1">
              <a:off x="2171671" y="207222"/>
              <a:ext cx="1524509" cy="2510708"/>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4" name="Freeform 63"/>
            <p:cNvSpPr>
              <a:spLocks noChangeArrowheads="1"/>
            </p:cNvSpPr>
            <p:nvPr/>
          </p:nvSpPr>
          <p:spPr bwMode="auto">
            <a:xfrm rot="5400000" flipH="1">
              <a:off x="1823098" y="-144527"/>
              <a:ext cx="2224830" cy="2513885"/>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5" name="Freeform 64"/>
            <p:cNvSpPr>
              <a:spLocks noChangeArrowheads="1"/>
            </p:cNvSpPr>
            <p:nvPr/>
          </p:nvSpPr>
          <p:spPr bwMode="auto">
            <a:xfrm rot="5400000" flipH="1">
              <a:off x="2367006" y="385089"/>
              <a:ext cx="2210537" cy="1440362"/>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6" name="Freeform 65"/>
            <p:cNvSpPr>
              <a:spLocks noChangeArrowheads="1"/>
            </p:cNvSpPr>
            <p:nvPr/>
          </p:nvSpPr>
          <p:spPr bwMode="auto">
            <a:xfrm rot="5400000" flipH="1">
              <a:off x="735273" y="-735272"/>
              <a:ext cx="700322" cy="2170866"/>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7" name="Freeform 66"/>
            <p:cNvSpPr>
              <a:spLocks noChangeArrowheads="1"/>
            </p:cNvSpPr>
            <p:nvPr/>
          </p:nvSpPr>
          <p:spPr bwMode="auto">
            <a:xfrm rot="5400000" flipH="1">
              <a:off x="290626" y="-290625"/>
              <a:ext cx="1745245" cy="2326495"/>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8" name="Freeform 67"/>
            <p:cNvSpPr>
              <a:spLocks noChangeArrowheads="1"/>
            </p:cNvSpPr>
            <p:nvPr/>
          </p:nvSpPr>
          <p:spPr bwMode="auto">
            <a:xfrm rot="5400000" flipH="1">
              <a:off x="285068" y="674104"/>
              <a:ext cx="1756361" cy="2326495"/>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9" name="Freeform 68"/>
            <p:cNvSpPr>
              <a:spLocks noChangeArrowheads="1"/>
            </p:cNvSpPr>
            <p:nvPr/>
          </p:nvSpPr>
          <p:spPr bwMode="auto">
            <a:xfrm rot="5400000" flipH="1">
              <a:off x="7155" y="1526884"/>
              <a:ext cx="1181494" cy="1195802"/>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0" name="Freeform 69"/>
            <p:cNvSpPr>
              <a:spLocks noChangeArrowheads="1"/>
            </p:cNvSpPr>
            <p:nvPr/>
          </p:nvSpPr>
          <p:spPr bwMode="auto">
            <a:xfrm rot="5400000" flipH="1">
              <a:off x="749565" y="1965967"/>
              <a:ext cx="633624" cy="2132752"/>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1" name="Freeform 70"/>
            <p:cNvSpPr>
              <a:spLocks noChangeArrowheads="1"/>
            </p:cNvSpPr>
            <p:nvPr/>
          </p:nvSpPr>
          <p:spPr bwMode="auto">
            <a:xfrm rot="5400000" flipH="1">
              <a:off x="1852463" y="2057282"/>
              <a:ext cx="290610" cy="1607108"/>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2" name="Freeform 75"/>
            <p:cNvSpPr>
              <a:spLocks noChangeArrowheads="1"/>
            </p:cNvSpPr>
            <p:nvPr/>
          </p:nvSpPr>
          <p:spPr bwMode="auto">
            <a:xfrm rot="5400000" flipH="1">
              <a:off x="2572652" y="2648819"/>
              <a:ext cx="1306949" cy="2250268"/>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3" name="Freeform 76"/>
            <p:cNvSpPr>
              <a:spLocks noChangeArrowheads="1"/>
            </p:cNvSpPr>
            <p:nvPr/>
          </p:nvSpPr>
          <p:spPr bwMode="auto">
            <a:xfrm rot="5400000" flipH="1">
              <a:off x="608231" y="2512248"/>
              <a:ext cx="1108445" cy="2324907"/>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4" name="Freeform 77"/>
            <p:cNvSpPr>
              <a:spLocks noChangeArrowheads="1"/>
            </p:cNvSpPr>
            <p:nvPr/>
          </p:nvSpPr>
          <p:spPr bwMode="auto">
            <a:xfrm rot="5400000" flipH="1">
              <a:off x="410521" y="3067266"/>
              <a:ext cx="1279952" cy="2100991"/>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5" name="Freeform 78"/>
            <p:cNvSpPr>
              <a:spLocks noChangeArrowheads="1"/>
            </p:cNvSpPr>
            <p:nvPr/>
          </p:nvSpPr>
          <p:spPr bwMode="auto">
            <a:xfrm rot="5400000" flipH="1">
              <a:off x="-106391" y="3584177"/>
              <a:ext cx="1279952" cy="1067170"/>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6" name="Freeform 82"/>
            <p:cNvSpPr>
              <a:spLocks noChangeArrowheads="1"/>
            </p:cNvSpPr>
            <p:nvPr/>
          </p:nvSpPr>
          <p:spPr bwMode="auto">
            <a:xfrm rot="5400000" flipH="1">
              <a:off x="143725" y="2319309"/>
              <a:ext cx="1014751" cy="1302202"/>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7" name="Freeform 83"/>
            <p:cNvSpPr>
              <a:spLocks noChangeArrowheads="1"/>
            </p:cNvSpPr>
            <p:nvPr/>
          </p:nvSpPr>
          <p:spPr bwMode="auto">
            <a:xfrm rot="5400000" flipH="1">
              <a:off x="2548833" y="2625000"/>
              <a:ext cx="1578502" cy="2026353"/>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8" name="Freeform 84"/>
            <p:cNvSpPr>
              <a:spLocks noChangeArrowheads="1"/>
            </p:cNvSpPr>
            <p:nvPr/>
          </p:nvSpPr>
          <p:spPr bwMode="auto">
            <a:xfrm rot="5400000" flipH="1">
              <a:off x="1660314" y="1453830"/>
              <a:ext cx="1036984" cy="1753209"/>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9" name="Freeform 85"/>
            <p:cNvSpPr>
              <a:spLocks noChangeArrowheads="1"/>
            </p:cNvSpPr>
            <p:nvPr/>
          </p:nvSpPr>
          <p:spPr bwMode="auto">
            <a:xfrm rot="5400000" flipH="1">
              <a:off x="3033980" y="1317258"/>
              <a:ext cx="1035395" cy="2027941"/>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0" name="Freeform 86"/>
            <p:cNvSpPr>
              <a:spLocks noChangeArrowheads="1"/>
            </p:cNvSpPr>
            <p:nvPr/>
          </p:nvSpPr>
          <p:spPr bwMode="auto">
            <a:xfrm rot="5400000" flipH="1">
              <a:off x="2406702" y="150051"/>
              <a:ext cx="1583266" cy="2737800"/>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1" name="Freeform 87"/>
            <p:cNvSpPr>
              <a:spLocks noChangeArrowheads="1"/>
            </p:cNvSpPr>
            <p:nvPr/>
          </p:nvSpPr>
          <p:spPr bwMode="auto">
            <a:xfrm rot="5400000" flipH="1">
              <a:off x="2047014" y="-217578"/>
              <a:ext cx="2307408" cy="2742564"/>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2" name="Freeform 88"/>
            <p:cNvSpPr>
              <a:spLocks noChangeArrowheads="1"/>
            </p:cNvSpPr>
            <p:nvPr/>
          </p:nvSpPr>
          <p:spPr bwMode="auto">
            <a:xfrm rot="5400000" flipH="1">
              <a:off x="2639357" y="362061"/>
              <a:ext cx="2294703" cy="1570582"/>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3" name="Freeform 89"/>
            <p:cNvSpPr>
              <a:spLocks noChangeArrowheads="1"/>
            </p:cNvSpPr>
            <p:nvPr/>
          </p:nvSpPr>
          <p:spPr bwMode="auto">
            <a:xfrm rot="5400000" flipH="1">
              <a:off x="819439" y="-819438"/>
              <a:ext cx="727318" cy="2366196"/>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4" name="Freeform 90"/>
            <p:cNvSpPr>
              <a:spLocks noChangeArrowheads="1"/>
            </p:cNvSpPr>
            <p:nvPr/>
          </p:nvSpPr>
          <p:spPr bwMode="auto">
            <a:xfrm rot="5400000" flipH="1">
              <a:off x="362088" y="-362087"/>
              <a:ext cx="1811942" cy="2536117"/>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5" name="Freeform 91"/>
            <p:cNvSpPr>
              <a:spLocks noChangeArrowheads="1"/>
            </p:cNvSpPr>
            <p:nvPr/>
          </p:nvSpPr>
          <p:spPr bwMode="auto">
            <a:xfrm rot="5400000" flipH="1">
              <a:off x="357324" y="638372"/>
              <a:ext cx="1821471" cy="2536117"/>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6" name="Freeform 92"/>
            <p:cNvSpPr>
              <a:spLocks noChangeArrowheads="1"/>
            </p:cNvSpPr>
            <p:nvPr/>
          </p:nvSpPr>
          <p:spPr bwMode="auto">
            <a:xfrm rot="5400000" flipH="1">
              <a:off x="38915" y="1553879"/>
              <a:ext cx="1224371" cy="1302202"/>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7" name="Freeform 93"/>
            <p:cNvSpPr>
              <a:spLocks noChangeArrowheads="1"/>
            </p:cNvSpPr>
            <p:nvPr/>
          </p:nvSpPr>
          <p:spPr bwMode="auto">
            <a:xfrm rot="5400000" flipH="1">
              <a:off x="832937" y="1985816"/>
              <a:ext cx="659033" cy="2324907"/>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8" name="Freeform 94"/>
            <p:cNvSpPr>
              <a:spLocks noChangeArrowheads="1"/>
            </p:cNvSpPr>
            <p:nvPr/>
          </p:nvSpPr>
          <p:spPr bwMode="auto">
            <a:xfrm rot="5400000" flipH="1">
              <a:off x="2027149" y="2092218"/>
              <a:ext cx="303314" cy="1753209"/>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9" name="Oval 104"/>
            <p:cNvSpPr>
              <a:spLocks noChangeArrowheads="1"/>
            </p:cNvSpPr>
            <p:nvPr/>
          </p:nvSpPr>
          <p:spPr bwMode="auto">
            <a:xfrm rot="5400000" flipH="1">
              <a:off x="936951" y="4556058"/>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0" name="Oval 105"/>
            <p:cNvSpPr>
              <a:spLocks noChangeArrowheads="1"/>
            </p:cNvSpPr>
            <p:nvPr/>
          </p:nvSpPr>
          <p:spPr bwMode="auto">
            <a:xfrm rot="5400000" flipH="1">
              <a:off x="389073" y="4517945"/>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1" name="Oval 106"/>
            <p:cNvSpPr>
              <a:spLocks noChangeArrowheads="1"/>
            </p:cNvSpPr>
            <p:nvPr/>
          </p:nvSpPr>
          <p:spPr bwMode="auto">
            <a:xfrm rot="5400000" flipH="1">
              <a:off x="1891369" y="4035184"/>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2" name="Oval 107"/>
            <p:cNvSpPr>
              <a:spLocks noChangeArrowheads="1"/>
            </p:cNvSpPr>
            <p:nvPr/>
          </p:nvSpPr>
          <p:spPr bwMode="auto">
            <a:xfrm rot="5400000" flipH="1">
              <a:off x="2112109" y="2977556"/>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3" name="Oval 108"/>
            <p:cNvSpPr>
              <a:spLocks noChangeArrowheads="1"/>
            </p:cNvSpPr>
            <p:nvPr/>
          </p:nvSpPr>
          <p:spPr bwMode="auto">
            <a:xfrm rot="5400000" flipH="1">
              <a:off x="2785443" y="2698063"/>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4" name="Oval 109"/>
            <p:cNvSpPr>
              <a:spLocks noChangeArrowheads="1"/>
            </p:cNvSpPr>
            <p:nvPr/>
          </p:nvSpPr>
          <p:spPr bwMode="auto">
            <a:xfrm rot="5400000" flipH="1">
              <a:off x="1176746" y="2685359"/>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5" name="Oval 110"/>
            <p:cNvSpPr>
              <a:spLocks noChangeArrowheads="1"/>
            </p:cNvSpPr>
            <p:nvPr/>
          </p:nvSpPr>
          <p:spPr bwMode="auto">
            <a:xfrm rot="5400000" flipH="1">
              <a:off x="2297116" y="1707926"/>
              <a:ext cx="58758" cy="7940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6" name="Oval 111"/>
            <p:cNvSpPr>
              <a:spLocks noChangeArrowheads="1"/>
            </p:cNvSpPr>
            <p:nvPr/>
          </p:nvSpPr>
          <p:spPr bwMode="auto">
            <a:xfrm rot="5400000" flipH="1">
              <a:off x="1683335" y="663796"/>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100" name="矩形 99"/>
          <p:cNvSpPr/>
          <p:nvPr/>
        </p:nvSpPr>
        <p:spPr>
          <a:xfrm>
            <a:off x="5059823" y="2576029"/>
            <a:ext cx="2541209" cy="769441"/>
          </a:xfrm>
          <a:prstGeom prst="rect">
            <a:avLst/>
          </a:prstGeom>
        </p:spPr>
        <p:txBody>
          <a:bodyPr wrap="none">
            <a:spAutoFit/>
          </a:bodyPr>
          <a:lstStyle/>
          <a:p>
            <a:pPr lvl="0" algn="ctr"/>
            <a:r>
              <a:rPr lang="en-US" altLang="zh-CN" sz="4400" b="1">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PART 03</a:t>
            </a:r>
            <a:endParaRPr lang="en-US" altLang="zh-CN" sz="44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01" name="矩形 100"/>
          <p:cNvSpPr/>
          <p:nvPr/>
        </p:nvSpPr>
        <p:spPr>
          <a:xfrm>
            <a:off x="3981066" y="3403346"/>
            <a:ext cx="4698722" cy="769441"/>
          </a:xfrm>
          <a:prstGeom prst="rect">
            <a:avLst/>
          </a:prstGeom>
          <a:noFill/>
        </p:spPr>
        <p:txBody>
          <a:bodyPr wrap="none" rtlCol="0">
            <a:spAutoFit/>
          </a:bodyPr>
          <a:lstStyle/>
          <a:p>
            <a:pPr algn="ctr"/>
            <a:r>
              <a:rPr lang="zh-CN" altLang="en-US" sz="44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请在此处添加标题</a:t>
            </a:r>
          </a:p>
        </p:txBody>
      </p:sp>
    </p:spTree>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style.rotation</p:attrName>
                                        </p:attrNameLst>
                                      </p:cBhvr>
                                      <p:tavLst>
                                        <p:tav tm="0">
                                          <p:val>
                                            <p:fltVal val="360"/>
                                          </p:val>
                                        </p:tav>
                                        <p:tav tm="100000">
                                          <p:val>
                                            <p:fltVal val="0"/>
                                          </p:val>
                                        </p:tav>
                                      </p:tavLst>
                                    </p:anim>
                                    <p:animEffect transition="in" filter="fade">
                                      <p:cBhvr>
                                        <p:cTn id="16" dur="500"/>
                                        <p:tgtEl>
                                          <p:spTgt spid="2"/>
                                        </p:tgtEl>
                                      </p:cBhvr>
                                    </p:animEffect>
                                  </p:childTnLst>
                                </p:cTn>
                              </p:par>
                              <p:par>
                                <p:cTn id="17" presetID="47" presetClass="entr" presetSubtype="0" fill="hold" grpId="0" nodeType="withEffect">
                                  <p:stCondLst>
                                    <p:cond delay="250"/>
                                  </p:stCondLst>
                                  <p:iterate type="lt">
                                    <p:tmPct val="10000"/>
                                  </p:iterate>
                                  <p:childTnLst>
                                    <p:set>
                                      <p:cBhvr>
                                        <p:cTn id="18" dur="1" fill="hold">
                                          <p:stCondLst>
                                            <p:cond delay="0"/>
                                          </p:stCondLst>
                                        </p:cTn>
                                        <p:tgtEl>
                                          <p:spTgt spid="100"/>
                                        </p:tgtEl>
                                        <p:attrNameLst>
                                          <p:attrName>style.visibility</p:attrName>
                                        </p:attrNameLst>
                                      </p:cBhvr>
                                      <p:to>
                                        <p:strVal val="visible"/>
                                      </p:to>
                                    </p:set>
                                    <p:animEffect transition="in" filter="fade">
                                      <p:cBhvr>
                                        <p:cTn id="19" dur="500"/>
                                        <p:tgtEl>
                                          <p:spTgt spid="100"/>
                                        </p:tgtEl>
                                      </p:cBhvr>
                                    </p:animEffect>
                                    <p:anim calcmode="lin" valueType="num">
                                      <p:cBhvr>
                                        <p:cTn id="20" dur="500" fill="hold"/>
                                        <p:tgtEl>
                                          <p:spTgt spid="100"/>
                                        </p:tgtEl>
                                        <p:attrNameLst>
                                          <p:attrName>ppt_x</p:attrName>
                                        </p:attrNameLst>
                                      </p:cBhvr>
                                      <p:tavLst>
                                        <p:tav tm="0">
                                          <p:val>
                                            <p:strVal val="#ppt_x"/>
                                          </p:val>
                                        </p:tav>
                                        <p:tav tm="100000">
                                          <p:val>
                                            <p:strVal val="#ppt_x"/>
                                          </p:val>
                                        </p:tav>
                                      </p:tavLst>
                                    </p:anim>
                                    <p:anim calcmode="lin" valueType="num">
                                      <p:cBhvr>
                                        <p:cTn id="21" dur="500" fill="hold"/>
                                        <p:tgtEl>
                                          <p:spTgt spid="100"/>
                                        </p:tgtEl>
                                        <p:attrNameLst>
                                          <p:attrName>ppt_y</p:attrName>
                                        </p:attrNameLst>
                                      </p:cBhvr>
                                      <p:tavLst>
                                        <p:tav tm="0">
                                          <p:val>
                                            <p:strVal val="#ppt_y-.1"/>
                                          </p:val>
                                        </p:tav>
                                        <p:tav tm="100000">
                                          <p:val>
                                            <p:strVal val="#ppt_y"/>
                                          </p:val>
                                        </p:tav>
                                      </p:tavLst>
                                    </p:anim>
                                  </p:childTnLst>
                                </p:cTn>
                              </p:par>
                            </p:childTnLst>
                          </p:cTn>
                        </p:par>
                        <p:par>
                          <p:cTn id="22" fill="hold">
                            <p:stCondLst>
                              <p:cond delay="1049"/>
                            </p:stCondLst>
                            <p:childTnLst>
                              <p:par>
                                <p:cTn id="23" presetID="53" presetClass="entr" presetSubtype="16" fill="hold" grpId="0" nodeType="afterEffect">
                                  <p:stCondLst>
                                    <p:cond delay="0"/>
                                  </p:stCondLst>
                                  <p:iterate type="lt">
                                    <p:tmPct val="10000"/>
                                  </p:iterate>
                                  <p:childTnLst>
                                    <p:set>
                                      <p:cBhvr>
                                        <p:cTn id="24" dur="1" fill="hold">
                                          <p:stCondLst>
                                            <p:cond delay="0"/>
                                          </p:stCondLst>
                                        </p:cTn>
                                        <p:tgtEl>
                                          <p:spTgt spid="101"/>
                                        </p:tgtEl>
                                        <p:attrNameLst>
                                          <p:attrName>style.visibility</p:attrName>
                                        </p:attrNameLst>
                                      </p:cBhvr>
                                      <p:to>
                                        <p:strVal val="visible"/>
                                      </p:to>
                                    </p:set>
                                    <p:anim calcmode="lin" valueType="num">
                                      <p:cBhvr>
                                        <p:cTn id="25" dur="500" fill="hold"/>
                                        <p:tgtEl>
                                          <p:spTgt spid="101"/>
                                        </p:tgtEl>
                                        <p:attrNameLst>
                                          <p:attrName>ppt_w</p:attrName>
                                        </p:attrNameLst>
                                      </p:cBhvr>
                                      <p:tavLst>
                                        <p:tav tm="0">
                                          <p:val>
                                            <p:fltVal val="0"/>
                                          </p:val>
                                        </p:tav>
                                        <p:tav tm="100000">
                                          <p:val>
                                            <p:strVal val="#ppt_w"/>
                                          </p:val>
                                        </p:tav>
                                      </p:tavLst>
                                    </p:anim>
                                    <p:anim calcmode="lin" valueType="num">
                                      <p:cBhvr>
                                        <p:cTn id="26" dur="500" fill="hold"/>
                                        <p:tgtEl>
                                          <p:spTgt spid="101"/>
                                        </p:tgtEl>
                                        <p:attrNameLst>
                                          <p:attrName>ppt_h</p:attrName>
                                        </p:attrNameLst>
                                      </p:cBhvr>
                                      <p:tavLst>
                                        <p:tav tm="0">
                                          <p:val>
                                            <p:fltVal val="0"/>
                                          </p:val>
                                        </p:tav>
                                        <p:tav tm="100000">
                                          <p:val>
                                            <p:strVal val="#ppt_h"/>
                                          </p:val>
                                        </p:tav>
                                      </p:tavLst>
                                    </p:anim>
                                    <p:animEffect transition="in" filter="fade">
                                      <p:cBhvr>
                                        <p:cTn id="27"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1" y="0"/>
            <a:ext cx="781050" cy="812406"/>
            <a:chOff x="0" y="-1"/>
            <a:chExt cx="1739901" cy="1809751"/>
          </a:xfrm>
        </p:grpSpPr>
        <p:sp>
          <p:nvSpPr>
            <p:cNvPr id="3" name="Freeform 51"/>
            <p:cNvSpPr>
              <a:spLocks noChangeArrowheads="1"/>
            </p:cNvSpPr>
            <p:nvPr/>
          </p:nvSpPr>
          <p:spPr bwMode="auto">
            <a:xfrm rot="5400000" flipH="1">
              <a:off x="886683" y="990465"/>
              <a:ext cx="479016" cy="785040"/>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 name="Freeform 52"/>
            <p:cNvSpPr>
              <a:spLocks noChangeArrowheads="1"/>
            </p:cNvSpPr>
            <p:nvPr/>
          </p:nvSpPr>
          <p:spPr bwMode="auto">
            <a:xfrm rot="5400000" flipH="1">
              <a:off x="202551" y="940926"/>
              <a:ext cx="406529" cy="811631"/>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 name="Freeform 53"/>
            <p:cNvSpPr>
              <a:spLocks noChangeArrowheads="1"/>
            </p:cNvSpPr>
            <p:nvPr/>
          </p:nvSpPr>
          <p:spPr bwMode="auto">
            <a:xfrm rot="5400000" flipH="1">
              <a:off x="132160" y="1141793"/>
              <a:ext cx="469351" cy="733671"/>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6" name="Freeform 54"/>
            <p:cNvSpPr>
              <a:spLocks noChangeArrowheads="1"/>
            </p:cNvSpPr>
            <p:nvPr/>
          </p:nvSpPr>
          <p:spPr bwMode="auto">
            <a:xfrm rot="5400000" flipH="1">
              <a:off x="-48538" y="1322491"/>
              <a:ext cx="469351" cy="372274"/>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7" name="Freeform 58"/>
            <p:cNvSpPr>
              <a:spLocks noChangeArrowheads="1"/>
            </p:cNvSpPr>
            <p:nvPr/>
          </p:nvSpPr>
          <p:spPr bwMode="auto">
            <a:xfrm rot="5400000" flipH="1">
              <a:off x="41788" y="860671"/>
              <a:ext cx="371494" cy="455069"/>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8" name="Freeform 59"/>
            <p:cNvSpPr>
              <a:spLocks noChangeArrowheads="1"/>
            </p:cNvSpPr>
            <p:nvPr/>
          </p:nvSpPr>
          <p:spPr bwMode="auto">
            <a:xfrm rot="5400000" flipH="1">
              <a:off x="876130" y="979912"/>
              <a:ext cx="578081" cy="70708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9" name="Freeform 60"/>
            <p:cNvSpPr>
              <a:spLocks noChangeArrowheads="1"/>
            </p:cNvSpPr>
            <p:nvPr/>
          </p:nvSpPr>
          <p:spPr bwMode="auto">
            <a:xfrm rot="5400000" flipH="1">
              <a:off x="570287" y="548640"/>
              <a:ext cx="380555" cy="61098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0" name="Freeform 61"/>
            <p:cNvSpPr>
              <a:spLocks noChangeArrowheads="1"/>
            </p:cNvSpPr>
            <p:nvPr/>
          </p:nvSpPr>
          <p:spPr bwMode="auto">
            <a:xfrm rot="5400000" flipH="1">
              <a:off x="1050134" y="500292"/>
              <a:ext cx="379951" cy="708288"/>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1" name="Freeform 62"/>
            <p:cNvSpPr>
              <a:spLocks noChangeArrowheads="1"/>
            </p:cNvSpPr>
            <p:nvPr/>
          </p:nvSpPr>
          <p:spPr bwMode="auto">
            <a:xfrm rot="5400000" flipH="1">
              <a:off x="826575" y="78603"/>
              <a:ext cx="579893" cy="955464"/>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2" name="Freeform 63"/>
            <p:cNvSpPr>
              <a:spLocks noChangeArrowheads="1"/>
            </p:cNvSpPr>
            <p:nvPr/>
          </p:nvSpPr>
          <p:spPr bwMode="auto">
            <a:xfrm rot="5400000" flipH="1">
              <a:off x="693985" y="-55196"/>
              <a:ext cx="846282" cy="956673"/>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3" name="Freeform 64"/>
            <p:cNvSpPr>
              <a:spLocks noChangeArrowheads="1"/>
            </p:cNvSpPr>
            <p:nvPr/>
          </p:nvSpPr>
          <p:spPr bwMode="auto">
            <a:xfrm rot="5400000" flipH="1">
              <a:off x="900971" y="146354"/>
              <a:ext cx="840845" cy="548138"/>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4" name="Freeform 65"/>
            <p:cNvSpPr>
              <a:spLocks noChangeArrowheads="1"/>
            </p:cNvSpPr>
            <p:nvPr/>
          </p:nvSpPr>
          <p:spPr bwMode="auto">
            <a:xfrm rot="5400000" flipH="1">
              <a:off x="279874" y="-279873"/>
              <a:ext cx="266389" cy="826135"/>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5" name="Freeform 66"/>
            <p:cNvSpPr>
              <a:spLocks noChangeArrowheads="1"/>
            </p:cNvSpPr>
            <p:nvPr/>
          </p:nvSpPr>
          <p:spPr bwMode="auto">
            <a:xfrm rot="5400000" flipH="1">
              <a:off x="110752" y="-110752"/>
              <a:ext cx="663857" cy="885360"/>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6" name="Freeform 67"/>
            <p:cNvSpPr>
              <a:spLocks noChangeArrowheads="1"/>
            </p:cNvSpPr>
            <p:nvPr/>
          </p:nvSpPr>
          <p:spPr bwMode="auto">
            <a:xfrm rot="5400000" flipH="1">
              <a:off x="108638" y="256212"/>
              <a:ext cx="668085" cy="885360"/>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7" name="Freeform 68"/>
            <p:cNvSpPr>
              <a:spLocks noChangeArrowheads="1"/>
            </p:cNvSpPr>
            <p:nvPr/>
          </p:nvSpPr>
          <p:spPr bwMode="auto">
            <a:xfrm rot="5400000" flipH="1">
              <a:off x="2826" y="580692"/>
              <a:ext cx="449417" cy="455069"/>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8" name="Freeform 69"/>
            <p:cNvSpPr>
              <a:spLocks noChangeArrowheads="1"/>
            </p:cNvSpPr>
            <p:nvPr/>
          </p:nvSpPr>
          <p:spPr bwMode="auto">
            <a:xfrm rot="5400000" flipH="1">
              <a:off x="285307" y="747628"/>
              <a:ext cx="241018" cy="811631"/>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9" name="Freeform 70"/>
            <p:cNvSpPr>
              <a:spLocks noChangeArrowheads="1"/>
            </p:cNvSpPr>
            <p:nvPr/>
          </p:nvSpPr>
          <p:spPr bwMode="auto">
            <a:xfrm rot="5400000" flipH="1">
              <a:off x="704991" y="782409"/>
              <a:ext cx="110542" cy="611594"/>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0" name="Freeform 75"/>
            <p:cNvSpPr>
              <a:spLocks noChangeArrowheads="1"/>
            </p:cNvSpPr>
            <p:nvPr/>
          </p:nvSpPr>
          <p:spPr bwMode="auto">
            <a:xfrm rot="5400000" flipH="1">
              <a:off x="979151" y="1007362"/>
              <a:ext cx="497138" cy="856352"/>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1" name="Freeform 76"/>
            <p:cNvSpPr>
              <a:spLocks noChangeArrowheads="1"/>
            </p:cNvSpPr>
            <p:nvPr/>
          </p:nvSpPr>
          <p:spPr bwMode="auto">
            <a:xfrm rot="5400000" flipH="1">
              <a:off x="231563" y="955406"/>
              <a:ext cx="421631" cy="884756"/>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2" name="Freeform 77"/>
            <p:cNvSpPr>
              <a:spLocks noChangeArrowheads="1"/>
            </p:cNvSpPr>
            <p:nvPr/>
          </p:nvSpPr>
          <p:spPr bwMode="auto">
            <a:xfrm rot="5400000" flipH="1">
              <a:off x="156338" y="1166544"/>
              <a:ext cx="486869" cy="799544"/>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3" name="Freeform 78"/>
            <p:cNvSpPr>
              <a:spLocks noChangeArrowheads="1"/>
            </p:cNvSpPr>
            <p:nvPr/>
          </p:nvSpPr>
          <p:spPr bwMode="auto">
            <a:xfrm rot="5400000" flipH="1">
              <a:off x="-40375" y="1363257"/>
              <a:ext cx="486869" cy="406118"/>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4" name="Freeform 82"/>
            <p:cNvSpPr>
              <a:spLocks noChangeArrowheads="1"/>
            </p:cNvSpPr>
            <p:nvPr/>
          </p:nvSpPr>
          <p:spPr bwMode="auto">
            <a:xfrm rot="5400000" flipH="1">
              <a:off x="54784" y="882106"/>
              <a:ext cx="385992" cy="495560"/>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5" name="Freeform 83"/>
            <p:cNvSpPr>
              <a:spLocks noChangeArrowheads="1"/>
            </p:cNvSpPr>
            <p:nvPr/>
          </p:nvSpPr>
          <p:spPr bwMode="auto">
            <a:xfrm rot="5400000" flipH="1">
              <a:off x="970111" y="998321"/>
              <a:ext cx="600431" cy="771140"/>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6" name="Freeform 84"/>
            <p:cNvSpPr>
              <a:spLocks noChangeArrowheads="1"/>
            </p:cNvSpPr>
            <p:nvPr/>
          </p:nvSpPr>
          <p:spPr bwMode="auto">
            <a:xfrm rot="5400000" flipH="1">
              <a:off x="631933" y="552855"/>
              <a:ext cx="394448" cy="667193"/>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7" name="Freeform 85"/>
            <p:cNvSpPr>
              <a:spLocks noChangeArrowheads="1"/>
            </p:cNvSpPr>
            <p:nvPr/>
          </p:nvSpPr>
          <p:spPr bwMode="auto">
            <a:xfrm rot="5400000" flipH="1">
              <a:off x="1154689" y="500881"/>
              <a:ext cx="393844" cy="771744"/>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8" name="Freeform 86"/>
            <p:cNvSpPr>
              <a:spLocks noChangeArrowheads="1"/>
            </p:cNvSpPr>
            <p:nvPr/>
          </p:nvSpPr>
          <p:spPr bwMode="auto">
            <a:xfrm rot="5400000" flipH="1">
              <a:off x="916023" y="56836"/>
              <a:ext cx="602243" cy="1041885"/>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9" name="Freeform 87"/>
            <p:cNvSpPr>
              <a:spLocks noChangeArrowheads="1"/>
            </p:cNvSpPr>
            <p:nvPr/>
          </p:nvSpPr>
          <p:spPr bwMode="auto">
            <a:xfrm rot="5400000" flipH="1">
              <a:off x="779205" y="-83003"/>
              <a:ext cx="877693" cy="1043698"/>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0" name="Freeform 88"/>
            <p:cNvSpPr>
              <a:spLocks noChangeArrowheads="1"/>
            </p:cNvSpPr>
            <p:nvPr/>
          </p:nvSpPr>
          <p:spPr bwMode="auto">
            <a:xfrm rot="5400000" flipH="1">
              <a:off x="1004623" y="137583"/>
              <a:ext cx="872860" cy="597694"/>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1" name="Freeform 89"/>
            <p:cNvSpPr>
              <a:spLocks noChangeArrowheads="1"/>
            </p:cNvSpPr>
            <p:nvPr/>
          </p:nvSpPr>
          <p:spPr bwMode="auto">
            <a:xfrm rot="5400000" flipH="1">
              <a:off x="311906" y="-311906"/>
              <a:ext cx="276657" cy="900469"/>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2" name="Freeform 90"/>
            <p:cNvSpPr>
              <a:spLocks noChangeArrowheads="1"/>
            </p:cNvSpPr>
            <p:nvPr/>
          </p:nvSpPr>
          <p:spPr bwMode="auto">
            <a:xfrm rot="5400000" flipH="1">
              <a:off x="137954" y="-137953"/>
              <a:ext cx="689227" cy="965134"/>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3" name="Freeform 91"/>
            <p:cNvSpPr>
              <a:spLocks noChangeArrowheads="1"/>
            </p:cNvSpPr>
            <p:nvPr/>
          </p:nvSpPr>
          <p:spPr bwMode="auto">
            <a:xfrm rot="5400000" flipH="1">
              <a:off x="136141" y="242602"/>
              <a:ext cx="692852" cy="965134"/>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4" name="Freeform 92"/>
            <p:cNvSpPr>
              <a:spLocks noChangeArrowheads="1"/>
            </p:cNvSpPr>
            <p:nvPr/>
          </p:nvSpPr>
          <p:spPr bwMode="auto">
            <a:xfrm rot="5400000" flipH="1">
              <a:off x="14917" y="590951"/>
              <a:ext cx="465727" cy="495560"/>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5" name="Freeform 93"/>
            <p:cNvSpPr>
              <a:spLocks noChangeArrowheads="1"/>
            </p:cNvSpPr>
            <p:nvPr/>
          </p:nvSpPr>
          <p:spPr bwMode="auto">
            <a:xfrm rot="5400000" flipH="1">
              <a:off x="317037" y="755162"/>
              <a:ext cx="250683" cy="884756"/>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6" name="Freeform 94"/>
            <p:cNvSpPr>
              <a:spLocks noChangeArrowheads="1"/>
            </p:cNvSpPr>
            <p:nvPr/>
          </p:nvSpPr>
          <p:spPr bwMode="auto">
            <a:xfrm rot="5400000" flipH="1">
              <a:off x="771469" y="795685"/>
              <a:ext cx="115375" cy="667193"/>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7" name="Oval 104"/>
            <p:cNvSpPr>
              <a:spLocks noChangeArrowheads="1"/>
            </p:cNvSpPr>
            <p:nvPr/>
          </p:nvSpPr>
          <p:spPr bwMode="auto">
            <a:xfrm rot="5400000" flipH="1">
              <a:off x="356567" y="173302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8" name="Oval 105"/>
            <p:cNvSpPr>
              <a:spLocks noChangeArrowheads="1"/>
            </p:cNvSpPr>
            <p:nvPr/>
          </p:nvSpPr>
          <p:spPr bwMode="auto">
            <a:xfrm rot="5400000" flipH="1">
              <a:off x="148069" y="171853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9" name="Oval 106"/>
            <p:cNvSpPr>
              <a:spLocks noChangeArrowheads="1"/>
            </p:cNvSpPr>
            <p:nvPr/>
          </p:nvSpPr>
          <p:spPr bwMode="auto">
            <a:xfrm rot="5400000" flipH="1">
              <a:off x="719776" y="153489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0" name="Oval 107"/>
            <p:cNvSpPr>
              <a:spLocks noChangeArrowheads="1"/>
            </p:cNvSpPr>
            <p:nvPr/>
          </p:nvSpPr>
          <p:spPr bwMode="auto">
            <a:xfrm rot="5400000" flipH="1">
              <a:off x="803780" y="1132597"/>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 name="Oval 108"/>
            <p:cNvSpPr>
              <a:spLocks noChangeArrowheads="1"/>
            </p:cNvSpPr>
            <p:nvPr/>
          </p:nvSpPr>
          <p:spPr bwMode="auto">
            <a:xfrm rot="5400000" flipH="1">
              <a:off x="1060021" y="1026283"/>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2" name="Oval 109"/>
            <p:cNvSpPr>
              <a:spLocks noChangeArrowheads="1"/>
            </p:cNvSpPr>
            <p:nvPr/>
          </p:nvSpPr>
          <p:spPr bwMode="auto">
            <a:xfrm rot="5400000" flipH="1">
              <a:off x="447823" y="102145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3" name="Oval 110"/>
            <p:cNvSpPr>
              <a:spLocks noChangeArrowheads="1"/>
            </p:cNvSpPr>
            <p:nvPr/>
          </p:nvSpPr>
          <p:spPr bwMode="auto">
            <a:xfrm rot="5400000" flipH="1">
              <a:off x="874186" y="649654"/>
              <a:ext cx="22350" cy="3021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4" name="Oval 111"/>
            <p:cNvSpPr>
              <a:spLocks noChangeArrowheads="1"/>
            </p:cNvSpPr>
            <p:nvPr/>
          </p:nvSpPr>
          <p:spPr bwMode="auto">
            <a:xfrm rot="5400000" flipH="1">
              <a:off x="640608" y="25248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46" name="矩形 45"/>
          <p:cNvSpPr/>
          <p:nvPr/>
        </p:nvSpPr>
        <p:spPr>
          <a:xfrm>
            <a:off x="870127" y="256375"/>
            <a:ext cx="3775393" cy="523220"/>
          </a:xfrm>
          <a:prstGeom prst="rect">
            <a:avLst/>
          </a:prstGeom>
        </p:spPr>
        <p:txBody>
          <a:bodyPr wrap="none">
            <a:spAutoFit/>
          </a:bodyPr>
          <a:lstStyle/>
          <a:p>
            <a:r>
              <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三、请在此处添加标题</a:t>
            </a:r>
          </a:p>
        </p:txBody>
      </p:sp>
      <p:sp>
        <p:nvSpPr>
          <p:cNvPr id="47" name="Rectangle 2"/>
          <p:cNvSpPr/>
          <p:nvPr/>
        </p:nvSpPr>
        <p:spPr>
          <a:xfrm>
            <a:off x="6400800" y="1381051"/>
            <a:ext cx="5132837" cy="4892749"/>
          </a:xfrm>
          <a:prstGeom prst="rect">
            <a:avLst/>
          </a:prstGeom>
          <a:blipFill>
            <a:blip r:embed="rId3" cstate="print"/>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Rectangle 3"/>
          <p:cNvSpPr/>
          <p:nvPr/>
        </p:nvSpPr>
        <p:spPr>
          <a:xfrm>
            <a:off x="706008" y="1381051"/>
            <a:ext cx="5288393" cy="1743149"/>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7" name="组合 66"/>
          <p:cNvGrpSpPr/>
          <p:nvPr/>
        </p:nvGrpSpPr>
        <p:grpSpPr>
          <a:xfrm>
            <a:off x="714476" y="5547544"/>
            <a:ext cx="722113" cy="726256"/>
            <a:chOff x="714476" y="5547544"/>
            <a:chExt cx="722113" cy="726256"/>
          </a:xfrm>
        </p:grpSpPr>
        <p:sp>
          <p:nvSpPr>
            <p:cNvPr id="54" name="Oval 13"/>
            <p:cNvSpPr/>
            <p:nvPr/>
          </p:nvSpPr>
          <p:spPr>
            <a:xfrm>
              <a:off x="714476" y="5547544"/>
              <a:ext cx="722113" cy="726256"/>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Freeform 34"/>
            <p:cNvSpPr/>
            <p:nvPr/>
          </p:nvSpPr>
          <p:spPr bwMode="auto">
            <a:xfrm>
              <a:off x="861404" y="5721389"/>
              <a:ext cx="428257" cy="378569"/>
            </a:xfrm>
            <a:custGeom>
              <a:avLst/>
              <a:gdLst>
                <a:gd name="T0" fmla="*/ 136 w 136"/>
                <a:gd name="T1" fmla="*/ 48 h 120"/>
                <a:gd name="T2" fmla="*/ 68 w 136"/>
                <a:gd name="T3" fmla="*/ 0 h 120"/>
                <a:gd name="T4" fmla="*/ 0 w 136"/>
                <a:gd name="T5" fmla="*/ 48 h 120"/>
                <a:gd name="T6" fmla="*/ 37 w 136"/>
                <a:gd name="T7" fmla="*/ 91 h 120"/>
                <a:gd name="T8" fmla="*/ 22 w 136"/>
                <a:gd name="T9" fmla="*/ 120 h 120"/>
                <a:gd name="T10" fmla="*/ 73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6" y="0"/>
                    <a:pt x="68" y="0"/>
                  </a:cubicBezTo>
                  <a:cubicBezTo>
                    <a:pt x="31" y="0"/>
                    <a:pt x="0" y="22"/>
                    <a:pt x="0" y="48"/>
                  </a:cubicBezTo>
                  <a:cubicBezTo>
                    <a:pt x="0" y="67"/>
                    <a:pt x="15" y="83"/>
                    <a:pt x="37" y="91"/>
                  </a:cubicBezTo>
                  <a:cubicBezTo>
                    <a:pt x="38" y="96"/>
                    <a:pt x="37" y="106"/>
                    <a:pt x="22" y="120"/>
                  </a:cubicBezTo>
                  <a:cubicBezTo>
                    <a:pt x="22" y="120"/>
                    <a:pt x="54" y="111"/>
                    <a:pt x="73" y="96"/>
                  </a:cubicBezTo>
                  <a:cubicBezTo>
                    <a:pt x="108" y="94"/>
                    <a:pt x="136" y="73"/>
                    <a:pt x="136" y="48"/>
                  </a:cubicBezTo>
                  <a:close/>
                </a:path>
              </a:pathLst>
            </a:custGeom>
            <a:solidFill>
              <a:schemeClr val="bg1"/>
            </a:solidFill>
            <a:ln>
              <a:noFill/>
            </a:ln>
          </p:spPr>
          <p:txBody>
            <a:bodyPr vert="horz" wrap="square" lIns="121920" tIns="60960" rIns="121920" bIns="60960" numCol="1" anchor="t" anchorCtr="0" compatLnSpc="1"/>
            <a:lstStyle/>
            <a:p>
              <a:endParaRPr lang="en-US" sz="2400"/>
            </a:p>
          </p:txBody>
        </p:sp>
      </p:grpSp>
      <p:grpSp>
        <p:nvGrpSpPr>
          <p:cNvPr id="65" name="组合 64"/>
          <p:cNvGrpSpPr/>
          <p:nvPr/>
        </p:nvGrpSpPr>
        <p:grpSpPr>
          <a:xfrm>
            <a:off x="691766" y="3429000"/>
            <a:ext cx="722113" cy="726256"/>
            <a:chOff x="691766" y="3429000"/>
            <a:chExt cx="722113" cy="726256"/>
          </a:xfrm>
        </p:grpSpPr>
        <p:sp>
          <p:nvSpPr>
            <p:cNvPr id="50" name="Oval 5"/>
            <p:cNvSpPr/>
            <p:nvPr/>
          </p:nvSpPr>
          <p:spPr>
            <a:xfrm>
              <a:off x="691766" y="3429000"/>
              <a:ext cx="722113" cy="726256"/>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7" name="Group 16"/>
            <p:cNvGrpSpPr/>
            <p:nvPr/>
          </p:nvGrpSpPr>
          <p:grpSpPr>
            <a:xfrm>
              <a:off x="843176" y="3585810"/>
              <a:ext cx="419291" cy="412636"/>
              <a:chOff x="1587575" y="2265358"/>
              <a:chExt cx="314468" cy="309477"/>
            </a:xfrm>
            <a:solidFill>
              <a:schemeClr val="bg1"/>
            </a:solidFill>
          </p:grpSpPr>
          <p:sp>
            <p:nvSpPr>
              <p:cNvPr id="58" name="Freeform 59"/>
              <p:cNvSpPr>
                <a:spLocks noEditPoints="1"/>
              </p:cNvSpPr>
              <p:nvPr/>
            </p:nvSpPr>
            <p:spPr bwMode="auto">
              <a:xfrm>
                <a:off x="1587575" y="2265358"/>
                <a:ext cx="314468" cy="309477"/>
              </a:xfrm>
              <a:custGeom>
                <a:avLst/>
                <a:gdLst>
                  <a:gd name="T0" fmla="*/ 82 w 95"/>
                  <a:gd name="T1" fmla="*/ 57 h 93"/>
                  <a:gd name="T2" fmla="*/ 95 w 95"/>
                  <a:gd name="T3" fmla="*/ 51 h 93"/>
                  <a:gd name="T4" fmla="*/ 95 w 95"/>
                  <a:gd name="T5" fmla="*/ 41 h 93"/>
                  <a:gd name="T6" fmla="*/ 82 w 95"/>
                  <a:gd name="T7" fmla="*/ 36 h 93"/>
                  <a:gd name="T8" fmla="*/ 80 w 95"/>
                  <a:gd name="T9" fmla="*/ 30 h 93"/>
                  <a:gd name="T10" fmla="*/ 85 w 95"/>
                  <a:gd name="T11" fmla="*/ 17 h 93"/>
                  <a:gd name="T12" fmla="*/ 77 w 95"/>
                  <a:gd name="T13" fmla="*/ 10 h 93"/>
                  <a:gd name="T14" fmla="*/ 64 w 95"/>
                  <a:gd name="T15" fmla="*/ 15 h 93"/>
                  <a:gd name="T16" fmla="*/ 59 w 95"/>
                  <a:gd name="T17" fmla="*/ 13 h 93"/>
                  <a:gd name="T18" fmla="*/ 53 w 95"/>
                  <a:gd name="T19" fmla="*/ 0 h 93"/>
                  <a:gd name="T20" fmla="*/ 42 w 95"/>
                  <a:gd name="T21" fmla="*/ 0 h 93"/>
                  <a:gd name="T22" fmla="*/ 37 w 95"/>
                  <a:gd name="T23" fmla="*/ 13 h 93"/>
                  <a:gd name="T24" fmla="*/ 31 w 95"/>
                  <a:gd name="T25" fmla="*/ 15 h 93"/>
                  <a:gd name="T26" fmla="*/ 18 w 95"/>
                  <a:gd name="T27" fmla="*/ 10 h 93"/>
                  <a:gd name="T28" fmla="*/ 10 w 95"/>
                  <a:gd name="T29" fmla="*/ 17 h 93"/>
                  <a:gd name="T30" fmla="*/ 16 w 95"/>
                  <a:gd name="T31" fmla="*/ 30 h 93"/>
                  <a:gd name="T32" fmla="*/ 13 w 95"/>
                  <a:gd name="T33" fmla="*/ 36 h 93"/>
                  <a:gd name="T34" fmla="*/ 0 w 95"/>
                  <a:gd name="T35" fmla="*/ 41 h 93"/>
                  <a:gd name="T36" fmla="*/ 0 w 95"/>
                  <a:gd name="T37" fmla="*/ 52 h 93"/>
                  <a:gd name="T38" fmla="*/ 13 w 95"/>
                  <a:gd name="T39" fmla="*/ 57 h 93"/>
                  <a:gd name="T40" fmla="*/ 16 w 95"/>
                  <a:gd name="T41" fmla="*/ 63 h 93"/>
                  <a:gd name="T42" fmla="*/ 11 w 95"/>
                  <a:gd name="T43" fmla="*/ 76 h 93"/>
                  <a:gd name="T44" fmla="*/ 18 w 95"/>
                  <a:gd name="T45" fmla="*/ 83 h 93"/>
                  <a:gd name="T46" fmla="*/ 31 w 95"/>
                  <a:gd name="T47" fmla="*/ 78 h 93"/>
                  <a:gd name="T48" fmla="*/ 37 w 95"/>
                  <a:gd name="T49" fmla="*/ 80 h 93"/>
                  <a:gd name="T50" fmla="*/ 43 w 95"/>
                  <a:gd name="T51" fmla="*/ 93 h 93"/>
                  <a:gd name="T52" fmla="*/ 53 w 95"/>
                  <a:gd name="T53" fmla="*/ 93 h 93"/>
                  <a:gd name="T54" fmla="*/ 59 w 95"/>
                  <a:gd name="T55" fmla="*/ 80 h 93"/>
                  <a:gd name="T56" fmla="*/ 64 w 95"/>
                  <a:gd name="T57" fmla="*/ 78 h 93"/>
                  <a:gd name="T58" fmla="*/ 78 w 95"/>
                  <a:gd name="T59" fmla="*/ 83 h 93"/>
                  <a:gd name="T60" fmla="*/ 85 w 95"/>
                  <a:gd name="T61" fmla="*/ 75 h 93"/>
                  <a:gd name="T62" fmla="*/ 80 w 95"/>
                  <a:gd name="T63" fmla="*/ 63 h 93"/>
                  <a:gd name="T64" fmla="*/ 82 w 95"/>
                  <a:gd name="T65" fmla="*/ 57 h 93"/>
                  <a:gd name="T66" fmla="*/ 48 w 95"/>
                  <a:gd name="T67" fmla="*/ 61 h 93"/>
                  <a:gd name="T68" fmla="*/ 33 w 95"/>
                  <a:gd name="T69" fmla="*/ 46 h 93"/>
                  <a:gd name="T70" fmla="*/ 48 w 95"/>
                  <a:gd name="T71" fmla="*/ 32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6"/>
                      <a:pt x="82" y="36"/>
                    </a:cubicBezTo>
                    <a:cubicBezTo>
                      <a:pt x="80" y="30"/>
                      <a:pt x="80" y="30"/>
                      <a:pt x="80" y="30"/>
                    </a:cubicBezTo>
                    <a:cubicBezTo>
                      <a:pt x="80" y="30"/>
                      <a:pt x="85" y="17"/>
                      <a:pt x="85" y="17"/>
                    </a:cubicBezTo>
                    <a:cubicBezTo>
                      <a:pt x="77" y="10"/>
                      <a:pt x="77" y="10"/>
                      <a:pt x="77" y="10"/>
                    </a:cubicBezTo>
                    <a:cubicBezTo>
                      <a:pt x="77" y="9"/>
                      <a:pt x="64" y="15"/>
                      <a:pt x="64" y="15"/>
                    </a:cubicBezTo>
                    <a:cubicBezTo>
                      <a:pt x="59" y="13"/>
                      <a:pt x="59" y="13"/>
                      <a:pt x="59" y="13"/>
                    </a:cubicBezTo>
                    <a:cubicBezTo>
                      <a:pt x="59" y="13"/>
                      <a:pt x="53" y="0"/>
                      <a:pt x="53" y="0"/>
                    </a:cubicBezTo>
                    <a:cubicBezTo>
                      <a:pt x="42" y="0"/>
                      <a:pt x="42" y="0"/>
                      <a:pt x="42" y="0"/>
                    </a:cubicBezTo>
                    <a:cubicBezTo>
                      <a:pt x="42" y="0"/>
                      <a:pt x="37" y="13"/>
                      <a:pt x="37" y="13"/>
                    </a:cubicBezTo>
                    <a:cubicBezTo>
                      <a:pt x="31" y="15"/>
                      <a:pt x="31" y="15"/>
                      <a:pt x="31" y="15"/>
                    </a:cubicBezTo>
                    <a:cubicBezTo>
                      <a:pt x="31" y="15"/>
                      <a:pt x="18" y="10"/>
                      <a:pt x="18" y="10"/>
                    </a:cubicBezTo>
                    <a:cubicBezTo>
                      <a:pt x="10" y="17"/>
                      <a:pt x="10" y="17"/>
                      <a:pt x="10" y="17"/>
                    </a:cubicBezTo>
                    <a:cubicBezTo>
                      <a:pt x="10" y="18"/>
                      <a:pt x="16" y="30"/>
                      <a:pt x="16" y="30"/>
                    </a:cubicBezTo>
                    <a:cubicBezTo>
                      <a:pt x="13" y="36"/>
                      <a:pt x="13" y="36"/>
                      <a:pt x="13" y="36"/>
                    </a:cubicBezTo>
                    <a:cubicBezTo>
                      <a:pt x="13" y="36"/>
                      <a:pt x="0" y="41"/>
                      <a:pt x="0" y="41"/>
                    </a:cubicBezTo>
                    <a:cubicBezTo>
                      <a:pt x="0" y="52"/>
                      <a:pt x="0" y="52"/>
                      <a:pt x="0" y="52"/>
                    </a:cubicBezTo>
                    <a:cubicBezTo>
                      <a:pt x="0" y="52"/>
                      <a:pt x="13" y="57"/>
                      <a:pt x="13" y="57"/>
                    </a:cubicBezTo>
                    <a:cubicBezTo>
                      <a:pt x="16" y="63"/>
                      <a:pt x="16" y="63"/>
                      <a:pt x="16" y="63"/>
                    </a:cubicBezTo>
                    <a:cubicBezTo>
                      <a:pt x="16" y="63"/>
                      <a:pt x="10" y="75"/>
                      <a:pt x="11" y="76"/>
                    </a:cubicBezTo>
                    <a:cubicBezTo>
                      <a:pt x="18" y="83"/>
                      <a:pt x="18" y="83"/>
                      <a:pt x="18" y="83"/>
                    </a:cubicBezTo>
                    <a:cubicBezTo>
                      <a:pt x="19" y="84"/>
                      <a:pt x="31" y="78"/>
                      <a:pt x="31" y="78"/>
                    </a:cubicBezTo>
                    <a:cubicBezTo>
                      <a:pt x="37" y="80"/>
                      <a:pt x="37" y="80"/>
                      <a:pt x="37" y="80"/>
                    </a:cubicBezTo>
                    <a:cubicBezTo>
                      <a:pt x="37" y="80"/>
                      <a:pt x="42" y="93"/>
                      <a:pt x="43" y="93"/>
                    </a:cubicBezTo>
                    <a:cubicBezTo>
                      <a:pt x="53" y="93"/>
                      <a:pt x="53" y="93"/>
                      <a:pt x="53" y="93"/>
                    </a:cubicBezTo>
                    <a:cubicBezTo>
                      <a:pt x="54" y="93"/>
                      <a:pt x="59" y="80"/>
                      <a:pt x="59" y="80"/>
                    </a:cubicBezTo>
                    <a:cubicBezTo>
                      <a:pt x="64" y="78"/>
                      <a:pt x="64" y="78"/>
                      <a:pt x="64" y="78"/>
                    </a:cubicBezTo>
                    <a:cubicBezTo>
                      <a:pt x="64" y="78"/>
                      <a:pt x="77" y="83"/>
                      <a:pt x="78" y="83"/>
                    </a:cubicBezTo>
                    <a:cubicBezTo>
                      <a:pt x="85" y="75"/>
                      <a:pt x="85" y="75"/>
                      <a:pt x="85" y="75"/>
                    </a:cubicBezTo>
                    <a:cubicBezTo>
                      <a:pt x="86" y="75"/>
                      <a:pt x="80" y="63"/>
                      <a:pt x="80" y="63"/>
                    </a:cubicBezTo>
                    <a:lnTo>
                      <a:pt x="82" y="57"/>
                    </a:lnTo>
                    <a:close/>
                    <a:moveTo>
                      <a:pt x="48" y="61"/>
                    </a:moveTo>
                    <a:cubicBezTo>
                      <a:pt x="39" y="61"/>
                      <a:pt x="33" y="55"/>
                      <a:pt x="33" y="46"/>
                    </a:cubicBezTo>
                    <a:cubicBezTo>
                      <a:pt x="33" y="38"/>
                      <a:pt x="39" y="32"/>
                      <a:pt x="48" y="32"/>
                    </a:cubicBezTo>
                    <a:cubicBezTo>
                      <a:pt x="56" y="32"/>
                      <a:pt x="63" y="38"/>
                      <a:pt x="63" y="46"/>
                    </a:cubicBezTo>
                    <a:cubicBezTo>
                      <a:pt x="63" y="55"/>
                      <a:pt x="56" y="61"/>
                      <a:pt x="4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59" name="Oval 60"/>
              <p:cNvSpPr>
                <a:spLocks noChangeArrowheads="1"/>
              </p:cNvSpPr>
              <p:nvPr/>
            </p:nvSpPr>
            <p:spPr bwMode="auto">
              <a:xfrm>
                <a:off x="1712364" y="2387652"/>
                <a:ext cx="64890" cy="6239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grpSp>
      </p:grpSp>
      <p:grpSp>
        <p:nvGrpSpPr>
          <p:cNvPr id="66" name="组合 65"/>
          <p:cNvGrpSpPr/>
          <p:nvPr/>
        </p:nvGrpSpPr>
        <p:grpSpPr>
          <a:xfrm>
            <a:off x="714476" y="4500429"/>
            <a:ext cx="722113" cy="726256"/>
            <a:chOff x="714476" y="4500429"/>
            <a:chExt cx="722113" cy="726256"/>
          </a:xfrm>
        </p:grpSpPr>
        <p:sp>
          <p:nvSpPr>
            <p:cNvPr id="52" name="Oval 11"/>
            <p:cNvSpPr/>
            <p:nvPr/>
          </p:nvSpPr>
          <p:spPr>
            <a:xfrm>
              <a:off x="714476" y="4500429"/>
              <a:ext cx="722113" cy="726256"/>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0" name="Group 19"/>
            <p:cNvGrpSpPr/>
            <p:nvPr/>
          </p:nvGrpSpPr>
          <p:grpSpPr>
            <a:xfrm>
              <a:off x="889837" y="4677613"/>
              <a:ext cx="371391" cy="422619"/>
              <a:chOff x="2927811" y="2108124"/>
              <a:chExt cx="361887" cy="411804"/>
            </a:xfrm>
            <a:solidFill>
              <a:schemeClr val="bg1"/>
            </a:solidFill>
          </p:grpSpPr>
          <p:sp>
            <p:nvSpPr>
              <p:cNvPr id="61" name="Freeform 68"/>
              <p:cNvSpPr>
                <a:spLocks noEditPoints="1"/>
              </p:cNvSpPr>
              <p:nvPr/>
            </p:nvSpPr>
            <p:spPr bwMode="auto">
              <a:xfrm>
                <a:off x="2927811" y="2108124"/>
                <a:ext cx="164722" cy="299494"/>
              </a:xfrm>
              <a:custGeom>
                <a:avLst/>
                <a:gdLst>
                  <a:gd name="T0" fmla="*/ 50 w 50"/>
                  <a:gd name="T1" fmla="*/ 83 h 90"/>
                  <a:gd name="T2" fmla="*/ 50 w 50"/>
                  <a:gd name="T3" fmla="*/ 7 h 90"/>
                  <a:gd name="T4" fmla="*/ 44 w 50"/>
                  <a:gd name="T5" fmla="*/ 0 h 90"/>
                  <a:gd name="T6" fmla="*/ 6 w 50"/>
                  <a:gd name="T7" fmla="*/ 0 h 90"/>
                  <a:gd name="T8" fmla="*/ 0 w 50"/>
                  <a:gd name="T9" fmla="*/ 7 h 90"/>
                  <a:gd name="T10" fmla="*/ 0 w 50"/>
                  <a:gd name="T11" fmla="*/ 83 h 90"/>
                  <a:gd name="T12" fmla="*/ 6 w 50"/>
                  <a:gd name="T13" fmla="*/ 90 h 90"/>
                  <a:gd name="T14" fmla="*/ 44 w 50"/>
                  <a:gd name="T15" fmla="*/ 90 h 90"/>
                  <a:gd name="T16" fmla="*/ 50 w 50"/>
                  <a:gd name="T17" fmla="*/ 83 h 90"/>
                  <a:gd name="T18" fmla="*/ 39 w 50"/>
                  <a:gd name="T19" fmla="*/ 5 h 90"/>
                  <a:gd name="T20" fmla="*/ 41 w 50"/>
                  <a:gd name="T21" fmla="*/ 6 h 90"/>
                  <a:gd name="T22" fmla="*/ 39 w 50"/>
                  <a:gd name="T23" fmla="*/ 8 h 90"/>
                  <a:gd name="T24" fmla="*/ 38 w 50"/>
                  <a:gd name="T25" fmla="*/ 6 h 90"/>
                  <a:gd name="T26" fmla="*/ 39 w 50"/>
                  <a:gd name="T27" fmla="*/ 5 h 90"/>
                  <a:gd name="T28" fmla="*/ 16 w 50"/>
                  <a:gd name="T29" fmla="*/ 5 h 90"/>
                  <a:gd name="T30" fmla="*/ 34 w 50"/>
                  <a:gd name="T31" fmla="*/ 5 h 90"/>
                  <a:gd name="T32" fmla="*/ 34 w 50"/>
                  <a:gd name="T33" fmla="*/ 7 h 90"/>
                  <a:gd name="T34" fmla="*/ 16 w 50"/>
                  <a:gd name="T35" fmla="*/ 7 h 90"/>
                  <a:gd name="T36" fmla="*/ 16 w 50"/>
                  <a:gd name="T37" fmla="*/ 5 h 90"/>
                  <a:gd name="T38" fmla="*/ 5 w 50"/>
                  <a:gd name="T39" fmla="*/ 69 h 90"/>
                  <a:gd name="T40" fmla="*/ 5 w 50"/>
                  <a:gd name="T41" fmla="*/ 11 h 90"/>
                  <a:gd name="T42" fmla="*/ 45 w 50"/>
                  <a:gd name="T43" fmla="*/ 11 h 90"/>
                  <a:gd name="T44" fmla="*/ 45 w 50"/>
                  <a:gd name="T45" fmla="*/ 69 h 90"/>
                  <a:gd name="T46" fmla="*/ 5 w 50"/>
                  <a:gd name="T47" fmla="*/ 69 h 90"/>
                  <a:gd name="T48" fmla="*/ 25 w 50"/>
                  <a:gd name="T49" fmla="*/ 83 h 90"/>
                  <a:gd name="T50" fmla="*/ 21 w 50"/>
                  <a:gd name="T51" fmla="*/ 79 h 90"/>
                  <a:gd name="T52" fmla="*/ 25 w 50"/>
                  <a:gd name="T53" fmla="*/ 75 h 90"/>
                  <a:gd name="T54" fmla="*/ 29 w 50"/>
                  <a:gd name="T55" fmla="*/ 79 h 90"/>
                  <a:gd name="T56" fmla="*/ 25 w 50"/>
                  <a:gd name="T57" fmla="*/ 8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 h="90">
                    <a:moveTo>
                      <a:pt x="50" y="83"/>
                    </a:moveTo>
                    <a:cubicBezTo>
                      <a:pt x="50" y="7"/>
                      <a:pt x="50" y="7"/>
                      <a:pt x="50" y="7"/>
                    </a:cubicBezTo>
                    <a:cubicBezTo>
                      <a:pt x="50" y="3"/>
                      <a:pt x="47" y="0"/>
                      <a:pt x="44" y="0"/>
                    </a:cubicBezTo>
                    <a:cubicBezTo>
                      <a:pt x="6" y="0"/>
                      <a:pt x="6" y="0"/>
                      <a:pt x="6" y="0"/>
                    </a:cubicBezTo>
                    <a:cubicBezTo>
                      <a:pt x="3" y="0"/>
                      <a:pt x="0" y="3"/>
                      <a:pt x="0" y="7"/>
                    </a:cubicBezTo>
                    <a:cubicBezTo>
                      <a:pt x="0" y="83"/>
                      <a:pt x="0" y="83"/>
                      <a:pt x="0" y="83"/>
                    </a:cubicBezTo>
                    <a:cubicBezTo>
                      <a:pt x="0" y="87"/>
                      <a:pt x="3" y="90"/>
                      <a:pt x="6" y="90"/>
                    </a:cubicBezTo>
                    <a:cubicBezTo>
                      <a:pt x="44" y="90"/>
                      <a:pt x="44" y="90"/>
                      <a:pt x="44" y="90"/>
                    </a:cubicBezTo>
                    <a:cubicBezTo>
                      <a:pt x="47" y="90"/>
                      <a:pt x="50" y="87"/>
                      <a:pt x="50" y="83"/>
                    </a:cubicBezTo>
                    <a:close/>
                    <a:moveTo>
                      <a:pt x="39" y="5"/>
                    </a:moveTo>
                    <a:cubicBezTo>
                      <a:pt x="40" y="5"/>
                      <a:pt x="41" y="5"/>
                      <a:pt x="41" y="6"/>
                    </a:cubicBezTo>
                    <a:cubicBezTo>
                      <a:pt x="41" y="7"/>
                      <a:pt x="40" y="8"/>
                      <a:pt x="39" y="8"/>
                    </a:cubicBezTo>
                    <a:cubicBezTo>
                      <a:pt x="38" y="8"/>
                      <a:pt x="38" y="7"/>
                      <a:pt x="38" y="6"/>
                    </a:cubicBezTo>
                    <a:cubicBezTo>
                      <a:pt x="38" y="5"/>
                      <a:pt x="38" y="5"/>
                      <a:pt x="39" y="5"/>
                    </a:cubicBezTo>
                    <a:close/>
                    <a:moveTo>
                      <a:pt x="16" y="5"/>
                    </a:moveTo>
                    <a:cubicBezTo>
                      <a:pt x="34" y="5"/>
                      <a:pt x="34" y="5"/>
                      <a:pt x="34" y="5"/>
                    </a:cubicBezTo>
                    <a:cubicBezTo>
                      <a:pt x="34" y="7"/>
                      <a:pt x="34" y="7"/>
                      <a:pt x="34" y="7"/>
                    </a:cubicBezTo>
                    <a:cubicBezTo>
                      <a:pt x="16" y="7"/>
                      <a:pt x="16" y="7"/>
                      <a:pt x="16" y="7"/>
                    </a:cubicBezTo>
                    <a:lnTo>
                      <a:pt x="16" y="5"/>
                    </a:lnTo>
                    <a:close/>
                    <a:moveTo>
                      <a:pt x="5" y="69"/>
                    </a:moveTo>
                    <a:cubicBezTo>
                      <a:pt x="5" y="11"/>
                      <a:pt x="5" y="11"/>
                      <a:pt x="5" y="11"/>
                    </a:cubicBezTo>
                    <a:cubicBezTo>
                      <a:pt x="45" y="11"/>
                      <a:pt x="45" y="11"/>
                      <a:pt x="45" y="11"/>
                    </a:cubicBezTo>
                    <a:cubicBezTo>
                      <a:pt x="45" y="69"/>
                      <a:pt x="45" y="69"/>
                      <a:pt x="45" y="69"/>
                    </a:cubicBezTo>
                    <a:lnTo>
                      <a:pt x="5" y="69"/>
                    </a:lnTo>
                    <a:close/>
                    <a:moveTo>
                      <a:pt x="25" y="83"/>
                    </a:moveTo>
                    <a:cubicBezTo>
                      <a:pt x="23" y="83"/>
                      <a:pt x="21" y="81"/>
                      <a:pt x="21" y="79"/>
                    </a:cubicBezTo>
                    <a:cubicBezTo>
                      <a:pt x="21" y="77"/>
                      <a:pt x="23" y="75"/>
                      <a:pt x="25" y="75"/>
                    </a:cubicBezTo>
                    <a:cubicBezTo>
                      <a:pt x="27" y="75"/>
                      <a:pt x="29" y="77"/>
                      <a:pt x="29" y="79"/>
                    </a:cubicBezTo>
                    <a:cubicBezTo>
                      <a:pt x="29" y="81"/>
                      <a:pt x="27" y="83"/>
                      <a:pt x="25"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62" name="Freeform 69"/>
              <p:cNvSpPr>
                <a:spLocks noEditPoints="1"/>
              </p:cNvSpPr>
              <p:nvPr/>
            </p:nvSpPr>
            <p:spPr bwMode="auto">
              <a:xfrm>
                <a:off x="3119985" y="2220434"/>
                <a:ext cx="169713" cy="299494"/>
              </a:xfrm>
              <a:custGeom>
                <a:avLst/>
                <a:gdLst>
                  <a:gd name="T0" fmla="*/ 44 w 51"/>
                  <a:gd name="T1" fmla="*/ 0 h 90"/>
                  <a:gd name="T2" fmla="*/ 7 w 51"/>
                  <a:gd name="T3" fmla="*/ 0 h 90"/>
                  <a:gd name="T4" fmla="*/ 0 w 51"/>
                  <a:gd name="T5" fmla="*/ 7 h 90"/>
                  <a:gd name="T6" fmla="*/ 0 w 51"/>
                  <a:gd name="T7" fmla="*/ 83 h 90"/>
                  <a:gd name="T8" fmla="*/ 7 w 51"/>
                  <a:gd name="T9" fmla="*/ 90 h 90"/>
                  <a:gd name="T10" fmla="*/ 44 w 51"/>
                  <a:gd name="T11" fmla="*/ 90 h 90"/>
                  <a:gd name="T12" fmla="*/ 51 w 51"/>
                  <a:gd name="T13" fmla="*/ 83 h 90"/>
                  <a:gd name="T14" fmla="*/ 51 w 51"/>
                  <a:gd name="T15" fmla="*/ 7 h 90"/>
                  <a:gd name="T16" fmla="*/ 44 w 51"/>
                  <a:gd name="T17" fmla="*/ 0 h 90"/>
                  <a:gd name="T18" fmla="*/ 40 w 51"/>
                  <a:gd name="T19" fmla="*/ 5 h 90"/>
                  <a:gd name="T20" fmla="*/ 42 w 51"/>
                  <a:gd name="T21" fmla="*/ 6 h 90"/>
                  <a:gd name="T22" fmla="*/ 40 w 51"/>
                  <a:gd name="T23" fmla="*/ 8 h 90"/>
                  <a:gd name="T24" fmla="*/ 38 w 51"/>
                  <a:gd name="T25" fmla="*/ 6 h 90"/>
                  <a:gd name="T26" fmla="*/ 40 w 51"/>
                  <a:gd name="T27" fmla="*/ 5 h 90"/>
                  <a:gd name="T28" fmla="*/ 17 w 51"/>
                  <a:gd name="T29" fmla="*/ 5 h 90"/>
                  <a:gd name="T30" fmla="*/ 34 w 51"/>
                  <a:gd name="T31" fmla="*/ 5 h 90"/>
                  <a:gd name="T32" fmla="*/ 34 w 51"/>
                  <a:gd name="T33" fmla="*/ 7 h 90"/>
                  <a:gd name="T34" fmla="*/ 17 w 51"/>
                  <a:gd name="T35" fmla="*/ 7 h 90"/>
                  <a:gd name="T36" fmla="*/ 17 w 51"/>
                  <a:gd name="T37" fmla="*/ 5 h 90"/>
                  <a:gd name="T38" fmla="*/ 26 w 51"/>
                  <a:gd name="T39" fmla="*/ 83 h 90"/>
                  <a:gd name="T40" fmla="*/ 21 w 51"/>
                  <a:gd name="T41" fmla="*/ 79 h 90"/>
                  <a:gd name="T42" fmla="*/ 26 w 51"/>
                  <a:gd name="T43" fmla="*/ 75 h 90"/>
                  <a:gd name="T44" fmla="*/ 30 w 51"/>
                  <a:gd name="T45" fmla="*/ 79 h 90"/>
                  <a:gd name="T46" fmla="*/ 26 w 51"/>
                  <a:gd name="T47" fmla="*/ 83 h 90"/>
                  <a:gd name="T48" fmla="*/ 46 w 51"/>
                  <a:gd name="T49" fmla="*/ 69 h 90"/>
                  <a:gd name="T50" fmla="*/ 5 w 51"/>
                  <a:gd name="T51" fmla="*/ 69 h 90"/>
                  <a:gd name="T52" fmla="*/ 5 w 51"/>
                  <a:gd name="T53" fmla="*/ 11 h 90"/>
                  <a:gd name="T54" fmla="*/ 46 w 51"/>
                  <a:gd name="T55" fmla="*/ 11 h 90"/>
                  <a:gd name="T56" fmla="*/ 46 w 51"/>
                  <a:gd name="T57" fmla="*/ 6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90">
                    <a:moveTo>
                      <a:pt x="44" y="0"/>
                    </a:moveTo>
                    <a:cubicBezTo>
                      <a:pt x="7" y="0"/>
                      <a:pt x="7" y="0"/>
                      <a:pt x="7" y="0"/>
                    </a:cubicBezTo>
                    <a:cubicBezTo>
                      <a:pt x="3" y="0"/>
                      <a:pt x="0" y="3"/>
                      <a:pt x="0" y="7"/>
                    </a:cubicBezTo>
                    <a:cubicBezTo>
                      <a:pt x="0" y="83"/>
                      <a:pt x="0" y="83"/>
                      <a:pt x="0" y="83"/>
                    </a:cubicBezTo>
                    <a:cubicBezTo>
                      <a:pt x="0" y="87"/>
                      <a:pt x="3" y="90"/>
                      <a:pt x="7" y="90"/>
                    </a:cubicBezTo>
                    <a:cubicBezTo>
                      <a:pt x="44" y="90"/>
                      <a:pt x="44" y="90"/>
                      <a:pt x="44" y="90"/>
                    </a:cubicBezTo>
                    <a:cubicBezTo>
                      <a:pt x="48" y="90"/>
                      <a:pt x="51" y="87"/>
                      <a:pt x="51" y="83"/>
                    </a:cubicBezTo>
                    <a:cubicBezTo>
                      <a:pt x="51" y="7"/>
                      <a:pt x="51" y="7"/>
                      <a:pt x="51" y="7"/>
                    </a:cubicBezTo>
                    <a:cubicBezTo>
                      <a:pt x="51" y="3"/>
                      <a:pt x="48" y="0"/>
                      <a:pt x="44" y="0"/>
                    </a:cubicBezTo>
                    <a:close/>
                    <a:moveTo>
                      <a:pt x="40" y="5"/>
                    </a:moveTo>
                    <a:cubicBezTo>
                      <a:pt x="41" y="5"/>
                      <a:pt x="42" y="5"/>
                      <a:pt x="42" y="6"/>
                    </a:cubicBezTo>
                    <a:cubicBezTo>
                      <a:pt x="42" y="7"/>
                      <a:pt x="41" y="8"/>
                      <a:pt x="40" y="8"/>
                    </a:cubicBezTo>
                    <a:cubicBezTo>
                      <a:pt x="39" y="8"/>
                      <a:pt x="38" y="7"/>
                      <a:pt x="38" y="6"/>
                    </a:cubicBezTo>
                    <a:cubicBezTo>
                      <a:pt x="38" y="5"/>
                      <a:pt x="39" y="5"/>
                      <a:pt x="40" y="5"/>
                    </a:cubicBezTo>
                    <a:close/>
                    <a:moveTo>
                      <a:pt x="17" y="5"/>
                    </a:moveTo>
                    <a:cubicBezTo>
                      <a:pt x="34" y="5"/>
                      <a:pt x="34" y="5"/>
                      <a:pt x="34" y="5"/>
                    </a:cubicBezTo>
                    <a:cubicBezTo>
                      <a:pt x="34" y="7"/>
                      <a:pt x="34" y="7"/>
                      <a:pt x="34" y="7"/>
                    </a:cubicBezTo>
                    <a:cubicBezTo>
                      <a:pt x="17" y="7"/>
                      <a:pt x="17" y="7"/>
                      <a:pt x="17" y="7"/>
                    </a:cubicBezTo>
                    <a:lnTo>
                      <a:pt x="17" y="5"/>
                    </a:lnTo>
                    <a:close/>
                    <a:moveTo>
                      <a:pt x="26" y="83"/>
                    </a:moveTo>
                    <a:cubicBezTo>
                      <a:pt x="23" y="83"/>
                      <a:pt x="21" y="81"/>
                      <a:pt x="21" y="79"/>
                    </a:cubicBezTo>
                    <a:cubicBezTo>
                      <a:pt x="21" y="77"/>
                      <a:pt x="23" y="75"/>
                      <a:pt x="26" y="75"/>
                    </a:cubicBezTo>
                    <a:cubicBezTo>
                      <a:pt x="28" y="75"/>
                      <a:pt x="30" y="77"/>
                      <a:pt x="30" y="79"/>
                    </a:cubicBezTo>
                    <a:cubicBezTo>
                      <a:pt x="30" y="81"/>
                      <a:pt x="28" y="83"/>
                      <a:pt x="26" y="83"/>
                    </a:cubicBezTo>
                    <a:close/>
                    <a:moveTo>
                      <a:pt x="46" y="69"/>
                    </a:moveTo>
                    <a:cubicBezTo>
                      <a:pt x="5" y="69"/>
                      <a:pt x="5" y="69"/>
                      <a:pt x="5" y="69"/>
                    </a:cubicBezTo>
                    <a:cubicBezTo>
                      <a:pt x="5" y="11"/>
                      <a:pt x="5" y="11"/>
                      <a:pt x="5" y="11"/>
                    </a:cubicBezTo>
                    <a:cubicBezTo>
                      <a:pt x="46" y="11"/>
                      <a:pt x="46" y="11"/>
                      <a:pt x="46" y="11"/>
                    </a:cubicBezTo>
                    <a:lnTo>
                      <a:pt x="46"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63" name="Freeform 70"/>
              <p:cNvSpPr/>
              <p:nvPr/>
            </p:nvSpPr>
            <p:spPr bwMode="auto">
              <a:xfrm>
                <a:off x="3107507" y="2125594"/>
                <a:ext cx="99831" cy="82362"/>
              </a:xfrm>
              <a:custGeom>
                <a:avLst/>
                <a:gdLst>
                  <a:gd name="T0" fmla="*/ 32 w 40"/>
                  <a:gd name="T1" fmla="*/ 33 h 33"/>
                  <a:gd name="T2" fmla="*/ 40 w 40"/>
                  <a:gd name="T3" fmla="*/ 33 h 33"/>
                  <a:gd name="T4" fmla="*/ 40 w 40"/>
                  <a:gd name="T5" fmla="*/ 8 h 33"/>
                  <a:gd name="T6" fmla="*/ 40 w 40"/>
                  <a:gd name="T7" fmla="*/ 0 h 33"/>
                  <a:gd name="T8" fmla="*/ 32 w 40"/>
                  <a:gd name="T9" fmla="*/ 0 h 33"/>
                  <a:gd name="T10" fmla="*/ 0 w 40"/>
                  <a:gd name="T11" fmla="*/ 0 h 33"/>
                  <a:gd name="T12" fmla="*/ 0 w 40"/>
                  <a:gd name="T13" fmla="*/ 8 h 33"/>
                  <a:gd name="T14" fmla="*/ 32 w 40"/>
                  <a:gd name="T15" fmla="*/ 8 h 33"/>
                  <a:gd name="T16" fmla="*/ 32 w 40"/>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33">
                    <a:moveTo>
                      <a:pt x="32" y="33"/>
                    </a:moveTo>
                    <a:lnTo>
                      <a:pt x="40" y="33"/>
                    </a:lnTo>
                    <a:lnTo>
                      <a:pt x="40" y="8"/>
                    </a:lnTo>
                    <a:lnTo>
                      <a:pt x="40" y="0"/>
                    </a:lnTo>
                    <a:lnTo>
                      <a:pt x="32" y="0"/>
                    </a:lnTo>
                    <a:lnTo>
                      <a:pt x="0" y="0"/>
                    </a:lnTo>
                    <a:lnTo>
                      <a:pt x="0" y="8"/>
                    </a:lnTo>
                    <a:lnTo>
                      <a:pt x="32" y="8"/>
                    </a:lnTo>
                    <a:lnTo>
                      <a:pt x="32"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64" name="Freeform 71"/>
              <p:cNvSpPr/>
              <p:nvPr/>
            </p:nvSpPr>
            <p:spPr bwMode="auto">
              <a:xfrm>
                <a:off x="3017659" y="2425088"/>
                <a:ext cx="82362" cy="82362"/>
              </a:xfrm>
              <a:custGeom>
                <a:avLst/>
                <a:gdLst>
                  <a:gd name="T0" fmla="*/ 8 w 33"/>
                  <a:gd name="T1" fmla="*/ 0 h 33"/>
                  <a:gd name="T2" fmla="*/ 0 w 33"/>
                  <a:gd name="T3" fmla="*/ 0 h 33"/>
                  <a:gd name="T4" fmla="*/ 0 w 33"/>
                  <a:gd name="T5" fmla="*/ 25 h 33"/>
                  <a:gd name="T6" fmla="*/ 0 w 33"/>
                  <a:gd name="T7" fmla="*/ 33 h 33"/>
                  <a:gd name="T8" fmla="*/ 8 w 33"/>
                  <a:gd name="T9" fmla="*/ 33 h 33"/>
                  <a:gd name="T10" fmla="*/ 33 w 33"/>
                  <a:gd name="T11" fmla="*/ 33 h 33"/>
                  <a:gd name="T12" fmla="*/ 33 w 33"/>
                  <a:gd name="T13" fmla="*/ 25 h 33"/>
                  <a:gd name="T14" fmla="*/ 8 w 33"/>
                  <a:gd name="T15" fmla="*/ 25 h 33"/>
                  <a:gd name="T16" fmla="*/ 8 w 33"/>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3">
                    <a:moveTo>
                      <a:pt x="8" y="0"/>
                    </a:moveTo>
                    <a:lnTo>
                      <a:pt x="0" y="0"/>
                    </a:lnTo>
                    <a:lnTo>
                      <a:pt x="0" y="25"/>
                    </a:lnTo>
                    <a:lnTo>
                      <a:pt x="0" y="33"/>
                    </a:lnTo>
                    <a:lnTo>
                      <a:pt x="8" y="33"/>
                    </a:lnTo>
                    <a:lnTo>
                      <a:pt x="33" y="33"/>
                    </a:lnTo>
                    <a:lnTo>
                      <a:pt x="33" y="25"/>
                    </a:lnTo>
                    <a:lnTo>
                      <a:pt x="8" y="25"/>
                    </a:ln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grpSp>
      </p:grpSp>
      <p:sp>
        <p:nvSpPr>
          <p:cNvPr id="68" name="文本框 67"/>
          <p:cNvSpPr txBox="1"/>
          <p:nvPr/>
        </p:nvSpPr>
        <p:spPr>
          <a:xfrm>
            <a:off x="982045" y="1966158"/>
            <a:ext cx="4746465" cy="978729"/>
          </a:xfrm>
          <a:prstGeom prst="rect">
            <a:avLst/>
          </a:prstGeom>
          <a:noFill/>
        </p:spPr>
        <p:txBody>
          <a:bodyPr wrap="square" lIns="0" rIns="0" rtlCol="0">
            <a:spAutoFit/>
          </a:bodyPr>
          <a:lstStyle/>
          <a:p>
            <a:pPr algn="just">
              <a:lnSpc>
                <a:spcPct val="120000"/>
              </a:lnSpc>
              <a:spcAft>
                <a:spcPts val="600"/>
              </a:spcAft>
            </a:pPr>
            <a:r>
              <a:rPr lang="zh-CN" altLang="en-US" sz="1600" dirty="0">
                <a:solidFill>
                  <a:schemeClr val="bg1"/>
                </a:solidFill>
                <a:latin typeface="微软雅黑" panose="020B0503020204020204" pitchFamily="34" charset="-122"/>
                <a:ea typeface="微软雅黑" panose="020B0503020204020204" pitchFamily="34" charset="-122"/>
              </a:rPr>
              <a:t>添加标题此处添加标题此处添加标题此处添加标题此处添加标题此处添加标题此处添加标题此处添加标题此处添加标题此处添加。</a:t>
            </a:r>
          </a:p>
        </p:txBody>
      </p:sp>
      <p:sp>
        <p:nvSpPr>
          <p:cNvPr id="69" name="文本框 68"/>
          <p:cNvSpPr txBox="1"/>
          <p:nvPr/>
        </p:nvSpPr>
        <p:spPr>
          <a:xfrm>
            <a:off x="982045" y="1566048"/>
            <a:ext cx="2322752" cy="400110"/>
          </a:xfrm>
          <a:prstGeom prst="rect">
            <a:avLst/>
          </a:prstGeom>
          <a:noFill/>
        </p:spPr>
        <p:txBody>
          <a:bodyPr wrap="none" lIns="0" rIns="0" rtlCol="0">
            <a:spAutoFit/>
          </a:bodyPr>
          <a:lstStyle/>
          <a:p>
            <a:pPr algn="r"/>
            <a:r>
              <a:rPr lang="zh-CN" altLang="en-US" sz="2000" b="1" dirty="0">
                <a:solidFill>
                  <a:schemeClr val="bg1"/>
                </a:solidFill>
                <a:latin typeface="微软雅黑" panose="020B0503020204020204" pitchFamily="34" charset="-122"/>
                <a:ea typeface="微软雅黑" panose="020B0503020204020204" pitchFamily="34" charset="-122"/>
              </a:rPr>
              <a:t>添加幻灯片正文标题</a:t>
            </a:r>
          </a:p>
        </p:txBody>
      </p:sp>
      <p:sp>
        <p:nvSpPr>
          <p:cNvPr id="70" name="TextBox 13"/>
          <p:cNvSpPr txBox="1">
            <a:spLocks noChangeArrowheads="1"/>
          </p:cNvSpPr>
          <p:nvPr/>
        </p:nvSpPr>
        <p:spPr bwMode="auto">
          <a:xfrm>
            <a:off x="1595269" y="3444133"/>
            <a:ext cx="14001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b="1" dirty="0">
                <a:solidFill>
                  <a:srgbClr val="00206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b="1"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sp>
        <p:nvSpPr>
          <p:cNvPr id="71" name="TextBox 13"/>
          <p:cNvSpPr txBox="1">
            <a:spLocks noChangeArrowheads="1"/>
          </p:cNvSpPr>
          <p:nvPr/>
        </p:nvSpPr>
        <p:spPr bwMode="auto">
          <a:xfrm>
            <a:off x="1595916" y="3780582"/>
            <a:ext cx="448384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20000"/>
              </a:spcBef>
            </a:pPr>
            <a:r>
              <a:rPr lang="zh-CN" altLang="en-US" sz="1400" dirty="0">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单击此处可编辑内容，根据您的需要自由拉伸文本框大小单击此处可编辑内容，根据您的需要自由拉伸文本框大小</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72" name="TextBox 13"/>
          <p:cNvSpPr txBox="1">
            <a:spLocks noChangeArrowheads="1"/>
          </p:cNvSpPr>
          <p:nvPr/>
        </p:nvSpPr>
        <p:spPr bwMode="auto">
          <a:xfrm>
            <a:off x="1595269" y="4500429"/>
            <a:ext cx="14001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b="1">
                <a:solidFill>
                  <a:srgbClr val="00206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b="1">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sp>
        <p:nvSpPr>
          <p:cNvPr id="73" name="TextBox 13"/>
          <p:cNvSpPr txBox="1">
            <a:spLocks noChangeArrowheads="1"/>
          </p:cNvSpPr>
          <p:nvPr/>
        </p:nvSpPr>
        <p:spPr bwMode="auto">
          <a:xfrm>
            <a:off x="1595916" y="4836878"/>
            <a:ext cx="448384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20000"/>
              </a:spcBef>
            </a:pPr>
            <a:r>
              <a:rPr lang="zh-CN" altLang="en-US" sz="1400" dirty="0">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单击此处可编辑内容，根据您的需要自由拉伸文本框大小单击此处可编辑内容，根据您的需要自由拉伸文本框大小</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74" name="TextBox 13"/>
          <p:cNvSpPr txBox="1">
            <a:spLocks noChangeArrowheads="1"/>
          </p:cNvSpPr>
          <p:nvPr/>
        </p:nvSpPr>
        <p:spPr bwMode="auto">
          <a:xfrm>
            <a:off x="1595269" y="5556725"/>
            <a:ext cx="14001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b="1">
                <a:solidFill>
                  <a:srgbClr val="00206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b="1">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sp>
        <p:nvSpPr>
          <p:cNvPr id="75" name="TextBox 13"/>
          <p:cNvSpPr txBox="1">
            <a:spLocks noChangeArrowheads="1"/>
          </p:cNvSpPr>
          <p:nvPr/>
        </p:nvSpPr>
        <p:spPr bwMode="auto">
          <a:xfrm>
            <a:off x="1595916" y="5893174"/>
            <a:ext cx="448384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20000"/>
              </a:spcBef>
            </a:pPr>
            <a:r>
              <a:rPr lang="zh-CN" altLang="en-US" sz="1400" dirty="0">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单击此处可编辑内容，根据您的需要自由拉伸文本框大小单击此处可编辑内容，根据您的需要自由拉伸文本框大小</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advClick="0" advTm="1000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2" presetClass="entr" presetSubtype="4" fill="hold" grpId="0" nodeType="afterEffect" p14:presetBounceEnd="40000">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14:bounceEnd="40000">
                                          <p:cBhvr additive="base">
                                            <p:cTn id="19" dur="500" fill="hold"/>
                                            <p:tgtEl>
                                              <p:spTgt spid="47"/>
                                            </p:tgtEl>
                                            <p:attrNameLst>
                                              <p:attrName>ppt_x</p:attrName>
                                            </p:attrNameLst>
                                          </p:cBhvr>
                                          <p:tavLst>
                                            <p:tav tm="0">
                                              <p:val>
                                                <p:strVal val="#ppt_x"/>
                                              </p:val>
                                            </p:tav>
                                            <p:tav tm="100000">
                                              <p:val>
                                                <p:strVal val="#ppt_x"/>
                                              </p:val>
                                            </p:tav>
                                          </p:tavLst>
                                        </p:anim>
                                        <p:anim calcmode="lin" valueType="num" p14:bounceEnd="40000">
                                          <p:cBhvr additive="base">
                                            <p:cTn id="20" dur="500" fill="hold"/>
                                            <p:tgtEl>
                                              <p:spTgt spid="47"/>
                                            </p:tgtEl>
                                            <p:attrNameLst>
                                              <p:attrName>ppt_y</p:attrName>
                                            </p:attrNameLst>
                                          </p:cBhvr>
                                          <p:tavLst>
                                            <p:tav tm="0">
                                              <p:val>
                                                <p:strVal val="1+#ppt_h/2"/>
                                              </p:val>
                                            </p:tav>
                                            <p:tav tm="100000">
                                              <p:val>
                                                <p:strVal val="#ppt_y"/>
                                              </p:val>
                                            </p:tav>
                                          </p:tavLst>
                                        </p:anim>
                                      </p:childTnLst>
                                    </p:cTn>
                                  </p:par>
                                </p:childTnLst>
                              </p:cTn>
                            </p:par>
                            <p:par>
                              <p:cTn id="21" fill="hold">
                                <p:stCondLst>
                                  <p:cond delay="1950"/>
                                </p:stCondLst>
                                <p:childTnLst>
                                  <p:par>
                                    <p:cTn id="22" presetID="22" presetClass="entr" presetSubtype="2" fill="hold" grpId="0" nodeType="after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wipe(right)">
                                          <p:cBhvr>
                                            <p:cTn id="24" dur="500"/>
                                            <p:tgtEl>
                                              <p:spTgt spid="48"/>
                                            </p:tgtEl>
                                          </p:cBhvr>
                                        </p:animEffect>
                                      </p:childTnLst>
                                    </p:cTn>
                                  </p:par>
                                </p:childTnLst>
                              </p:cTn>
                            </p:par>
                            <p:par>
                              <p:cTn id="25" fill="hold">
                                <p:stCondLst>
                                  <p:cond delay="2450"/>
                                </p:stCondLst>
                                <p:childTnLst>
                                  <p:par>
                                    <p:cTn id="26" presetID="2" presetClass="entr" presetSubtype="8" accel="26600" fill="hold" grpId="0" nodeType="afterEffect" p14:presetBounceEnd="26000">
                                      <p:stCondLst>
                                        <p:cond delay="0"/>
                                      </p:stCondLst>
                                      <p:childTnLst>
                                        <p:set>
                                          <p:cBhvr>
                                            <p:cTn id="27" dur="1" fill="hold">
                                              <p:stCondLst>
                                                <p:cond delay="0"/>
                                              </p:stCondLst>
                                            </p:cTn>
                                            <p:tgtEl>
                                              <p:spTgt spid="69"/>
                                            </p:tgtEl>
                                            <p:attrNameLst>
                                              <p:attrName>style.visibility</p:attrName>
                                            </p:attrNameLst>
                                          </p:cBhvr>
                                          <p:to>
                                            <p:strVal val="visible"/>
                                          </p:to>
                                        </p:set>
                                        <p:anim calcmode="lin" valueType="num" p14:bounceEnd="26000">
                                          <p:cBhvr additive="base">
                                            <p:cTn id="28" dur="400" fill="hold"/>
                                            <p:tgtEl>
                                              <p:spTgt spid="69"/>
                                            </p:tgtEl>
                                            <p:attrNameLst>
                                              <p:attrName>ppt_x</p:attrName>
                                            </p:attrNameLst>
                                          </p:cBhvr>
                                          <p:tavLst>
                                            <p:tav tm="0">
                                              <p:val>
                                                <p:strVal val="0-#ppt_w/2"/>
                                              </p:val>
                                            </p:tav>
                                            <p:tav tm="100000">
                                              <p:val>
                                                <p:strVal val="#ppt_x"/>
                                              </p:val>
                                            </p:tav>
                                          </p:tavLst>
                                        </p:anim>
                                        <p:anim calcmode="lin" valueType="num" p14:bounceEnd="26000">
                                          <p:cBhvr additive="base">
                                            <p:cTn id="29" dur="400" fill="hold"/>
                                            <p:tgtEl>
                                              <p:spTgt spid="69"/>
                                            </p:tgtEl>
                                            <p:attrNameLst>
                                              <p:attrName>ppt_y</p:attrName>
                                            </p:attrNameLst>
                                          </p:cBhvr>
                                          <p:tavLst>
                                            <p:tav tm="0">
                                              <p:val>
                                                <p:strVal val="#ppt_y"/>
                                              </p:val>
                                            </p:tav>
                                            <p:tav tm="100000">
                                              <p:val>
                                                <p:strVal val="#ppt_y"/>
                                              </p:val>
                                            </p:tav>
                                          </p:tavLst>
                                        </p:anim>
                                      </p:childTnLst>
                                    </p:cTn>
                                  </p:par>
                                  <p:par>
                                    <p:cTn id="30" presetID="2" presetClass="entr" presetSubtype="8" accel="26600" fill="hold" grpId="0" nodeType="withEffect" p14:presetBounceEnd="26000">
                                      <p:stCondLst>
                                        <p:cond delay="100"/>
                                      </p:stCondLst>
                                      <p:childTnLst>
                                        <p:set>
                                          <p:cBhvr>
                                            <p:cTn id="31" dur="1" fill="hold">
                                              <p:stCondLst>
                                                <p:cond delay="0"/>
                                              </p:stCondLst>
                                            </p:cTn>
                                            <p:tgtEl>
                                              <p:spTgt spid="68"/>
                                            </p:tgtEl>
                                            <p:attrNameLst>
                                              <p:attrName>style.visibility</p:attrName>
                                            </p:attrNameLst>
                                          </p:cBhvr>
                                          <p:to>
                                            <p:strVal val="visible"/>
                                          </p:to>
                                        </p:set>
                                        <p:anim calcmode="lin" valueType="num" p14:bounceEnd="26000">
                                          <p:cBhvr additive="base">
                                            <p:cTn id="32" dur="400" fill="hold"/>
                                            <p:tgtEl>
                                              <p:spTgt spid="68"/>
                                            </p:tgtEl>
                                            <p:attrNameLst>
                                              <p:attrName>ppt_x</p:attrName>
                                            </p:attrNameLst>
                                          </p:cBhvr>
                                          <p:tavLst>
                                            <p:tav tm="0">
                                              <p:val>
                                                <p:strVal val="0-#ppt_w/2"/>
                                              </p:val>
                                            </p:tav>
                                            <p:tav tm="100000">
                                              <p:val>
                                                <p:strVal val="#ppt_x"/>
                                              </p:val>
                                            </p:tav>
                                          </p:tavLst>
                                        </p:anim>
                                        <p:anim calcmode="lin" valueType="num" p14:bounceEnd="26000">
                                          <p:cBhvr additive="base">
                                            <p:cTn id="33" dur="400" fill="hold"/>
                                            <p:tgtEl>
                                              <p:spTgt spid="68"/>
                                            </p:tgtEl>
                                            <p:attrNameLst>
                                              <p:attrName>ppt_y</p:attrName>
                                            </p:attrNameLst>
                                          </p:cBhvr>
                                          <p:tavLst>
                                            <p:tav tm="0">
                                              <p:val>
                                                <p:strVal val="#ppt_y"/>
                                              </p:val>
                                            </p:tav>
                                            <p:tav tm="100000">
                                              <p:val>
                                                <p:strVal val="#ppt_y"/>
                                              </p:val>
                                            </p:tav>
                                          </p:tavLst>
                                        </p:anim>
                                      </p:childTnLst>
                                    </p:cTn>
                                  </p:par>
                                </p:childTnLst>
                              </p:cTn>
                            </p:par>
                            <p:par>
                              <p:cTn id="34" fill="hold">
                                <p:stCondLst>
                                  <p:cond delay="2950"/>
                                </p:stCondLst>
                                <p:childTnLst>
                                  <p:par>
                                    <p:cTn id="35" presetID="31" presetClass="entr" presetSubtype="0" fill="hold"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 calcmode="lin" valueType="num">
                                          <p:cBhvr>
                                            <p:cTn id="39" dur="500" fill="hold"/>
                                            <p:tgtEl>
                                              <p:spTgt spid="65"/>
                                            </p:tgtEl>
                                            <p:attrNameLst>
                                              <p:attrName>style.rotation</p:attrName>
                                            </p:attrNameLst>
                                          </p:cBhvr>
                                          <p:tavLst>
                                            <p:tav tm="0">
                                              <p:val>
                                                <p:fltVal val="90"/>
                                              </p:val>
                                            </p:tav>
                                            <p:tav tm="100000">
                                              <p:val>
                                                <p:fltVal val="0"/>
                                              </p:val>
                                            </p:tav>
                                          </p:tavLst>
                                        </p:anim>
                                        <p:animEffect transition="in" filter="fade">
                                          <p:cBhvr>
                                            <p:cTn id="40" dur="500"/>
                                            <p:tgtEl>
                                              <p:spTgt spid="65"/>
                                            </p:tgtEl>
                                          </p:cBhvr>
                                        </p:animEffect>
                                      </p:childTnLst>
                                    </p:cTn>
                                  </p:par>
                                </p:childTnLst>
                              </p:cTn>
                            </p:par>
                            <p:par>
                              <p:cTn id="41" fill="hold">
                                <p:stCondLst>
                                  <p:cond delay="3450"/>
                                </p:stCondLst>
                                <p:childTnLst>
                                  <p:par>
                                    <p:cTn id="42" presetID="42" presetClass="entr" presetSubtype="0" fill="hold" grpId="0" nodeType="afterEffect">
                                      <p:stCondLst>
                                        <p:cond delay="0"/>
                                      </p:stCondLst>
                                      <p:iterate type="lt">
                                        <p:tmPct val="10000"/>
                                      </p:iterate>
                                      <p:childTnLst>
                                        <p:set>
                                          <p:cBhvr>
                                            <p:cTn id="43" dur="1" fill="hold">
                                              <p:stCondLst>
                                                <p:cond delay="0"/>
                                              </p:stCondLst>
                                            </p:cTn>
                                            <p:tgtEl>
                                              <p:spTgt spid="70"/>
                                            </p:tgtEl>
                                            <p:attrNameLst>
                                              <p:attrName>style.visibility</p:attrName>
                                            </p:attrNameLst>
                                          </p:cBhvr>
                                          <p:to>
                                            <p:strVal val="visible"/>
                                          </p:to>
                                        </p:set>
                                        <p:animEffect transition="in" filter="fade">
                                          <p:cBhvr>
                                            <p:cTn id="44" dur="500"/>
                                            <p:tgtEl>
                                              <p:spTgt spid="70"/>
                                            </p:tgtEl>
                                          </p:cBhvr>
                                        </p:animEffect>
                                        <p:anim calcmode="lin" valueType="num">
                                          <p:cBhvr>
                                            <p:cTn id="45" dur="500" fill="hold"/>
                                            <p:tgtEl>
                                              <p:spTgt spid="70"/>
                                            </p:tgtEl>
                                            <p:attrNameLst>
                                              <p:attrName>ppt_x</p:attrName>
                                            </p:attrNameLst>
                                          </p:cBhvr>
                                          <p:tavLst>
                                            <p:tav tm="0">
                                              <p:val>
                                                <p:strVal val="#ppt_x"/>
                                              </p:val>
                                            </p:tav>
                                            <p:tav tm="100000">
                                              <p:val>
                                                <p:strVal val="#ppt_x"/>
                                              </p:val>
                                            </p:tav>
                                          </p:tavLst>
                                        </p:anim>
                                        <p:anim calcmode="lin" valueType="num">
                                          <p:cBhvr>
                                            <p:cTn id="46" dur="500" fill="hold"/>
                                            <p:tgtEl>
                                              <p:spTgt spid="70"/>
                                            </p:tgtEl>
                                            <p:attrNameLst>
                                              <p:attrName>ppt_y</p:attrName>
                                            </p:attrNameLst>
                                          </p:cBhvr>
                                          <p:tavLst>
                                            <p:tav tm="0">
                                              <p:val>
                                                <p:strVal val="#ppt_y+.1"/>
                                              </p:val>
                                            </p:tav>
                                            <p:tav tm="100000">
                                              <p:val>
                                                <p:strVal val="#ppt_y"/>
                                              </p:val>
                                            </p:tav>
                                          </p:tavLst>
                                        </p:anim>
                                      </p:childTnLst>
                                    </p:cTn>
                                  </p:par>
                                </p:childTnLst>
                              </p:cTn>
                            </p:par>
                            <p:par>
                              <p:cTn id="47" fill="hold">
                                <p:stCondLst>
                                  <p:cond delay="4199"/>
                                </p:stCondLst>
                                <p:childTnLst>
                                  <p:par>
                                    <p:cTn id="48" presetID="42" presetClass="entr" presetSubtype="0" fill="hold" grpId="0" nodeType="afterEffect">
                                      <p:stCondLst>
                                        <p:cond delay="0"/>
                                      </p:stCondLst>
                                      <p:childTnLst>
                                        <p:set>
                                          <p:cBhvr>
                                            <p:cTn id="49" dur="1" fill="hold">
                                              <p:stCondLst>
                                                <p:cond delay="0"/>
                                              </p:stCondLst>
                                            </p:cTn>
                                            <p:tgtEl>
                                              <p:spTgt spid="71"/>
                                            </p:tgtEl>
                                            <p:attrNameLst>
                                              <p:attrName>style.visibility</p:attrName>
                                            </p:attrNameLst>
                                          </p:cBhvr>
                                          <p:to>
                                            <p:strVal val="visible"/>
                                          </p:to>
                                        </p:set>
                                        <p:animEffect transition="in" filter="fade">
                                          <p:cBhvr>
                                            <p:cTn id="50" dur="500"/>
                                            <p:tgtEl>
                                              <p:spTgt spid="71"/>
                                            </p:tgtEl>
                                          </p:cBhvr>
                                        </p:animEffect>
                                        <p:anim calcmode="lin" valueType="num">
                                          <p:cBhvr>
                                            <p:cTn id="51" dur="500" fill="hold"/>
                                            <p:tgtEl>
                                              <p:spTgt spid="71"/>
                                            </p:tgtEl>
                                            <p:attrNameLst>
                                              <p:attrName>ppt_x</p:attrName>
                                            </p:attrNameLst>
                                          </p:cBhvr>
                                          <p:tavLst>
                                            <p:tav tm="0">
                                              <p:val>
                                                <p:strVal val="#ppt_x"/>
                                              </p:val>
                                            </p:tav>
                                            <p:tav tm="100000">
                                              <p:val>
                                                <p:strVal val="#ppt_x"/>
                                              </p:val>
                                            </p:tav>
                                          </p:tavLst>
                                        </p:anim>
                                        <p:anim calcmode="lin" valueType="num">
                                          <p:cBhvr>
                                            <p:cTn id="52" dur="500" fill="hold"/>
                                            <p:tgtEl>
                                              <p:spTgt spid="71"/>
                                            </p:tgtEl>
                                            <p:attrNameLst>
                                              <p:attrName>ppt_y</p:attrName>
                                            </p:attrNameLst>
                                          </p:cBhvr>
                                          <p:tavLst>
                                            <p:tav tm="0">
                                              <p:val>
                                                <p:strVal val="#ppt_y+.1"/>
                                              </p:val>
                                            </p:tav>
                                            <p:tav tm="100000">
                                              <p:val>
                                                <p:strVal val="#ppt_y"/>
                                              </p:val>
                                            </p:tav>
                                          </p:tavLst>
                                        </p:anim>
                                      </p:childTnLst>
                                    </p:cTn>
                                  </p:par>
                                </p:childTnLst>
                              </p:cTn>
                            </p:par>
                            <p:par>
                              <p:cTn id="53" fill="hold">
                                <p:stCondLst>
                                  <p:cond delay="4699"/>
                                </p:stCondLst>
                                <p:childTnLst>
                                  <p:par>
                                    <p:cTn id="54" presetID="31" presetClass="entr" presetSubtype="0" fill="hold"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 calcmode="lin" valueType="num">
                                          <p:cBhvr>
                                            <p:cTn id="58" dur="500" fill="hold"/>
                                            <p:tgtEl>
                                              <p:spTgt spid="66"/>
                                            </p:tgtEl>
                                            <p:attrNameLst>
                                              <p:attrName>style.rotation</p:attrName>
                                            </p:attrNameLst>
                                          </p:cBhvr>
                                          <p:tavLst>
                                            <p:tav tm="0">
                                              <p:val>
                                                <p:fltVal val="90"/>
                                              </p:val>
                                            </p:tav>
                                            <p:tav tm="100000">
                                              <p:val>
                                                <p:fltVal val="0"/>
                                              </p:val>
                                            </p:tav>
                                          </p:tavLst>
                                        </p:anim>
                                        <p:animEffect transition="in" filter="fade">
                                          <p:cBhvr>
                                            <p:cTn id="59" dur="500"/>
                                            <p:tgtEl>
                                              <p:spTgt spid="66"/>
                                            </p:tgtEl>
                                          </p:cBhvr>
                                        </p:animEffect>
                                      </p:childTnLst>
                                    </p:cTn>
                                  </p:par>
                                </p:childTnLst>
                              </p:cTn>
                            </p:par>
                            <p:par>
                              <p:cTn id="60" fill="hold">
                                <p:stCondLst>
                                  <p:cond delay="5199"/>
                                </p:stCondLst>
                                <p:childTnLst>
                                  <p:par>
                                    <p:cTn id="61" presetID="42" presetClass="entr" presetSubtype="0" fill="hold" grpId="0" nodeType="afterEffect">
                                      <p:stCondLst>
                                        <p:cond delay="0"/>
                                      </p:stCondLst>
                                      <p:iterate type="lt">
                                        <p:tmPct val="10000"/>
                                      </p:iterate>
                                      <p:childTnLst>
                                        <p:set>
                                          <p:cBhvr>
                                            <p:cTn id="62" dur="1" fill="hold">
                                              <p:stCondLst>
                                                <p:cond delay="0"/>
                                              </p:stCondLst>
                                            </p:cTn>
                                            <p:tgtEl>
                                              <p:spTgt spid="72"/>
                                            </p:tgtEl>
                                            <p:attrNameLst>
                                              <p:attrName>style.visibility</p:attrName>
                                            </p:attrNameLst>
                                          </p:cBhvr>
                                          <p:to>
                                            <p:strVal val="visible"/>
                                          </p:to>
                                        </p:set>
                                        <p:animEffect transition="in" filter="fade">
                                          <p:cBhvr>
                                            <p:cTn id="63" dur="500"/>
                                            <p:tgtEl>
                                              <p:spTgt spid="72"/>
                                            </p:tgtEl>
                                          </p:cBhvr>
                                        </p:animEffect>
                                        <p:anim calcmode="lin" valueType="num">
                                          <p:cBhvr>
                                            <p:cTn id="64" dur="500" fill="hold"/>
                                            <p:tgtEl>
                                              <p:spTgt spid="72"/>
                                            </p:tgtEl>
                                            <p:attrNameLst>
                                              <p:attrName>ppt_x</p:attrName>
                                            </p:attrNameLst>
                                          </p:cBhvr>
                                          <p:tavLst>
                                            <p:tav tm="0">
                                              <p:val>
                                                <p:strVal val="#ppt_x"/>
                                              </p:val>
                                            </p:tav>
                                            <p:tav tm="100000">
                                              <p:val>
                                                <p:strVal val="#ppt_x"/>
                                              </p:val>
                                            </p:tav>
                                          </p:tavLst>
                                        </p:anim>
                                        <p:anim calcmode="lin" valueType="num">
                                          <p:cBhvr>
                                            <p:cTn id="65" dur="500" fill="hold"/>
                                            <p:tgtEl>
                                              <p:spTgt spid="72"/>
                                            </p:tgtEl>
                                            <p:attrNameLst>
                                              <p:attrName>ppt_y</p:attrName>
                                            </p:attrNameLst>
                                          </p:cBhvr>
                                          <p:tavLst>
                                            <p:tav tm="0">
                                              <p:val>
                                                <p:strVal val="#ppt_y+.1"/>
                                              </p:val>
                                            </p:tav>
                                            <p:tav tm="100000">
                                              <p:val>
                                                <p:strVal val="#ppt_y"/>
                                              </p:val>
                                            </p:tav>
                                          </p:tavLst>
                                        </p:anim>
                                      </p:childTnLst>
                                    </p:cTn>
                                  </p:par>
                                </p:childTnLst>
                              </p:cTn>
                            </p:par>
                            <p:par>
                              <p:cTn id="66" fill="hold">
                                <p:stCondLst>
                                  <p:cond delay="5949"/>
                                </p:stCondLst>
                                <p:childTnLst>
                                  <p:par>
                                    <p:cTn id="67" presetID="42" presetClass="entr" presetSubtype="0" fill="hold" grpId="0" nodeType="afterEffect">
                                      <p:stCondLst>
                                        <p:cond delay="0"/>
                                      </p:stCondLst>
                                      <p:childTnLst>
                                        <p:set>
                                          <p:cBhvr>
                                            <p:cTn id="68" dur="1" fill="hold">
                                              <p:stCondLst>
                                                <p:cond delay="0"/>
                                              </p:stCondLst>
                                            </p:cTn>
                                            <p:tgtEl>
                                              <p:spTgt spid="73"/>
                                            </p:tgtEl>
                                            <p:attrNameLst>
                                              <p:attrName>style.visibility</p:attrName>
                                            </p:attrNameLst>
                                          </p:cBhvr>
                                          <p:to>
                                            <p:strVal val="visible"/>
                                          </p:to>
                                        </p:set>
                                        <p:animEffect transition="in" filter="fade">
                                          <p:cBhvr>
                                            <p:cTn id="69" dur="500"/>
                                            <p:tgtEl>
                                              <p:spTgt spid="73"/>
                                            </p:tgtEl>
                                          </p:cBhvr>
                                        </p:animEffect>
                                        <p:anim calcmode="lin" valueType="num">
                                          <p:cBhvr>
                                            <p:cTn id="70" dur="500" fill="hold"/>
                                            <p:tgtEl>
                                              <p:spTgt spid="73"/>
                                            </p:tgtEl>
                                            <p:attrNameLst>
                                              <p:attrName>ppt_x</p:attrName>
                                            </p:attrNameLst>
                                          </p:cBhvr>
                                          <p:tavLst>
                                            <p:tav tm="0">
                                              <p:val>
                                                <p:strVal val="#ppt_x"/>
                                              </p:val>
                                            </p:tav>
                                            <p:tav tm="100000">
                                              <p:val>
                                                <p:strVal val="#ppt_x"/>
                                              </p:val>
                                            </p:tav>
                                          </p:tavLst>
                                        </p:anim>
                                        <p:anim calcmode="lin" valueType="num">
                                          <p:cBhvr>
                                            <p:cTn id="71" dur="500" fill="hold"/>
                                            <p:tgtEl>
                                              <p:spTgt spid="73"/>
                                            </p:tgtEl>
                                            <p:attrNameLst>
                                              <p:attrName>ppt_y</p:attrName>
                                            </p:attrNameLst>
                                          </p:cBhvr>
                                          <p:tavLst>
                                            <p:tav tm="0">
                                              <p:val>
                                                <p:strVal val="#ppt_y+.1"/>
                                              </p:val>
                                            </p:tav>
                                            <p:tav tm="100000">
                                              <p:val>
                                                <p:strVal val="#ppt_y"/>
                                              </p:val>
                                            </p:tav>
                                          </p:tavLst>
                                        </p:anim>
                                      </p:childTnLst>
                                    </p:cTn>
                                  </p:par>
                                </p:childTnLst>
                              </p:cTn>
                            </p:par>
                            <p:par>
                              <p:cTn id="72" fill="hold">
                                <p:stCondLst>
                                  <p:cond delay="6449"/>
                                </p:stCondLst>
                                <p:childTnLst>
                                  <p:par>
                                    <p:cTn id="73" presetID="31" presetClass="entr" presetSubtype="0" fill="hold" nodeType="afterEffect">
                                      <p:stCondLst>
                                        <p:cond delay="0"/>
                                      </p:stCondLst>
                                      <p:childTnLst>
                                        <p:set>
                                          <p:cBhvr>
                                            <p:cTn id="74" dur="1" fill="hold">
                                              <p:stCondLst>
                                                <p:cond delay="0"/>
                                              </p:stCondLst>
                                            </p:cTn>
                                            <p:tgtEl>
                                              <p:spTgt spid="67"/>
                                            </p:tgtEl>
                                            <p:attrNameLst>
                                              <p:attrName>style.visibility</p:attrName>
                                            </p:attrNameLst>
                                          </p:cBhvr>
                                          <p:to>
                                            <p:strVal val="visible"/>
                                          </p:to>
                                        </p:set>
                                        <p:anim calcmode="lin" valueType="num">
                                          <p:cBhvr>
                                            <p:cTn id="75" dur="500" fill="hold"/>
                                            <p:tgtEl>
                                              <p:spTgt spid="67"/>
                                            </p:tgtEl>
                                            <p:attrNameLst>
                                              <p:attrName>ppt_w</p:attrName>
                                            </p:attrNameLst>
                                          </p:cBhvr>
                                          <p:tavLst>
                                            <p:tav tm="0">
                                              <p:val>
                                                <p:fltVal val="0"/>
                                              </p:val>
                                            </p:tav>
                                            <p:tav tm="100000">
                                              <p:val>
                                                <p:strVal val="#ppt_w"/>
                                              </p:val>
                                            </p:tav>
                                          </p:tavLst>
                                        </p:anim>
                                        <p:anim calcmode="lin" valueType="num">
                                          <p:cBhvr>
                                            <p:cTn id="76" dur="500" fill="hold"/>
                                            <p:tgtEl>
                                              <p:spTgt spid="67"/>
                                            </p:tgtEl>
                                            <p:attrNameLst>
                                              <p:attrName>ppt_h</p:attrName>
                                            </p:attrNameLst>
                                          </p:cBhvr>
                                          <p:tavLst>
                                            <p:tav tm="0">
                                              <p:val>
                                                <p:fltVal val="0"/>
                                              </p:val>
                                            </p:tav>
                                            <p:tav tm="100000">
                                              <p:val>
                                                <p:strVal val="#ppt_h"/>
                                              </p:val>
                                            </p:tav>
                                          </p:tavLst>
                                        </p:anim>
                                        <p:anim calcmode="lin" valueType="num">
                                          <p:cBhvr>
                                            <p:cTn id="77" dur="500" fill="hold"/>
                                            <p:tgtEl>
                                              <p:spTgt spid="67"/>
                                            </p:tgtEl>
                                            <p:attrNameLst>
                                              <p:attrName>style.rotation</p:attrName>
                                            </p:attrNameLst>
                                          </p:cBhvr>
                                          <p:tavLst>
                                            <p:tav tm="0">
                                              <p:val>
                                                <p:fltVal val="90"/>
                                              </p:val>
                                            </p:tav>
                                            <p:tav tm="100000">
                                              <p:val>
                                                <p:fltVal val="0"/>
                                              </p:val>
                                            </p:tav>
                                          </p:tavLst>
                                        </p:anim>
                                        <p:animEffect transition="in" filter="fade">
                                          <p:cBhvr>
                                            <p:cTn id="78" dur="500"/>
                                            <p:tgtEl>
                                              <p:spTgt spid="67"/>
                                            </p:tgtEl>
                                          </p:cBhvr>
                                        </p:animEffect>
                                      </p:childTnLst>
                                    </p:cTn>
                                  </p:par>
                                </p:childTnLst>
                              </p:cTn>
                            </p:par>
                            <p:par>
                              <p:cTn id="79" fill="hold">
                                <p:stCondLst>
                                  <p:cond delay="6949"/>
                                </p:stCondLst>
                                <p:childTnLst>
                                  <p:par>
                                    <p:cTn id="80" presetID="42" presetClass="entr" presetSubtype="0" fill="hold" grpId="0" nodeType="afterEffect">
                                      <p:stCondLst>
                                        <p:cond delay="0"/>
                                      </p:stCondLst>
                                      <p:iterate type="lt">
                                        <p:tmPct val="10000"/>
                                      </p:iterate>
                                      <p:childTnLst>
                                        <p:set>
                                          <p:cBhvr>
                                            <p:cTn id="81" dur="1" fill="hold">
                                              <p:stCondLst>
                                                <p:cond delay="0"/>
                                              </p:stCondLst>
                                            </p:cTn>
                                            <p:tgtEl>
                                              <p:spTgt spid="74"/>
                                            </p:tgtEl>
                                            <p:attrNameLst>
                                              <p:attrName>style.visibility</p:attrName>
                                            </p:attrNameLst>
                                          </p:cBhvr>
                                          <p:to>
                                            <p:strVal val="visible"/>
                                          </p:to>
                                        </p:set>
                                        <p:animEffect transition="in" filter="fade">
                                          <p:cBhvr>
                                            <p:cTn id="82" dur="500"/>
                                            <p:tgtEl>
                                              <p:spTgt spid="74"/>
                                            </p:tgtEl>
                                          </p:cBhvr>
                                        </p:animEffect>
                                        <p:anim calcmode="lin" valueType="num">
                                          <p:cBhvr>
                                            <p:cTn id="83" dur="500" fill="hold"/>
                                            <p:tgtEl>
                                              <p:spTgt spid="74"/>
                                            </p:tgtEl>
                                            <p:attrNameLst>
                                              <p:attrName>ppt_x</p:attrName>
                                            </p:attrNameLst>
                                          </p:cBhvr>
                                          <p:tavLst>
                                            <p:tav tm="0">
                                              <p:val>
                                                <p:strVal val="#ppt_x"/>
                                              </p:val>
                                            </p:tav>
                                            <p:tav tm="100000">
                                              <p:val>
                                                <p:strVal val="#ppt_x"/>
                                              </p:val>
                                            </p:tav>
                                          </p:tavLst>
                                        </p:anim>
                                        <p:anim calcmode="lin" valueType="num">
                                          <p:cBhvr>
                                            <p:cTn id="84" dur="500" fill="hold"/>
                                            <p:tgtEl>
                                              <p:spTgt spid="74"/>
                                            </p:tgtEl>
                                            <p:attrNameLst>
                                              <p:attrName>ppt_y</p:attrName>
                                            </p:attrNameLst>
                                          </p:cBhvr>
                                          <p:tavLst>
                                            <p:tav tm="0">
                                              <p:val>
                                                <p:strVal val="#ppt_y+.1"/>
                                              </p:val>
                                            </p:tav>
                                            <p:tav tm="100000">
                                              <p:val>
                                                <p:strVal val="#ppt_y"/>
                                              </p:val>
                                            </p:tav>
                                          </p:tavLst>
                                        </p:anim>
                                      </p:childTnLst>
                                    </p:cTn>
                                  </p:par>
                                </p:childTnLst>
                              </p:cTn>
                            </p:par>
                            <p:par>
                              <p:cTn id="85" fill="hold">
                                <p:stCondLst>
                                  <p:cond delay="7699"/>
                                </p:stCondLst>
                                <p:childTnLst>
                                  <p:par>
                                    <p:cTn id="86" presetID="42" presetClass="entr" presetSubtype="0" fill="hold" grpId="0" nodeType="afterEffect">
                                      <p:stCondLst>
                                        <p:cond delay="0"/>
                                      </p:stCondLst>
                                      <p:childTnLst>
                                        <p:set>
                                          <p:cBhvr>
                                            <p:cTn id="87" dur="1" fill="hold">
                                              <p:stCondLst>
                                                <p:cond delay="0"/>
                                              </p:stCondLst>
                                            </p:cTn>
                                            <p:tgtEl>
                                              <p:spTgt spid="75"/>
                                            </p:tgtEl>
                                            <p:attrNameLst>
                                              <p:attrName>style.visibility</p:attrName>
                                            </p:attrNameLst>
                                          </p:cBhvr>
                                          <p:to>
                                            <p:strVal val="visible"/>
                                          </p:to>
                                        </p:set>
                                        <p:animEffect transition="in" filter="fade">
                                          <p:cBhvr>
                                            <p:cTn id="88" dur="500"/>
                                            <p:tgtEl>
                                              <p:spTgt spid="75"/>
                                            </p:tgtEl>
                                          </p:cBhvr>
                                        </p:animEffect>
                                        <p:anim calcmode="lin" valueType="num">
                                          <p:cBhvr>
                                            <p:cTn id="89" dur="500" fill="hold"/>
                                            <p:tgtEl>
                                              <p:spTgt spid="75"/>
                                            </p:tgtEl>
                                            <p:attrNameLst>
                                              <p:attrName>ppt_x</p:attrName>
                                            </p:attrNameLst>
                                          </p:cBhvr>
                                          <p:tavLst>
                                            <p:tav tm="0">
                                              <p:val>
                                                <p:strVal val="#ppt_x"/>
                                              </p:val>
                                            </p:tav>
                                            <p:tav tm="100000">
                                              <p:val>
                                                <p:strVal val="#ppt_x"/>
                                              </p:val>
                                            </p:tav>
                                          </p:tavLst>
                                        </p:anim>
                                        <p:anim calcmode="lin" valueType="num">
                                          <p:cBhvr>
                                            <p:cTn id="90" dur="5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68" grpId="0"/>
          <p:bldP spid="69" grpId="0"/>
          <p:bldP spid="70" grpId="0"/>
          <p:bldP spid="71" grpId="0"/>
          <p:bldP spid="72" grpId="0"/>
          <p:bldP spid="73" grpId="0"/>
          <p:bldP spid="74" grpId="0"/>
          <p:bldP spid="7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2" presetClass="entr" presetSubtype="4"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additive="base">
                                            <p:cTn id="19" dur="500" fill="hold"/>
                                            <p:tgtEl>
                                              <p:spTgt spid="47"/>
                                            </p:tgtEl>
                                            <p:attrNameLst>
                                              <p:attrName>ppt_x</p:attrName>
                                            </p:attrNameLst>
                                          </p:cBhvr>
                                          <p:tavLst>
                                            <p:tav tm="0">
                                              <p:val>
                                                <p:strVal val="#ppt_x"/>
                                              </p:val>
                                            </p:tav>
                                            <p:tav tm="100000">
                                              <p:val>
                                                <p:strVal val="#ppt_x"/>
                                              </p:val>
                                            </p:tav>
                                          </p:tavLst>
                                        </p:anim>
                                        <p:anim calcmode="lin" valueType="num">
                                          <p:cBhvr additive="base">
                                            <p:cTn id="20" dur="500" fill="hold"/>
                                            <p:tgtEl>
                                              <p:spTgt spid="47"/>
                                            </p:tgtEl>
                                            <p:attrNameLst>
                                              <p:attrName>ppt_y</p:attrName>
                                            </p:attrNameLst>
                                          </p:cBhvr>
                                          <p:tavLst>
                                            <p:tav tm="0">
                                              <p:val>
                                                <p:strVal val="1+#ppt_h/2"/>
                                              </p:val>
                                            </p:tav>
                                            <p:tav tm="100000">
                                              <p:val>
                                                <p:strVal val="#ppt_y"/>
                                              </p:val>
                                            </p:tav>
                                          </p:tavLst>
                                        </p:anim>
                                      </p:childTnLst>
                                    </p:cTn>
                                  </p:par>
                                </p:childTnLst>
                              </p:cTn>
                            </p:par>
                            <p:par>
                              <p:cTn id="21" fill="hold">
                                <p:stCondLst>
                                  <p:cond delay="1950"/>
                                </p:stCondLst>
                                <p:childTnLst>
                                  <p:par>
                                    <p:cTn id="22" presetID="22" presetClass="entr" presetSubtype="2" fill="hold" grpId="0" nodeType="after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wipe(right)">
                                          <p:cBhvr>
                                            <p:cTn id="24" dur="500"/>
                                            <p:tgtEl>
                                              <p:spTgt spid="48"/>
                                            </p:tgtEl>
                                          </p:cBhvr>
                                        </p:animEffect>
                                      </p:childTnLst>
                                    </p:cTn>
                                  </p:par>
                                </p:childTnLst>
                              </p:cTn>
                            </p:par>
                            <p:par>
                              <p:cTn id="25" fill="hold">
                                <p:stCondLst>
                                  <p:cond delay="2450"/>
                                </p:stCondLst>
                                <p:childTnLst>
                                  <p:par>
                                    <p:cTn id="26" presetID="2" presetClass="entr" presetSubtype="8" accel="26600" fill="hold" grpId="0" nodeType="afterEffect">
                                      <p:stCondLst>
                                        <p:cond delay="0"/>
                                      </p:stCondLst>
                                      <p:childTnLst>
                                        <p:set>
                                          <p:cBhvr>
                                            <p:cTn id="27" dur="1" fill="hold">
                                              <p:stCondLst>
                                                <p:cond delay="0"/>
                                              </p:stCondLst>
                                            </p:cTn>
                                            <p:tgtEl>
                                              <p:spTgt spid="69"/>
                                            </p:tgtEl>
                                            <p:attrNameLst>
                                              <p:attrName>style.visibility</p:attrName>
                                            </p:attrNameLst>
                                          </p:cBhvr>
                                          <p:to>
                                            <p:strVal val="visible"/>
                                          </p:to>
                                        </p:set>
                                        <p:anim calcmode="lin" valueType="num">
                                          <p:cBhvr additive="base">
                                            <p:cTn id="28" dur="400" fill="hold"/>
                                            <p:tgtEl>
                                              <p:spTgt spid="69"/>
                                            </p:tgtEl>
                                            <p:attrNameLst>
                                              <p:attrName>ppt_x</p:attrName>
                                            </p:attrNameLst>
                                          </p:cBhvr>
                                          <p:tavLst>
                                            <p:tav tm="0">
                                              <p:val>
                                                <p:strVal val="0-#ppt_w/2"/>
                                              </p:val>
                                            </p:tav>
                                            <p:tav tm="100000">
                                              <p:val>
                                                <p:strVal val="#ppt_x"/>
                                              </p:val>
                                            </p:tav>
                                          </p:tavLst>
                                        </p:anim>
                                        <p:anim calcmode="lin" valueType="num">
                                          <p:cBhvr additive="base">
                                            <p:cTn id="29" dur="400" fill="hold"/>
                                            <p:tgtEl>
                                              <p:spTgt spid="69"/>
                                            </p:tgtEl>
                                            <p:attrNameLst>
                                              <p:attrName>ppt_y</p:attrName>
                                            </p:attrNameLst>
                                          </p:cBhvr>
                                          <p:tavLst>
                                            <p:tav tm="0">
                                              <p:val>
                                                <p:strVal val="#ppt_y"/>
                                              </p:val>
                                            </p:tav>
                                            <p:tav tm="100000">
                                              <p:val>
                                                <p:strVal val="#ppt_y"/>
                                              </p:val>
                                            </p:tav>
                                          </p:tavLst>
                                        </p:anim>
                                      </p:childTnLst>
                                    </p:cTn>
                                  </p:par>
                                  <p:par>
                                    <p:cTn id="30" presetID="2" presetClass="entr" presetSubtype="8" accel="26600" fill="hold" grpId="0" nodeType="withEffect">
                                      <p:stCondLst>
                                        <p:cond delay="100"/>
                                      </p:stCondLst>
                                      <p:childTnLst>
                                        <p:set>
                                          <p:cBhvr>
                                            <p:cTn id="31" dur="1" fill="hold">
                                              <p:stCondLst>
                                                <p:cond delay="0"/>
                                              </p:stCondLst>
                                            </p:cTn>
                                            <p:tgtEl>
                                              <p:spTgt spid="68"/>
                                            </p:tgtEl>
                                            <p:attrNameLst>
                                              <p:attrName>style.visibility</p:attrName>
                                            </p:attrNameLst>
                                          </p:cBhvr>
                                          <p:to>
                                            <p:strVal val="visible"/>
                                          </p:to>
                                        </p:set>
                                        <p:anim calcmode="lin" valueType="num">
                                          <p:cBhvr additive="base">
                                            <p:cTn id="32" dur="400" fill="hold"/>
                                            <p:tgtEl>
                                              <p:spTgt spid="68"/>
                                            </p:tgtEl>
                                            <p:attrNameLst>
                                              <p:attrName>ppt_x</p:attrName>
                                            </p:attrNameLst>
                                          </p:cBhvr>
                                          <p:tavLst>
                                            <p:tav tm="0">
                                              <p:val>
                                                <p:strVal val="0-#ppt_w/2"/>
                                              </p:val>
                                            </p:tav>
                                            <p:tav tm="100000">
                                              <p:val>
                                                <p:strVal val="#ppt_x"/>
                                              </p:val>
                                            </p:tav>
                                          </p:tavLst>
                                        </p:anim>
                                        <p:anim calcmode="lin" valueType="num">
                                          <p:cBhvr additive="base">
                                            <p:cTn id="33" dur="400" fill="hold"/>
                                            <p:tgtEl>
                                              <p:spTgt spid="68"/>
                                            </p:tgtEl>
                                            <p:attrNameLst>
                                              <p:attrName>ppt_y</p:attrName>
                                            </p:attrNameLst>
                                          </p:cBhvr>
                                          <p:tavLst>
                                            <p:tav tm="0">
                                              <p:val>
                                                <p:strVal val="#ppt_y"/>
                                              </p:val>
                                            </p:tav>
                                            <p:tav tm="100000">
                                              <p:val>
                                                <p:strVal val="#ppt_y"/>
                                              </p:val>
                                            </p:tav>
                                          </p:tavLst>
                                        </p:anim>
                                      </p:childTnLst>
                                    </p:cTn>
                                  </p:par>
                                </p:childTnLst>
                              </p:cTn>
                            </p:par>
                            <p:par>
                              <p:cTn id="34" fill="hold">
                                <p:stCondLst>
                                  <p:cond delay="2950"/>
                                </p:stCondLst>
                                <p:childTnLst>
                                  <p:par>
                                    <p:cTn id="35" presetID="31" presetClass="entr" presetSubtype="0" fill="hold"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 calcmode="lin" valueType="num">
                                          <p:cBhvr>
                                            <p:cTn id="39" dur="500" fill="hold"/>
                                            <p:tgtEl>
                                              <p:spTgt spid="65"/>
                                            </p:tgtEl>
                                            <p:attrNameLst>
                                              <p:attrName>style.rotation</p:attrName>
                                            </p:attrNameLst>
                                          </p:cBhvr>
                                          <p:tavLst>
                                            <p:tav tm="0">
                                              <p:val>
                                                <p:fltVal val="90"/>
                                              </p:val>
                                            </p:tav>
                                            <p:tav tm="100000">
                                              <p:val>
                                                <p:fltVal val="0"/>
                                              </p:val>
                                            </p:tav>
                                          </p:tavLst>
                                        </p:anim>
                                        <p:animEffect transition="in" filter="fade">
                                          <p:cBhvr>
                                            <p:cTn id="40" dur="500"/>
                                            <p:tgtEl>
                                              <p:spTgt spid="65"/>
                                            </p:tgtEl>
                                          </p:cBhvr>
                                        </p:animEffect>
                                      </p:childTnLst>
                                    </p:cTn>
                                  </p:par>
                                </p:childTnLst>
                              </p:cTn>
                            </p:par>
                            <p:par>
                              <p:cTn id="41" fill="hold">
                                <p:stCondLst>
                                  <p:cond delay="3450"/>
                                </p:stCondLst>
                                <p:childTnLst>
                                  <p:par>
                                    <p:cTn id="42" presetID="42" presetClass="entr" presetSubtype="0" fill="hold" grpId="0" nodeType="afterEffect">
                                      <p:stCondLst>
                                        <p:cond delay="0"/>
                                      </p:stCondLst>
                                      <p:iterate type="lt">
                                        <p:tmPct val="10000"/>
                                      </p:iterate>
                                      <p:childTnLst>
                                        <p:set>
                                          <p:cBhvr>
                                            <p:cTn id="43" dur="1" fill="hold">
                                              <p:stCondLst>
                                                <p:cond delay="0"/>
                                              </p:stCondLst>
                                            </p:cTn>
                                            <p:tgtEl>
                                              <p:spTgt spid="70"/>
                                            </p:tgtEl>
                                            <p:attrNameLst>
                                              <p:attrName>style.visibility</p:attrName>
                                            </p:attrNameLst>
                                          </p:cBhvr>
                                          <p:to>
                                            <p:strVal val="visible"/>
                                          </p:to>
                                        </p:set>
                                        <p:animEffect transition="in" filter="fade">
                                          <p:cBhvr>
                                            <p:cTn id="44" dur="500"/>
                                            <p:tgtEl>
                                              <p:spTgt spid="70"/>
                                            </p:tgtEl>
                                          </p:cBhvr>
                                        </p:animEffect>
                                        <p:anim calcmode="lin" valueType="num">
                                          <p:cBhvr>
                                            <p:cTn id="45" dur="500" fill="hold"/>
                                            <p:tgtEl>
                                              <p:spTgt spid="70"/>
                                            </p:tgtEl>
                                            <p:attrNameLst>
                                              <p:attrName>ppt_x</p:attrName>
                                            </p:attrNameLst>
                                          </p:cBhvr>
                                          <p:tavLst>
                                            <p:tav tm="0">
                                              <p:val>
                                                <p:strVal val="#ppt_x"/>
                                              </p:val>
                                            </p:tav>
                                            <p:tav tm="100000">
                                              <p:val>
                                                <p:strVal val="#ppt_x"/>
                                              </p:val>
                                            </p:tav>
                                          </p:tavLst>
                                        </p:anim>
                                        <p:anim calcmode="lin" valueType="num">
                                          <p:cBhvr>
                                            <p:cTn id="46" dur="500" fill="hold"/>
                                            <p:tgtEl>
                                              <p:spTgt spid="70"/>
                                            </p:tgtEl>
                                            <p:attrNameLst>
                                              <p:attrName>ppt_y</p:attrName>
                                            </p:attrNameLst>
                                          </p:cBhvr>
                                          <p:tavLst>
                                            <p:tav tm="0">
                                              <p:val>
                                                <p:strVal val="#ppt_y+.1"/>
                                              </p:val>
                                            </p:tav>
                                            <p:tav tm="100000">
                                              <p:val>
                                                <p:strVal val="#ppt_y"/>
                                              </p:val>
                                            </p:tav>
                                          </p:tavLst>
                                        </p:anim>
                                      </p:childTnLst>
                                    </p:cTn>
                                  </p:par>
                                </p:childTnLst>
                              </p:cTn>
                            </p:par>
                            <p:par>
                              <p:cTn id="47" fill="hold">
                                <p:stCondLst>
                                  <p:cond delay="4199"/>
                                </p:stCondLst>
                                <p:childTnLst>
                                  <p:par>
                                    <p:cTn id="48" presetID="42" presetClass="entr" presetSubtype="0" fill="hold" grpId="0" nodeType="afterEffect">
                                      <p:stCondLst>
                                        <p:cond delay="0"/>
                                      </p:stCondLst>
                                      <p:childTnLst>
                                        <p:set>
                                          <p:cBhvr>
                                            <p:cTn id="49" dur="1" fill="hold">
                                              <p:stCondLst>
                                                <p:cond delay="0"/>
                                              </p:stCondLst>
                                            </p:cTn>
                                            <p:tgtEl>
                                              <p:spTgt spid="71"/>
                                            </p:tgtEl>
                                            <p:attrNameLst>
                                              <p:attrName>style.visibility</p:attrName>
                                            </p:attrNameLst>
                                          </p:cBhvr>
                                          <p:to>
                                            <p:strVal val="visible"/>
                                          </p:to>
                                        </p:set>
                                        <p:animEffect transition="in" filter="fade">
                                          <p:cBhvr>
                                            <p:cTn id="50" dur="500"/>
                                            <p:tgtEl>
                                              <p:spTgt spid="71"/>
                                            </p:tgtEl>
                                          </p:cBhvr>
                                        </p:animEffect>
                                        <p:anim calcmode="lin" valueType="num">
                                          <p:cBhvr>
                                            <p:cTn id="51" dur="500" fill="hold"/>
                                            <p:tgtEl>
                                              <p:spTgt spid="71"/>
                                            </p:tgtEl>
                                            <p:attrNameLst>
                                              <p:attrName>ppt_x</p:attrName>
                                            </p:attrNameLst>
                                          </p:cBhvr>
                                          <p:tavLst>
                                            <p:tav tm="0">
                                              <p:val>
                                                <p:strVal val="#ppt_x"/>
                                              </p:val>
                                            </p:tav>
                                            <p:tav tm="100000">
                                              <p:val>
                                                <p:strVal val="#ppt_x"/>
                                              </p:val>
                                            </p:tav>
                                          </p:tavLst>
                                        </p:anim>
                                        <p:anim calcmode="lin" valueType="num">
                                          <p:cBhvr>
                                            <p:cTn id="52" dur="500" fill="hold"/>
                                            <p:tgtEl>
                                              <p:spTgt spid="71"/>
                                            </p:tgtEl>
                                            <p:attrNameLst>
                                              <p:attrName>ppt_y</p:attrName>
                                            </p:attrNameLst>
                                          </p:cBhvr>
                                          <p:tavLst>
                                            <p:tav tm="0">
                                              <p:val>
                                                <p:strVal val="#ppt_y+.1"/>
                                              </p:val>
                                            </p:tav>
                                            <p:tav tm="100000">
                                              <p:val>
                                                <p:strVal val="#ppt_y"/>
                                              </p:val>
                                            </p:tav>
                                          </p:tavLst>
                                        </p:anim>
                                      </p:childTnLst>
                                    </p:cTn>
                                  </p:par>
                                </p:childTnLst>
                              </p:cTn>
                            </p:par>
                            <p:par>
                              <p:cTn id="53" fill="hold">
                                <p:stCondLst>
                                  <p:cond delay="4699"/>
                                </p:stCondLst>
                                <p:childTnLst>
                                  <p:par>
                                    <p:cTn id="54" presetID="31" presetClass="entr" presetSubtype="0" fill="hold"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 calcmode="lin" valueType="num">
                                          <p:cBhvr>
                                            <p:cTn id="58" dur="500" fill="hold"/>
                                            <p:tgtEl>
                                              <p:spTgt spid="66"/>
                                            </p:tgtEl>
                                            <p:attrNameLst>
                                              <p:attrName>style.rotation</p:attrName>
                                            </p:attrNameLst>
                                          </p:cBhvr>
                                          <p:tavLst>
                                            <p:tav tm="0">
                                              <p:val>
                                                <p:fltVal val="90"/>
                                              </p:val>
                                            </p:tav>
                                            <p:tav tm="100000">
                                              <p:val>
                                                <p:fltVal val="0"/>
                                              </p:val>
                                            </p:tav>
                                          </p:tavLst>
                                        </p:anim>
                                        <p:animEffect transition="in" filter="fade">
                                          <p:cBhvr>
                                            <p:cTn id="59" dur="500"/>
                                            <p:tgtEl>
                                              <p:spTgt spid="66"/>
                                            </p:tgtEl>
                                          </p:cBhvr>
                                        </p:animEffect>
                                      </p:childTnLst>
                                    </p:cTn>
                                  </p:par>
                                </p:childTnLst>
                              </p:cTn>
                            </p:par>
                            <p:par>
                              <p:cTn id="60" fill="hold">
                                <p:stCondLst>
                                  <p:cond delay="5199"/>
                                </p:stCondLst>
                                <p:childTnLst>
                                  <p:par>
                                    <p:cTn id="61" presetID="42" presetClass="entr" presetSubtype="0" fill="hold" grpId="0" nodeType="afterEffect">
                                      <p:stCondLst>
                                        <p:cond delay="0"/>
                                      </p:stCondLst>
                                      <p:iterate type="lt">
                                        <p:tmPct val="10000"/>
                                      </p:iterate>
                                      <p:childTnLst>
                                        <p:set>
                                          <p:cBhvr>
                                            <p:cTn id="62" dur="1" fill="hold">
                                              <p:stCondLst>
                                                <p:cond delay="0"/>
                                              </p:stCondLst>
                                            </p:cTn>
                                            <p:tgtEl>
                                              <p:spTgt spid="72"/>
                                            </p:tgtEl>
                                            <p:attrNameLst>
                                              <p:attrName>style.visibility</p:attrName>
                                            </p:attrNameLst>
                                          </p:cBhvr>
                                          <p:to>
                                            <p:strVal val="visible"/>
                                          </p:to>
                                        </p:set>
                                        <p:animEffect transition="in" filter="fade">
                                          <p:cBhvr>
                                            <p:cTn id="63" dur="500"/>
                                            <p:tgtEl>
                                              <p:spTgt spid="72"/>
                                            </p:tgtEl>
                                          </p:cBhvr>
                                        </p:animEffect>
                                        <p:anim calcmode="lin" valueType="num">
                                          <p:cBhvr>
                                            <p:cTn id="64" dur="500" fill="hold"/>
                                            <p:tgtEl>
                                              <p:spTgt spid="72"/>
                                            </p:tgtEl>
                                            <p:attrNameLst>
                                              <p:attrName>ppt_x</p:attrName>
                                            </p:attrNameLst>
                                          </p:cBhvr>
                                          <p:tavLst>
                                            <p:tav tm="0">
                                              <p:val>
                                                <p:strVal val="#ppt_x"/>
                                              </p:val>
                                            </p:tav>
                                            <p:tav tm="100000">
                                              <p:val>
                                                <p:strVal val="#ppt_x"/>
                                              </p:val>
                                            </p:tav>
                                          </p:tavLst>
                                        </p:anim>
                                        <p:anim calcmode="lin" valueType="num">
                                          <p:cBhvr>
                                            <p:cTn id="65" dur="500" fill="hold"/>
                                            <p:tgtEl>
                                              <p:spTgt spid="72"/>
                                            </p:tgtEl>
                                            <p:attrNameLst>
                                              <p:attrName>ppt_y</p:attrName>
                                            </p:attrNameLst>
                                          </p:cBhvr>
                                          <p:tavLst>
                                            <p:tav tm="0">
                                              <p:val>
                                                <p:strVal val="#ppt_y+.1"/>
                                              </p:val>
                                            </p:tav>
                                            <p:tav tm="100000">
                                              <p:val>
                                                <p:strVal val="#ppt_y"/>
                                              </p:val>
                                            </p:tav>
                                          </p:tavLst>
                                        </p:anim>
                                      </p:childTnLst>
                                    </p:cTn>
                                  </p:par>
                                </p:childTnLst>
                              </p:cTn>
                            </p:par>
                            <p:par>
                              <p:cTn id="66" fill="hold">
                                <p:stCondLst>
                                  <p:cond delay="5949"/>
                                </p:stCondLst>
                                <p:childTnLst>
                                  <p:par>
                                    <p:cTn id="67" presetID="42" presetClass="entr" presetSubtype="0" fill="hold" grpId="0" nodeType="afterEffect">
                                      <p:stCondLst>
                                        <p:cond delay="0"/>
                                      </p:stCondLst>
                                      <p:childTnLst>
                                        <p:set>
                                          <p:cBhvr>
                                            <p:cTn id="68" dur="1" fill="hold">
                                              <p:stCondLst>
                                                <p:cond delay="0"/>
                                              </p:stCondLst>
                                            </p:cTn>
                                            <p:tgtEl>
                                              <p:spTgt spid="73"/>
                                            </p:tgtEl>
                                            <p:attrNameLst>
                                              <p:attrName>style.visibility</p:attrName>
                                            </p:attrNameLst>
                                          </p:cBhvr>
                                          <p:to>
                                            <p:strVal val="visible"/>
                                          </p:to>
                                        </p:set>
                                        <p:animEffect transition="in" filter="fade">
                                          <p:cBhvr>
                                            <p:cTn id="69" dur="500"/>
                                            <p:tgtEl>
                                              <p:spTgt spid="73"/>
                                            </p:tgtEl>
                                          </p:cBhvr>
                                        </p:animEffect>
                                        <p:anim calcmode="lin" valueType="num">
                                          <p:cBhvr>
                                            <p:cTn id="70" dur="500" fill="hold"/>
                                            <p:tgtEl>
                                              <p:spTgt spid="73"/>
                                            </p:tgtEl>
                                            <p:attrNameLst>
                                              <p:attrName>ppt_x</p:attrName>
                                            </p:attrNameLst>
                                          </p:cBhvr>
                                          <p:tavLst>
                                            <p:tav tm="0">
                                              <p:val>
                                                <p:strVal val="#ppt_x"/>
                                              </p:val>
                                            </p:tav>
                                            <p:tav tm="100000">
                                              <p:val>
                                                <p:strVal val="#ppt_x"/>
                                              </p:val>
                                            </p:tav>
                                          </p:tavLst>
                                        </p:anim>
                                        <p:anim calcmode="lin" valueType="num">
                                          <p:cBhvr>
                                            <p:cTn id="71" dur="500" fill="hold"/>
                                            <p:tgtEl>
                                              <p:spTgt spid="73"/>
                                            </p:tgtEl>
                                            <p:attrNameLst>
                                              <p:attrName>ppt_y</p:attrName>
                                            </p:attrNameLst>
                                          </p:cBhvr>
                                          <p:tavLst>
                                            <p:tav tm="0">
                                              <p:val>
                                                <p:strVal val="#ppt_y+.1"/>
                                              </p:val>
                                            </p:tav>
                                            <p:tav tm="100000">
                                              <p:val>
                                                <p:strVal val="#ppt_y"/>
                                              </p:val>
                                            </p:tav>
                                          </p:tavLst>
                                        </p:anim>
                                      </p:childTnLst>
                                    </p:cTn>
                                  </p:par>
                                </p:childTnLst>
                              </p:cTn>
                            </p:par>
                            <p:par>
                              <p:cTn id="72" fill="hold">
                                <p:stCondLst>
                                  <p:cond delay="6449"/>
                                </p:stCondLst>
                                <p:childTnLst>
                                  <p:par>
                                    <p:cTn id="73" presetID="31" presetClass="entr" presetSubtype="0" fill="hold" nodeType="afterEffect">
                                      <p:stCondLst>
                                        <p:cond delay="0"/>
                                      </p:stCondLst>
                                      <p:childTnLst>
                                        <p:set>
                                          <p:cBhvr>
                                            <p:cTn id="74" dur="1" fill="hold">
                                              <p:stCondLst>
                                                <p:cond delay="0"/>
                                              </p:stCondLst>
                                            </p:cTn>
                                            <p:tgtEl>
                                              <p:spTgt spid="67"/>
                                            </p:tgtEl>
                                            <p:attrNameLst>
                                              <p:attrName>style.visibility</p:attrName>
                                            </p:attrNameLst>
                                          </p:cBhvr>
                                          <p:to>
                                            <p:strVal val="visible"/>
                                          </p:to>
                                        </p:set>
                                        <p:anim calcmode="lin" valueType="num">
                                          <p:cBhvr>
                                            <p:cTn id="75" dur="500" fill="hold"/>
                                            <p:tgtEl>
                                              <p:spTgt spid="67"/>
                                            </p:tgtEl>
                                            <p:attrNameLst>
                                              <p:attrName>ppt_w</p:attrName>
                                            </p:attrNameLst>
                                          </p:cBhvr>
                                          <p:tavLst>
                                            <p:tav tm="0">
                                              <p:val>
                                                <p:fltVal val="0"/>
                                              </p:val>
                                            </p:tav>
                                            <p:tav tm="100000">
                                              <p:val>
                                                <p:strVal val="#ppt_w"/>
                                              </p:val>
                                            </p:tav>
                                          </p:tavLst>
                                        </p:anim>
                                        <p:anim calcmode="lin" valueType="num">
                                          <p:cBhvr>
                                            <p:cTn id="76" dur="500" fill="hold"/>
                                            <p:tgtEl>
                                              <p:spTgt spid="67"/>
                                            </p:tgtEl>
                                            <p:attrNameLst>
                                              <p:attrName>ppt_h</p:attrName>
                                            </p:attrNameLst>
                                          </p:cBhvr>
                                          <p:tavLst>
                                            <p:tav tm="0">
                                              <p:val>
                                                <p:fltVal val="0"/>
                                              </p:val>
                                            </p:tav>
                                            <p:tav tm="100000">
                                              <p:val>
                                                <p:strVal val="#ppt_h"/>
                                              </p:val>
                                            </p:tav>
                                          </p:tavLst>
                                        </p:anim>
                                        <p:anim calcmode="lin" valueType="num">
                                          <p:cBhvr>
                                            <p:cTn id="77" dur="500" fill="hold"/>
                                            <p:tgtEl>
                                              <p:spTgt spid="67"/>
                                            </p:tgtEl>
                                            <p:attrNameLst>
                                              <p:attrName>style.rotation</p:attrName>
                                            </p:attrNameLst>
                                          </p:cBhvr>
                                          <p:tavLst>
                                            <p:tav tm="0">
                                              <p:val>
                                                <p:fltVal val="90"/>
                                              </p:val>
                                            </p:tav>
                                            <p:tav tm="100000">
                                              <p:val>
                                                <p:fltVal val="0"/>
                                              </p:val>
                                            </p:tav>
                                          </p:tavLst>
                                        </p:anim>
                                        <p:animEffect transition="in" filter="fade">
                                          <p:cBhvr>
                                            <p:cTn id="78" dur="500"/>
                                            <p:tgtEl>
                                              <p:spTgt spid="67"/>
                                            </p:tgtEl>
                                          </p:cBhvr>
                                        </p:animEffect>
                                      </p:childTnLst>
                                    </p:cTn>
                                  </p:par>
                                </p:childTnLst>
                              </p:cTn>
                            </p:par>
                            <p:par>
                              <p:cTn id="79" fill="hold">
                                <p:stCondLst>
                                  <p:cond delay="6949"/>
                                </p:stCondLst>
                                <p:childTnLst>
                                  <p:par>
                                    <p:cTn id="80" presetID="42" presetClass="entr" presetSubtype="0" fill="hold" grpId="0" nodeType="afterEffect">
                                      <p:stCondLst>
                                        <p:cond delay="0"/>
                                      </p:stCondLst>
                                      <p:iterate type="lt">
                                        <p:tmPct val="10000"/>
                                      </p:iterate>
                                      <p:childTnLst>
                                        <p:set>
                                          <p:cBhvr>
                                            <p:cTn id="81" dur="1" fill="hold">
                                              <p:stCondLst>
                                                <p:cond delay="0"/>
                                              </p:stCondLst>
                                            </p:cTn>
                                            <p:tgtEl>
                                              <p:spTgt spid="74"/>
                                            </p:tgtEl>
                                            <p:attrNameLst>
                                              <p:attrName>style.visibility</p:attrName>
                                            </p:attrNameLst>
                                          </p:cBhvr>
                                          <p:to>
                                            <p:strVal val="visible"/>
                                          </p:to>
                                        </p:set>
                                        <p:animEffect transition="in" filter="fade">
                                          <p:cBhvr>
                                            <p:cTn id="82" dur="500"/>
                                            <p:tgtEl>
                                              <p:spTgt spid="74"/>
                                            </p:tgtEl>
                                          </p:cBhvr>
                                        </p:animEffect>
                                        <p:anim calcmode="lin" valueType="num">
                                          <p:cBhvr>
                                            <p:cTn id="83" dur="500" fill="hold"/>
                                            <p:tgtEl>
                                              <p:spTgt spid="74"/>
                                            </p:tgtEl>
                                            <p:attrNameLst>
                                              <p:attrName>ppt_x</p:attrName>
                                            </p:attrNameLst>
                                          </p:cBhvr>
                                          <p:tavLst>
                                            <p:tav tm="0">
                                              <p:val>
                                                <p:strVal val="#ppt_x"/>
                                              </p:val>
                                            </p:tav>
                                            <p:tav tm="100000">
                                              <p:val>
                                                <p:strVal val="#ppt_x"/>
                                              </p:val>
                                            </p:tav>
                                          </p:tavLst>
                                        </p:anim>
                                        <p:anim calcmode="lin" valueType="num">
                                          <p:cBhvr>
                                            <p:cTn id="84" dur="500" fill="hold"/>
                                            <p:tgtEl>
                                              <p:spTgt spid="74"/>
                                            </p:tgtEl>
                                            <p:attrNameLst>
                                              <p:attrName>ppt_y</p:attrName>
                                            </p:attrNameLst>
                                          </p:cBhvr>
                                          <p:tavLst>
                                            <p:tav tm="0">
                                              <p:val>
                                                <p:strVal val="#ppt_y+.1"/>
                                              </p:val>
                                            </p:tav>
                                            <p:tav tm="100000">
                                              <p:val>
                                                <p:strVal val="#ppt_y"/>
                                              </p:val>
                                            </p:tav>
                                          </p:tavLst>
                                        </p:anim>
                                      </p:childTnLst>
                                    </p:cTn>
                                  </p:par>
                                </p:childTnLst>
                              </p:cTn>
                            </p:par>
                            <p:par>
                              <p:cTn id="85" fill="hold">
                                <p:stCondLst>
                                  <p:cond delay="7699"/>
                                </p:stCondLst>
                                <p:childTnLst>
                                  <p:par>
                                    <p:cTn id="86" presetID="42" presetClass="entr" presetSubtype="0" fill="hold" grpId="0" nodeType="afterEffect">
                                      <p:stCondLst>
                                        <p:cond delay="0"/>
                                      </p:stCondLst>
                                      <p:childTnLst>
                                        <p:set>
                                          <p:cBhvr>
                                            <p:cTn id="87" dur="1" fill="hold">
                                              <p:stCondLst>
                                                <p:cond delay="0"/>
                                              </p:stCondLst>
                                            </p:cTn>
                                            <p:tgtEl>
                                              <p:spTgt spid="75"/>
                                            </p:tgtEl>
                                            <p:attrNameLst>
                                              <p:attrName>style.visibility</p:attrName>
                                            </p:attrNameLst>
                                          </p:cBhvr>
                                          <p:to>
                                            <p:strVal val="visible"/>
                                          </p:to>
                                        </p:set>
                                        <p:animEffect transition="in" filter="fade">
                                          <p:cBhvr>
                                            <p:cTn id="88" dur="500"/>
                                            <p:tgtEl>
                                              <p:spTgt spid="75"/>
                                            </p:tgtEl>
                                          </p:cBhvr>
                                        </p:animEffect>
                                        <p:anim calcmode="lin" valueType="num">
                                          <p:cBhvr>
                                            <p:cTn id="89" dur="500" fill="hold"/>
                                            <p:tgtEl>
                                              <p:spTgt spid="75"/>
                                            </p:tgtEl>
                                            <p:attrNameLst>
                                              <p:attrName>ppt_x</p:attrName>
                                            </p:attrNameLst>
                                          </p:cBhvr>
                                          <p:tavLst>
                                            <p:tav tm="0">
                                              <p:val>
                                                <p:strVal val="#ppt_x"/>
                                              </p:val>
                                            </p:tav>
                                            <p:tav tm="100000">
                                              <p:val>
                                                <p:strVal val="#ppt_x"/>
                                              </p:val>
                                            </p:tav>
                                          </p:tavLst>
                                        </p:anim>
                                        <p:anim calcmode="lin" valueType="num">
                                          <p:cBhvr>
                                            <p:cTn id="90" dur="5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68" grpId="0"/>
          <p:bldP spid="69" grpId="0"/>
          <p:bldP spid="70" grpId="0"/>
          <p:bldP spid="71" grpId="0"/>
          <p:bldP spid="72" grpId="0"/>
          <p:bldP spid="73" grpId="0"/>
          <p:bldP spid="74" grpId="0"/>
          <p:bldP spid="75"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1" y="0"/>
            <a:ext cx="781050" cy="812406"/>
            <a:chOff x="0" y="-1"/>
            <a:chExt cx="1739901" cy="1809751"/>
          </a:xfrm>
        </p:grpSpPr>
        <p:sp>
          <p:nvSpPr>
            <p:cNvPr id="3" name="Freeform 51"/>
            <p:cNvSpPr>
              <a:spLocks noChangeArrowheads="1"/>
            </p:cNvSpPr>
            <p:nvPr/>
          </p:nvSpPr>
          <p:spPr bwMode="auto">
            <a:xfrm rot="5400000" flipH="1">
              <a:off x="886683" y="990465"/>
              <a:ext cx="479016" cy="785040"/>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 name="Freeform 52"/>
            <p:cNvSpPr>
              <a:spLocks noChangeArrowheads="1"/>
            </p:cNvSpPr>
            <p:nvPr/>
          </p:nvSpPr>
          <p:spPr bwMode="auto">
            <a:xfrm rot="5400000" flipH="1">
              <a:off x="202551" y="940926"/>
              <a:ext cx="406529" cy="811631"/>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 name="Freeform 53"/>
            <p:cNvSpPr>
              <a:spLocks noChangeArrowheads="1"/>
            </p:cNvSpPr>
            <p:nvPr/>
          </p:nvSpPr>
          <p:spPr bwMode="auto">
            <a:xfrm rot="5400000" flipH="1">
              <a:off x="132160" y="1141793"/>
              <a:ext cx="469351" cy="733671"/>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6" name="Freeform 54"/>
            <p:cNvSpPr>
              <a:spLocks noChangeArrowheads="1"/>
            </p:cNvSpPr>
            <p:nvPr/>
          </p:nvSpPr>
          <p:spPr bwMode="auto">
            <a:xfrm rot="5400000" flipH="1">
              <a:off x="-48538" y="1322491"/>
              <a:ext cx="469351" cy="372274"/>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7" name="Freeform 58"/>
            <p:cNvSpPr>
              <a:spLocks noChangeArrowheads="1"/>
            </p:cNvSpPr>
            <p:nvPr/>
          </p:nvSpPr>
          <p:spPr bwMode="auto">
            <a:xfrm rot="5400000" flipH="1">
              <a:off x="41788" y="860671"/>
              <a:ext cx="371494" cy="455069"/>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8" name="Freeform 59"/>
            <p:cNvSpPr>
              <a:spLocks noChangeArrowheads="1"/>
            </p:cNvSpPr>
            <p:nvPr/>
          </p:nvSpPr>
          <p:spPr bwMode="auto">
            <a:xfrm rot="5400000" flipH="1">
              <a:off x="876130" y="979912"/>
              <a:ext cx="578081" cy="70708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9" name="Freeform 60"/>
            <p:cNvSpPr>
              <a:spLocks noChangeArrowheads="1"/>
            </p:cNvSpPr>
            <p:nvPr/>
          </p:nvSpPr>
          <p:spPr bwMode="auto">
            <a:xfrm rot="5400000" flipH="1">
              <a:off x="570287" y="548640"/>
              <a:ext cx="380555" cy="61098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0" name="Freeform 61"/>
            <p:cNvSpPr>
              <a:spLocks noChangeArrowheads="1"/>
            </p:cNvSpPr>
            <p:nvPr/>
          </p:nvSpPr>
          <p:spPr bwMode="auto">
            <a:xfrm rot="5400000" flipH="1">
              <a:off x="1050134" y="500292"/>
              <a:ext cx="379951" cy="708288"/>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1" name="Freeform 62"/>
            <p:cNvSpPr>
              <a:spLocks noChangeArrowheads="1"/>
            </p:cNvSpPr>
            <p:nvPr/>
          </p:nvSpPr>
          <p:spPr bwMode="auto">
            <a:xfrm rot="5400000" flipH="1">
              <a:off x="826575" y="78603"/>
              <a:ext cx="579893" cy="955464"/>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2" name="Freeform 63"/>
            <p:cNvSpPr>
              <a:spLocks noChangeArrowheads="1"/>
            </p:cNvSpPr>
            <p:nvPr/>
          </p:nvSpPr>
          <p:spPr bwMode="auto">
            <a:xfrm rot="5400000" flipH="1">
              <a:off x="693985" y="-55196"/>
              <a:ext cx="846282" cy="956673"/>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3" name="Freeform 64"/>
            <p:cNvSpPr>
              <a:spLocks noChangeArrowheads="1"/>
            </p:cNvSpPr>
            <p:nvPr/>
          </p:nvSpPr>
          <p:spPr bwMode="auto">
            <a:xfrm rot="5400000" flipH="1">
              <a:off x="900971" y="146354"/>
              <a:ext cx="840845" cy="548138"/>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4" name="Freeform 65"/>
            <p:cNvSpPr>
              <a:spLocks noChangeArrowheads="1"/>
            </p:cNvSpPr>
            <p:nvPr/>
          </p:nvSpPr>
          <p:spPr bwMode="auto">
            <a:xfrm rot="5400000" flipH="1">
              <a:off x="279874" y="-279873"/>
              <a:ext cx="266389" cy="826135"/>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5" name="Freeform 66"/>
            <p:cNvSpPr>
              <a:spLocks noChangeArrowheads="1"/>
            </p:cNvSpPr>
            <p:nvPr/>
          </p:nvSpPr>
          <p:spPr bwMode="auto">
            <a:xfrm rot="5400000" flipH="1">
              <a:off x="110752" y="-110752"/>
              <a:ext cx="663857" cy="885360"/>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6" name="Freeform 67"/>
            <p:cNvSpPr>
              <a:spLocks noChangeArrowheads="1"/>
            </p:cNvSpPr>
            <p:nvPr/>
          </p:nvSpPr>
          <p:spPr bwMode="auto">
            <a:xfrm rot="5400000" flipH="1">
              <a:off x="108638" y="256212"/>
              <a:ext cx="668085" cy="885360"/>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7" name="Freeform 68"/>
            <p:cNvSpPr>
              <a:spLocks noChangeArrowheads="1"/>
            </p:cNvSpPr>
            <p:nvPr/>
          </p:nvSpPr>
          <p:spPr bwMode="auto">
            <a:xfrm rot="5400000" flipH="1">
              <a:off x="2826" y="580692"/>
              <a:ext cx="449417" cy="455069"/>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8" name="Freeform 69"/>
            <p:cNvSpPr>
              <a:spLocks noChangeArrowheads="1"/>
            </p:cNvSpPr>
            <p:nvPr/>
          </p:nvSpPr>
          <p:spPr bwMode="auto">
            <a:xfrm rot="5400000" flipH="1">
              <a:off x="285307" y="747628"/>
              <a:ext cx="241018" cy="811631"/>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9" name="Freeform 70"/>
            <p:cNvSpPr>
              <a:spLocks noChangeArrowheads="1"/>
            </p:cNvSpPr>
            <p:nvPr/>
          </p:nvSpPr>
          <p:spPr bwMode="auto">
            <a:xfrm rot="5400000" flipH="1">
              <a:off x="704991" y="782409"/>
              <a:ext cx="110542" cy="611594"/>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0" name="Freeform 75"/>
            <p:cNvSpPr>
              <a:spLocks noChangeArrowheads="1"/>
            </p:cNvSpPr>
            <p:nvPr/>
          </p:nvSpPr>
          <p:spPr bwMode="auto">
            <a:xfrm rot="5400000" flipH="1">
              <a:off x="979151" y="1007362"/>
              <a:ext cx="497138" cy="856352"/>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1" name="Freeform 76"/>
            <p:cNvSpPr>
              <a:spLocks noChangeArrowheads="1"/>
            </p:cNvSpPr>
            <p:nvPr/>
          </p:nvSpPr>
          <p:spPr bwMode="auto">
            <a:xfrm rot="5400000" flipH="1">
              <a:off x="231563" y="955406"/>
              <a:ext cx="421631" cy="884756"/>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2" name="Freeform 77"/>
            <p:cNvSpPr>
              <a:spLocks noChangeArrowheads="1"/>
            </p:cNvSpPr>
            <p:nvPr/>
          </p:nvSpPr>
          <p:spPr bwMode="auto">
            <a:xfrm rot="5400000" flipH="1">
              <a:off x="156338" y="1166544"/>
              <a:ext cx="486869" cy="799544"/>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3" name="Freeform 78"/>
            <p:cNvSpPr>
              <a:spLocks noChangeArrowheads="1"/>
            </p:cNvSpPr>
            <p:nvPr/>
          </p:nvSpPr>
          <p:spPr bwMode="auto">
            <a:xfrm rot="5400000" flipH="1">
              <a:off x="-40375" y="1363257"/>
              <a:ext cx="486869" cy="406118"/>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4" name="Freeform 82"/>
            <p:cNvSpPr>
              <a:spLocks noChangeArrowheads="1"/>
            </p:cNvSpPr>
            <p:nvPr/>
          </p:nvSpPr>
          <p:spPr bwMode="auto">
            <a:xfrm rot="5400000" flipH="1">
              <a:off x="54784" y="882106"/>
              <a:ext cx="385992" cy="495560"/>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5" name="Freeform 83"/>
            <p:cNvSpPr>
              <a:spLocks noChangeArrowheads="1"/>
            </p:cNvSpPr>
            <p:nvPr/>
          </p:nvSpPr>
          <p:spPr bwMode="auto">
            <a:xfrm rot="5400000" flipH="1">
              <a:off x="970111" y="998321"/>
              <a:ext cx="600431" cy="771140"/>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6" name="Freeform 84"/>
            <p:cNvSpPr>
              <a:spLocks noChangeArrowheads="1"/>
            </p:cNvSpPr>
            <p:nvPr/>
          </p:nvSpPr>
          <p:spPr bwMode="auto">
            <a:xfrm rot="5400000" flipH="1">
              <a:off x="631933" y="552855"/>
              <a:ext cx="394448" cy="667193"/>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7" name="Freeform 85"/>
            <p:cNvSpPr>
              <a:spLocks noChangeArrowheads="1"/>
            </p:cNvSpPr>
            <p:nvPr/>
          </p:nvSpPr>
          <p:spPr bwMode="auto">
            <a:xfrm rot="5400000" flipH="1">
              <a:off x="1154689" y="500881"/>
              <a:ext cx="393844" cy="771744"/>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8" name="Freeform 86"/>
            <p:cNvSpPr>
              <a:spLocks noChangeArrowheads="1"/>
            </p:cNvSpPr>
            <p:nvPr/>
          </p:nvSpPr>
          <p:spPr bwMode="auto">
            <a:xfrm rot="5400000" flipH="1">
              <a:off x="916023" y="56836"/>
              <a:ext cx="602243" cy="1041885"/>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9" name="Freeform 87"/>
            <p:cNvSpPr>
              <a:spLocks noChangeArrowheads="1"/>
            </p:cNvSpPr>
            <p:nvPr/>
          </p:nvSpPr>
          <p:spPr bwMode="auto">
            <a:xfrm rot="5400000" flipH="1">
              <a:off x="779205" y="-83003"/>
              <a:ext cx="877693" cy="1043698"/>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0" name="Freeform 88"/>
            <p:cNvSpPr>
              <a:spLocks noChangeArrowheads="1"/>
            </p:cNvSpPr>
            <p:nvPr/>
          </p:nvSpPr>
          <p:spPr bwMode="auto">
            <a:xfrm rot="5400000" flipH="1">
              <a:off x="1004623" y="137583"/>
              <a:ext cx="872860" cy="597694"/>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1" name="Freeform 89"/>
            <p:cNvSpPr>
              <a:spLocks noChangeArrowheads="1"/>
            </p:cNvSpPr>
            <p:nvPr/>
          </p:nvSpPr>
          <p:spPr bwMode="auto">
            <a:xfrm rot="5400000" flipH="1">
              <a:off x="311906" y="-311906"/>
              <a:ext cx="276657" cy="900469"/>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2" name="Freeform 90"/>
            <p:cNvSpPr>
              <a:spLocks noChangeArrowheads="1"/>
            </p:cNvSpPr>
            <p:nvPr/>
          </p:nvSpPr>
          <p:spPr bwMode="auto">
            <a:xfrm rot="5400000" flipH="1">
              <a:off x="137954" y="-137953"/>
              <a:ext cx="689227" cy="965134"/>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3" name="Freeform 91"/>
            <p:cNvSpPr>
              <a:spLocks noChangeArrowheads="1"/>
            </p:cNvSpPr>
            <p:nvPr/>
          </p:nvSpPr>
          <p:spPr bwMode="auto">
            <a:xfrm rot="5400000" flipH="1">
              <a:off x="136141" y="242602"/>
              <a:ext cx="692852" cy="965134"/>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4" name="Freeform 92"/>
            <p:cNvSpPr>
              <a:spLocks noChangeArrowheads="1"/>
            </p:cNvSpPr>
            <p:nvPr/>
          </p:nvSpPr>
          <p:spPr bwMode="auto">
            <a:xfrm rot="5400000" flipH="1">
              <a:off x="14917" y="590951"/>
              <a:ext cx="465727" cy="495560"/>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5" name="Freeform 93"/>
            <p:cNvSpPr>
              <a:spLocks noChangeArrowheads="1"/>
            </p:cNvSpPr>
            <p:nvPr/>
          </p:nvSpPr>
          <p:spPr bwMode="auto">
            <a:xfrm rot="5400000" flipH="1">
              <a:off x="317037" y="755162"/>
              <a:ext cx="250683" cy="884756"/>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6" name="Freeform 94"/>
            <p:cNvSpPr>
              <a:spLocks noChangeArrowheads="1"/>
            </p:cNvSpPr>
            <p:nvPr/>
          </p:nvSpPr>
          <p:spPr bwMode="auto">
            <a:xfrm rot="5400000" flipH="1">
              <a:off x="771469" y="795685"/>
              <a:ext cx="115375" cy="667193"/>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7" name="Oval 104"/>
            <p:cNvSpPr>
              <a:spLocks noChangeArrowheads="1"/>
            </p:cNvSpPr>
            <p:nvPr/>
          </p:nvSpPr>
          <p:spPr bwMode="auto">
            <a:xfrm rot="5400000" flipH="1">
              <a:off x="356567" y="173302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8" name="Oval 105"/>
            <p:cNvSpPr>
              <a:spLocks noChangeArrowheads="1"/>
            </p:cNvSpPr>
            <p:nvPr/>
          </p:nvSpPr>
          <p:spPr bwMode="auto">
            <a:xfrm rot="5400000" flipH="1">
              <a:off x="148069" y="171853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9" name="Oval 106"/>
            <p:cNvSpPr>
              <a:spLocks noChangeArrowheads="1"/>
            </p:cNvSpPr>
            <p:nvPr/>
          </p:nvSpPr>
          <p:spPr bwMode="auto">
            <a:xfrm rot="5400000" flipH="1">
              <a:off x="719776" y="153489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0" name="Oval 107"/>
            <p:cNvSpPr>
              <a:spLocks noChangeArrowheads="1"/>
            </p:cNvSpPr>
            <p:nvPr/>
          </p:nvSpPr>
          <p:spPr bwMode="auto">
            <a:xfrm rot="5400000" flipH="1">
              <a:off x="803780" y="1132597"/>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 name="Oval 108"/>
            <p:cNvSpPr>
              <a:spLocks noChangeArrowheads="1"/>
            </p:cNvSpPr>
            <p:nvPr/>
          </p:nvSpPr>
          <p:spPr bwMode="auto">
            <a:xfrm rot="5400000" flipH="1">
              <a:off x="1060021" y="1026283"/>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2" name="Oval 109"/>
            <p:cNvSpPr>
              <a:spLocks noChangeArrowheads="1"/>
            </p:cNvSpPr>
            <p:nvPr/>
          </p:nvSpPr>
          <p:spPr bwMode="auto">
            <a:xfrm rot="5400000" flipH="1">
              <a:off x="447823" y="102145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3" name="Oval 110"/>
            <p:cNvSpPr>
              <a:spLocks noChangeArrowheads="1"/>
            </p:cNvSpPr>
            <p:nvPr/>
          </p:nvSpPr>
          <p:spPr bwMode="auto">
            <a:xfrm rot="5400000" flipH="1">
              <a:off x="874186" y="649654"/>
              <a:ext cx="22350" cy="3021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4" name="Oval 111"/>
            <p:cNvSpPr>
              <a:spLocks noChangeArrowheads="1"/>
            </p:cNvSpPr>
            <p:nvPr/>
          </p:nvSpPr>
          <p:spPr bwMode="auto">
            <a:xfrm rot="5400000" flipH="1">
              <a:off x="640608" y="25248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46" name="矩形 45"/>
          <p:cNvSpPr/>
          <p:nvPr/>
        </p:nvSpPr>
        <p:spPr>
          <a:xfrm>
            <a:off x="870127" y="256375"/>
            <a:ext cx="3775393" cy="523220"/>
          </a:xfrm>
          <a:prstGeom prst="rect">
            <a:avLst/>
          </a:prstGeom>
        </p:spPr>
        <p:txBody>
          <a:bodyPr wrap="none">
            <a:spAutoFit/>
          </a:bodyPr>
          <a:lstStyle/>
          <a:p>
            <a:r>
              <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三、请在此处添加标题</a:t>
            </a:r>
          </a:p>
        </p:txBody>
      </p:sp>
      <p:sp>
        <p:nvSpPr>
          <p:cNvPr id="76" name="Rectangle 7"/>
          <p:cNvSpPr/>
          <p:nvPr/>
        </p:nvSpPr>
        <p:spPr>
          <a:xfrm>
            <a:off x="841375" y="4675188"/>
            <a:ext cx="2519363" cy="1439862"/>
          </a:xfrm>
          <a:prstGeom prst="rec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tLang="zh-CN">
              <a:solidFill>
                <a:srgbClr val="FFFFFF"/>
              </a:solidFill>
            </a:endParaRPr>
          </a:p>
        </p:txBody>
      </p:sp>
      <p:sp>
        <p:nvSpPr>
          <p:cNvPr id="77" name="Rectangle 8"/>
          <p:cNvSpPr/>
          <p:nvPr/>
        </p:nvSpPr>
        <p:spPr>
          <a:xfrm>
            <a:off x="3455988" y="4670425"/>
            <a:ext cx="2519362" cy="1444625"/>
          </a:xfrm>
          <a:prstGeom prst="rect">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tLang="zh-CN">
              <a:solidFill>
                <a:srgbClr val="FFFFFF"/>
              </a:solidFill>
            </a:endParaRPr>
          </a:p>
        </p:txBody>
      </p:sp>
      <p:sp>
        <p:nvSpPr>
          <p:cNvPr id="78" name="Rectangle 9"/>
          <p:cNvSpPr/>
          <p:nvPr/>
        </p:nvSpPr>
        <p:spPr>
          <a:xfrm>
            <a:off x="6083300" y="4675188"/>
            <a:ext cx="2520950" cy="1439862"/>
          </a:xfrm>
          <a:prstGeom prst="rect">
            <a:avLst/>
          </a:prstGeom>
          <a:blipFill>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tLang="zh-CN">
              <a:solidFill>
                <a:srgbClr val="FFFFFF"/>
              </a:solidFill>
            </a:endParaRPr>
          </a:p>
        </p:txBody>
      </p:sp>
      <p:sp>
        <p:nvSpPr>
          <p:cNvPr id="79" name="Rectangle 10"/>
          <p:cNvSpPr/>
          <p:nvPr/>
        </p:nvSpPr>
        <p:spPr>
          <a:xfrm>
            <a:off x="8712200" y="4675188"/>
            <a:ext cx="2519363" cy="1439862"/>
          </a:xfrm>
          <a:prstGeom prst="rect">
            <a:avLst/>
          </a:prstGeom>
          <a:blipFill>
            <a:blip r:embed="rId6"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tLang="zh-CN">
              <a:solidFill>
                <a:srgbClr val="FFFFFF"/>
              </a:solidFill>
            </a:endParaRPr>
          </a:p>
        </p:txBody>
      </p:sp>
      <p:sp>
        <p:nvSpPr>
          <p:cNvPr id="80" name="Rectangle 11"/>
          <p:cNvSpPr>
            <a:spLocks noChangeAspect="1"/>
          </p:cNvSpPr>
          <p:nvPr/>
        </p:nvSpPr>
        <p:spPr>
          <a:xfrm>
            <a:off x="841375" y="1427163"/>
            <a:ext cx="10390188" cy="3167062"/>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tLang="zh-CN">
              <a:solidFill>
                <a:srgbClr val="FFFFFF"/>
              </a:solidFill>
            </a:endParaRPr>
          </a:p>
        </p:txBody>
      </p:sp>
      <p:sp>
        <p:nvSpPr>
          <p:cNvPr id="81" name="Rectangle 12"/>
          <p:cNvSpPr>
            <a:spLocks noChangeAspect="1"/>
          </p:cNvSpPr>
          <p:nvPr/>
        </p:nvSpPr>
        <p:spPr>
          <a:xfrm>
            <a:off x="841375" y="3995738"/>
            <a:ext cx="10390188" cy="598487"/>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a:p>
        </p:txBody>
      </p:sp>
      <p:sp>
        <p:nvSpPr>
          <p:cNvPr id="82" name="TextBox 13"/>
          <p:cNvSpPr txBox="1"/>
          <p:nvPr/>
        </p:nvSpPr>
        <p:spPr>
          <a:xfrm>
            <a:off x="1048544" y="4053794"/>
            <a:ext cx="9975850" cy="513405"/>
          </a:xfrm>
          <a:prstGeom prst="rect">
            <a:avLst/>
          </a:prstGeom>
          <a:noFill/>
        </p:spPr>
        <p:txBody>
          <a:bodyPr rIns="144000" bIns="36000" spcCol="360000">
            <a:spAutoFit/>
          </a:bodyPr>
          <a:lstStyle/>
          <a:p>
            <a:pPr algn="ctr">
              <a:defRPr/>
            </a:pPr>
            <a:r>
              <a:rPr lang="zh-CN" altLang="en-US" sz="1400" dirty="0">
                <a:solidFill>
                  <a:schemeClr val="bg1"/>
                </a:solidFill>
                <a:latin typeface="微软雅黑" panose="020B0503020204020204" pitchFamily="34" charset="-122"/>
                <a:ea typeface="微软雅黑" panose="020B0503020204020204" pitchFamily="34" charset="-122"/>
              </a:rPr>
              <a:t>单击此处可编辑内容，根据您的需要自由拉伸文本框大小单击此处可编辑内容，根据您的需要自由拉伸文本框大小单击此处可编辑内容，根据您的需要自由拉伸文本框大小单击此处可编辑内容，根据您的需要自由拉伸文本框大小</a:t>
            </a:r>
          </a:p>
        </p:txBody>
      </p:sp>
    </p:spTree>
  </p:cSld>
  <p:clrMapOvr>
    <a:masterClrMapping/>
  </p:clrMapOvr>
  <p:transition spd="slow" advClick="0"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42" presetClass="entr" presetSubtype="0" fill="hold" grpId="0" nodeType="afterEffect">
                                  <p:stCondLst>
                                    <p:cond delay="0"/>
                                  </p:stCondLst>
                                  <p:childTnLst>
                                    <p:set>
                                      <p:cBhvr>
                                        <p:cTn id="18" dur="1" fill="hold">
                                          <p:stCondLst>
                                            <p:cond delay="0"/>
                                          </p:stCondLst>
                                        </p:cTn>
                                        <p:tgtEl>
                                          <p:spTgt spid="80"/>
                                        </p:tgtEl>
                                        <p:attrNameLst>
                                          <p:attrName>style.visibility</p:attrName>
                                        </p:attrNameLst>
                                      </p:cBhvr>
                                      <p:to>
                                        <p:strVal val="visible"/>
                                      </p:to>
                                    </p:set>
                                    <p:animEffect transition="in" filter="fade">
                                      <p:cBhvr>
                                        <p:cTn id="19" dur="500"/>
                                        <p:tgtEl>
                                          <p:spTgt spid="80"/>
                                        </p:tgtEl>
                                      </p:cBhvr>
                                    </p:animEffect>
                                    <p:anim calcmode="lin" valueType="num">
                                      <p:cBhvr>
                                        <p:cTn id="20" dur="500" fill="hold"/>
                                        <p:tgtEl>
                                          <p:spTgt spid="80"/>
                                        </p:tgtEl>
                                        <p:attrNameLst>
                                          <p:attrName>ppt_x</p:attrName>
                                        </p:attrNameLst>
                                      </p:cBhvr>
                                      <p:tavLst>
                                        <p:tav tm="0">
                                          <p:val>
                                            <p:strVal val="#ppt_x"/>
                                          </p:val>
                                        </p:tav>
                                        <p:tav tm="100000">
                                          <p:val>
                                            <p:strVal val="#ppt_x"/>
                                          </p:val>
                                        </p:tav>
                                      </p:tavLst>
                                    </p:anim>
                                    <p:anim calcmode="lin" valueType="num">
                                      <p:cBhvr>
                                        <p:cTn id="21" dur="500" fill="hold"/>
                                        <p:tgtEl>
                                          <p:spTgt spid="80"/>
                                        </p:tgtEl>
                                        <p:attrNameLst>
                                          <p:attrName>ppt_y</p:attrName>
                                        </p:attrNameLst>
                                      </p:cBhvr>
                                      <p:tavLst>
                                        <p:tav tm="0">
                                          <p:val>
                                            <p:strVal val="#ppt_y+.1"/>
                                          </p:val>
                                        </p:tav>
                                        <p:tav tm="100000">
                                          <p:val>
                                            <p:strVal val="#ppt_y"/>
                                          </p:val>
                                        </p:tav>
                                      </p:tavLst>
                                    </p:anim>
                                  </p:childTnLst>
                                </p:cTn>
                              </p:par>
                            </p:childTnLst>
                          </p:cTn>
                        </p:par>
                        <p:par>
                          <p:cTn id="22" fill="hold">
                            <p:stCondLst>
                              <p:cond delay="1950"/>
                            </p:stCondLst>
                            <p:childTnLst>
                              <p:par>
                                <p:cTn id="23" presetID="49" presetClass="entr" presetSubtype="0" decel="100000" fill="hold" grpId="0" nodeType="afterEffect">
                                  <p:stCondLst>
                                    <p:cond delay="0"/>
                                  </p:stCondLst>
                                  <p:childTnLst>
                                    <p:set>
                                      <p:cBhvr>
                                        <p:cTn id="24" dur="1" fill="hold">
                                          <p:stCondLst>
                                            <p:cond delay="0"/>
                                          </p:stCondLst>
                                        </p:cTn>
                                        <p:tgtEl>
                                          <p:spTgt spid="76"/>
                                        </p:tgtEl>
                                        <p:attrNameLst>
                                          <p:attrName>style.visibility</p:attrName>
                                        </p:attrNameLst>
                                      </p:cBhvr>
                                      <p:to>
                                        <p:strVal val="visible"/>
                                      </p:to>
                                    </p:set>
                                    <p:anim calcmode="lin" valueType="num">
                                      <p:cBhvr>
                                        <p:cTn id="25" dur="500" fill="hold"/>
                                        <p:tgtEl>
                                          <p:spTgt spid="76"/>
                                        </p:tgtEl>
                                        <p:attrNameLst>
                                          <p:attrName>ppt_w</p:attrName>
                                        </p:attrNameLst>
                                      </p:cBhvr>
                                      <p:tavLst>
                                        <p:tav tm="0">
                                          <p:val>
                                            <p:fltVal val="0"/>
                                          </p:val>
                                        </p:tav>
                                        <p:tav tm="100000">
                                          <p:val>
                                            <p:strVal val="#ppt_w"/>
                                          </p:val>
                                        </p:tav>
                                      </p:tavLst>
                                    </p:anim>
                                    <p:anim calcmode="lin" valueType="num">
                                      <p:cBhvr>
                                        <p:cTn id="26" dur="500" fill="hold"/>
                                        <p:tgtEl>
                                          <p:spTgt spid="76"/>
                                        </p:tgtEl>
                                        <p:attrNameLst>
                                          <p:attrName>ppt_h</p:attrName>
                                        </p:attrNameLst>
                                      </p:cBhvr>
                                      <p:tavLst>
                                        <p:tav tm="0">
                                          <p:val>
                                            <p:fltVal val="0"/>
                                          </p:val>
                                        </p:tav>
                                        <p:tav tm="100000">
                                          <p:val>
                                            <p:strVal val="#ppt_h"/>
                                          </p:val>
                                        </p:tav>
                                      </p:tavLst>
                                    </p:anim>
                                    <p:anim calcmode="lin" valueType="num">
                                      <p:cBhvr>
                                        <p:cTn id="27" dur="500" fill="hold"/>
                                        <p:tgtEl>
                                          <p:spTgt spid="76"/>
                                        </p:tgtEl>
                                        <p:attrNameLst>
                                          <p:attrName>style.rotation</p:attrName>
                                        </p:attrNameLst>
                                      </p:cBhvr>
                                      <p:tavLst>
                                        <p:tav tm="0">
                                          <p:val>
                                            <p:fltVal val="360"/>
                                          </p:val>
                                        </p:tav>
                                        <p:tav tm="100000">
                                          <p:val>
                                            <p:fltVal val="0"/>
                                          </p:val>
                                        </p:tav>
                                      </p:tavLst>
                                    </p:anim>
                                    <p:animEffect transition="in" filter="fade">
                                      <p:cBhvr>
                                        <p:cTn id="28" dur="500"/>
                                        <p:tgtEl>
                                          <p:spTgt spid="76"/>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p:cTn id="31" dur="500" fill="hold"/>
                                        <p:tgtEl>
                                          <p:spTgt spid="77"/>
                                        </p:tgtEl>
                                        <p:attrNameLst>
                                          <p:attrName>ppt_w</p:attrName>
                                        </p:attrNameLst>
                                      </p:cBhvr>
                                      <p:tavLst>
                                        <p:tav tm="0">
                                          <p:val>
                                            <p:fltVal val="0"/>
                                          </p:val>
                                        </p:tav>
                                        <p:tav tm="100000">
                                          <p:val>
                                            <p:strVal val="#ppt_w"/>
                                          </p:val>
                                        </p:tav>
                                      </p:tavLst>
                                    </p:anim>
                                    <p:anim calcmode="lin" valueType="num">
                                      <p:cBhvr>
                                        <p:cTn id="32" dur="500" fill="hold"/>
                                        <p:tgtEl>
                                          <p:spTgt spid="77"/>
                                        </p:tgtEl>
                                        <p:attrNameLst>
                                          <p:attrName>ppt_h</p:attrName>
                                        </p:attrNameLst>
                                      </p:cBhvr>
                                      <p:tavLst>
                                        <p:tav tm="0">
                                          <p:val>
                                            <p:fltVal val="0"/>
                                          </p:val>
                                        </p:tav>
                                        <p:tav tm="100000">
                                          <p:val>
                                            <p:strVal val="#ppt_h"/>
                                          </p:val>
                                        </p:tav>
                                      </p:tavLst>
                                    </p:anim>
                                    <p:anim calcmode="lin" valueType="num">
                                      <p:cBhvr>
                                        <p:cTn id="33" dur="500" fill="hold"/>
                                        <p:tgtEl>
                                          <p:spTgt spid="77"/>
                                        </p:tgtEl>
                                        <p:attrNameLst>
                                          <p:attrName>style.rotation</p:attrName>
                                        </p:attrNameLst>
                                      </p:cBhvr>
                                      <p:tavLst>
                                        <p:tav tm="0">
                                          <p:val>
                                            <p:fltVal val="360"/>
                                          </p:val>
                                        </p:tav>
                                        <p:tav tm="100000">
                                          <p:val>
                                            <p:fltVal val="0"/>
                                          </p:val>
                                        </p:tav>
                                      </p:tavLst>
                                    </p:anim>
                                    <p:animEffect transition="in" filter="fade">
                                      <p:cBhvr>
                                        <p:cTn id="34" dur="500"/>
                                        <p:tgtEl>
                                          <p:spTgt spid="77"/>
                                        </p:tgtEl>
                                      </p:cBhvr>
                                    </p:animEffect>
                                  </p:childTnLst>
                                </p:cTn>
                              </p:par>
                              <p:par>
                                <p:cTn id="35" presetID="49" presetClass="entr" presetSubtype="0" decel="100000" fill="hold" grpId="0" nodeType="withEffect">
                                  <p:stCondLst>
                                    <p:cond delay="0"/>
                                  </p:stCondLst>
                                  <p:childTnLst>
                                    <p:set>
                                      <p:cBhvr>
                                        <p:cTn id="36" dur="1" fill="hold">
                                          <p:stCondLst>
                                            <p:cond delay="0"/>
                                          </p:stCondLst>
                                        </p:cTn>
                                        <p:tgtEl>
                                          <p:spTgt spid="78"/>
                                        </p:tgtEl>
                                        <p:attrNameLst>
                                          <p:attrName>style.visibility</p:attrName>
                                        </p:attrNameLst>
                                      </p:cBhvr>
                                      <p:to>
                                        <p:strVal val="visible"/>
                                      </p:to>
                                    </p:set>
                                    <p:anim calcmode="lin" valueType="num">
                                      <p:cBhvr>
                                        <p:cTn id="37" dur="500" fill="hold"/>
                                        <p:tgtEl>
                                          <p:spTgt spid="78"/>
                                        </p:tgtEl>
                                        <p:attrNameLst>
                                          <p:attrName>ppt_w</p:attrName>
                                        </p:attrNameLst>
                                      </p:cBhvr>
                                      <p:tavLst>
                                        <p:tav tm="0">
                                          <p:val>
                                            <p:fltVal val="0"/>
                                          </p:val>
                                        </p:tav>
                                        <p:tav tm="100000">
                                          <p:val>
                                            <p:strVal val="#ppt_w"/>
                                          </p:val>
                                        </p:tav>
                                      </p:tavLst>
                                    </p:anim>
                                    <p:anim calcmode="lin" valueType="num">
                                      <p:cBhvr>
                                        <p:cTn id="38" dur="500" fill="hold"/>
                                        <p:tgtEl>
                                          <p:spTgt spid="78"/>
                                        </p:tgtEl>
                                        <p:attrNameLst>
                                          <p:attrName>ppt_h</p:attrName>
                                        </p:attrNameLst>
                                      </p:cBhvr>
                                      <p:tavLst>
                                        <p:tav tm="0">
                                          <p:val>
                                            <p:fltVal val="0"/>
                                          </p:val>
                                        </p:tav>
                                        <p:tav tm="100000">
                                          <p:val>
                                            <p:strVal val="#ppt_h"/>
                                          </p:val>
                                        </p:tav>
                                      </p:tavLst>
                                    </p:anim>
                                    <p:anim calcmode="lin" valueType="num">
                                      <p:cBhvr>
                                        <p:cTn id="39" dur="500" fill="hold"/>
                                        <p:tgtEl>
                                          <p:spTgt spid="78"/>
                                        </p:tgtEl>
                                        <p:attrNameLst>
                                          <p:attrName>style.rotation</p:attrName>
                                        </p:attrNameLst>
                                      </p:cBhvr>
                                      <p:tavLst>
                                        <p:tav tm="0">
                                          <p:val>
                                            <p:fltVal val="360"/>
                                          </p:val>
                                        </p:tav>
                                        <p:tav tm="100000">
                                          <p:val>
                                            <p:fltVal val="0"/>
                                          </p:val>
                                        </p:tav>
                                      </p:tavLst>
                                    </p:anim>
                                    <p:animEffect transition="in" filter="fade">
                                      <p:cBhvr>
                                        <p:cTn id="40" dur="500"/>
                                        <p:tgtEl>
                                          <p:spTgt spid="78"/>
                                        </p:tgtEl>
                                      </p:cBhvr>
                                    </p:animEffect>
                                  </p:childTnLst>
                                </p:cTn>
                              </p:par>
                              <p:par>
                                <p:cTn id="41" presetID="49" presetClass="entr" presetSubtype="0" decel="100000" fill="hold" grpId="0" nodeType="withEffect">
                                  <p:stCondLst>
                                    <p:cond delay="0"/>
                                  </p:stCondLst>
                                  <p:childTnLst>
                                    <p:set>
                                      <p:cBhvr>
                                        <p:cTn id="42" dur="1" fill="hold">
                                          <p:stCondLst>
                                            <p:cond delay="0"/>
                                          </p:stCondLst>
                                        </p:cTn>
                                        <p:tgtEl>
                                          <p:spTgt spid="79"/>
                                        </p:tgtEl>
                                        <p:attrNameLst>
                                          <p:attrName>style.visibility</p:attrName>
                                        </p:attrNameLst>
                                      </p:cBhvr>
                                      <p:to>
                                        <p:strVal val="visible"/>
                                      </p:to>
                                    </p:set>
                                    <p:anim calcmode="lin" valueType="num">
                                      <p:cBhvr>
                                        <p:cTn id="43" dur="500" fill="hold"/>
                                        <p:tgtEl>
                                          <p:spTgt spid="79"/>
                                        </p:tgtEl>
                                        <p:attrNameLst>
                                          <p:attrName>ppt_w</p:attrName>
                                        </p:attrNameLst>
                                      </p:cBhvr>
                                      <p:tavLst>
                                        <p:tav tm="0">
                                          <p:val>
                                            <p:fltVal val="0"/>
                                          </p:val>
                                        </p:tav>
                                        <p:tav tm="100000">
                                          <p:val>
                                            <p:strVal val="#ppt_w"/>
                                          </p:val>
                                        </p:tav>
                                      </p:tavLst>
                                    </p:anim>
                                    <p:anim calcmode="lin" valueType="num">
                                      <p:cBhvr>
                                        <p:cTn id="44" dur="500" fill="hold"/>
                                        <p:tgtEl>
                                          <p:spTgt spid="79"/>
                                        </p:tgtEl>
                                        <p:attrNameLst>
                                          <p:attrName>ppt_h</p:attrName>
                                        </p:attrNameLst>
                                      </p:cBhvr>
                                      <p:tavLst>
                                        <p:tav tm="0">
                                          <p:val>
                                            <p:fltVal val="0"/>
                                          </p:val>
                                        </p:tav>
                                        <p:tav tm="100000">
                                          <p:val>
                                            <p:strVal val="#ppt_h"/>
                                          </p:val>
                                        </p:tav>
                                      </p:tavLst>
                                    </p:anim>
                                    <p:anim calcmode="lin" valueType="num">
                                      <p:cBhvr>
                                        <p:cTn id="45" dur="500" fill="hold"/>
                                        <p:tgtEl>
                                          <p:spTgt spid="79"/>
                                        </p:tgtEl>
                                        <p:attrNameLst>
                                          <p:attrName>style.rotation</p:attrName>
                                        </p:attrNameLst>
                                      </p:cBhvr>
                                      <p:tavLst>
                                        <p:tav tm="0">
                                          <p:val>
                                            <p:fltVal val="360"/>
                                          </p:val>
                                        </p:tav>
                                        <p:tav tm="100000">
                                          <p:val>
                                            <p:fltVal val="0"/>
                                          </p:val>
                                        </p:tav>
                                      </p:tavLst>
                                    </p:anim>
                                    <p:animEffect transition="in" filter="fade">
                                      <p:cBhvr>
                                        <p:cTn id="46" dur="500"/>
                                        <p:tgtEl>
                                          <p:spTgt spid="79"/>
                                        </p:tgtEl>
                                      </p:cBhvr>
                                    </p:animEffect>
                                  </p:childTnLst>
                                </p:cTn>
                              </p:par>
                            </p:childTnLst>
                          </p:cTn>
                        </p:par>
                        <p:par>
                          <p:cTn id="47" fill="hold">
                            <p:stCondLst>
                              <p:cond delay="2450"/>
                            </p:stCondLst>
                            <p:childTnLst>
                              <p:par>
                                <p:cTn id="48" presetID="2" presetClass="entr" presetSubtype="2" fill="hold" grpId="0" nodeType="afterEffect">
                                  <p:stCondLst>
                                    <p:cond delay="0"/>
                                  </p:stCondLst>
                                  <p:childTnLst>
                                    <p:set>
                                      <p:cBhvr>
                                        <p:cTn id="49" dur="1" fill="hold">
                                          <p:stCondLst>
                                            <p:cond delay="0"/>
                                          </p:stCondLst>
                                        </p:cTn>
                                        <p:tgtEl>
                                          <p:spTgt spid="81"/>
                                        </p:tgtEl>
                                        <p:attrNameLst>
                                          <p:attrName>style.visibility</p:attrName>
                                        </p:attrNameLst>
                                      </p:cBhvr>
                                      <p:to>
                                        <p:strVal val="visible"/>
                                      </p:to>
                                    </p:set>
                                    <p:anim calcmode="lin" valueType="num">
                                      <p:cBhvr additive="base">
                                        <p:cTn id="50" dur="500" fill="hold"/>
                                        <p:tgtEl>
                                          <p:spTgt spid="81"/>
                                        </p:tgtEl>
                                        <p:attrNameLst>
                                          <p:attrName>ppt_x</p:attrName>
                                        </p:attrNameLst>
                                      </p:cBhvr>
                                      <p:tavLst>
                                        <p:tav tm="0">
                                          <p:val>
                                            <p:strVal val="1+#ppt_w/2"/>
                                          </p:val>
                                        </p:tav>
                                        <p:tav tm="100000">
                                          <p:val>
                                            <p:strVal val="#ppt_x"/>
                                          </p:val>
                                        </p:tav>
                                      </p:tavLst>
                                    </p:anim>
                                    <p:anim calcmode="lin" valueType="num">
                                      <p:cBhvr additive="base">
                                        <p:cTn id="51" dur="500" fill="hold"/>
                                        <p:tgtEl>
                                          <p:spTgt spid="81"/>
                                        </p:tgtEl>
                                        <p:attrNameLst>
                                          <p:attrName>ppt_y</p:attrName>
                                        </p:attrNameLst>
                                      </p:cBhvr>
                                      <p:tavLst>
                                        <p:tav tm="0">
                                          <p:val>
                                            <p:strVal val="#ppt_y"/>
                                          </p:val>
                                        </p:tav>
                                        <p:tav tm="100000">
                                          <p:val>
                                            <p:strVal val="#ppt_y"/>
                                          </p:val>
                                        </p:tav>
                                      </p:tavLst>
                                    </p:anim>
                                  </p:childTnLst>
                                </p:cTn>
                              </p:par>
                            </p:childTnLst>
                          </p:cTn>
                        </p:par>
                        <p:par>
                          <p:cTn id="52" fill="hold">
                            <p:stCondLst>
                              <p:cond delay="2950"/>
                            </p:stCondLst>
                            <p:childTnLst>
                              <p:par>
                                <p:cTn id="53" presetID="22" presetClass="entr" presetSubtype="8" fill="hold" grpId="0" nodeType="afterEffect">
                                  <p:stCondLst>
                                    <p:cond delay="0"/>
                                  </p:stCondLst>
                                  <p:iterate type="lt">
                                    <p:tmPct val="10000"/>
                                  </p:iterate>
                                  <p:childTnLst>
                                    <p:set>
                                      <p:cBhvr>
                                        <p:cTn id="54" dur="1" fill="hold">
                                          <p:stCondLst>
                                            <p:cond delay="0"/>
                                          </p:stCondLst>
                                        </p:cTn>
                                        <p:tgtEl>
                                          <p:spTgt spid="82"/>
                                        </p:tgtEl>
                                        <p:attrNameLst>
                                          <p:attrName>style.visibility</p:attrName>
                                        </p:attrNameLst>
                                      </p:cBhvr>
                                      <p:to>
                                        <p:strVal val="visible"/>
                                      </p:to>
                                    </p:set>
                                    <p:animEffect transition="in" filter="wipe(left)">
                                      <p:cBhvr>
                                        <p:cTn id="55"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76" grpId="0" animBg="1"/>
      <p:bldP spid="77" grpId="0" animBg="1"/>
      <p:bldP spid="78" grpId="0" animBg="1"/>
      <p:bldP spid="79" grpId="0" animBg="1"/>
      <p:bldP spid="80" grpId="0" animBg="1"/>
      <p:bldP spid="81" grpId="0" animBg="1"/>
      <p:bldP spid="8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1" y="0"/>
            <a:ext cx="781050" cy="812406"/>
            <a:chOff x="0" y="-1"/>
            <a:chExt cx="1739901" cy="1809751"/>
          </a:xfrm>
        </p:grpSpPr>
        <p:sp>
          <p:nvSpPr>
            <p:cNvPr id="3" name="Freeform 51"/>
            <p:cNvSpPr>
              <a:spLocks noChangeArrowheads="1"/>
            </p:cNvSpPr>
            <p:nvPr/>
          </p:nvSpPr>
          <p:spPr bwMode="auto">
            <a:xfrm rot="5400000" flipH="1">
              <a:off x="886683" y="990465"/>
              <a:ext cx="479016" cy="785040"/>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 name="Freeform 52"/>
            <p:cNvSpPr>
              <a:spLocks noChangeArrowheads="1"/>
            </p:cNvSpPr>
            <p:nvPr/>
          </p:nvSpPr>
          <p:spPr bwMode="auto">
            <a:xfrm rot="5400000" flipH="1">
              <a:off x="202551" y="940926"/>
              <a:ext cx="406529" cy="811631"/>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 name="Freeform 53"/>
            <p:cNvSpPr>
              <a:spLocks noChangeArrowheads="1"/>
            </p:cNvSpPr>
            <p:nvPr/>
          </p:nvSpPr>
          <p:spPr bwMode="auto">
            <a:xfrm rot="5400000" flipH="1">
              <a:off x="132160" y="1141793"/>
              <a:ext cx="469351" cy="733671"/>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6" name="Freeform 54"/>
            <p:cNvSpPr>
              <a:spLocks noChangeArrowheads="1"/>
            </p:cNvSpPr>
            <p:nvPr/>
          </p:nvSpPr>
          <p:spPr bwMode="auto">
            <a:xfrm rot="5400000" flipH="1">
              <a:off x="-48538" y="1322491"/>
              <a:ext cx="469351" cy="372274"/>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7" name="Freeform 58"/>
            <p:cNvSpPr>
              <a:spLocks noChangeArrowheads="1"/>
            </p:cNvSpPr>
            <p:nvPr/>
          </p:nvSpPr>
          <p:spPr bwMode="auto">
            <a:xfrm rot="5400000" flipH="1">
              <a:off x="41788" y="860671"/>
              <a:ext cx="371494" cy="455069"/>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8" name="Freeform 59"/>
            <p:cNvSpPr>
              <a:spLocks noChangeArrowheads="1"/>
            </p:cNvSpPr>
            <p:nvPr/>
          </p:nvSpPr>
          <p:spPr bwMode="auto">
            <a:xfrm rot="5400000" flipH="1">
              <a:off x="876130" y="979912"/>
              <a:ext cx="578081" cy="70708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9" name="Freeform 60"/>
            <p:cNvSpPr>
              <a:spLocks noChangeArrowheads="1"/>
            </p:cNvSpPr>
            <p:nvPr/>
          </p:nvSpPr>
          <p:spPr bwMode="auto">
            <a:xfrm rot="5400000" flipH="1">
              <a:off x="570287" y="548640"/>
              <a:ext cx="380555" cy="61098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0" name="Freeform 61"/>
            <p:cNvSpPr>
              <a:spLocks noChangeArrowheads="1"/>
            </p:cNvSpPr>
            <p:nvPr/>
          </p:nvSpPr>
          <p:spPr bwMode="auto">
            <a:xfrm rot="5400000" flipH="1">
              <a:off x="1050134" y="500292"/>
              <a:ext cx="379951" cy="708288"/>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1" name="Freeform 62"/>
            <p:cNvSpPr>
              <a:spLocks noChangeArrowheads="1"/>
            </p:cNvSpPr>
            <p:nvPr/>
          </p:nvSpPr>
          <p:spPr bwMode="auto">
            <a:xfrm rot="5400000" flipH="1">
              <a:off x="826575" y="78603"/>
              <a:ext cx="579893" cy="955464"/>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2" name="Freeform 63"/>
            <p:cNvSpPr>
              <a:spLocks noChangeArrowheads="1"/>
            </p:cNvSpPr>
            <p:nvPr/>
          </p:nvSpPr>
          <p:spPr bwMode="auto">
            <a:xfrm rot="5400000" flipH="1">
              <a:off x="693985" y="-55196"/>
              <a:ext cx="846282" cy="956673"/>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3" name="Freeform 64"/>
            <p:cNvSpPr>
              <a:spLocks noChangeArrowheads="1"/>
            </p:cNvSpPr>
            <p:nvPr/>
          </p:nvSpPr>
          <p:spPr bwMode="auto">
            <a:xfrm rot="5400000" flipH="1">
              <a:off x="900971" y="146354"/>
              <a:ext cx="840845" cy="548138"/>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4" name="Freeform 65"/>
            <p:cNvSpPr>
              <a:spLocks noChangeArrowheads="1"/>
            </p:cNvSpPr>
            <p:nvPr/>
          </p:nvSpPr>
          <p:spPr bwMode="auto">
            <a:xfrm rot="5400000" flipH="1">
              <a:off x="279874" y="-279873"/>
              <a:ext cx="266389" cy="826135"/>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5" name="Freeform 66"/>
            <p:cNvSpPr>
              <a:spLocks noChangeArrowheads="1"/>
            </p:cNvSpPr>
            <p:nvPr/>
          </p:nvSpPr>
          <p:spPr bwMode="auto">
            <a:xfrm rot="5400000" flipH="1">
              <a:off x="110752" y="-110752"/>
              <a:ext cx="663857" cy="885360"/>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6" name="Freeform 67"/>
            <p:cNvSpPr>
              <a:spLocks noChangeArrowheads="1"/>
            </p:cNvSpPr>
            <p:nvPr/>
          </p:nvSpPr>
          <p:spPr bwMode="auto">
            <a:xfrm rot="5400000" flipH="1">
              <a:off x="108638" y="256212"/>
              <a:ext cx="668085" cy="885360"/>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7" name="Freeform 68"/>
            <p:cNvSpPr>
              <a:spLocks noChangeArrowheads="1"/>
            </p:cNvSpPr>
            <p:nvPr/>
          </p:nvSpPr>
          <p:spPr bwMode="auto">
            <a:xfrm rot="5400000" flipH="1">
              <a:off x="2826" y="580692"/>
              <a:ext cx="449417" cy="455069"/>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8" name="Freeform 69"/>
            <p:cNvSpPr>
              <a:spLocks noChangeArrowheads="1"/>
            </p:cNvSpPr>
            <p:nvPr/>
          </p:nvSpPr>
          <p:spPr bwMode="auto">
            <a:xfrm rot="5400000" flipH="1">
              <a:off x="285307" y="747628"/>
              <a:ext cx="241018" cy="811631"/>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9" name="Freeform 70"/>
            <p:cNvSpPr>
              <a:spLocks noChangeArrowheads="1"/>
            </p:cNvSpPr>
            <p:nvPr/>
          </p:nvSpPr>
          <p:spPr bwMode="auto">
            <a:xfrm rot="5400000" flipH="1">
              <a:off x="704991" y="782409"/>
              <a:ext cx="110542" cy="611594"/>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0" name="Freeform 75"/>
            <p:cNvSpPr>
              <a:spLocks noChangeArrowheads="1"/>
            </p:cNvSpPr>
            <p:nvPr/>
          </p:nvSpPr>
          <p:spPr bwMode="auto">
            <a:xfrm rot="5400000" flipH="1">
              <a:off x="979151" y="1007362"/>
              <a:ext cx="497138" cy="856352"/>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1" name="Freeform 76"/>
            <p:cNvSpPr>
              <a:spLocks noChangeArrowheads="1"/>
            </p:cNvSpPr>
            <p:nvPr/>
          </p:nvSpPr>
          <p:spPr bwMode="auto">
            <a:xfrm rot="5400000" flipH="1">
              <a:off x="231563" y="955406"/>
              <a:ext cx="421631" cy="884756"/>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2" name="Freeform 77"/>
            <p:cNvSpPr>
              <a:spLocks noChangeArrowheads="1"/>
            </p:cNvSpPr>
            <p:nvPr/>
          </p:nvSpPr>
          <p:spPr bwMode="auto">
            <a:xfrm rot="5400000" flipH="1">
              <a:off x="156338" y="1166544"/>
              <a:ext cx="486869" cy="799544"/>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3" name="Freeform 78"/>
            <p:cNvSpPr>
              <a:spLocks noChangeArrowheads="1"/>
            </p:cNvSpPr>
            <p:nvPr/>
          </p:nvSpPr>
          <p:spPr bwMode="auto">
            <a:xfrm rot="5400000" flipH="1">
              <a:off x="-40375" y="1363257"/>
              <a:ext cx="486869" cy="406118"/>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4" name="Freeform 82"/>
            <p:cNvSpPr>
              <a:spLocks noChangeArrowheads="1"/>
            </p:cNvSpPr>
            <p:nvPr/>
          </p:nvSpPr>
          <p:spPr bwMode="auto">
            <a:xfrm rot="5400000" flipH="1">
              <a:off x="54784" y="882106"/>
              <a:ext cx="385992" cy="495560"/>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5" name="Freeform 83"/>
            <p:cNvSpPr>
              <a:spLocks noChangeArrowheads="1"/>
            </p:cNvSpPr>
            <p:nvPr/>
          </p:nvSpPr>
          <p:spPr bwMode="auto">
            <a:xfrm rot="5400000" flipH="1">
              <a:off x="970111" y="998321"/>
              <a:ext cx="600431" cy="771140"/>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6" name="Freeform 84"/>
            <p:cNvSpPr>
              <a:spLocks noChangeArrowheads="1"/>
            </p:cNvSpPr>
            <p:nvPr/>
          </p:nvSpPr>
          <p:spPr bwMode="auto">
            <a:xfrm rot="5400000" flipH="1">
              <a:off x="631933" y="552855"/>
              <a:ext cx="394448" cy="667193"/>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7" name="Freeform 85"/>
            <p:cNvSpPr>
              <a:spLocks noChangeArrowheads="1"/>
            </p:cNvSpPr>
            <p:nvPr/>
          </p:nvSpPr>
          <p:spPr bwMode="auto">
            <a:xfrm rot="5400000" flipH="1">
              <a:off x="1154689" y="500881"/>
              <a:ext cx="393844" cy="771744"/>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8" name="Freeform 86"/>
            <p:cNvSpPr>
              <a:spLocks noChangeArrowheads="1"/>
            </p:cNvSpPr>
            <p:nvPr/>
          </p:nvSpPr>
          <p:spPr bwMode="auto">
            <a:xfrm rot="5400000" flipH="1">
              <a:off x="916023" y="56836"/>
              <a:ext cx="602243" cy="1041885"/>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9" name="Freeform 87"/>
            <p:cNvSpPr>
              <a:spLocks noChangeArrowheads="1"/>
            </p:cNvSpPr>
            <p:nvPr/>
          </p:nvSpPr>
          <p:spPr bwMode="auto">
            <a:xfrm rot="5400000" flipH="1">
              <a:off x="779205" y="-83003"/>
              <a:ext cx="877693" cy="1043698"/>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0" name="Freeform 88"/>
            <p:cNvSpPr>
              <a:spLocks noChangeArrowheads="1"/>
            </p:cNvSpPr>
            <p:nvPr/>
          </p:nvSpPr>
          <p:spPr bwMode="auto">
            <a:xfrm rot="5400000" flipH="1">
              <a:off x="1004623" y="137583"/>
              <a:ext cx="872860" cy="597694"/>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1" name="Freeform 89"/>
            <p:cNvSpPr>
              <a:spLocks noChangeArrowheads="1"/>
            </p:cNvSpPr>
            <p:nvPr/>
          </p:nvSpPr>
          <p:spPr bwMode="auto">
            <a:xfrm rot="5400000" flipH="1">
              <a:off x="311906" y="-311906"/>
              <a:ext cx="276657" cy="900469"/>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2" name="Freeform 90"/>
            <p:cNvSpPr>
              <a:spLocks noChangeArrowheads="1"/>
            </p:cNvSpPr>
            <p:nvPr/>
          </p:nvSpPr>
          <p:spPr bwMode="auto">
            <a:xfrm rot="5400000" flipH="1">
              <a:off x="137954" y="-137953"/>
              <a:ext cx="689227" cy="965134"/>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3" name="Freeform 91"/>
            <p:cNvSpPr>
              <a:spLocks noChangeArrowheads="1"/>
            </p:cNvSpPr>
            <p:nvPr/>
          </p:nvSpPr>
          <p:spPr bwMode="auto">
            <a:xfrm rot="5400000" flipH="1">
              <a:off x="136141" y="242602"/>
              <a:ext cx="692852" cy="965134"/>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4" name="Freeform 92"/>
            <p:cNvSpPr>
              <a:spLocks noChangeArrowheads="1"/>
            </p:cNvSpPr>
            <p:nvPr/>
          </p:nvSpPr>
          <p:spPr bwMode="auto">
            <a:xfrm rot="5400000" flipH="1">
              <a:off x="14917" y="590951"/>
              <a:ext cx="465727" cy="495560"/>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5" name="Freeform 93"/>
            <p:cNvSpPr>
              <a:spLocks noChangeArrowheads="1"/>
            </p:cNvSpPr>
            <p:nvPr/>
          </p:nvSpPr>
          <p:spPr bwMode="auto">
            <a:xfrm rot="5400000" flipH="1">
              <a:off x="317037" y="755162"/>
              <a:ext cx="250683" cy="884756"/>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6" name="Freeform 94"/>
            <p:cNvSpPr>
              <a:spLocks noChangeArrowheads="1"/>
            </p:cNvSpPr>
            <p:nvPr/>
          </p:nvSpPr>
          <p:spPr bwMode="auto">
            <a:xfrm rot="5400000" flipH="1">
              <a:off x="771469" y="795685"/>
              <a:ext cx="115375" cy="667193"/>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7" name="Oval 104"/>
            <p:cNvSpPr>
              <a:spLocks noChangeArrowheads="1"/>
            </p:cNvSpPr>
            <p:nvPr/>
          </p:nvSpPr>
          <p:spPr bwMode="auto">
            <a:xfrm rot="5400000" flipH="1">
              <a:off x="356567" y="173302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8" name="Oval 105"/>
            <p:cNvSpPr>
              <a:spLocks noChangeArrowheads="1"/>
            </p:cNvSpPr>
            <p:nvPr/>
          </p:nvSpPr>
          <p:spPr bwMode="auto">
            <a:xfrm rot="5400000" flipH="1">
              <a:off x="148069" y="171853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9" name="Oval 106"/>
            <p:cNvSpPr>
              <a:spLocks noChangeArrowheads="1"/>
            </p:cNvSpPr>
            <p:nvPr/>
          </p:nvSpPr>
          <p:spPr bwMode="auto">
            <a:xfrm rot="5400000" flipH="1">
              <a:off x="719776" y="153489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0" name="Oval 107"/>
            <p:cNvSpPr>
              <a:spLocks noChangeArrowheads="1"/>
            </p:cNvSpPr>
            <p:nvPr/>
          </p:nvSpPr>
          <p:spPr bwMode="auto">
            <a:xfrm rot="5400000" flipH="1">
              <a:off x="803780" y="1132597"/>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 name="Oval 108"/>
            <p:cNvSpPr>
              <a:spLocks noChangeArrowheads="1"/>
            </p:cNvSpPr>
            <p:nvPr/>
          </p:nvSpPr>
          <p:spPr bwMode="auto">
            <a:xfrm rot="5400000" flipH="1">
              <a:off x="1060021" y="1026283"/>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2" name="Oval 109"/>
            <p:cNvSpPr>
              <a:spLocks noChangeArrowheads="1"/>
            </p:cNvSpPr>
            <p:nvPr/>
          </p:nvSpPr>
          <p:spPr bwMode="auto">
            <a:xfrm rot="5400000" flipH="1">
              <a:off x="447823" y="102145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3" name="Oval 110"/>
            <p:cNvSpPr>
              <a:spLocks noChangeArrowheads="1"/>
            </p:cNvSpPr>
            <p:nvPr/>
          </p:nvSpPr>
          <p:spPr bwMode="auto">
            <a:xfrm rot="5400000" flipH="1">
              <a:off x="874186" y="649654"/>
              <a:ext cx="22350" cy="3021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4" name="Oval 111"/>
            <p:cNvSpPr>
              <a:spLocks noChangeArrowheads="1"/>
            </p:cNvSpPr>
            <p:nvPr/>
          </p:nvSpPr>
          <p:spPr bwMode="auto">
            <a:xfrm rot="5400000" flipH="1">
              <a:off x="640608" y="25248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46" name="矩形 45"/>
          <p:cNvSpPr/>
          <p:nvPr/>
        </p:nvSpPr>
        <p:spPr>
          <a:xfrm>
            <a:off x="870127" y="256375"/>
            <a:ext cx="3775393" cy="523220"/>
          </a:xfrm>
          <a:prstGeom prst="rect">
            <a:avLst/>
          </a:prstGeom>
        </p:spPr>
        <p:txBody>
          <a:bodyPr wrap="none">
            <a:spAutoFit/>
          </a:bodyPr>
          <a:lstStyle/>
          <a:p>
            <a:r>
              <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三、请在此处添加标题</a:t>
            </a:r>
          </a:p>
        </p:txBody>
      </p:sp>
      <p:grpSp>
        <p:nvGrpSpPr>
          <p:cNvPr id="53" name="Group 57"/>
          <p:cNvGrpSpPr/>
          <p:nvPr/>
        </p:nvGrpSpPr>
        <p:grpSpPr>
          <a:xfrm>
            <a:off x="6744425" y="4244880"/>
            <a:ext cx="1136948" cy="1153545"/>
            <a:chOff x="2285781" y="4847654"/>
            <a:chExt cx="952480" cy="966132"/>
          </a:xfrm>
        </p:grpSpPr>
        <p:sp>
          <p:nvSpPr>
            <p:cNvPr id="54" name="Oval 58"/>
            <p:cNvSpPr/>
            <p:nvPr/>
          </p:nvSpPr>
          <p:spPr bwMode="auto">
            <a:xfrm>
              <a:off x="2346028" y="4908765"/>
              <a:ext cx="840592" cy="852640"/>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5" name="Oval 59"/>
            <p:cNvSpPr/>
            <p:nvPr/>
          </p:nvSpPr>
          <p:spPr bwMode="auto">
            <a:xfrm>
              <a:off x="2285781" y="4847654"/>
              <a:ext cx="952480" cy="966132"/>
            </a:xfrm>
            <a:prstGeom prst="ellipse">
              <a:avLst/>
            </a:prstGeom>
            <a:noFill/>
            <a:ln w="3175" cmpd="sng">
              <a:solidFill>
                <a:schemeClr val="tx1">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900" dirty="0"/>
            </a:p>
          </p:txBody>
        </p:sp>
      </p:grpSp>
      <p:grpSp>
        <p:nvGrpSpPr>
          <p:cNvPr id="56" name="Group 49"/>
          <p:cNvGrpSpPr/>
          <p:nvPr/>
        </p:nvGrpSpPr>
        <p:grpSpPr>
          <a:xfrm>
            <a:off x="4320941" y="2841580"/>
            <a:ext cx="1136948" cy="1153545"/>
            <a:chOff x="2285781" y="4847654"/>
            <a:chExt cx="952480" cy="966132"/>
          </a:xfrm>
        </p:grpSpPr>
        <p:sp>
          <p:nvSpPr>
            <p:cNvPr id="57" name="Oval 50"/>
            <p:cNvSpPr/>
            <p:nvPr/>
          </p:nvSpPr>
          <p:spPr bwMode="auto">
            <a:xfrm>
              <a:off x="2346028" y="4908765"/>
              <a:ext cx="840592" cy="852640"/>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Oval 51"/>
            <p:cNvSpPr/>
            <p:nvPr/>
          </p:nvSpPr>
          <p:spPr bwMode="auto">
            <a:xfrm>
              <a:off x="2285781" y="4847654"/>
              <a:ext cx="952480" cy="966132"/>
            </a:xfrm>
            <a:prstGeom prst="ellipse">
              <a:avLst/>
            </a:prstGeom>
            <a:noFill/>
            <a:ln w="3175" cmpd="sng">
              <a:solidFill>
                <a:schemeClr val="tx1">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900" dirty="0"/>
            </a:p>
          </p:txBody>
        </p:sp>
      </p:grpSp>
      <p:cxnSp>
        <p:nvCxnSpPr>
          <p:cNvPr id="59" name="Straight Connector 18"/>
          <p:cNvCxnSpPr/>
          <p:nvPr/>
        </p:nvCxnSpPr>
        <p:spPr>
          <a:xfrm>
            <a:off x="6096000" y="2102177"/>
            <a:ext cx="0" cy="1249175"/>
          </a:xfrm>
          <a:prstGeom prst="line">
            <a:avLst/>
          </a:prstGeom>
          <a:ln w="25400">
            <a:solidFill>
              <a:schemeClr val="tx1">
                <a:lumMod val="75000"/>
                <a:lumOff val="25000"/>
              </a:schemeClr>
            </a:solidFill>
            <a:prstDash val="dot"/>
            <a:headEnd type="none"/>
          </a:ln>
        </p:spPr>
        <p:style>
          <a:lnRef idx="1">
            <a:schemeClr val="accent1"/>
          </a:lnRef>
          <a:fillRef idx="0">
            <a:schemeClr val="accent1"/>
          </a:fillRef>
          <a:effectRef idx="0">
            <a:schemeClr val="accent1"/>
          </a:effectRef>
          <a:fontRef idx="minor">
            <a:schemeClr val="tx1"/>
          </a:fontRef>
        </p:style>
      </p:cxnSp>
      <p:sp>
        <p:nvSpPr>
          <p:cNvPr id="60" name="TextBox 19"/>
          <p:cNvSpPr txBox="1"/>
          <p:nvPr/>
        </p:nvSpPr>
        <p:spPr>
          <a:xfrm>
            <a:off x="2209072" y="2854542"/>
            <a:ext cx="2031289" cy="461647"/>
          </a:xfrm>
          <a:prstGeom prst="rect">
            <a:avLst/>
          </a:prstGeom>
          <a:noFill/>
        </p:spPr>
        <p:txBody>
          <a:bodyPr wrap="none" lIns="91422" tIns="45711" rIns="91422" bIns="45711" rtlCol="0">
            <a:spAutoFit/>
          </a:bodyPr>
          <a:lstStyle/>
          <a:p>
            <a:pPr>
              <a:spcBef>
                <a:spcPct val="20000"/>
              </a:spcBef>
            </a:pPr>
            <a:r>
              <a:rPr lang="zh-CN" altLang="en-US" sz="2400" b="1" dirty="0">
                <a:solidFill>
                  <a:srgbClr val="00206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2400" b="1"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TextBox 20"/>
          <p:cNvSpPr txBox="1"/>
          <p:nvPr/>
        </p:nvSpPr>
        <p:spPr>
          <a:xfrm>
            <a:off x="521966" y="3295819"/>
            <a:ext cx="3739791" cy="1195705"/>
          </a:xfrm>
          <a:prstGeom prst="rect">
            <a:avLst/>
          </a:prstGeom>
          <a:noFill/>
        </p:spPr>
        <p:txBody>
          <a:bodyPr wrap="square" lIns="91422" tIns="45711" rIns="91422" bIns="45711" rtlCol="0">
            <a:spAutoFit/>
          </a:bodyPr>
          <a:lstStyle/>
          <a:p>
            <a:pPr algn="r" defTabSz="323215">
              <a:lnSpc>
                <a:spcPct val="120000"/>
              </a:lnSpc>
              <a:spcBef>
                <a:spcPts val="850"/>
              </a:spcBef>
              <a:defRPr/>
            </a:pPr>
            <a:r>
              <a:rPr lang="zh-CN" altLang="en-US" sz="1200" dirty="0">
                <a:latin typeface="微软雅黑" panose="020B0503020204020204" pitchFamily="34" charset="-122"/>
                <a:ea typeface="微软雅黑" panose="020B0503020204020204" pitchFamily="34" charset="-122"/>
                <a:cs typeface="Lato Light"/>
              </a:rPr>
              <a:t>单击此处可编辑内容，根据您的需要自由拉伸文本框大小单击此处可编辑内容，根据您的需要自由拉伸文本框大小单击此处可编辑内容，根据您的需要自由拉伸文本框大小单击此处可编辑内容，根据您的需要自由拉伸文本框大小  </a:t>
            </a:r>
          </a:p>
        </p:txBody>
      </p:sp>
      <p:sp>
        <p:nvSpPr>
          <p:cNvPr id="62" name="Oval 22"/>
          <p:cNvSpPr/>
          <p:nvPr/>
        </p:nvSpPr>
        <p:spPr>
          <a:xfrm>
            <a:off x="6039454" y="3366931"/>
            <a:ext cx="113093" cy="113122"/>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p>
        </p:txBody>
      </p:sp>
      <p:cxnSp>
        <p:nvCxnSpPr>
          <p:cNvPr id="63" name="Straight Connector 23"/>
          <p:cNvCxnSpPr/>
          <p:nvPr/>
        </p:nvCxnSpPr>
        <p:spPr>
          <a:xfrm>
            <a:off x="5514832" y="3442346"/>
            <a:ext cx="524623" cy="0"/>
          </a:xfrm>
          <a:prstGeom prst="line">
            <a:avLst/>
          </a:prstGeom>
          <a:ln w="25400">
            <a:solidFill>
              <a:schemeClr val="tx1">
                <a:lumMod val="75000"/>
                <a:lumOff val="25000"/>
              </a:schemeClr>
            </a:solidFill>
            <a:prstDash val="dot"/>
          </a:ln>
        </p:spPr>
        <p:style>
          <a:lnRef idx="1">
            <a:schemeClr val="accent1"/>
          </a:lnRef>
          <a:fillRef idx="0">
            <a:schemeClr val="accent1"/>
          </a:fillRef>
          <a:effectRef idx="0">
            <a:schemeClr val="accent1"/>
          </a:effectRef>
          <a:fontRef idx="minor">
            <a:schemeClr val="tx1"/>
          </a:fontRef>
        </p:style>
      </p:cxnSp>
      <p:cxnSp>
        <p:nvCxnSpPr>
          <p:cNvPr id="64" name="Straight Connector 30"/>
          <p:cNvCxnSpPr/>
          <p:nvPr/>
        </p:nvCxnSpPr>
        <p:spPr>
          <a:xfrm>
            <a:off x="6096000" y="3488802"/>
            <a:ext cx="0" cy="1249175"/>
          </a:xfrm>
          <a:prstGeom prst="line">
            <a:avLst/>
          </a:prstGeom>
          <a:ln w="25400">
            <a:solidFill>
              <a:schemeClr val="tx1">
                <a:lumMod val="75000"/>
                <a:lumOff val="25000"/>
              </a:schemeClr>
            </a:solidFill>
            <a:prstDash val="dot"/>
            <a:headEnd type="none"/>
          </a:ln>
        </p:spPr>
        <p:style>
          <a:lnRef idx="1">
            <a:schemeClr val="accent1"/>
          </a:lnRef>
          <a:fillRef idx="0">
            <a:schemeClr val="accent1"/>
          </a:fillRef>
          <a:effectRef idx="0">
            <a:schemeClr val="accent1"/>
          </a:effectRef>
          <a:fontRef idx="minor">
            <a:schemeClr val="tx1"/>
          </a:fontRef>
        </p:style>
      </p:cxnSp>
      <p:sp>
        <p:nvSpPr>
          <p:cNvPr id="65" name="Oval 31"/>
          <p:cNvSpPr/>
          <p:nvPr/>
        </p:nvSpPr>
        <p:spPr>
          <a:xfrm>
            <a:off x="6039454" y="4753556"/>
            <a:ext cx="113093" cy="113122"/>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p>
        </p:txBody>
      </p:sp>
      <p:cxnSp>
        <p:nvCxnSpPr>
          <p:cNvPr id="66" name="Straight Connector 32"/>
          <p:cNvCxnSpPr/>
          <p:nvPr/>
        </p:nvCxnSpPr>
        <p:spPr>
          <a:xfrm>
            <a:off x="6152547" y="4828971"/>
            <a:ext cx="524623" cy="0"/>
          </a:xfrm>
          <a:prstGeom prst="line">
            <a:avLst/>
          </a:prstGeom>
          <a:ln w="25400">
            <a:solidFill>
              <a:schemeClr val="tx1">
                <a:lumMod val="75000"/>
                <a:lumOff val="25000"/>
              </a:schemeClr>
            </a:solidFill>
            <a:prstDash val="dot"/>
          </a:ln>
        </p:spPr>
        <p:style>
          <a:lnRef idx="1">
            <a:schemeClr val="accent1"/>
          </a:lnRef>
          <a:fillRef idx="0">
            <a:schemeClr val="accent1"/>
          </a:fillRef>
          <a:effectRef idx="0">
            <a:schemeClr val="accent1"/>
          </a:effectRef>
          <a:fontRef idx="minor">
            <a:schemeClr val="tx1"/>
          </a:fontRef>
        </p:style>
      </p:cxnSp>
      <p:cxnSp>
        <p:nvCxnSpPr>
          <p:cNvPr id="67" name="Straight Connector 34"/>
          <p:cNvCxnSpPr/>
          <p:nvPr/>
        </p:nvCxnSpPr>
        <p:spPr>
          <a:xfrm>
            <a:off x="6096000" y="4866678"/>
            <a:ext cx="0" cy="1991322"/>
          </a:xfrm>
          <a:prstGeom prst="line">
            <a:avLst/>
          </a:prstGeom>
          <a:ln w="25400">
            <a:solidFill>
              <a:schemeClr val="tx1">
                <a:lumMod val="75000"/>
                <a:lumOff val="25000"/>
              </a:schemeClr>
            </a:solidFill>
            <a:prstDash val="dot"/>
            <a:headEnd type="none"/>
          </a:ln>
        </p:spPr>
        <p:style>
          <a:lnRef idx="1">
            <a:schemeClr val="accent1"/>
          </a:lnRef>
          <a:fillRef idx="0">
            <a:schemeClr val="accent1"/>
          </a:fillRef>
          <a:effectRef idx="0">
            <a:schemeClr val="accent1"/>
          </a:effectRef>
          <a:fontRef idx="minor">
            <a:schemeClr val="tx1"/>
          </a:fontRef>
        </p:style>
      </p:cxnSp>
      <p:sp>
        <p:nvSpPr>
          <p:cNvPr id="68" name="TextBox 35"/>
          <p:cNvSpPr txBox="1"/>
          <p:nvPr/>
        </p:nvSpPr>
        <p:spPr>
          <a:xfrm>
            <a:off x="7927577" y="4301790"/>
            <a:ext cx="2031289" cy="461647"/>
          </a:xfrm>
          <a:prstGeom prst="rect">
            <a:avLst/>
          </a:prstGeom>
          <a:noFill/>
        </p:spPr>
        <p:txBody>
          <a:bodyPr wrap="none" lIns="91422" tIns="45711" rIns="91422" bIns="45711" rtlCol="0">
            <a:spAutoFit/>
          </a:bodyPr>
          <a:lstStyle/>
          <a:p>
            <a:pPr>
              <a:spcBef>
                <a:spcPct val="20000"/>
              </a:spcBef>
            </a:pPr>
            <a:r>
              <a:rPr lang="zh-CN" altLang="en-US" sz="2400" b="1" dirty="0">
                <a:solidFill>
                  <a:srgbClr val="00206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2400" b="1"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69" name="Straight Connector 53"/>
          <p:cNvCxnSpPr/>
          <p:nvPr/>
        </p:nvCxnSpPr>
        <p:spPr>
          <a:xfrm>
            <a:off x="5723265" y="2083999"/>
            <a:ext cx="737080" cy="0"/>
          </a:xfrm>
          <a:prstGeom prst="line">
            <a:avLst/>
          </a:prstGeom>
          <a:ln w="25400">
            <a:solidFill>
              <a:schemeClr val="tx1">
                <a:lumMod val="75000"/>
                <a:lumOff val="25000"/>
              </a:schemeClr>
            </a:solidFill>
            <a:prstDash val="dot"/>
            <a:headEnd type="diamond"/>
            <a:tailEnd type="diamond"/>
          </a:ln>
        </p:spPr>
        <p:style>
          <a:lnRef idx="1">
            <a:schemeClr val="accent1"/>
          </a:lnRef>
          <a:fillRef idx="0">
            <a:schemeClr val="accent1"/>
          </a:fillRef>
          <a:effectRef idx="0">
            <a:schemeClr val="accent1"/>
          </a:effectRef>
          <a:fontRef idx="minor">
            <a:schemeClr val="tx1"/>
          </a:fontRef>
        </p:style>
      </p:cxnSp>
      <p:sp>
        <p:nvSpPr>
          <p:cNvPr id="70" name="TextBox 62"/>
          <p:cNvSpPr txBox="1"/>
          <p:nvPr/>
        </p:nvSpPr>
        <p:spPr>
          <a:xfrm>
            <a:off x="7938577" y="4737518"/>
            <a:ext cx="3919593" cy="1200310"/>
          </a:xfrm>
          <a:prstGeom prst="rect">
            <a:avLst/>
          </a:prstGeom>
          <a:noFill/>
        </p:spPr>
        <p:txBody>
          <a:bodyPr wrap="square" lIns="91422" tIns="45711" rIns="91422" bIns="45711" rtlCol="0">
            <a:spAutoFit/>
          </a:bodyPr>
          <a:lstStyle/>
          <a:p>
            <a:pPr defTabSz="323215">
              <a:lnSpc>
                <a:spcPct val="120000"/>
              </a:lnSpc>
              <a:spcBef>
                <a:spcPts val="850"/>
              </a:spcBef>
              <a:defRPr/>
            </a:pPr>
            <a:r>
              <a:rPr lang="zh-CN" altLang="en-US" sz="1200" dirty="0">
                <a:latin typeface="微软雅黑" panose="020B0503020204020204" pitchFamily="34" charset="-122"/>
                <a:ea typeface="微软雅黑" panose="020B0503020204020204" pitchFamily="34" charset="-122"/>
                <a:cs typeface="Lato Light"/>
              </a:rPr>
              <a:t>单击此处可编辑内容，根据您的需要自由拉伸文本框大小单击此处可编辑内容，根据您的需要自由拉伸文本框大小单击此处可编辑内容，根据您的需要自由拉伸文本框大小单击此处可编辑内容，根据您的需要自由拉伸文本框大小</a:t>
            </a:r>
          </a:p>
        </p:txBody>
      </p:sp>
      <p:sp>
        <p:nvSpPr>
          <p:cNvPr id="71" name="AutoShape 12"/>
          <p:cNvSpPr/>
          <p:nvPr/>
        </p:nvSpPr>
        <p:spPr bwMode="auto">
          <a:xfrm>
            <a:off x="7109406" y="4578838"/>
            <a:ext cx="420803" cy="434009"/>
          </a:xfrm>
          <a:custGeom>
            <a:avLst/>
            <a:gdLst>
              <a:gd name="T0" fmla="+- 0 10802 114"/>
              <a:gd name="T1" fmla="*/ T0 w 21376"/>
              <a:gd name="T2" fmla="*/ 10800 h 21600"/>
              <a:gd name="T3" fmla="+- 0 10802 114"/>
              <a:gd name="T4" fmla="*/ T3 w 21376"/>
              <a:gd name="T5" fmla="*/ 10800 h 21600"/>
              <a:gd name="T6" fmla="+- 0 10802 114"/>
              <a:gd name="T7" fmla="*/ T6 w 21376"/>
              <a:gd name="T8" fmla="*/ 10800 h 21600"/>
              <a:gd name="T9" fmla="+- 0 10802 114"/>
              <a:gd name="T10" fmla="*/ T9 w 21376"/>
              <a:gd name="T11" fmla="*/ 10800 h 21600"/>
            </a:gdLst>
            <a:ahLst/>
            <a:cxnLst>
              <a:cxn ang="0">
                <a:pos x="T1" y="T2"/>
              </a:cxn>
              <a:cxn ang="0">
                <a:pos x="T4" y="T5"/>
              </a:cxn>
              <a:cxn ang="0">
                <a:pos x="T7" y="T8"/>
              </a:cxn>
              <a:cxn ang="0">
                <a:pos x="T10" y="T11"/>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599"/>
                  <a:pt x="19455" y="21599"/>
                </a:cubicBezTo>
                <a:lnTo>
                  <a:pt x="1928" y="21599"/>
                </a:lnTo>
                <a:cubicBezTo>
                  <a:pt x="1585" y="21599"/>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chemeClr val="bg1"/>
          </a:solidFill>
          <a:ln>
            <a:noFill/>
          </a:ln>
          <a:effectLst/>
        </p:spPr>
        <p:txBody>
          <a:bodyPr lIns="50789" tIns="50789" rIns="50789" bIns="50789" anchor="ctr"/>
          <a:lstStyle/>
          <a:p>
            <a:pPr defTabSz="456565">
              <a:defRPr/>
            </a:pPr>
            <a:endParaRPr lang="es-ES" sz="29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72" name="AutoShape 38"/>
          <p:cNvSpPr/>
          <p:nvPr/>
        </p:nvSpPr>
        <p:spPr bwMode="auto">
          <a:xfrm>
            <a:off x="4697846" y="3234304"/>
            <a:ext cx="420803" cy="3961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2" y="2850"/>
                </a:moveTo>
                <a:cubicBezTo>
                  <a:pt x="18363" y="3806"/>
                  <a:pt x="19524" y="5033"/>
                  <a:pt x="20354" y="6530"/>
                </a:cubicBezTo>
                <a:cubicBezTo>
                  <a:pt x="21184" y="8031"/>
                  <a:pt x="21599" y="9635"/>
                  <a:pt x="21599" y="11342"/>
                </a:cubicBezTo>
                <a:cubicBezTo>
                  <a:pt x="21599" y="12759"/>
                  <a:pt x="21318" y="14087"/>
                  <a:pt x="20754" y="15328"/>
                </a:cubicBezTo>
                <a:cubicBezTo>
                  <a:pt x="20184" y="16569"/>
                  <a:pt x="19415" y="17654"/>
                  <a:pt x="18433" y="18587"/>
                </a:cubicBezTo>
                <a:cubicBezTo>
                  <a:pt x="17451" y="19520"/>
                  <a:pt x="16300" y="20255"/>
                  <a:pt x="14984" y="20793"/>
                </a:cubicBezTo>
                <a:cubicBezTo>
                  <a:pt x="13669" y="21332"/>
                  <a:pt x="12269" y="21599"/>
                  <a:pt x="10775" y="21599"/>
                </a:cubicBezTo>
                <a:cubicBezTo>
                  <a:pt x="9287" y="21599"/>
                  <a:pt x="7890" y="21332"/>
                  <a:pt x="6584" y="20793"/>
                </a:cubicBezTo>
                <a:cubicBezTo>
                  <a:pt x="5278" y="20255"/>
                  <a:pt x="4136" y="19520"/>
                  <a:pt x="3160" y="18587"/>
                </a:cubicBezTo>
                <a:cubicBezTo>
                  <a:pt x="2184" y="17654"/>
                  <a:pt x="1412" y="16569"/>
                  <a:pt x="845" y="15328"/>
                </a:cubicBezTo>
                <a:cubicBezTo>
                  <a:pt x="278" y="14087"/>
                  <a:pt x="0" y="12759"/>
                  <a:pt x="0" y="11342"/>
                </a:cubicBezTo>
                <a:cubicBezTo>
                  <a:pt x="0" y="9635"/>
                  <a:pt x="415" y="8031"/>
                  <a:pt x="1245" y="6530"/>
                </a:cubicBezTo>
                <a:cubicBezTo>
                  <a:pt x="2075" y="5033"/>
                  <a:pt x="3236" y="3806"/>
                  <a:pt x="4724" y="2850"/>
                </a:cubicBezTo>
                <a:cubicBezTo>
                  <a:pt x="4839" y="2761"/>
                  <a:pt x="4975" y="2732"/>
                  <a:pt x="5130" y="2770"/>
                </a:cubicBezTo>
                <a:cubicBezTo>
                  <a:pt x="5306" y="2804"/>
                  <a:pt x="5430" y="2879"/>
                  <a:pt x="5493" y="2989"/>
                </a:cubicBezTo>
                <a:lnTo>
                  <a:pt x="6800" y="4797"/>
                </a:lnTo>
                <a:cubicBezTo>
                  <a:pt x="6896" y="4906"/>
                  <a:pt x="6927" y="5033"/>
                  <a:pt x="6887" y="5174"/>
                </a:cubicBezTo>
                <a:cubicBezTo>
                  <a:pt x="6848" y="5318"/>
                  <a:pt x="6769" y="5436"/>
                  <a:pt x="6654" y="5525"/>
                </a:cubicBezTo>
                <a:cubicBezTo>
                  <a:pt x="5630" y="6185"/>
                  <a:pt x="4833" y="7026"/>
                  <a:pt x="4269" y="8042"/>
                </a:cubicBezTo>
                <a:cubicBezTo>
                  <a:pt x="3703" y="9056"/>
                  <a:pt x="3421" y="10156"/>
                  <a:pt x="3421" y="11342"/>
                </a:cubicBezTo>
                <a:cubicBezTo>
                  <a:pt x="3421" y="12298"/>
                  <a:pt x="3612" y="13208"/>
                  <a:pt x="3993" y="14066"/>
                </a:cubicBezTo>
                <a:cubicBezTo>
                  <a:pt x="4375" y="14925"/>
                  <a:pt x="4900" y="15667"/>
                  <a:pt x="5569" y="16298"/>
                </a:cubicBezTo>
                <a:cubicBezTo>
                  <a:pt x="6236" y="16929"/>
                  <a:pt x="7021" y="17430"/>
                  <a:pt x="7918" y="17796"/>
                </a:cubicBezTo>
                <a:cubicBezTo>
                  <a:pt x="8815" y="18161"/>
                  <a:pt x="9769" y="18346"/>
                  <a:pt x="10772" y="18346"/>
                </a:cubicBezTo>
                <a:cubicBezTo>
                  <a:pt x="11778" y="18346"/>
                  <a:pt x="12733" y="18161"/>
                  <a:pt x="13639" y="17796"/>
                </a:cubicBezTo>
                <a:cubicBezTo>
                  <a:pt x="14542" y="17430"/>
                  <a:pt x="15333" y="16929"/>
                  <a:pt x="16009" y="16298"/>
                </a:cubicBezTo>
                <a:cubicBezTo>
                  <a:pt x="16684" y="15668"/>
                  <a:pt x="17215" y="14927"/>
                  <a:pt x="17596" y="14075"/>
                </a:cubicBezTo>
                <a:cubicBezTo>
                  <a:pt x="17978" y="13220"/>
                  <a:pt x="18169" y="12307"/>
                  <a:pt x="18169" y="11342"/>
                </a:cubicBezTo>
                <a:cubicBezTo>
                  <a:pt x="18169" y="10156"/>
                  <a:pt x="17881" y="9056"/>
                  <a:pt x="17312" y="8042"/>
                </a:cubicBezTo>
                <a:cubicBezTo>
                  <a:pt x="16742" y="7023"/>
                  <a:pt x="15951" y="6185"/>
                  <a:pt x="14933" y="5525"/>
                </a:cubicBezTo>
                <a:cubicBezTo>
                  <a:pt x="14800" y="5436"/>
                  <a:pt x="14721" y="5324"/>
                  <a:pt x="14703" y="5197"/>
                </a:cubicBezTo>
                <a:cubicBezTo>
                  <a:pt x="14663" y="5050"/>
                  <a:pt x="14693" y="4915"/>
                  <a:pt x="14787" y="4797"/>
                </a:cubicBezTo>
                <a:lnTo>
                  <a:pt x="16066" y="2989"/>
                </a:lnTo>
                <a:cubicBezTo>
                  <a:pt x="16160" y="2879"/>
                  <a:pt x="16284" y="2810"/>
                  <a:pt x="16436" y="2784"/>
                </a:cubicBezTo>
                <a:cubicBezTo>
                  <a:pt x="16593" y="2755"/>
                  <a:pt x="16739" y="2778"/>
                  <a:pt x="16872" y="2850"/>
                </a:cubicBezTo>
                <a:moveTo>
                  <a:pt x="9663" y="10778"/>
                </a:moveTo>
                <a:cubicBezTo>
                  <a:pt x="9509" y="10778"/>
                  <a:pt x="9375" y="10726"/>
                  <a:pt x="9263" y="10625"/>
                </a:cubicBezTo>
                <a:cubicBezTo>
                  <a:pt x="9154" y="10524"/>
                  <a:pt x="9096" y="10398"/>
                  <a:pt x="9096" y="10239"/>
                </a:cubicBezTo>
                <a:lnTo>
                  <a:pt x="9096" y="535"/>
                </a:lnTo>
                <a:cubicBezTo>
                  <a:pt x="9096" y="388"/>
                  <a:pt x="9151" y="264"/>
                  <a:pt x="9257" y="158"/>
                </a:cubicBezTo>
                <a:cubicBezTo>
                  <a:pt x="9363" y="48"/>
                  <a:pt x="9496" y="0"/>
                  <a:pt x="9663" y="0"/>
                </a:cubicBezTo>
                <a:lnTo>
                  <a:pt x="11942" y="0"/>
                </a:lnTo>
                <a:cubicBezTo>
                  <a:pt x="12096" y="0"/>
                  <a:pt x="12230" y="48"/>
                  <a:pt x="12339" y="158"/>
                </a:cubicBezTo>
                <a:cubicBezTo>
                  <a:pt x="12451" y="264"/>
                  <a:pt x="12509" y="388"/>
                  <a:pt x="12509" y="535"/>
                </a:cubicBezTo>
                <a:lnTo>
                  <a:pt x="12509" y="10239"/>
                </a:lnTo>
                <a:cubicBezTo>
                  <a:pt x="12509" y="10386"/>
                  <a:pt x="12454" y="10513"/>
                  <a:pt x="12348" y="10620"/>
                </a:cubicBezTo>
                <a:cubicBezTo>
                  <a:pt x="12242" y="10723"/>
                  <a:pt x="12106" y="10778"/>
                  <a:pt x="11942" y="10778"/>
                </a:cubicBezTo>
                <a:lnTo>
                  <a:pt x="9663" y="10778"/>
                </a:lnTo>
                <a:close/>
              </a:path>
            </a:pathLst>
          </a:custGeom>
          <a:solidFill>
            <a:schemeClr val="bg1"/>
          </a:solidFill>
          <a:ln>
            <a:noFill/>
          </a:ln>
          <a:effectLst/>
        </p:spPr>
        <p:txBody>
          <a:bodyPr lIns="50789" tIns="50789" rIns="50789" bIns="50789" anchor="ctr"/>
          <a:lstStyle/>
          <a:p>
            <a:pPr defTabSz="456565">
              <a:defRPr/>
            </a:pPr>
            <a:endParaRPr lang="es-ES" sz="29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Tree>
  </p:cSld>
  <p:clrMapOvr>
    <a:masterClrMapping/>
  </p:clrMapOvr>
  <p:transition spd="slow" advClick="0"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10" presetClass="entr" presetSubtype="0" fill="hold" nodeType="afterEffect">
                                  <p:stCondLst>
                                    <p:cond delay="0"/>
                                  </p:stCondLst>
                                  <p:childTnLst>
                                    <p:set>
                                      <p:cBhvr>
                                        <p:cTn id="18" dur="1" fill="hold">
                                          <p:stCondLst>
                                            <p:cond delay="0"/>
                                          </p:stCondLst>
                                        </p:cTn>
                                        <p:tgtEl>
                                          <p:spTgt spid="69"/>
                                        </p:tgtEl>
                                        <p:attrNameLst>
                                          <p:attrName>style.visibility</p:attrName>
                                        </p:attrNameLst>
                                      </p:cBhvr>
                                      <p:to>
                                        <p:strVal val="visible"/>
                                      </p:to>
                                    </p:set>
                                    <p:animEffect transition="in" filter="fade">
                                      <p:cBhvr>
                                        <p:cTn id="19" dur="500"/>
                                        <p:tgtEl>
                                          <p:spTgt spid="69"/>
                                        </p:tgtEl>
                                      </p:cBhvr>
                                    </p:animEffect>
                                  </p:childTnLst>
                                </p:cTn>
                              </p:par>
                            </p:childTnLst>
                          </p:cTn>
                        </p:par>
                        <p:par>
                          <p:cTn id="20" fill="hold">
                            <p:stCondLst>
                              <p:cond delay="1950"/>
                            </p:stCondLst>
                            <p:childTnLst>
                              <p:par>
                                <p:cTn id="21" presetID="22" presetClass="entr" presetSubtype="1" fill="hold" nodeType="afterEffect">
                                  <p:stCondLst>
                                    <p:cond delay="0"/>
                                  </p:stCondLst>
                                  <p:childTnLst>
                                    <p:set>
                                      <p:cBhvr>
                                        <p:cTn id="22" dur="1" fill="hold">
                                          <p:stCondLst>
                                            <p:cond delay="0"/>
                                          </p:stCondLst>
                                        </p:cTn>
                                        <p:tgtEl>
                                          <p:spTgt spid="59"/>
                                        </p:tgtEl>
                                        <p:attrNameLst>
                                          <p:attrName>style.visibility</p:attrName>
                                        </p:attrNameLst>
                                      </p:cBhvr>
                                      <p:to>
                                        <p:strVal val="visible"/>
                                      </p:to>
                                    </p:set>
                                    <p:animEffect transition="in" filter="wipe(up)">
                                      <p:cBhvr>
                                        <p:cTn id="23" dur="500"/>
                                        <p:tgtEl>
                                          <p:spTgt spid="59"/>
                                        </p:tgtEl>
                                      </p:cBhvr>
                                    </p:animEffect>
                                  </p:childTnLst>
                                </p:cTn>
                              </p:par>
                            </p:childTnLst>
                          </p:cTn>
                        </p:par>
                        <p:par>
                          <p:cTn id="24" fill="hold">
                            <p:stCondLst>
                              <p:cond delay="2450"/>
                            </p:stCondLst>
                            <p:childTnLst>
                              <p:par>
                                <p:cTn id="25" presetID="53" presetClass="entr" presetSubtype="16"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 calcmode="lin" valueType="num">
                                      <p:cBhvr>
                                        <p:cTn id="27" dur="500" fill="hold"/>
                                        <p:tgtEl>
                                          <p:spTgt spid="62"/>
                                        </p:tgtEl>
                                        <p:attrNameLst>
                                          <p:attrName>ppt_w</p:attrName>
                                        </p:attrNameLst>
                                      </p:cBhvr>
                                      <p:tavLst>
                                        <p:tav tm="0">
                                          <p:val>
                                            <p:fltVal val="0"/>
                                          </p:val>
                                        </p:tav>
                                        <p:tav tm="100000">
                                          <p:val>
                                            <p:strVal val="#ppt_w"/>
                                          </p:val>
                                        </p:tav>
                                      </p:tavLst>
                                    </p:anim>
                                    <p:anim calcmode="lin" valueType="num">
                                      <p:cBhvr>
                                        <p:cTn id="28" dur="500" fill="hold"/>
                                        <p:tgtEl>
                                          <p:spTgt spid="62"/>
                                        </p:tgtEl>
                                        <p:attrNameLst>
                                          <p:attrName>ppt_h</p:attrName>
                                        </p:attrNameLst>
                                      </p:cBhvr>
                                      <p:tavLst>
                                        <p:tav tm="0">
                                          <p:val>
                                            <p:fltVal val="0"/>
                                          </p:val>
                                        </p:tav>
                                        <p:tav tm="100000">
                                          <p:val>
                                            <p:strVal val="#ppt_h"/>
                                          </p:val>
                                        </p:tav>
                                      </p:tavLst>
                                    </p:anim>
                                    <p:animEffect transition="in" filter="fade">
                                      <p:cBhvr>
                                        <p:cTn id="29" dur="500"/>
                                        <p:tgtEl>
                                          <p:spTgt spid="62"/>
                                        </p:tgtEl>
                                      </p:cBhvr>
                                    </p:animEffect>
                                  </p:childTnLst>
                                </p:cTn>
                              </p:par>
                            </p:childTnLst>
                          </p:cTn>
                        </p:par>
                        <p:par>
                          <p:cTn id="30" fill="hold">
                            <p:stCondLst>
                              <p:cond delay="2950"/>
                            </p:stCondLst>
                            <p:childTnLst>
                              <p:par>
                                <p:cTn id="31" presetID="22" presetClass="entr" presetSubtype="2" fill="hold" nodeType="afterEffect">
                                  <p:stCondLst>
                                    <p:cond delay="0"/>
                                  </p:stCondLst>
                                  <p:childTnLst>
                                    <p:set>
                                      <p:cBhvr>
                                        <p:cTn id="32" dur="1" fill="hold">
                                          <p:stCondLst>
                                            <p:cond delay="0"/>
                                          </p:stCondLst>
                                        </p:cTn>
                                        <p:tgtEl>
                                          <p:spTgt spid="63"/>
                                        </p:tgtEl>
                                        <p:attrNameLst>
                                          <p:attrName>style.visibility</p:attrName>
                                        </p:attrNameLst>
                                      </p:cBhvr>
                                      <p:to>
                                        <p:strVal val="visible"/>
                                      </p:to>
                                    </p:set>
                                    <p:animEffect transition="in" filter="wipe(right)">
                                      <p:cBhvr>
                                        <p:cTn id="33" dur="500"/>
                                        <p:tgtEl>
                                          <p:spTgt spid="63"/>
                                        </p:tgtEl>
                                      </p:cBhvr>
                                    </p:animEffect>
                                  </p:childTnLst>
                                </p:cTn>
                              </p:par>
                            </p:childTnLst>
                          </p:cTn>
                        </p:par>
                        <p:par>
                          <p:cTn id="34" fill="hold">
                            <p:stCondLst>
                              <p:cond delay="3450"/>
                            </p:stCondLst>
                            <p:childTnLst>
                              <p:par>
                                <p:cTn id="35" presetID="10" presetClass="entr" presetSubtype="0" fill="hold" nodeType="after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fade">
                                      <p:cBhvr>
                                        <p:cTn id="37" dur="500"/>
                                        <p:tgtEl>
                                          <p:spTgt spid="56"/>
                                        </p:tgtEl>
                                      </p:cBhvr>
                                    </p:animEffect>
                                  </p:childTnLst>
                                </p:cTn>
                              </p:par>
                            </p:childTnLst>
                          </p:cTn>
                        </p:par>
                        <p:par>
                          <p:cTn id="38" fill="hold">
                            <p:stCondLst>
                              <p:cond delay="3950"/>
                            </p:stCondLst>
                            <p:childTnLst>
                              <p:par>
                                <p:cTn id="39" presetID="53" presetClass="entr" presetSubtype="16"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childTnLst>
                                </p:cTn>
                              </p:par>
                            </p:childTnLst>
                          </p:cTn>
                        </p:par>
                        <p:par>
                          <p:cTn id="44" fill="hold">
                            <p:stCondLst>
                              <p:cond delay="4450"/>
                            </p:stCondLst>
                            <p:childTnLst>
                              <p:par>
                                <p:cTn id="45" presetID="10" presetClass="entr" presetSubtype="0" fill="hold" grpId="0" nodeType="afterEffect">
                                  <p:stCondLst>
                                    <p:cond delay="0"/>
                                  </p:stCondLst>
                                  <p:childTnLst>
                                    <p:set>
                                      <p:cBhvr>
                                        <p:cTn id="46" dur="1" fill="hold">
                                          <p:stCondLst>
                                            <p:cond delay="0"/>
                                          </p:stCondLst>
                                        </p:cTn>
                                        <p:tgtEl>
                                          <p:spTgt spid="60"/>
                                        </p:tgtEl>
                                        <p:attrNameLst>
                                          <p:attrName>style.visibility</p:attrName>
                                        </p:attrNameLst>
                                      </p:cBhvr>
                                      <p:to>
                                        <p:strVal val="visible"/>
                                      </p:to>
                                    </p:set>
                                    <p:animEffect transition="in" filter="fade">
                                      <p:cBhvr>
                                        <p:cTn id="47" dur="500"/>
                                        <p:tgtEl>
                                          <p:spTgt spid="6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1"/>
                                        </p:tgtEl>
                                        <p:attrNameLst>
                                          <p:attrName>style.visibility</p:attrName>
                                        </p:attrNameLst>
                                      </p:cBhvr>
                                      <p:to>
                                        <p:strVal val="visible"/>
                                      </p:to>
                                    </p:set>
                                    <p:animEffect transition="in" filter="fade">
                                      <p:cBhvr>
                                        <p:cTn id="50" dur="500"/>
                                        <p:tgtEl>
                                          <p:spTgt spid="61"/>
                                        </p:tgtEl>
                                      </p:cBhvr>
                                    </p:animEffect>
                                  </p:childTnLst>
                                </p:cTn>
                              </p:par>
                            </p:childTnLst>
                          </p:cTn>
                        </p:par>
                        <p:par>
                          <p:cTn id="51" fill="hold">
                            <p:stCondLst>
                              <p:cond delay="4950"/>
                            </p:stCondLst>
                            <p:childTnLst>
                              <p:par>
                                <p:cTn id="52" presetID="22" presetClass="entr" presetSubtype="1" fill="hold"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wipe(up)">
                                      <p:cBhvr>
                                        <p:cTn id="54" dur="500"/>
                                        <p:tgtEl>
                                          <p:spTgt spid="64"/>
                                        </p:tgtEl>
                                      </p:cBhvr>
                                    </p:animEffect>
                                  </p:childTnLst>
                                </p:cTn>
                              </p:par>
                            </p:childTnLst>
                          </p:cTn>
                        </p:par>
                        <p:par>
                          <p:cTn id="55" fill="hold">
                            <p:stCondLst>
                              <p:cond delay="5450"/>
                            </p:stCondLst>
                            <p:childTnLst>
                              <p:par>
                                <p:cTn id="56" presetID="53" presetClass="entr" presetSubtype="16" fill="hold" grpId="0" nodeType="after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950"/>
                            </p:stCondLst>
                            <p:childTnLst>
                              <p:par>
                                <p:cTn id="62" presetID="22" presetClass="entr" presetSubtype="8" fill="hold" nodeType="afterEffect">
                                  <p:stCondLst>
                                    <p:cond delay="0"/>
                                  </p:stCondLst>
                                  <p:childTnLst>
                                    <p:set>
                                      <p:cBhvr>
                                        <p:cTn id="63" dur="1" fill="hold">
                                          <p:stCondLst>
                                            <p:cond delay="0"/>
                                          </p:stCondLst>
                                        </p:cTn>
                                        <p:tgtEl>
                                          <p:spTgt spid="66"/>
                                        </p:tgtEl>
                                        <p:attrNameLst>
                                          <p:attrName>style.visibility</p:attrName>
                                        </p:attrNameLst>
                                      </p:cBhvr>
                                      <p:to>
                                        <p:strVal val="visible"/>
                                      </p:to>
                                    </p:set>
                                    <p:animEffect transition="in" filter="wipe(left)">
                                      <p:cBhvr>
                                        <p:cTn id="64" dur="500"/>
                                        <p:tgtEl>
                                          <p:spTgt spid="66"/>
                                        </p:tgtEl>
                                      </p:cBhvr>
                                    </p:animEffect>
                                  </p:childTnLst>
                                </p:cTn>
                              </p:par>
                            </p:childTnLst>
                          </p:cTn>
                        </p:par>
                        <p:par>
                          <p:cTn id="65" fill="hold">
                            <p:stCondLst>
                              <p:cond delay="6450"/>
                            </p:stCondLst>
                            <p:childTnLst>
                              <p:par>
                                <p:cTn id="66" presetID="10" presetClass="entr" presetSubtype="0"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fade">
                                      <p:cBhvr>
                                        <p:cTn id="68" dur="500"/>
                                        <p:tgtEl>
                                          <p:spTgt spid="53"/>
                                        </p:tgtEl>
                                      </p:cBhvr>
                                    </p:animEffect>
                                  </p:childTnLst>
                                </p:cTn>
                              </p:par>
                            </p:childTnLst>
                          </p:cTn>
                        </p:par>
                        <p:par>
                          <p:cTn id="69" fill="hold">
                            <p:stCondLst>
                              <p:cond delay="6950"/>
                            </p:stCondLst>
                            <p:childTnLst>
                              <p:par>
                                <p:cTn id="70" presetID="53" presetClass="entr" presetSubtype="16" fill="hold" grpId="0" nodeType="afterEffect">
                                  <p:stCondLst>
                                    <p:cond delay="0"/>
                                  </p:stCondLst>
                                  <p:childTnLst>
                                    <p:set>
                                      <p:cBhvr>
                                        <p:cTn id="71" dur="1" fill="hold">
                                          <p:stCondLst>
                                            <p:cond delay="0"/>
                                          </p:stCondLst>
                                        </p:cTn>
                                        <p:tgtEl>
                                          <p:spTgt spid="71"/>
                                        </p:tgtEl>
                                        <p:attrNameLst>
                                          <p:attrName>style.visibility</p:attrName>
                                        </p:attrNameLst>
                                      </p:cBhvr>
                                      <p:to>
                                        <p:strVal val="visible"/>
                                      </p:to>
                                    </p:set>
                                    <p:anim calcmode="lin" valueType="num">
                                      <p:cBhvr>
                                        <p:cTn id="72" dur="500" fill="hold"/>
                                        <p:tgtEl>
                                          <p:spTgt spid="71"/>
                                        </p:tgtEl>
                                        <p:attrNameLst>
                                          <p:attrName>ppt_w</p:attrName>
                                        </p:attrNameLst>
                                      </p:cBhvr>
                                      <p:tavLst>
                                        <p:tav tm="0">
                                          <p:val>
                                            <p:fltVal val="0"/>
                                          </p:val>
                                        </p:tav>
                                        <p:tav tm="100000">
                                          <p:val>
                                            <p:strVal val="#ppt_w"/>
                                          </p:val>
                                        </p:tav>
                                      </p:tavLst>
                                    </p:anim>
                                    <p:anim calcmode="lin" valueType="num">
                                      <p:cBhvr>
                                        <p:cTn id="73" dur="500" fill="hold"/>
                                        <p:tgtEl>
                                          <p:spTgt spid="71"/>
                                        </p:tgtEl>
                                        <p:attrNameLst>
                                          <p:attrName>ppt_h</p:attrName>
                                        </p:attrNameLst>
                                      </p:cBhvr>
                                      <p:tavLst>
                                        <p:tav tm="0">
                                          <p:val>
                                            <p:fltVal val="0"/>
                                          </p:val>
                                        </p:tav>
                                        <p:tav tm="100000">
                                          <p:val>
                                            <p:strVal val="#ppt_h"/>
                                          </p:val>
                                        </p:tav>
                                      </p:tavLst>
                                    </p:anim>
                                    <p:animEffect transition="in" filter="fade">
                                      <p:cBhvr>
                                        <p:cTn id="74" dur="500"/>
                                        <p:tgtEl>
                                          <p:spTgt spid="71"/>
                                        </p:tgtEl>
                                      </p:cBhvr>
                                    </p:animEffect>
                                  </p:childTnLst>
                                </p:cTn>
                              </p:par>
                            </p:childTnLst>
                          </p:cTn>
                        </p:par>
                        <p:par>
                          <p:cTn id="75" fill="hold">
                            <p:stCondLst>
                              <p:cond delay="7450"/>
                            </p:stCondLst>
                            <p:childTnLst>
                              <p:par>
                                <p:cTn id="76" presetID="10"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500"/>
                                        <p:tgtEl>
                                          <p:spTgt spid="68"/>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childTnLst>
                                </p:cTn>
                              </p:par>
                            </p:childTnLst>
                          </p:cTn>
                        </p:par>
                        <p:par>
                          <p:cTn id="82" fill="hold">
                            <p:stCondLst>
                              <p:cond delay="7950"/>
                            </p:stCondLst>
                            <p:childTnLst>
                              <p:par>
                                <p:cTn id="83" presetID="22" presetClass="entr" presetSubtype="1"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up)">
                                      <p:cBhvr>
                                        <p:cTn id="8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60" grpId="0"/>
      <p:bldP spid="61" grpId="0"/>
      <p:bldP spid="62" grpId="0" animBg="1"/>
      <p:bldP spid="65" grpId="0" animBg="1"/>
      <p:bldP spid="68" grpId="0"/>
      <p:bldP spid="70" grpId="0"/>
      <p:bldP spid="71" grpId="0" animBg="1"/>
      <p:bldP spid="7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1" y="0"/>
            <a:ext cx="781050" cy="812406"/>
            <a:chOff x="0" y="-1"/>
            <a:chExt cx="1739901" cy="1809751"/>
          </a:xfrm>
        </p:grpSpPr>
        <p:sp>
          <p:nvSpPr>
            <p:cNvPr id="3" name="Freeform 51"/>
            <p:cNvSpPr>
              <a:spLocks noChangeArrowheads="1"/>
            </p:cNvSpPr>
            <p:nvPr/>
          </p:nvSpPr>
          <p:spPr bwMode="auto">
            <a:xfrm rot="5400000" flipH="1">
              <a:off x="886683" y="990465"/>
              <a:ext cx="479016" cy="785040"/>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 name="Freeform 52"/>
            <p:cNvSpPr>
              <a:spLocks noChangeArrowheads="1"/>
            </p:cNvSpPr>
            <p:nvPr/>
          </p:nvSpPr>
          <p:spPr bwMode="auto">
            <a:xfrm rot="5400000" flipH="1">
              <a:off x="202551" y="940926"/>
              <a:ext cx="406529" cy="811631"/>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 name="Freeform 53"/>
            <p:cNvSpPr>
              <a:spLocks noChangeArrowheads="1"/>
            </p:cNvSpPr>
            <p:nvPr/>
          </p:nvSpPr>
          <p:spPr bwMode="auto">
            <a:xfrm rot="5400000" flipH="1">
              <a:off x="132160" y="1141793"/>
              <a:ext cx="469351" cy="733671"/>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6" name="Freeform 54"/>
            <p:cNvSpPr>
              <a:spLocks noChangeArrowheads="1"/>
            </p:cNvSpPr>
            <p:nvPr/>
          </p:nvSpPr>
          <p:spPr bwMode="auto">
            <a:xfrm rot="5400000" flipH="1">
              <a:off x="-48538" y="1322491"/>
              <a:ext cx="469351" cy="372274"/>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7" name="Freeform 58"/>
            <p:cNvSpPr>
              <a:spLocks noChangeArrowheads="1"/>
            </p:cNvSpPr>
            <p:nvPr/>
          </p:nvSpPr>
          <p:spPr bwMode="auto">
            <a:xfrm rot="5400000" flipH="1">
              <a:off x="41788" y="860671"/>
              <a:ext cx="371494" cy="455069"/>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8" name="Freeform 59"/>
            <p:cNvSpPr>
              <a:spLocks noChangeArrowheads="1"/>
            </p:cNvSpPr>
            <p:nvPr/>
          </p:nvSpPr>
          <p:spPr bwMode="auto">
            <a:xfrm rot="5400000" flipH="1">
              <a:off x="876130" y="979912"/>
              <a:ext cx="578081" cy="70708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9" name="Freeform 60"/>
            <p:cNvSpPr>
              <a:spLocks noChangeArrowheads="1"/>
            </p:cNvSpPr>
            <p:nvPr/>
          </p:nvSpPr>
          <p:spPr bwMode="auto">
            <a:xfrm rot="5400000" flipH="1">
              <a:off x="570287" y="548640"/>
              <a:ext cx="380555" cy="61098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0" name="Freeform 61"/>
            <p:cNvSpPr>
              <a:spLocks noChangeArrowheads="1"/>
            </p:cNvSpPr>
            <p:nvPr/>
          </p:nvSpPr>
          <p:spPr bwMode="auto">
            <a:xfrm rot="5400000" flipH="1">
              <a:off x="1050134" y="500292"/>
              <a:ext cx="379951" cy="708288"/>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1" name="Freeform 62"/>
            <p:cNvSpPr>
              <a:spLocks noChangeArrowheads="1"/>
            </p:cNvSpPr>
            <p:nvPr/>
          </p:nvSpPr>
          <p:spPr bwMode="auto">
            <a:xfrm rot="5400000" flipH="1">
              <a:off x="826575" y="78603"/>
              <a:ext cx="579893" cy="955464"/>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2" name="Freeform 63"/>
            <p:cNvSpPr>
              <a:spLocks noChangeArrowheads="1"/>
            </p:cNvSpPr>
            <p:nvPr/>
          </p:nvSpPr>
          <p:spPr bwMode="auto">
            <a:xfrm rot="5400000" flipH="1">
              <a:off x="693985" y="-55196"/>
              <a:ext cx="846282" cy="956673"/>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3" name="Freeform 64"/>
            <p:cNvSpPr>
              <a:spLocks noChangeArrowheads="1"/>
            </p:cNvSpPr>
            <p:nvPr/>
          </p:nvSpPr>
          <p:spPr bwMode="auto">
            <a:xfrm rot="5400000" flipH="1">
              <a:off x="900971" y="146354"/>
              <a:ext cx="840845" cy="548138"/>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4" name="Freeform 65"/>
            <p:cNvSpPr>
              <a:spLocks noChangeArrowheads="1"/>
            </p:cNvSpPr>
            <p:nvPr/>
          </p:nvSpPr>
          <p:spPr bwMode="auto">
            <a:xfrm rot="5400000" flipH="1">
              <a:off x="279874" y="-279873"/>
              <a:ext cx="266389" cy="826135"/>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5" name="Freeform 66"/>
            <p:cNvSpPr>
              <a:spLocks noChangeArrowheads="1"/>
            </p:cNvSpPr>
            <p:nvPr/>
          </p:nvSpPr>
          <p:spPr bwMode="auto">
            <a:xfrm rot="5400000" flipH="1">
              <a:off x="110752" y="-110752"/>
              <a:ext cx="663857" cy="885360"/>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6" name="Freeform 67"/>
            <p:cNvSpPr>
              <a:spLocks noChangeArrowheads="1"/>
            </p:cNvSpPr>
            <p:nvPr/>
          </p:nvSpPr>
          <p:spPr bwMode="auto">
            <a:xfrm rot="5400000" flipH="1">
              <a:off x="108638" y="256212"/>
              <a:ext cx="668085" cy="885360"/>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7" name="Freeform 68"/>
            <p:cNvSpPr>
              <a:spLocks noChangeArrowheads="1"/>
            </p:cNvSpPr>
            <p:nvPr/>
          </p:nvSpPr>
          <p:spPr bwMode="auto">
            <a:xfrm rot="5400000" flipH="1">
              <a:off x="2826" y="580692"/>
              <a:ext cx="449417" cy="455069"/>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8" name="Freeform 69"/>
            <p:cNvSpPr>
              <a:spLocks noChangeArrowheads="1"/>
            </p:cNvSpPr>
            <p:nvPr/>
          </p:nvSpPr>
          <p:spPr bwMode="auto">
            <a:xfrm rot="5400000" flipH="1">
              <a:off x="285307" y="747628"/>
              <a:ext cx="241018" cy="811631"/>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9" name="Freeform 70"/>
            <p:cNvSpPr>
              <a:spLocks noChangeArrowheads="1"/>
            </p:cNvSpPr>
            <p:nvPr/>
          </p:nvSpPr>
          <p:spPr bwMode="auto">
            <a:xfrm rot="5400000" flipH="1">
              <a:off x="704991" y="782409"/>
              <a:ext cx="110542" cy="611594"/>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0" name="Freeform 75"/>
            <p:cNvSpPr>
              <a:spLocks noChangeArrowheads="1"/>
            </p:cNvSpPr>
            <p:nvPr/>
          </p:nvSpPr>
          <p:spPr bwMode="auto">
            <a:xfrm rot="5400000" flipH="1">
              <a:off x="979151" y="1007362"/>
              <a:ext cx="497138" cy="856352"/>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1" name="Freeform 76"/>
            <p:cNvSpPr>
              <a:spLocks noChangeArrowheads="1"/>
            </p:cNvSpPr>
            <p:nvPr/>
          </p:nvSpPr>
          <p:spPr bwMode="auto">
            <a:xfrm rot="5400000" flipH="1">
              <a:off x="231563" y="955406"/>
              <a:ext cx="421631" cy="884756"/>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2" name="Freeform 77"/>
            <p:cNvSpPr>
              <a:spLocks noChangeArrowheads="1"/>
            </p:cNvSpPr>
            <p:nvPr/>
          </p:nvSpPr>
          <p:spPr bwMode="auto">
            <a:xfrm rot="5400000" flipH="1">
              <a:off x="156338" y="1166544"/>
              <a:ext cx="486869" cy="799544"/>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3" name="Freeform 78"/>
            <p:cNvSpPr>
              <a:spLocks noChangeArrowheads="1"/>
            </p:cNvSpPr>
            <p:nvPr/>
          </p:nvSpPr>
          <p:spPr bwMode="auto">
            <a:xfrm rot="5400000" flipH="1">
              <a:off x="-40375" y="1363257"/>
              <a:ext cx="486869" cy="406118"/>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4" name="Freeform 82"/>
            <p:cNvSpPr>
              <a:spLocks noChangeArrowheads="1"/>
            </p:cNvSpPr>
            <p:nvPr/>
          </p:nvSpPr>
          <p:spPr bwMode="auto">
            <a:xfrm rot="5400000" flipH="1">
              <a:off x="54784" y="882106"/>
              <a:ext cx="385992" cy="495560"/>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5" name="Freeform 83"/>
            <p:cNvSpPr>
              <a:spLocks noChangeArrowheads="1"/>
            </p:cNvSpPr>
            <p:nvPr/>
          </p:nvSpPr>
          <p:spPr bwMode="auto">
            <a:xfrm rot="5400000" flipH="1">
              <a:off x="970111" y="998321"/>
              <a:ext cx="600431" cy="771140"/>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6" name="Freeform 84"/>
            <p:cNvSpPr>
              <a:spLocks noChangeArrowheads="1"/>
            </p:cNvSpPr>
            <p:nvPr/>
          </p:nvSpPr>
          <p:spPr bwMode="auto">
            <a:xfrm rot="5400000" flipH="1">
              <a:off x="631933" y="552855"/>
              <a:ext cx="394448" cy="667193"/>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7" name="Freeform 85"/>
            <p:cNvSpPr>
              <a:spLocks noChangeArrowheads="1"/>
            </p:cNvSpPr>
            <p:nvPr/>
          </p:nvSpPr>
          <p:spPr bwMode="auto">
            <a:xfrm rot="5400000" flipH="1">
              <a:off x="1154689" y="500881"/>
              <a:ext cx="393844" cy="771744"/>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8" name="Freeform 86"/>
            <p:cNvSpPr>
              <a:spLocks noChangeArrowheads="1"/>
            </p:cNvSpPr>
            <p:nvPr/>
          </p:nvSpPr>
          <p:spPr bwMode="auto">
            <a:xfrm rot="5400000" flipH="1">
              <a:off x="916023" y="56836"/>
              <a:ext cx="602243" cy="1041885"/>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9" name="Freeform 87"/>
            <p:cNvSpPr>
              <a:spLocks noChangeArrowheads="1"/>
            </p:cNvSpPr>
            <p:nvPr/>
          </p:nvSpPr>
          <p:spPr bwMode="auto">
            <a:xfrm rot="5400000" flipH="1">
              <a:off x="779205" y="-83003"/>
              <a:ext cx="877693" cy="1043698"/>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0" name="Freeform 88"/>
            <p:cNvSpPr>
              <a:spLocks noChangeArrowheads="1"/>
            </p:cNvSpPr>
            <p:nvPr/>
          </p:nvSpPr>
          <p:spPr bwMode="auto">
            <a:xfrm rot="5400000" flipH="1">
              <a:off x="1004623" y="137583"/>
              <a:ext cx="872860" cy="597694"/>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1" name="Freeform 89"/>
            <p:cNvSpPr>
              <a:spLocks noChangeArrowheads="1"/>
            </p:cNvSpPr>
            <p:nvPr/>
          </p:nvSpPr>
          <p:spPr bwMode="auto">
            <a:xfrm rot="5400000" flipH="1">
              <a:off x="311906" y="-311906"/>
              <a:ext cx="276657" cy="900469"/>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2" name="Freeform 90"/>
            <p:cNvSpPr>
              <a:spLocks noChangeArrowheads="1"/>
            </p:cNvSpPr>
            <p:nvPr/>
          </p:nvSpPr>
          <p:spPr bwMode="auto">
            <a:xfrm rot="5400000" flipH="1">
              <a:off x="137954" y="-137953"/>
              <a:ext cx="689227" cy="965134"/>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3" name="Freeform 91"/>
            <p:cNvSpPr>
              <a:spLocks noChangeArrowheads="1"/>
            </p:cNvSpPr>
            <p:nvPr/>
          </p:nvSpPr>
          <p:spPr bwMode="auto">
            <a:xfrm rot="5400000" flipH="1">
              <a:off x="136141" y="242602"/>
              <a:ext cx="692852" cy="965134"/>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4" name="Freeform 92"/>
            <p:cNvSpPr>
              <a:spLocks noChangeArrowheads="1"/>
            </p:cNvSpPr>
            <p:nvPr/>
          </p:nvSpPr>
          <p:spPr bwMode="auto">
            <a:xfrm rot="5400000" flipH="1">
              <a:off x="14917" y="590951"/>
              <a:ext cx="465727" cy="495560"/>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5" name="Freeform 93"/>
            <p:cNvSpPr>
              <a:spLocks noChangeArrowheads="1"/>
            </p:cNvSpPr>
            <p:nvPr/>
          </p:nvSpPr>
          <p:spPr bwMode="auto">
            <a:xfrm rot="5400000" flipH="1">
              <a:off x="317037" y="755162"/>
              <a:ext cx="250683" cy="884756"/>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6" name="Freeform 94"/>
            <p:cNvSpPr>
              <a:spLocks noChangeArrowheads="1"/>
            </p:cNvSpPr>
            <p:nvPr/>
          </p:nvSpPr>
          <p:spPr bwMode="auto">
            <a:xfrm rot="5400000" flipH="1">
              <a:off x="771469" y="795685"/>
              <a:ext cx="115375" cy="667193"/>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7" name="Oval 104"/>
            <p:cNvSpPr>
              <a:spLocks noChangeArrowheads="1"/>
            </p:cNvSpPr>
            <p:nvPr/>
          </p:nvSpPr>
          <p:spPr bwMode="auto">
            <a:xfrm rot="5400000" flipH="1">
              <a:off x="356567" y="173302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8" name="Oval 105"/>
            <p:cNvSpPr>
              <a:spLocks noChangeArrowheads="1"/>
            </p:cNvSpPr>
            <p:nvPr/>
          </p:nvSpPr>
          <p:spPr bwMode="auto">
            <a:xfrm rot="5400000" flipH="1">
              <a:off x="148069" y="171853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9" name="Oval 106"/>
            <p:cNvSpPr>
              <a:spLocks noChangeArrowheads="1"/>
            </p:cNvSpPr>
            <p:nvPr/>
          </p:nvSpPr>
          <p:spPr bwMode="auto">
            <a:xfrm rot="5400000" flipH="1">
              <a:off x="719776" y="153489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0" name="Oval 107"/>
            <p:cNvSpPr>
              <a:spLocks noChangeArrowheads="1"/>
            </p:cNvSpPr>
            <p:nvPr/>
          </p:nvSpPr>
          <p:spPr bwMode="auto">
            <a:xfrm rot="5400000" flipH="1">
              <a:off x="803780" y="1132597"/>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 name="Oval 108"/>
            <p:cNvSpPr>
              <a:spLocks noChangeArrowheads="1"/>
            </p:cNvSpPr>
            <p:nvPr/>
          </p:nvSpPr>
          <p:spPr bwMode="auto">
            <a:xfrm rot="5400000" flipH="1">
              <a:off x="1060021" y="1026283"/>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2" name="Oval 109"/>
            <p:cNvSpPr>
              <a:spLocks noChangeArrowheads="1"/>
            </p:cNvSpPr>
            <p:nvPr/>
          </p:nvSpPr>
          <p:spPr bwMode="auto">
            <a:xfrm rot="5400000" flipH="1">
              <a:off x="447823" y="102145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3" name="Oval 110"/>
            <p:cNvSpPr>
              <a:spLocks noChangeArrowheads="1"/>
            </p:cNvSpPr>
            <p:nvPr/>
          </p:nvSpPr>
          <p:spPr bwMode="auto">
            <a:xfrm rot="5400000" flipH="1">
              <a:off x="874186" y="649654"/>
              <a:ext cx="22350" cy="3021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4" name="Oval 111"/>
            <p:cNvSpPr>
              <a:spLocks noChangeArrowheads="1"/>
            </p:cNvSpPr>
            <p:nvPr/>
          </p:nvSpPr>
          <p:spPr bwMode="auto">
            <a:xfrm rot="5400000" flipH="1">
              <a:off x="640608" y="25248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46" name="矩形 45"/>
          <p:cNvSpPr/>
          <p:nvPr/>
        </p:nvSpPr>
        <p:spPr>
          <a:xfrm>
            <a:off x="870127" y="256375"/>
            <a:ext cx="3775393" cy="523220"/>
          </a:xfrm>
          <a:prstGeom prst="rect">
            <a:avLst/>
          </a:prstGeom>
        </p:spPr>
        <p:txBody>
          <a:bodyPr wrap="none">
            <a:spAutoFit/>
          </a:bodyPr>
          <a:lstStyle/>
          <a:p>
            <a:r>
              <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三、请在此处添加标题</a:t>
            </a:r>
          </a:p>
        </p:txBody>
      </p:sp>
      <p:grpSp>
        <p:nvGrpSpPr>
          <p:cNvPr id="73" name="Group 57"/>
          <p:cNvGrpSpPr/>
          <p:nvPr/>
        </p:nvGrpSpPr>
        <p:grpSpPr>
          <a:xfrm>
            <a:off x="6769208" y="2415087"/>
            <a:ext cx="1136948" cy="1153545"/>
            <a:chOff x="2285781" y="4847654"/>
            <a:chExt cx="952480" cy="966132"/>
          </a:xfrm>
        </p:grpSpPr>
        <p:sp>
          <p:nvSpPr>
            <p:cNvPr id="74" name="Oval 58"/>
            <p:cNvSpPr/>
            <p:nvPr/>
          </p:nvSpPr>
          <p:spPr bwMode="auto">
            <a:xfrm>
              <a:off x="2346028" y="4908765"/>
              <a:ext cx="840592" cy="852640"/>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Oval 59"/>
            <p:cNvSpPr/>
            <p:nvPr/>
          </p:nvSpPr>
          <p:spPr bwMode="auto">
            <a:xfrm>
              <a:off x="2285781" y="4847654"/>
              <a:ext cx="952480" cy="966132"/>
            </a:xfrm>
            <a:prstGeom prst="ellipse">
              <a:avLst/>
            </a:prstGeom>
            <a:noFill/>
            <a:ln w="3175" cmpd="sng">
              <a:solidFill>
                <a:schemeClr val="tx1">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900" dirty="0"/>
            </a:p>
          </p:txBody>
        </p:sp>
      </p:grpSp>
      <p:grpSp>
        <p:nvGrpSpPr>
          <p:cNvPr id="76" name="Group 49"/>
          <p:cNvGrpSpPr/>
          <p:nvPr/>
        </p:nvGrpSpPr>
        <p:grpSpPr>
          <a:xfrm>
            <a:off x="4345723" y="1040815"/>
            <a:ext cx="1136948" cy="1153545"/>
            <a:chOff x="2285781" y="4847654"/>
            <a:chExt cx="952480" cy="966132"/>
          </a:xfrm>
        </p:grpSpPr>
        <p:sp>
          <p:nvSpPr>
            <p:cNvPr id="77" name="Oval 50"/>
            <p:cNvSpPr/>
            <p:nvPr/>
          </p:nvSpPr>
          <p:spPr bwMode="auto">
            <a:xfrm>
              <a:off x="2346028" y="4908765"/>
              <a:ext cx="840592" cy="852640"/>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8" name="Oval 51"/>
            <p:cNvSpPr/>
            <p:nvPr/>
          </p:nvSpPr>
          <p:spPr bwMode="auto">
            <a:xfrm>
              <a:off x="2285781" y="4847654"/>
              <a:ext cx="952480" cy="966132"/>
            </a:xfrm>
            <a:prstGeom prst="ellipse">
              <a:avLst/>
            </a:prstGeom>
            <a:noFill/>
            <a:ln w="3175" cmpd="sng">
              <a:solidFill>
                <a:schemeClr val="tx1">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900" dirty="0"/>
            </a:p>
          </p:txBody>
        </p:sp>
      </p:grpSp>
      <p:cxnSp>
        <p:nvCxnSpPr>
          <p:cNvPr id="79" name="Straight Connector 18"/>
          <p:cNvCxnSpPr>
            <a:endCxn id="82" idx="0"/>
          </p:cNvCxnSpPr>
          <p:nvPr/>
        </p:nvCxnSpPr>
        <p:spPr>
          <a:xfrm>
            <a:off x="6120783" y="2564"/>
            <a:ext cx="1" cy="1563602"/>
          </a:xfrm>
          <a:prstGeom prst="line">
            <a:avLst/>
          </a:prstGeom>
          <a:ln w="25400">
            <a:solidFill>
              <a:schemeClr val="tx1">
                <a:lumMod val="75000"/>
                <a:lumOff val="25000"/>
              </a:schemeClr>
            </a:solidFill>
            <a:prstDash val="dot"/>
            <a:headEnd type="none"/>
          </a:ln>
        </p:spPr>
        <p:style>
          <a:lnRef idx="1">
            <a:schemeClr val="accent1"/>
          </a:lnRef>
          <a:fillRef idx="0">
            <a:schemeClr val="accent1"/>
          </a:fillRef>
          <a:effectRef idx="0">
            <a:schemeClr val="accent1"/>
          </a:effectRef>
          <a:fontRef idx="minor">
            <a:schemeClr val="tx1"/>
          </a:fontRef>
        </p:style>
      </p:cxnSp>
      <p:sp>
        <p:nvSpPr>
          <p:cNvPr id="80" name="TextBox 19"/>
          <p:cNvSpPr txBox="1"/>
          <p:nvPr/>
        </p:nvSpPr>
        <p:spPr>
          <a:xfrm>
            <a:off x="2341268" y="1093730"/>
            <a:ext cx="2031289" cy="461647"/>
          </a:xfrm>
          <a:prstGeom prst="rect">
            <a:avLst/>
          </a:prstGeom>
          <a:noFill/>
        </p:spPr>
        <p:txBody>
          <a:bodyPr wrap="none" lIns="91422" tIns="45711" rIns="91422" bIns="45711" rtlCol="0">
            <a:spAutoFit/>
          </a:bodyPr>
          <a:lstStyle/>
          <a:p>
            <a:pPr>
              <a:spcBef>
                <a:spcPct val="20000"/>
              </a:spcBef>
            </a:pPr>
            <a:r>
              <a:rPr lang="zh-CN" altLang="en-US" sz="2400" b="1" dirty="0">
                <a:solidFill>
                  <a:srgbClr val="00206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2400" b="1"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sp>
        <p:nvSpPr>
          <p:cNvPr id="81" name="TextBox 20"/>
          <p:cNvSpPr txBox="1"/>
          <p:nvPr/>
        </p:nvSpPr>
        <p:spPr>
          <a:xfrm>
            <a:off x="779965" y="1495054"/>
            <a:ext cx="3506574" cy="1200310"/>
          </a:xfrm>
          <a:prstGeom prst="rect">
            <a:avLst/>
          </a:prstGeom>
          <a:noFill/>
        </p:spPr>
        <p:txBody>
          <a:bodyPr wrap="square" lIns="91422" tIns="45711" rIns="91422" bIns="45711" rtlCol="0">
            <a:spAutoFit/>
          </a:bodyPr>
          <a:lstStyle/>
          <a:p>
            <a:pPr algn="r" defTabSz="323215">
              <a:lnSpc>
                <a:spcPct val="120000"/>
              </a:lnSpc>
              <a:spcBef>
                <a:spcPts val="850"/>
              </a:spcBef>
              <a:defRPr/>
            </a:pPr>
            <a:r>
              <a:rPr lang="zh-CN" altLang="en-US" sz="1200" dirty="0">
                <a:latin typeface="微软雅黑" panose="020B0503020204020204" pitchFamily="34" charset="-122"/>
                <a:ea typeface="微软雅黑" panose="020B0503020204020204" pitchFamily="34" charset="-122"/>
                <a:cs typeface="Lato Light"/>
              </a:rPr>
              <a:t>单击此处可编辑内容，根据您的需要自由拉伸文本框大小单击此处可编辑内容，根据您的需要自由拉伸文本框大小单击此处可编辑内容，根据您的需要自由拉伸文本框大小单击此处可编辑内容，根据您的需要自由拉伸文本框大小</a:t>
            </a:r>
          </a:p>
        </p:txBody>
      </p:sp>
      <p:sp>
        <p:nvSpPr>
          <p:cNvPr id="82" name="Oval 22"/>
          <p:cNvSpPr/>
          <p:nvPr/>
        </p:nvSpPr>
        <p:spPr>
          <a:xfrm>
            <a:off x="6064237" y="1566166"/>
            <a:ext cx="113093" cy="113122"/>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p>
        </p:txBody>
      </p:sp>
      <p:cxnSp>
        <p:nvCxnSpPr>
          <p:cNvPr id="83" name="Straight Connector 23"/>
          <p:cNvCxnSpPr/>
          <p:nvPr/>
        </p:nvCxnSpPr>
        <p:spPr>
          <a:xfrm>
            <a:off x="5539615" y="1641581"/>
            <a:ext cx="524623" cy="0"/>
          </a:xfrm>
          <a:prstGeom prst="line">
            <a:avLst/>
          </a:prstGeom>
          <a:ln w="25400">
            <a:solidFill>
              <a:schemeClr val="tx1">
                <a:lumMod val="75000"/>
                <a:lumOff val="25000"/>
              </a:schemeClr>
            </a:solidFill>
            <a:prstDash val="dot"/>
          </a:ln>
        </p:spPr>
        <p:style>
          <a:lnRef idx="1">
            <a:schemeClr val="accent1"/>
          </a:lnRef>
          <a:fillRef idx="0">
            <a:schemeClr val="accent1"/>
          </a:fillRef>
          <a:effectRef idx="0">
            <a:schemeClr val="accent1"/>
          </a:effectRef>
          <a:fontRef idx="minor">
            <a:schemeClr val="tx1"/>
          </a:fontRef>
        </p:style>
      </p:cxnSp>
      <p:cxnSp>
        <p:nvCxnSpPr>
          <p:cNvPr id="84" name="Straight Connector 30"/>
          <p:cNvCxnSpPr>
            <a:endCxn id="85" idx="0"/>
          </p:cNvCxnSpPr>
          <p:nvPr/>
        </p:nvCxnSpPr>
        <p:spPr>
          <a:xfrm>
            <a:off x="6120783" y="1389189"/>
            <a:ext cx="1" cy="1534574"/>
          </a:xfrm>
          <a:prstGeom prst="line">
            <a:avLst/>
          </a:prstGeom>
          <a:ln w="25400">
            <a:solidFill>
              <a:schemeClr val="tx1">
                <a:lumMod val="75000"/>
                <a:lumOff val="25000"/>
              </a:schemeClr>
            </a:solidFill>
            <a:prstDash val="dot"/>
            <a:headEnd type="none"/>
          </a:ln>
        </p:spPr>
        <p:style>
          <a:lnRef idx="1">
            <a:schemeClr val="accent1"/>
          </a:lnRef>
          <a:fillRef idx="0">
            <a:schemeClr val="accent1"/>
          </a:fillRef>
          <a:effectRef idx="0">
            <a:schemeClr val="accent1"/>
          </a:effectRef>
          <a:fontRef idx="minor">
            <a:schemeClr val="tx1"/>
          </a:fontRef>
        </p:style>
      </p:cxnSp>
      <p:sp>
        <p:nvSpPr>
          <p:cNvPr id="85" name="Oval 31"/>
          <p:cNvSpPr/>
          <p:nvPr/>
        </p:nvSpPr>
        <p:spPr>
          <a:xfrm>
            <a:off x="6064237" y="2923763"/>
            <a:ext cx="113093" cy="113122"/>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p>
        </p:txBody>
      </p:sp>
      <p:cxnSp>
        <p:nvCxnSpPr>
          <p:cNvPr id="86" name="Straight Connector 32"/>
          <p:cNvCxnSpPr/>
          <p:nvPr/>
        </p:nvCxnSpPr>
        <p:spPr>
          <a:xfrm>
            <a:off x="6177329" y="2999178"/>
            <a:ext cx="524623" cy="0"/>
          </a:xfrm>
          <a:prstGeom prst="line">
            <a:avLst/>
          </a:prstGeom>
          <a:ln w="25400">
            <a:solidFill>
              <a:schemeClr val="bg1">
                <a:lumMod val="85000"/>
              </a:schemeClr>
            </a:solidFill>
            <a:prstDash val="dot"/>
          </a:ln>
        </p:spPr>
        <p:style>
          <a:lnRef idx="1">
            <a:schemeClr val="accent1"/>
          </a:lnRef>
          <a:fillRef idx="0">
            <a:schemeClr val="accent1"/>
          </a:fillRef>
          <a:effectRef idx="0">
            <a:schemeClr val="accent1"/>
          </a:effectRef>
          <a:fontRef idx="minor">
            <a:schemeClr val="tx1"/>
          </a:fontRef>
        </p:style>
      </p:cxnSp>
      <p:sp>
        <p:nvSpPr>
          <p:cNvPr id="87" name="TextBox 35"/>
          <p:cNvSpPr txBox="1"/>
          <p:nvPr/>
        </p:nvSpPr>
        <p:spPr>
          <a:xfrm>
            <a:off x="7952360" y="2471997"/>
            <a:ext cx="2031289" cy="461647"/>
          </a:xfrm>
          <a:prstGeom prst="rect">
            <a:avLst/>
          </a:prstGeom>
          <a:noFill/>
        </p:spPr>
        <p:txBody>
          <a:bodyPr wrap="none" lIns="91422" tIns="45711" rIns="91422" bIns="45711" rtlCol="0">
            <a:spAutoFit/>
          </a:bodyPr>
          <a:lstStyle/>
          <a:p>
            <a:pPr>
              <a:spcBef>
                <a:spcPct val="20000"/>
              </a:spcBef>
            </a:pPr>
            <a:r>
              <a:rPr lang="zh-CN" altLang="en-US" sz="2400" b="1" dirty="0">
                <a:solidFill>
                  <a:srgbClr val="00206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2400" b="1"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sp>
        <p:nvSpPr>
          <p:cNvPr id="88" name="TextBox 62"/>
          <p:cNvSpPr txBox="1"/>
          <p:nvPr/>
        </p:nvSpPr>
        <p:spPr>
          <a:xfrm>
            <a:off x="7963359" y="2907725"/>
            <a:ext cx="4013782" cy="978711"/>
          </a:xfrm>
          <a:prstGeom prst="rect">
            <a:avLst/>
          </a:prstGeom>
          <a:noFill/>
        </p:spPr>
        <p:txBody>
          <a:bodyPr wrap="square" lIns="91422" tIns="45711" rIns="91422" bIns="45711" rtlCol="0">
            <a:spAutoFit/>
          </a:bodyPr>
          <a:lstStyle/>
          <a:p>
            <a:pPr defTabSz="323215">
              <a:lnSpc>
                <a:spcPct val="120000"/>
              </a:lnSpc>
              <a:spcBef>
                <a:spcPts val="850"/>
              </a:spcBef>
              <a:defRPr/>
            </a:pPr>
            <a:r>
              <a:rPr lang="zh-CN" altLang="en-US" sz="1200" dirty="0">
                <a:latin typeface="微软雅黑" panose="020B0503020204020204" pitchFamily="34" charset="-122"/>
                <a:ea typeface="微软雅黑" panose="020B0503020204020204" pitchFamily="34" charset="-122"/>
                <a:cs typeface="Lato Light"/>
              </a:rPr>
              <a:t>单击此处可编辑内容，根据您的需要自由拉伸文本框大小单击此处可编辑内容，根据您的需要自由拉伸文本框大小单击此处可编辑内容，根据您的需要自由拉伸文本框大小单击此处可编辑内容，根据您的需要自由拉伸文本框大小</a:t>
            </a:r>
          </a:p>
        </p:txBody>
      </p:sp>
      <p:grpSp>
        <p:nvGrpSpPr>
          <p:cNvPr id="89" name="Group 36"/>
          <p:cNvGrpSpPr/>
          <p:nvPr/>
        </p:nvGrpSpPr>
        <p:grpSpPr>
          <a:xfrm>
            <a:off x="6772041" y="5198123"/>
            <a:ext cx="1136948" cy="1153545"/>
            <a:chOff x="2285781" y="4847654"/>
            <a:chExt cx="952480" cy="966132"/>
          </a:xfrm>
        </p:grpSpPr>
        <p:sp>
          <p:nvSpPr>
            <p:cNvPr id="90" name="Oval 45"/>
            <p:cNvSpPr/>
            <p:nvPr/>
          </p:nvSpPr>
          <p:spPr bwMode="auto">
            <a:xfrm>
              <a:off x="2346028" y="4908765"/>
              <a:ext cx="840592" cy="852640"/>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1" name="Oval 46"/>
            <p:cNvSpPr/>
            <p:nvPr/>
          </p:nvSpPr>
          <p:spPr bwMode="auto">
            <a:xfrm>
              <a:off x="2285781" y="4847654"/>
              <a:ext cx="952480" cy="966132"/>
            </a:xfrm>
            <a:prstGeom prst="ellipse">
              <a:avLst/>
            </a:prstGeom>
            <a:noFill/>
            <a:ln w="3175" cmpd="sng">
              <a:solidFill>
                <a:schemeClr val="tx1">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900" dirty="0"/>
            </a:p>
          </p:txBody>
        </p:sp>
      </p:grpSp>
      <p:grpSp>
        <p:nvGrpSpPr>
          <p:cNvPr id="92" name="Group 47"/>
          <p:cNvGrpSpPr/>
          <p:nvPr/>
        </p:nvGrpSpPr>
        <p:grpSpPr>
          <a:xfrm>
            <a:off x="4348556" y="3794823"/>
            <a:ext cx="1136948" cy="1153545"/>
            <a:chOff x="2285781" y="4847654"/>
            <a:chExt cx="952480" cy="966132"/>
          </a:xfrm>
        </p:grpSpPr>
        <p:sp>
          <p:nvSpPr>
            <p:cNvPr id="93" name="Oval 48"/>
            <p:cNvSpPr/>
            <p:nvPr/>
          </p:nvSpPr>
          <p:spPr bwMode="auto">
            <a:xfrm>
              <a:off x="2346028" y="4908765"/>
              <a:ext cx="840592" cy="852640"/>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52"/>
            <p:cNvSpPr/>
            <p:nvPr/>
          </p:nvSpPr>
          <p:spPr bwMode="auto">
            <a:xfrm>
              <a:off x="2285781" y="4847654"/>
              <a:ext cx="952480" cy="966132"/>
            </a:xfrm>
            <a:prstGeom prst="ellipse">
              <a:avLst/>
            </a:prstGeom>
            <a:noFill/>
            <a:ln w="3175" cmpd="sng">
              <a:solidFill>
                <a:schemeClr val="tx1">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900" dirty="0"/>
            </a:p>
          </p:txBody>
        </p:sp>
      </p:grpSp>
      <p:cxnSp>
        <p:nvCxnSpPr>
          <p:cNvPr id="95" name="Straight Connector 54"/>
          <p:cNvCxnSpPr>
            <a:endCxn id="98" idx="0"/>
          </p:cNvCxnSpPr>
          <p:nvPr/>
        </p:nvCxnSpPr>
        <p:spPr>
          <a:xfrm>
            <a:off x="6123616" y="2785600"/>
            <a:ext cx="1" cy="1534574"/>
          </a:xfrm>
          <a:prstGeom prst="line">
            <a:avLst/>
          </a:prstGeom>
          <a:ln w="25400">
            <a:solidFill>
              <a:schemeClr val="tx1">
                <a:lumMod val="75000"/>
                <a:lumOff val="25000"/>
              </a:schemeClr>
            </a:solidFill>
            <a:prstDash val="dot"/>
            <a:headEnd type="none"/>
          </a:ln>
        </p:spPr>
        <p:style>
          <a:lnRef idx="1">
            <a:schemeClr val="accent1"/>
          </a:lnRef>
          <a:fillRef idx="0">
            <a:schemeClr val="accent1"/>
          </a:fillRef>
          <a:effectRef idx="0">
            <a:schemeClr val="accent1"/>
          </a:effectRef>
          <a:fontRef idx="minor">
            <a:schemeClr val="tx1"/>
          </a:fontRef>
        </p:style>
      </p:cxnSp>
      <p:sp>
        <p:nvSpPr>
          <p:cNvPr id="96" name="TextBox 55"/>
          <p:cNvSpPr txBox="1"/>
          <p:nvPr/>
        </p:nvSpPr>
        <p:spPr>
          <a:xfrm>
            <a:off x="2260323" y="3832799"/>
            <a:ext cx="2031289" cy="461647"/>
          </a:xfrm>
          <a:prstGeom prst="rect">
            <a:avLst/>
          </a:prstGeom>
          <a:noFill/>
        </p:spPr>
        <p:txBody>
          <a:bodyPr wrap="none" lIns="91422" tIns="45711" rIns="91422" bIns="45711" rtlCol="0">
            <a:spAutoFit/>
          </a:bodyPr>
          <a:lstStyle/>
          <a:p>
            <a:pPr>
              <a:spcBef>
                <a:spcPct val="20000"/>
              </a:spcBef>
            </a:pPr>
            <a:r>
              <a:rPr lang="zh-CN" altLang="en-US" sz="2400" b="1" dirty="0">
                <a:solidFill>
                  <a:srgbClr val="00206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2400" b="1"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sp>
        <p:nvSpPr>
          <p:cNvPr id="97" name="TextBox 56"/>
          <p:cNvSpPr txBox="1"/>
          <p:nvPr/>
        </p:nvSpPr>
        <p:spPr>
          <a:xfrm>
            <a:off x="870127" y="4249062"/>
            <a:ext cx="3419245" cy="1200310"/>
          </a:xfrm>
          <a:prstGeom prst="rect">
            <a:avLst/>
          </a:prstGeom>
          <a:noFill/>
        </p:spPr>
        <p:txBody>
          <a:bodyPr wrap="square" lIns="91422" tIns="45711" rIns="91422" bIns="45711" rtlCol="0">
            <a:spAutoFit/>
          </a:bodyPr>
          <a:lstStyle/>
          <a:p>
            <a:pPr algn="r" defTabSz="323215">
              <a:lnSpc>
                <a:spcPct val="120000"/>
              </a:lnSpc>
              <a:spcBef>
                <a:spcPts val="850"/>
              </a:spcBef>
              <a:defRPr/>
            </a:pPr>
            <a:r>
              <a:rPr lang="zh-CN" altLang="en-US" sz="1200" dirty="0">
                <a:latin typeface="微软雅黑" panose="020B0503020204020204" pitchFamily="34" charset="-122"/>
                <a:ea typeface="微软雅黑" panose="020B0503020204020204" pitchFamily="34" charset="-122"/>
                <a:cs typeface="Lato Light"/>
              </a:rPr>
              <a:t>单击此处可编辑内容，根据您的需要自由拉伸文本框大小单击此处可编辑内容，根据您的需要自由拉伸文本框大小单击此处可编辑内容，根据您的需要自由拉伸文本框大小单击此处可编辑内容，根据您的需要自由拉伸文本框大小</a:t>
            </a:r>
          </a:p>
        </p:txBody>
      </p:sp>
      <p:sp>
        <p:nvSpPr>
          <p:cNvPr id="98" name="Oval 60"/>
          <p:cNvSpPr/>
          <p:nvPr/>
        </p:nvSpPr>
        <p:spPr>
          <a:xfrm>
            <a:off x="6067070" y="4320174"/>
            <a:ext cx="113093" cy="113122"/>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p>
        </p:txBody>
      </p:sp>
      <p:cxnSp>
        <p:nvCxnSpPr>
          <p:cNvPr id="99" name="Straight Connector 61"/>
          <p:cNvCxnSpPr/>
          <p:nvPr/>
        </p:nvCxnSpPr>
        <p:spPr>
          <a:xfrm>
            <a:off x="5542448" y="4395589"/>
            <a:ext cx="524623" cy="0"/>
          </a:xfrm>
          <a:prstGeom prst="line">
            <a:avLst/>
          </a:prstGeom>
          <a:ln w="25400">
            <a:solidFill>
              <a:schemeClr val="tx1">
                <a:lumMod val="75000"/>
                <a:lumOff val="25000"/>
              </a:schemeClr>
            </a:solidFill>
            <a:prstDash val="dot"/>
          </a:ln>
        </p:spPr>
        <p:style>
          <a:lnRef idx="1">
            <a:schemeClr val="accent1"/>
          </a:lnRef>
          <a:fillRef idx="0">
            <a:schemeClr val="accent1"/>
          </a:fillRef>
          <a:effectRef idx="0">
            <a:schemeClr val="accent1"/>
          </a:effectRef>
          <a:fontRef idx="minor">
            <a:schemeClr val="tx1"/>
          </a:fontRef>
        </p:style>
      </p:cxnSp>
      <p:cxnSp>
        <p:nvCxnSpPr>
          <p:cNvPr id="100" name="Straight Connector 68"/>
          <p:cNvCxnSpPr/>
          <p:nvPr/>
        </p:nvCxnSpPr>
        <p:spPr>
          <a:xfrm>
            <a:off x="6123616" y="4442045"/>
            <a:ext cx="0" cy="1249175"/>
          </a:xfrm>
          <a:prstGeom prst="line">
            <a:avLst/>
          </a:prstGeom>
          <a:ln w="25400">
            <a:solidFill>
              <a:schemeClr val="tx1">
                <a:lumMod val="75000"/>
                <a:lumOff val="25000"/>
              </a:schemeClr>
            </a:solidFill>
            <a:prstDash val="dot"/>
            <a:headEnd type="none"/>
          </a:ln>
        </p:spPr>
        <p:style>
          <a:lnRef idx="1">
            <a:schemeClr val="accent1"/>
          </a:lnRef>
          <a:fillRef idx="0">
            <a:schemeClr val="accent1"/>
          </a:fillRef>
          <a:effectRef idx="0">
            <a:schemeClr val="accent1"/>
          </a:effectRef>
          <a:fontRef idx="minor">
            <a:schemeClr val="tx1"/>
          </a:fontRef>
        </p:style>
      </p:cxnSp>
      <p:sp>
        <p:nvSpPr>
          <p:cNvPr id="101" name="Oval 69"/>
          <p:cNvSpPr/>
          <p:nvPr/>
        </p:nvSpPr>
        <p:spPr>
          <a:xfrm>
            <a:off x="6067070" y="5706799"/>
            <a:ext cx="113093" cy="113122"/>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p>
        </p:txBody>
      </p:sp>
      <p:cxnSp>
        <p:nvCxnSpPr>
          <p:cNvPr id="102" name="Straight Connector 70"/>
          <p:cNvCxnSpPr/>
          <p:nvPr/>
        </p:nvCxnSpPr>
        <p:spPr>
          <a:xfrm>
            <a:off x="6180163" y="5782214"/>
            <a:ext cx="524623" cy="0"/>
          </a:xfrm>
          <a:prstGeom prst="line">
            <a:avLst/>
          </a:prstGeom>
          <a:ln w="25400">
            <a:solidFill>
              <a:schemeClr val="tx1">
                <a:lumMod val="75000"/>
                <a:lumOff val="25000"/>
              </a:schemeClr>
            </a:solidFill>
            <a:prstDash val="dot"/>
          </a:ln>
        </p:spPr>
        <p:style>
          <a:lnRef idx="1">
            <a:schemeClr val="accent1"/>
          </a:lnRef>
          <a:fillRef idx="0">
            <a:schemeClr val="accent1"/>
          </a:fillRef>
          <a:effectRef idx="0">
            <a:schemeClr val="accent1"/>
          </a:effectRef>
          <a:fontRef idx="minor">
            <a:schemeClr val="tx1"/>
          </a:fontRef>
        </p:style>
      </p:cxnSp>
      <p:sp>
        <p:nvSpPr>
          <p:cNvPr id="103" name="TextBox 71"/>
          <p:cNvSpPr txBox="1"/>
          <p:nvPr/>
        </p:nvSpPr>
        <p:spPr>
          <a:xfrm>
            <a:off x="7955193" y="5255033"/>
            <a:ext cx="2031289" cy="461647"/>
          </a:xfrm>
          <a:prstGeom prst="rect">
            <a:avLst/>
          </a:prstGeom>
          <a:noFill/>
        </p:spPr>
        <p:txBody>
          <a:bodyPr wrap="none" lIns="91422" tIns="45711" rIns="91422" bIns="45711" rtlCol="0">
            <a:spAutoFit/>
          </a:bodyPr>
          <a:lstStyle/>
          <a:p>
            <a:pPr>
              <a:spcBef>
                <a:spcPct val="20000"/>
              </a:spcBef>
            </a:pPr>
            <a:r>
              <a:rPr lang="zh-CN" altLang="en-US" sz="2400" b="1" dirty="0">
                <a:solidFill>
                  <a:srgbClr val="00206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2400" b="1"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 name="TextBox 80"/>
          <p:cNvSpPr txBox="1"/>
          <p:nvPr/>
        </p:nvSpPr>
        <p:spPr>
          <a:xfrm>
            <a:off x="7966193" y="5690761"/>
            <a:ext cx="4010948" cy="978711"/>
          </a:xfrm>
          <a:prstGeom prst="rect">
            <a:avLst/>
          </a:prstGeom>
          <a:noFill/>
        </p:spPr>
        <p:txBody>
          <a:bodyPr wrap="square" lIns="91422" tIns="45711" rIns="91422" bIns="45711" rtlCol="0">
            <a:spAutoFit/>
          </a:bodyPr>
          <a:lstStyle/>
          <a:p>
            <a:pPr defTabSz="323215">
              <a:lnSpc>
                <a:spcPct val="120000"/>
              </a:lnSpc>
              <a:spcBef>
                <a:spcPts val="850"/>
              </a:spcBef>
              <a:defRPr/>
            </a:pPr>
            <a:r>
              <a:rPr lang="zh-CN" altLang="en-US" sz="1200" dirty="0">
                <a:latin typeface="微软雅黑" panose="020B0503020204020204" pitchFamily="34" charset="-122"/>
                <a:ea typeface="微软雅黑" panose="020B0503020204020204" pitchFamily="34" charset="-122"/>
                <a:cs typeface="Lato Light"/>
              </a:rPr>
              <a:t>单击此处可编辑内容，根据您的需要自由拉伸文本框大小单击此处可编辑内容，根据您的需要自由拉伸文本框大小单击此处可编辑内容，根据您的需要自由拉伸文本框大小单击此处可编辑内容，根据您的需要自由拉伸文本框大小</a:t>
            </a:r>
          </a:p>
        </p:txBody>
      </p:sp>
      <p:cxnSp>
        <p:nvCxnSpPr>
          <p:cNvPr id="105" name="Straight Connector 81"/>
          <p:cNvCxnSpPr/>
          <p:nvPr/>
        </p:nvCxnSpPr>
        <p:spPr>
          <a:xfrm>
            <a:off x="6120783" y="5579592"/>
            <a:ext cx="0" cy="1249175"/>
          </a:xfrm>
          <a:prstGeom prst="line">
            <a:avLst/>
          </a:prstGeom>
          <a:ln w="25400">
            <a:solidFill>
              <a:schemeClr val="tx1">
                <a:lumMod val="75000"/>
                <a:lumOff val="25000"/>
              </a:schemeClr>
            </a:solidFill>
            <a:prstDash val="dot"/>
            <a:headEnd type="none"/>
          </a:ln>
        </p:spPr>
        <p:style>
          <a:lnRef idx="1">
            <a:schemeClr val="accent1"/>
          </a:lnRef>
          <a:fillRef idx="0">
            <a:schemeClr val="accent1"/>
          </a:fillRef>
          <a:effectRef idx="0">
            <a:schemeClr val="accent1"/>
          </a:effectRef>
          <a:fontRef idx="minor">
            <a:schemeClr val="tx1"/>
          </a:fontRef>
        </p:style>
      </p:cxnSp>
      <p:sp>
        <p:nvSpPr>
          <p:cNvPr id="106" name="AutoShape 82"/>
          <p:cNvSpPr/>
          <p:nvPr/>
        </p:nvSpPr>
        <p:spPr bwMode="auto">
          <a:xfrm>
            <a:off x="4711300" y="1410384"/>
            <a:ext cx="422491" cy="3961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67" y="5419"/>
                </a:moveTo>
                <a:cubicBezTo>
                  <a:pt x="4051" y="5419"/>
                  <a:pt x="4271" y="5505"/>
                  <a:pt x="4428" y="5687"/>
                </a:cubicBezTo>
                <a:cubicBezTo>
                  <a:pt x="4586" y="5865"/>
                  <a:pt x="4701" y="6078"/>
                  <a:pt x="4766" y="6326"/>
                </a:cubicBezTo>
                <a:cubicBezTo>
                  <a:pt x="4835" y="6574"/>
                  <a:pt x="4879" y="6836"/>
                  <a:pt x="4893" y="7106"/>
                </a:cubicBezTo>
                <a:cubicBezTo>
                  <a:pt x="4910" y="7377"/>
                  <a:pt x="4917" y="7596"/>
                  <a:pt x="4917" y="7760"/>
                </a:cubicBezTo>
                <a:lnTo>
                  <a:pt x="4917" y="9856"/>
                </a:lnTo>
                <a:cubicBezTo>
                  <a:pt x="4809" y="9928"/>
                  <a:pt x="4720" y="10015"/>
                  <a:pt x="4646" y="10110"/>
                </a:cubicBezTo>
                <a:cubicBezTo>
                  <a:pt x="4574" y="10208"/>
                  <a:pt x="4468" y="10257"/>
                  <a:pt x="4329" y="10257"/>
                </a:cubicBezTo>
                <a:lnTo>
                  <a:pt x="561" y="10257"/>
                </a:lnTo>
                <a:cubicBezTo>
                  <a:pt x="439" y="10257"/>
                  <a:pt x="338" y="10208"/>
                  <a:pt x="256" y="10110"/>
                </a:cubicBezTo>
                <a:cubicBezTo>
                  <a:pt x="177" y="10015"/>
                  <a:pt x="93" y="9928"/>
                  <a:pt x="0" y="9856"/>
                </a:cubicBezTo>
                <a:lnTo>
                  <a:pt x="0" y="7760"/>
                </a:lnTo>
                <a:cubicBezTo>
                  <a:pt x="0" y="7596"/>
                  <a:pt x="4" y="7377"/>
                  <a:pt x="12" y="7106"/>
                </a:cubicBezTo>
                <a:cubicBezTo>
                  <a:pt x="19" y="6836"/>
                  <a:pt x="57" y="6574"/>
                  <a:pt x="124" y="6326"/>
                </a:cubicBezTo>
                <a:cubicBezTo>
                  <a:pt x="196" y="6078"/>
                  <a:pt x="309" y="5865"/>
                  <a:pt x="465" y="5687"/>
                </a:cubicBezTo>
                <a:cubicBezTo>
                  <a:pt x="624" y="5508"/>
                  <a:pt x="842" y="5419"/>
                  <a:pt x="1123" y="5419"/>
                </a:cubicBezTo>
                <a:cubicBezTo>
                  <a:pt x="782" y="5151"/>
                  <a:pt x="508" y="4803"/>
                  <a:pt x="304" y="4377"/>
                </a:cubicBezTo>
                <a:cubicBezTo>
                  <a:pt x="103" y="3950"/>
                  <a:pt x="0" y="3469"/>
                  <a:pt x="0" y="2937"/>
                </a:cubicBezTo>
                <a:cubicBezTo>
                  <a:pt x="0" y="2539"/>
                  <a:pt x="64" y="2162"/>
                  <a:pt x="189" y="1805"/>
                </a:cubicBezTo>
                <a:cubicBezTo>
                  <a:pt x="316" y="1448"/>
                  <a:pt x="491" y="1134"/>
                  <a:pt x="717" y="861"/>
                </a:cubicBezTo>
                <a:cubicBezTo>
                  <a:pt x="943" y="590"/>
                  <a:pt x="1207" y="380"/>
                  <a:pt x="1504" y="227"/>
                </a:cubicBezTo>
                <a:cubicBezTo>
                  <a:pt x="1804" y="77"/>
                  <a:pt x="2119" y="0"/>
                  <a:pt x="2445" y="0"/>
                </a:cubicBezTo>
                <a:cubicBezTo>
                  <a:pt x="2793" y="0"/>
                  <a:pt x="3115" y="77"/>
                  <a:pt x="3412" y="227"/>
                </a:cubicBezTo>
                <a:cubicBezTo>
                  <a:pt x="3712" y="380"/>
                  <a:pt x="3969" y="590"/>
                  <a:pt x="4188" y="861"/>
                </a:cubicBezTo>
                <a:cubicBezTo>
                  <a:pt x="4406" y="1134"/>
                  <a:pt x="4584" y="1448"/>
                  <a:pt x="4716" y="1805"/>
                </a:cubicBezTo>
                <a:cubicBezTo>
                  <a:pt x="4850" y="2162"/>
                  <a:pt x="4917" y="2539"/>
                  <a:pt x="4917" y="2937"/>
                </a:cubicBezTo>
                <a:cubicBezTo>
                  <a:pt x="4917" y="3458"/>
                  <a:pt x="4814" y="3939"/>
                  <a:pt x="4603" y="4371"/>
                </a:cubicBezTo>
                <a:cubicBezTo>
                  <a:pt x="4392" y="4800"/>
                  <a:pt x="4115" y="5151"/>
                  <a:pt x="3767" y="5419"/>
                </a:cubicBezTo>
                <a:moveTo>
                  <a:pt x="18165" y="12062"/>
                </a:moveTo>
                <a:cubicBezTo>
                  <a:pt x="18672" y="12604"/>
                  <a:pt x="19070" y="13142"/>
                  <a:pt x="19356" y="13669"/>
                </a:cubicBezTo>
                <a:cubicBezTo>
                  <a:pt x="19641" y="14196"/>
                  <a:pt x="19788" y="14801"/>
                  <a:pt x="19788" y="15480"/>
                </a:cubicBezTo>
                <a:lnTo>
                  <a:pt x="19788" y="20816"/>
                </a:lnTo>
                <a:cubicBezTo>
                  <a:pt x="19694" y="20868"/>
                  <a:pt x="19620" y="20931"/>
                  <a:pt x="19557" y="20995"/>
                </a:cubicBezTo>
                <a:cubicBezTo>
                  <a:pt x="19497" y="21061"/>
                  <a:pt x="19425" y="21122"/>
                  <a:pt x="19344" y="21191"/>
                </a:cubicBezTo>
                <a:cubicBezTo>
                  <a:pt x="19262" y="21251"/>
                  <a:pt x="19173" y="21317"/>
                  <a:pt x="19075" y="21386"/>
                </a:cubicBezTo>
                <a:cubicBezTo>
                  <a:pt x="18976" y="21455"/>
                  <a:pt x="18835" y="21528"/>
                  <a:pt x="18662" y="21599"/>
                </a:cubicBezTo>
                <a:lnTo>
                  <a:pt x="2942" y="21599"/>
                </a:lnTo>
                <a:cubicBezTo>
                  <a:pt x="2675" y="21599"/>
                  <a:pt x="2467" y="21499"/>
                  <a:pt x="2318" y="21291"/>
                </a:cubicBezTo>
                <a:cubicBezTo>
                  <a:pt x="2167" y="21081"/>
                  <a:pt x="2003" y="20926"/>
                  <a:pt x="1819" y="20816"/>
                </a:cubicBezTo>
                <a:lnTo>
                  <a:pt x="1819" y="15480"/>
                </a:lnTo>
                <a:cubicBezTo>
                  <a:pt x="1819" y="14763"/>
                  <a:pt x="1989" y="14127"/>
                  <a:pt x="2335" y="13571"/>
                </a:cubicBezTo>
                <a:cubicBezTo>
                  <a:pt x="2678" y="13018"/>
                  <a:pt x="3052" y="12511"/>
                  <a:pt x="3460" y="12062"/>
                </a:cubicBezTo>
                <a:cubicBezTo>
                  <a:pt x="3535" y="11970"/>
                  <a:pt x="3633" y="11869"/>
                  <a:pt x="3753" y="11766"/>
                </a:cubicBezTo>
                <a:cubicBezTo>
                  <a:pt x="3873" y="11659"/>
                  <a:pt x="4000" y="11590"/>
                  <a:pt x="4137" y="11553"/>
                </a:cubicBezTo>
                <a:cubicBezTo>
                  <a:pt x="4276" y="11495"/>
                  <a:pt x="4432" y="11466"/>
                  <a:pt x="4610" y="11455"/>
                </a:cubicBezTo>
                <a:cubicBezTo>
                  <a:pt x="4785" y="11446"/>
                  <a:pt x="4956" y="11423"/>
                  <a:pt x="5126" y="11388"/>
                </a:cubicBezTo>
                <a:cubicBezTo>
                  <a:pt x="5594" y="11299"/>
                  <a:pt x="6091" y="11210"/>
                  <a:pt x="6621" y="11121"/>
                </a:cubicBezTo>
                <a:cubicBezTo>
                  <a:pt x="7149" y="11034"/>
                  <a:pt x="7665" y="10945"/>
                  <a:pt x="8172" y="10853"/>
                </a:cubicBezTo>
                <a:cubicBezTo>
                  <a:pt x="7483" y="10326"/>
                  <a:pt x="6928" y="9632"/>
                  <a:pt x="6513" y="8762"/>
                </a:cubicBezTo>
                <a:cubicBezTo>
                  <a:pt x="6093" y="7896"/>
                  <a:pt x="5884" y="6940"/>
                  <a:pt x="5884" y="5903"/>
                </a:cubicBezTo>
                <a:cubicBezTo>
                  <a:pt x="5884" y="5097"/>
                  <a:pt x="6016" y="4331"/>
                  <a:pt x="6275" y="3608"/>
                </a:cubicBezTo>
                <a:cubicBezTo>
                  <a:pt x="6535" y="2885"/>
                  <a:pt x="6887" y="2260"/>
                  <a:pt x="7331" y="1733"/>
                </a:cubicBezTo>
                <a:cubicBezTo>
                  <a:pt x="7778" y="1203"/>
                  <a:pt x="8299" y="786"/>
                  <a:pt x="8894" y="472"/>
                </a:cubicBezTo>
                <a:cubicBezTo>
                  <a:pt x="9494" y="158"/>
                  <a:pt x="10125" y="3"/>
                  <a:pt x="10802" y="3"/>
                </a:cubicBezTo>
                <a:cubicBezTo>
                  <a:pt x="11476" y="3"/>
                  <a:pt x="12112" y="158"/>
                  <a:pt x="12710" y="472"/>
                </a:cubicBezTo>
                <a:cubicBezTo>
                  <a:pt x="13307" y="786"/>
                  <a:pt x="13826" y="1203"/>
                  <a:pt x="14272" y="1733"/>
                </a:cubicBezTo>
                <a:cubicBezTo>
                  <a:pt x="14716" y="2260"/>
                  <a:pt x="15067" y="2885"/>
                  <a:pt x="15328" y="3608"/>
                </a:cubicBezTo>
                <a:cubicBezTo>
                  <a:pt x="15590" y="4331"/>
                  <a:pt x="15719" y="5097"/>
                  <a:pt x="15719" y="5903"/>
                </a:cubicBezTo>
                <a:cubicBezTo>
                  <a:pt x="15719" y="6939"/>
                  <a:pt x="15513" y="7890"/>
                  <a:pt x="15100" y="8757"/>
                </a:cubicBezTo>
                <a:cubicBezTo>
                  <a:pt x="14685" y="9620"/>
                  <a:pt x="14128" y="10320"/>
                  <a:pt x="13432" y="10853"/>
                </a:cubicBezTo>
                <a:cubicBezTo>
                  <a:pt x="13936" y="10945"/>
                  <a:pt x="14452" y="11031"/>
                  <a:pt x="14978" y="11115"/>
                </a:cubicBezTo>
                <a:cubicBezTo>
                  <a:pt x="15504" y="11198"/>
                  <a:pt x="16005" y="11288"/>
                  <a:pt x="16478" y="11388"/>
                </a:cubicBezTo>
                <a:cubicBezTo>
                  <a:pt x="16653" y="11426"/>
                  <a:pt x="16826" y="11449"/>
                  <a:pt x="16994" y="11455"/>
                </a:cubicBezTo>
                <a:cubicBezTo>
                  <a:pt x="17162" y="11466"/>
                  <a:pt x="17323" y="11495"/>
                  <a:pt x="17467" y="11553"/>
                </a:cubicBezTo>
                <a:cubicBezTo>
                  <a:pt x="17603" y="11590"/>
                  <a:pt x="17731" y="11659"/>
                  <a:pt x="17851" y="11766"/>
                </a:cubicBezTo>
                <a:cubicBezTo>
                  <a:pt x="17966" y="11869"/>
                  <a:pt x="18074" y="11970"/>
                  <a:pt x="18165" y="12062"/>
                </a:cubicBezTo>
                <a:moveTo>
                  <a:pt x="20474" y="5419"/>
                </a:moveTo>
                <a:cubicBezTo>
                  <a:pt x="20757" y="5419"/>
                  <a:pt x="20973" y="5505"/>
                  <a:pt x="21124" y="5687"/>
                </a:cubicBezTo>
                <a:cubicBezTo>
                  <a:pt x="21271" y="5865"/>
                  <a:pt x="21381" y="6078"/>
                  <a:pt x="21448" y="6326"/>
                </a:cubicBezTo>
                <a:cubicBezTo>
                  <a:pt x="21520" y="6574"/>
                  <a:pt x="21561" y="6836"/>
                  <a:pt x="21576" y="7106"/>
                </a:cubicBezTo>
                <a:cubicBezTo>
                  <a:pt x="21592" y="7377"/>
                  <a:pt x="21599" y="7596"/>
                  <a:pt x="21599" y="7760"/>
                </a:cubicBezTo>
                <a:lnTo>
                  <a:pt x="21599" y="9856"/>
                </a:lnTo>
                <a:cubicBezTo>
                  <a:pt x="21508" y="9928"/>
                  <a:pt x="21422" y="10015"/>
                  <a:pt x="21340" y="10110"/>
                </a:cubicBezTo>
                <a:cubicBezTo>
                  <a:pt x="21261" y="10208"/>
                  <a:pt x="21158" y="10257"/>
                  <a:pt x="21036" y="10257"/>
                </a:cubicBezTo>
                <a:lnTo>
                  <a:pt x="17268" y="10257"/>
                </a:lnTo>
                <a:cubicBezTo>
                  <a:pt x="17131" y="10257"/>
                  <a:pt x="17023" y="10208"/>
                  <a:pt x="16953" y="10110"/>
                </a:cubicBezTo>
                <a:cubicBezTo>
                  <a:pt x="16879" y="10015"/>
                  <a:pt x="16790" y="9928"/>
                  <a:pt x="16682" y="9856"/>
                </a:cubicBezTo>
                <a:lnTo>
                  <a:pt x="16682" y="7760"/>
                </a:lnTo>
                <a:cubicBezTo>
                  <a:pt x="16682" y="7596"/>
                  <a:pt x="16692" y="7377"/>
                  <a:pt x="16706" y="7106"/>
                </a:cubicBezTo>
                <a:cubicBezTo>
                  <a:pt x="16720" y="6836"/>
                  <a:pt x="16766" y="6574"/>
                  <a:pt x="16836" y="6326"/>
                </a:cubicBezTo>
                <a:cubicBezTo>
                  <a:pt x="16912" y="6078"/>
                  <a:pt x="17023" y="5865"/>
                  <a:pt x="17183" y="5687"/>
                </a:cubicBezTo>
                <a:cubicBezTo>
                  <a:pt x="17337" y="5508"/>
                  <a:pt x="17556" y="5419"/>
                  <a:pt x="17829" y="5419"/>
                </a:cubicBezTo>
                <a:cubicBezTo>
                  <a:pt x="17488" y="5151"/>
                  <a:pt x="17210" y="4803"/>
                  <a:pt x="16999" y="4377"/>
                </a:cubicBezTo>
                <a:cubicBezTo>
                  <a:pt x="16788" y="3950"/>
                  <a:pt x="16682" y="3469"/>
                  <a:pt x="16682" y="2937"/>
                </a:cubicBezTo>
                <a:cubicBezTo>
                  <a:pt x="16682" y="2539"/>
                  <a:pt x="16744" y="2162"/>
                  <a:pt x="16872" y="1805"/>
                </a:cubicBezTo>
                <a:cubicBezTo>
                  <a:pt x="16999" y="1448"/>
                  <a:pt x="17174" y="1134"/>
                  <a:pt x="17400" y="861"/>
                </a:cubicBezTo>
                <a:cubicBezTo>
                  <a:pt x="17625" y="590"/>
                  <a:pt x="17889" y="380"/>
                  <a:pt x="18187" y="227"/>
                </a:cubicBezTo>
                <a:cubicBezTo>
                  <a:pt x="18487" y="77"/>
                  <a:pt x="18808" y="0"/>
                  <a:pt x="19152" y="0"/>
                </a:cubicBezTo>
                <a:cubicBezTo>
                  <a:pt x="19480" y="0"/>
                  <a:pt x="19795" y="77"/>
                  <a:pt x="20095" y="227"/>
                </a:cubicBezTo>
                <a:cubicBezTo>
                  <a:pt x="20395" y="380"/>
                  <a:pt x="20656" y="590"/>
                  <a:pt x="20882" y="861"/>
                </a:cubicBezTo>
                <a:cubicBezTo>
                  <a:pt x="21108" y="1134"/>
                  <a:pt x="21285" y="1448"/>
                  <a:pt x="21412" y="1805"/>
                </a:cubicBezTo>
                <a:cubicBezTo>
                  <a:pt x="21537" y="2162"/>
                  <a:pt x="21599" y="2539"/>
                  <a:pt x="21599" y="2937"/>
                </a:cubicBezTo>
                <a:cubicBezTo>
                  <a:pt x="21599" y="3458"/>
                  <a:pt x="21499" y="3939"/>
                  <a:pt x="21295" y="4371"/>
                </a:cubicBezTo>
                <a:cubicBezTo>
                  <a:pt x="21093" y="4800"/>
                  <a:pt x="20820" y="5151"/>
                  <a:pt x="20474" y="5419"/>
                </a:cubicBezTo>
              </a:path>
            </a:pathLst>
          </a:custGeom>
          <a:solidFill>
            <a:schemeClr val="bg1"/>
          </a:solidFill>
          <a:ln>
            <a:noFill/>
          </a:ln>
          <a:effectLst/>
        </p:spPr>
        <p:txBody>
          <a:bodyPr lIns="50789" tIns="50789" rIns="50789" bIns="50789" anchor="ctr"/>
          <a:lstStyle/>
          <a:p>
            <a:pPr defTabSz="456565">
              <a:defRPr/>
            </a:pPr>
            <a:endParaRPr lang="es-ES" sz="29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107" name="AutoShape 19"/>
          <p:cNvSpPr/>
          <p:nvPr/>
        </p:nvSpPr>
        <p:spPr bwMode="auto">
          <a:xfrm>
            <a:off x="7144578" y="5555345"/>
            <a:ext cx="420803" cy="394553"/>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chemeClr val="bg1"/>
          </a:solidFill>
          <a:ln>
            <a:noFill/>
          </a:ln>
          <a:effectLst/>
        </p:spPr>
        <p:txBody>
          <a:bodyPr lIns="50789" tIns="50789" rIns="50789" bIns="50789" anchor="ctr"/>
          <a:lstStyle/>
          <a:p>
            <a:pPr defTabSz="456565">
              <a:defRPr/>
            </a:pPr>
            <a:endParaRPr lang="es-ES" sz="29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108" name="AutoShape 20"/>
          <p:cNvSpPr/>
          <p:nvPr/>
        </p:nvSpPr>
        <p:spPr bwMode="auto">
          <a:xfrm>
            <a:off x="4711300" y="4178113"/>
            <a:ext cx="422491" cy="394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87" y="2580"/>
                </a:moveTo>
                <a:cubicBezTo>
                  <a:pt x="20419" y="2580"/>
                  <a:pt x="20793" y="2735"/>
                  <a:pt x="21116" y="3052"/>
                </a:cubicBezTo>
                <a:cubicBezTo>
                  <a:pt x="21438" y="3372"/>
                  <a:pt x="21599" y="3743"/>
                  <a:pt x="21599" y="4175"/>
                </a:cubicBezTo>
                <a:lnTo>
                  <a:pt x="21599" y="19987"/>
                </a:lnTo>
                <a:cubicBezTo>
                  <a:pt x="21599" y="20419"/>
                  <a:pt x="21438" y="20796"/>
                  <a:pt x="21116" y="21116"/>
                </a:cubicBezTo>
                <a:cubicBezTo>
                  <a:pt x="20793" y="21438"/>
                  <a:pt x="20419" y="21599"/>
                  <a:pt x="19987" y="21599"/>
                </a:cubicBezTo>
                <a:lnTo>
                  <a:pt x="1612" y="21599"/>
                </a:lnTo>
                <a:cubicBezTo>
                  <a:pt x="1180" y="21599"/>
                  <a:pt x="806" y="21438"/>
                  <a:pt x="483" y="21116"/>
                </a:cubicBezTo>
                <a:cubicBezTo>
                  <a:pt x="161" y="20796"/>
                  <a:pt x="0" y="20419"/>
                  <a:pt x="0" y="19987"/>
                </a:cubicBezTo>
                <a:lnTo>
                  <a:pt x="0" y="4175"/>
                </a:lnTo>
                <a:cubicBezTo>
                  <a:pt x="0" y="3743"/>
                  <a:pt x="161" y="3372"/>
                  <a:pt x="483" y="3052"/>
                </a:cubicBezTo>
                <a:cubicBezTo>
                  <a:pt x="806" y="2735"/>
                  <a:pt x="1180" y="2580"/>
                  <a:pt x="1612" y="2580"/>
                </a:cubicBezTo>
                <a:lnTo>
                  <a:pt x="2150" y="2580"/>
                </a:lnTo>
                <a:lnTo>
                  <a:pt x="2150" y="2401"/>
                </a:lnTo>
                <a:cubicBezTo>
                  <a:pt x="2150" y="2116"/>
                  <a:pt x="2196" y="1828"/>
                  <a:pt x="2288" y="1540"/>
                </a:cubicBezTo>
                <a:cubicBezTo>
                  <a:pt x="2381" y="1249"/>
                  <a:pt x="2530" y="990"/>
                  <a:pt x="2738" y="766"/>
                </a:cubicBezTo>
                <a:cubicBezTo>
                  <a:pt x="2942" y="541"/>
                  <a:pt x="3216" y="360"/>
                  <a:pt x="3555" y="213"/>
                </a:cubicBezTo>
                <a:cubicBezTo>
                  <a:pt x="3895" y="75"/>
                  <a:pt x="4310" y="0"/>
                  <a:pt x="4796" y="0"/>
                </a:cubicBezTo>
                <a:cubicBezTo>
                  <a:pt x="5283" y="0"/>
                  <a:pt x="5698" y="75"/>
                  <a:pt x="6037" y="213"/>
                </a:cubicBezTo>
                <a:cubicBezTo>
                  <a:pt x="6377" y="360"/>
                  <a:pt x="6651" y="541"/>
                  <a:pt x="6858" y="766"/>
                </a:cubicBezTo>
                <a:cubicBezTo>
                  <a:pt x="7062" y="990"/>
                  <a:pt x="7215" y="1255"/>
                  <a:pt x="7313" y="1546"/>
                </a:cubicBezTo>
                <a:cubicBezTo>
                  <a:pt x="7411" y="1840"/>
                  <a:pt x="7457" y="2125"/>
                  <a:pt x="7457" y="2401"/>
                </a:cubicBezTo>
                <a:lnTo>
                  <a:pt x="7457" y="2580"/>
                </a:lnTo>
                <a:lnTo>
                  <a:pt x="8133" y="2580"/>
                </a:lnTo>
                <a:lnTo>
                  <a:pt x="8133" y="2401"/>
                </a:lnTo>
                <a:cubicBezTo>
                  <a:pt x="8133" y="2116"/>
                  <a:pt x="8179" y="1828"/>
                  <a:pt x="8269" y="1540"/>
                </a:cubicBezTo>
                <a:cubicBezTo>
                  <a:pt x="8364" y="1249"/>
                  <a:pt x="8511" y="990"/>
                  <a:pt x="8718" y="766"/>
                </a:cubicBezTo>
                <a:cubicBezTo>
                  <a:pt x="8925" y="541"/>
                  <a:pt x="9199" y="360"/>
                  <a:pt x="9538" y="213"/>
                </a:cubicBezTo>
                <a:cubicBezTo>
                  <a:pt x="9878" y="74"/>
                  <a:pt x="10293" y="0"/>
                  <a:pt x="10779" y="0"/>
                </a:cubicBezTo>
                <a:cubicBezTo>
                  <a:pt x="11266" y="0"/>
                  <a:pt x="11678" y="74"/>
                  <a:pt x="12020" y="213"/>
                </a:cubicBezTo>
                <a:cubicBezTo>
                  <a:pt x="12360" y="360"/>
                  <a:pt x="12636" y="541"/>
                  <a:pt x="12852" y="766"/>
                </a:cubicBezTo>
                <a:cubicBezTo>
                  <a:pt x="13068" y="990"/>
                  <a:pt x="13227" y="1255"/>
                  <a:pt x="13322" y="1546"/>
                </a:cubicBezTo>
                <a:cubicBezTo>
                  <a:pt x="13417" y="1840"/>
                  <a:pt x="13469" y="2125"/>
                  <a:pt x="13469" y="2401"/>
                </a:cubicBezTo>
                <a:lnTo>
                  <a:pt x="13469" y="2580"/>
                </a:lnTo>
                <a:lnTo>
                  <a:pt x="14142" y="2580"/>
                </a:lnTo>
                <a:lnTo>
                  <a:pt x="14142" y="2401"/>
                </a:lnTo>
                <a:cubicBezTo>
                  <a:pt x="14142" y="2116"/>
                  <a:pt x="14191" y="1828"/>
                  <a:pt x="14286" y="1540"/>
                </a:cubicBezTo>
                <a:cubicBezTo>
                  <a:pt x="14384" y="1249"/>
                  <a:pt x="14534" y="990"/>
                  <a:pt x="14741" y="765"/>
                </a:cubicBezTo>
                <a:cubicBezTo>
                  <a:pt x="14948" y="541"/>
                  <a:pt x="15219" y="359"/>
                  <a:pt x="15556" y="213"/>
                </a:cubicBezTo>
                <a:cubicBezTo>
                  <a:pt x="15890" y="74"/>
                  <a:pt x="16305" y="0"/>
                  <a:pt x="16803" y="0"/>
                </a:cubicBezTo>
                <a:cubicBezTo>
                  <a:pt x="17289" y="0"/>
                  <a:pt x="17704" y="74"/>
                  <a:pt x="18044" y="213"/>
                </a:cubicBezTo>
                <a:cubicBezTo>
                  <a:pt x="18383" y="359"/>
                  <a:pt x="18657" y="541"/>
                  <a:pt x="18864" y="765"/>
                </a:cubicBezTo>
                <a:cubicBezTo>
                  <a:pt x="19069" y="990"/>
                  <a:pt x="19218" y="1255"/>
                  <a:pt x="19311" y="1546"/>
                </a:cubicBezTo>
                <a:cubicBezTo>
                  <a:pt x="19403" y="1839"/>
                  <a:pt x="19449" y="2125"/>
                  <a:pt x="19449" y="2401"/>
                </a:cubicBezTo>
                <a:lnTo>
                  <a:pt x="19449" y="2580"/>
                </a:lnTo>
                <a:lnTo>
                  <a:pt x="19987" y="2580"/>
                </a:lnTo>
                <a:close/>
                <a:moveTo>
                  <a:pt x="6066" y="7968"/>
                </a:moveTo>
                <a:lnTo>
                  <a:pt x="2179" y="7968"/>
                </a:lnTo>
                <a:lnTo>
                  <a:pt x="2179" y="11443"/>
                </a:lnTo>
                <a:lnTo>
                  <a:pt x="6066" y="11443"/>
                </a:lnTo>
                <a:lnTo>
                  <a:pt x="6066" y="7968"/>
                </a:lnTo>
                <a:close/>
                <a:moveTo>
                  <a:pt x="6066" y="11976"/>
                </a:moveTo>
                <a:lnTo>
                  <a:pt x="2179" y="11976"/>
                </a:lnTo>
                <a:lnTo>
                  <a:pt x="2179" y="15452"/>
                </a:lnTo>
                <a:lnTo>
                  <a:pt x="6066" y="15452"/>
                </a:lnTo>
                <a:lnTo>
                  <a:pt x="6066" y="11976"/>
                </a:lnTo>
                <a:close/>
                <a:moveTo>
                  <a:pt x="6066" y="15976"/>
                </a:moveTo>
                <a:lnTo>
                  <a:pt x="2179" y="15976"/>
                </a:lnTo>
                <a:lnTo>
                  <a:pt x="2179" y="19422"/>
                </a:lnTo>
                <a:lnTo>
                  <a:pt x="6066" y="19422"/>
                </a:lnTo>
                <a:lnTo>
                  <a:pt x="6066" y="15976"/>
                </a:lnTo>
                <a:close/>
                <a:moveTo>
                  <a:pt x="3754" y="5543"/>
                </a:moveTo>
                <a:cubicBezTo>
                  <a:pt x="3754" y="6067"/>
                  <a:pt x="4102" y="6323"/>
                  <a:pt x="4799" y="6323"/>
                </a:cubicBezTo>
                <a:cubicBezTo>
                  <a:pt x="5499" y="6323"/>
                  <a:pt x="5847" y="6067"/>
                  <a:pt x="5847" y="5543"/>
                </a:cubicBezTo>
                <a:lnTo>
                  <a:pt x="5847" y="2398"/>
                </a:lnTo>
                <a:cubicBezTo>
                  <a:pt x="5847" y="1877"/>
                  <a:pt x="5499" y="1612"/>
                  <a:pt x="4799" y="1612"/>
                </a:cubicBezTo>
                <a:cubicBezTo>
                  <a:pt x="4102" y="1612"/>
                  <a:pt x="3754" y="1877"/>
                  <a:pt x="3754" y="2398"/>
                </a:cubicBezTo>
                <a:lnTo>
                  <a:pt x="3754" y="5543"/>
                </a:lnTo>
                <a:close/>
                <a:moveTo>
                  <a:pt x="10535" y="7968"/>
                </a:moveTo>
                <a:lnTo>
                  <a:pt x="6607" y="7968"/>
                </a:lnTo>
                <a:lnTo>
                  <a:pt x="6607" y="11443"/>
                </a:lnTo>
                <a:lnTo>
                  <a:pt x="10535" y="11443"/>
                </a:lnTo>
                <a:lnTo>
                  <a:pt x="10535" y="7968"/>
                </a:lnTo>
                <a:close/>
                <a:moveTo>
                  <a:pt x="10535" y="11976"/>
                </a:moveTo>
                <a:lnTo>
                  <a:pt x="6607" y="11976"/>
                </a:lnTo>
                <a:lnTo>
                  <a:pt x="6607" y="15452"/>
                </a:lnTo>
                <a:lnTo>
                  <a:pt x="10535" y="15452"/>
                </a:lnTo>
                <a:lnTo>
                  <a:pt x="10535" y="11976"/>
                </a:lnTo>
                <a:close/>
                <a:moveTo>
                  <a:pt x="10535" y="15976"/>
                </a:moveTo>
                <a:lnTo>
                  <a:pt x="6607" y="15976"/>
                </a:lnTo>
                <a:lnTo>
                  <a:pt x="6607" y="19422"/>
                </a:lnTo>
                <a:lnTo>
                  <a:pt x="10535" y="19422"/>
                </a:lnTo>
                <a:lnTo>
                  <a:pt x="10535" y="15976"/>
                </a:lnTo>
                <a:close/>
                <a:moveTo>
                  <a:pt x="9774" y="5543"/>
                </a:moveTo>
                <a:cubicBezTo>
                  <a:pt x="9774" y="5825"/>
                  <a:pt x="9849" y="6027"/>
                  <a:pt x="9996" y="6145"/>
                </a:cubicBezTo>
                <a:cubicBezTo>
                  <a:pt x="10143" y="6269"/>
                  <a:pt x="10405" y="6323"/>
                  <a:pt x="10782" y="6323"/>
                </a:cubicBezTo>
                <a:cubicBezTo>
                  <a:pt x="11159" y="6323"/>
                  <a:pt x="11427" y="6263"/>
                  <a:pt x="11588" y="6139"/>
                </a:cubicBezTo>
                <a:cubicBezTo>
                  <a:pt x="11750" y="6015"/>
                  <a:pt x="11830" y="5819"/>
                  <a:pt x="11830" y="5543"/>
                </a:cubicBezTo>
                <a:lnTo>
                  <a:pt x="11830" y="2398"/>
                </a:lnTo>
                <a:cubicBezTo>
                  <a:pt x="11830" y="2128"/>
                  <a:pt x="11750" y="1932"/>
                  <a:pt x="11588" y="1802"/>
                </a:cubicBezTo>
                <a:cubicBezTo>
                  <a:pt x="11427" y="1673"/>
                  <a:pt x="11159" y="1612"/>
                  <a:pt x="10782" y="1612"/>
                </a:cubicBezTo>
                <a:cubicBezTo>
                  <a:pt x="10405" y="1612"/>
                  <a:pt x="10143" y="1679"/>
                  <a:pt x="9996" y="1814"/>
                </a:cubicBezTo>
                <a:cubicBezTo>
                  <a:pt x="9849" y="1944"/>
                  <a:pt x="9774" y="2139"/>
                  <a:pt x="9774" y="2398"/>
                </a:cubicBezTo>
                <a:lnTo>
                  <a:pt x="9774" y="5543"/>
                </a:lnTo>
                <a:close/>
                <a:moveTo>
                  <a:pt x="14986" y="7968"/>
                </a:moveTo>
                <a:lnTo>
                  <a:pt x="11073" y="7968"/>
                </a:lnTo>
                <a:lnTo>
                  <a:pt x="11073" y="11443"/>
                </a:lnTo>
                <a:lnTo>
                  <a:pt x="14986" y="11443"/>
                </a:lnTo>
                <a:lnTo>
                  <a:pt x="14986" y="7968"/>
                </a:lnTo>
                <a:close/>
                <a:moveTo>
                  <a:pt x="14986" y="11976"/>
                </a:moveTo>
                <a:lnTo>
                  <a:pt x="11073" y="11976"/>
                </a:lnTo>
                <a:lnTo>
                  <a:pt x="11073" y="15452"/>
                </a:lnTo>
                <a:lnTo>
                  <a:pt x="14986" y="15452"/>
                </a:lnTo>
                <a:lnTo>
                  <a:pt x="14986" y="11976"/>
                </a:lnTo>
                <a:close/>
                <a:moveTo>
                  <a:pt x="14986" y="15976"/>
                </a:moveTo>
                <a:lnTo>
                  <a:pt x="11073" y="15976"/>
                </a:lnTo>
                <a:lnTo>
                  <a:pt x="11073" y="19422"/>
                </a:lnTo>
                <a:lnTo>
                  <a:pt x="14986" y="19422"/>
                </a:lnTo>
                <a:lnTo>
                  <a:pt x="14986" y="15976"/>
                </a:lnTo>
                <a:close/>
                <a:moveTo>
                  <a:pt x="19423" y="7968"/>
                </a:moveTo>
                <a:lnTo>
                  <a:pt x="15521" y="7968"/>
                </a:lnTo>
                <a:lnTo>
                  <a:pt x="15521" y="11443"/>
                </a:lnTo>
                <a:lnTo>
                  <a:pt x="19423" y="11443"/>
                </a:lnTo>
                <a:lnTo>
                  <a:pt x="19423" y="7968"/>
                </a:lnTo>
                <a:close/>
                <a:moveTo>
                  <a:pt x="19423" y="11976"/>
                </a:moveTo>
                <a:lnTo>
                  <a:pt x="15521" y="11976"/>
                </a:lnTo>
                <a:lnTo>
                  <a:pt x="15521" y="15452"/>
                </a:lnTo>
                <a:lnTo>
                  <a:pt x="19423" y="15452"/>
                </a:lnTo>
                <a:lnTo>
                  <a:pt x="19423" y="11976"/>
                </a:lnTo>
                <a:close/>
                <a:moveTo>
                  <a:pt x="19423" y="15976"/>
                </a:moveTo>
                <a:lnTo>
                  <a:pt x="15521" y="15976"/>
                </a:lnTo>
                <a:lnTo>
                  <a:pt x="15521" y="19422"/>
                </a:lnTo>
                <a:lnTo>
                  <a:pt x="19423" y="19422"/>
                </a:lnTo>
                <a:lnTo>
                  <a:pt x="19423" y="15976"/>
                </a:lnTo>
                <a:close/>
                <a:moveTo>
                  <a:pt x="15758" y="5543"/>
                </a:moveTo>
                <a:cubicBezTo>
                  <a:pt x="15758" y="6067"/>
                  <a:pt x="16106" y="6323"/>
                  <a:pt x="16806" y="6323"/>
                </a:cubicBezTo>
                <a:cubicBezTo>
                  <a:pt x="17502" y="6323"/>
                  <a:pt x="17848" y="6067"/>
                  <a:pt x="17839" y="5543"/>
                </a:cubicBezTo>
                <a:lnTo>
                  <a:pt x="17839" y="2398"/>
                </a:lnTo>
                <a:cubicBezTo>
                  <a:pt x="17839" y="1877"/>
                  <a:pt x="17494" y="1612"/>
                  <a:pt x="16806" y="1612"/>
                </a:cubicBezTo>
                <a:cubicBezTo>
                  <a:pt x="16106" y="1612"/>
                  <a:pt x="15758" y="1877"/>
                  <a:pt x="15758" y="2398"/>
                </a:cubicBezTo>
                <a:lnTo>
                  <a:pt x="15758" y="5543"/>
                </a:lnTo>
                <a:close/>
              </a:path>
            </a:pathLst>
          </a:custGeom>
          <a:solidFill>
            <a:schemeClr val="bg1"/>
          </a:solidFill>
          <a:ln>
            <a:noFill/>
          </a:ln>
          <a:effectLst/>
        </p:spPr>
        <p:txBody>
          <a:bodyPr lIns="50789" tIns="50789" rIns="50789" bIns="50789" anchor="ctr"/>
          <a:lstStyle/>
          <a:p>
            <a:pPr defTabSz="456565">
              <a:defRPr/>
            </a:pPr>
            <a:endParaRPr lang="es-ES" sz="29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109" name="AutoShape 43"/>
          <p:cNvSpPr/>
          <p:nvPr/>
        </p:nvSpPr>
        <p:spPr bwMode="auto">
          <a:xfrm>
            <a:off x="7142890" y="2771131"/>
            <a:ext cx="422491" cy="4340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58"/>
                  <a:pt x="21208" y="478"/>
                </a:cubicBezTo>
                <a:cubicBezTo>
                  <a:pt x="21470" y="798"/>
                  <a:pt x="21599" y="1177"/>
                  <a:pt x="21599" y="1615"/>
                </a:cubicBezTo>
                <a:lnTo>
                  <a:pt x="21599" y="19984"/>
                </a:lnTo>
                <a:cubicBezTo>
                  <a:pt x="21599" y="20422"/>
                  <a:pt x="21470" y="20803"/>
                  <a:pt x="21208" y="21124"/>
                </a:cubicBezTo>
                <a:cubicBezTo>
                  <a:pt x="20948" y="21441"/>
                  <a:pt x="20632" y="21599"/>
                  <a:pt x="20263" y="21599"/>
                </a:cubicBezTo>
                <a:lnTo>
                  <a:pt x="1346" y="21599"/>
                </a:lnTo>
                <a:cubicBezTo>
                  <a:pt x="981" y="21599"/>
                  <a:pt x="663" y="21441"/>
                  <a:pt x="396" y="21124"/>
                </a:cubicBezTo>
                <a:cubicBezTo>
                  <a:pt x="132" y="20803"/>
                  <a:pt x="0" y="20422"/>
                  <a:pt x="0" y="19984"/>
                </a:cubicBezTo>
                <a:lnTo>
                  <a:pt x="0" y="1615"/>
                </a:lnTo>
                <a:cubicBezTo>
                  <a:pt x="0" y="1177"/>
                  <a:pt x="132" y="798"/>
                  <a:pt x="396" y="478"/>
                </a:cubicBezTo>
                <a:cubicBezTo>
                  <a:pt x="661" y="158"/>
                  <a:pt x="979" y="0"/>
                  <a:pt x="1346" y="0"/>
                </a:cubicBezTo>
                <a:lnTo>
                  <a:pt x="20263" y="0"/>
                </a:lnTo>
                <a:close/>
                <a:moveTo>
                  <a:pt x="19805" y="2170"/>
                </a:moveTo>
                <a:lnTo>
                  <a:pt x="1801" y="2170"/>
                </a:lnTo>
                <a:lnTo>
                  <a:pt x="1801" y="19440"/>
                </a:lnTo>
                <a:lnTo>
                  <a:pt x="19805" y="19440"/>
                </a:lnTo>
                <a:lnTo>
                  <a:pt x="19805" y="2170"/>
                </a:lnTo>
                <a:close/>
                <a:moveTo>
                  <a:pt x="5425" y="8662"/>
                </a:moveTo>
                <a:cubicBezTo>
                  <a:pt x="4910" y="8662"/>
                  <a:pt x="4475" y="8454"/>
                  <a:pt x="4125" y="8034"/>
                </a:cubicBezTo>
                <a:cubicBezTo>
                  <a:pt x="3770" y="7611"/>
                  <a:pt x="3598" y="7103"/>
                  <a:pt x="3598" y="6512"/>
                </a:cubicBezTo>
                <a:cubicBezTo>
                  <a:pt x="3598" y="5895"/>
                  <a:pt x="3770" y="5372"/>
                  <a:pt x="4125" y="4952"/>
                </a:cubicBezTo>
                <a:cubicBezTo>
                  <a:pt x="4477" y="4526"/>
                  <a:pt x="4910" y="4321"/>
                  <a:pt x="5425" y="4321"/>
                </a:cubicBezTo>
                <a:cubicBezTo>
                  <a:pt x="5914" y="4321"/>
                  <a:pt x="6340" y="4529"/>
                  <a:pt x="6693" y="4952"/>
                </a:cubicBezTo>
                <a:cubicBezTo>
                  <a:pt x="7045" y="5372"/>
                  <a:pt x="7219" y="5895"/>
                  <a:pt x="7219" y="6512"/>
                </a:cubicBezTo>
                <a:cubicBezTo>
                  <a:pt x="7219" y="7103"/>
                  <a:pt x="7045" y="7611"/>
                  <a:pt x="6693" y="8034"/>
                </a:cubicBezTo>
                <a:cubicBezTo>
                  <a:pt x="6340" y="8454"/>
                  <a:pt x="5914" y="8662"/>
                  <a:pt x="5425" y="8662"/>
                </a:cubicBezTo>
                <a:moveTo>
                  <a:pt x="18001" y="17287"/>
                </a:moveTo>
                <a:lnTo>
                  <a:pt x="3598" y="17287"/>
                </a:lnTo>
                <a:lnTo>
                  <a:pt x="3598" y="15810"/>
                </a:lnTo>
                <a:lnTo>
                  <a:pt x="6845" y="10745"/>
                </a:lnTo>
                <a:lnTo>
                  <a:pt x="9045" y="12942"/>
                </a:lnTo>
                <a:lnTo>
                  <a:pt x="13193" y="5387"/>
                </a:lnTo>
                <a:lnTo>
                  <a:pt x="17998" y="11350"/>
                </a:lnTo>
                <a:lnTo>
                  <a:pt x="17998" y="17287"/>
                </a:lnTo>
                <a:close/>
              </a:path>
            </a:pathLst>
          </a:custGeom>
          <a:solidFill>
            <a:schemeClr val="bg1"/>
          </a:solidFill>
          <a:ln>
            <a:noFill/>
          </a:ln>
          <a:effectLst/>
        </p:spPr>
        <p:txBody>
          <a:bodyPr lIns="50789" tIns="50789" rIns="50789" bIns="50789" anchor="ctr"/>
          <a:lstStyle/>
          <a:p>
            <a:pPr defTabSz="456565">
              <a:defRPr/>
            </a:pPr>
            <a:endParaRPr lang="es-ES" sz="29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Tree>
  </p:cSld>
  <p:clrMapOvr>
    <a:masterClrMapping/>
  </p:clrMapOvr>
  <p:transition spd="slow" advClick="0" advTm="10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22" presetClass="entr" presetSubtype="1" fill="hold" nodeType="afterEffect">
                                  <p:stCondLst>
                                    <p:cond delay="0"/>
                                  </p:stCondLst>
                                  <p:childTnLst>
                                    <p:set>
                                      <p:cBhvr>
                                        <p:cTn id="18" dur="1" fill="hold">
                                          <p:stCondLst>
                                            <p:cond delay="0"/>
                                          </p:stCondLst>
                                        </p:cTn>
                                        <p:tgtEl>
                                          <p:spTgt spid="79"/>
                                        </p:tgtEl>
                                        <p:attrNameLst>
                                          <p:attrName>style.visibility</p:attrName>
                                        </p:attrNameLst>
                                      </p:cBhvr>
                                      <p:to>
                                        <p:strVal val="visible"/>
                                      </p:to>
                                    </p:set>
                                    <p:animEffect transition="in" filter="wipe(up)">
                                      <p:cBhvr>
                                        <p:cTn id="19" dur="500"/>
                                        <p:tgtEl>
                                          <p:spTgt spid="79"/>
                                        </p:tgtEl>
                                      </p:cBhvr>
                                    </p:animEffect>
                                  </p:childTnLst>
                                </p:cTn>
                              </p:par>
                            </p:childTnLst>
                          </p:cTn>
                        </p:par>
                        <p:par>
                          <p:cTn id="20" fill="hold">
                            <p:stCondLst>
                              <p:cond delay="1950"/>
                            </p:stCondLst>
                            <p:childTnLst>
                              <p:par>
                                <p:cTn id="21" presetID="53" presetClass="entr" presetSubtype="16" fill="hold" grpId="0" nodeType="afterEffect">
                                  <p:stCondLst>
                                    <p:cond delay="0"/>
                                  </p:stCondLst>
                                  <p:childTnLst>
                                    <p:set>
                                      <p:cBhvr>
                                        <p:cTn id="22" dur="1" fill="hold">
                                          <p:stCondLst>
                                            <p:cond delay="0"/>
                                          </p:stCondLst>
                                        </p:cTn>
                                        <p:tgtEl>
                                          <p:spTgt spid="82"/>
                                        </p:tgtEl>
                                        <p:attrNameLst>
                                          <p:attrName>style.visibility</p:attrName>
                                        </p:attrNameLst>
                                      </p:cBhvr>
                                      <p:to>
                                        <p:strVal val="visible"/>
                                      </p:to>
                                    </p:set>
                                    <p:anim calcmode="lin" valueType="num">
                                      <p:cBhvr>
                                        <p:cTn id="23" dur="500" fill="hold"/>
                                        <p:tgtEl>
                                          <p:spTgt spid="82"/>
                                        </p:tgtEl>
                                        <p:attrNameLst>
                                          <p:attrName>ppt_w</p:attrName>
                                        </p:attrNameLst>
                                      </p:cBhvr>
                                      <p:tavLst>
                                        <p:tav tm="0">
                                          <p:val>
                                            <p:fltVal val="0"/>
                                          </p:val>
                                        </p:tav>
                                        <p:tav tm="100000">
                                          <p:val>
                                            <p:strVal val="#ppt_w"/>
                                          </p:val>
                                        </p:tav>
                                      </p:tavLst>
                                    </p:anim>
                                    <p:anim calcmode="lin" valueType="num">
                                      <p:cBhvr>
                                        <p:cTn id="24" dur="500" fill="hold"/>
                                        <p:tgtEl>
                                          <p:spTgt spid="82"/>
                                        </p:tgtEl>
                                        <p:attrNameLst>
                                          <p:attrName>ppt_h</p:attrName>
                                        </p:attrNameLst>
                                      </p:cBhvr>
                                      <p:tavLst>
                                        <p:tav tm="0">
                                          <p:val>
                                            <p:fltVal val="0"/>
                                          </p:val>
                                        </p:tav>
                                        <p:tav tm="100000">
                                          <p:val>
                                            <p:strVal val="#ppt_h"/>
                                          </p:val>
                                        </p:tav>
                                      </p:tavLst>
                                    </p:anim>
                                    <p:animEffect transition="in" filter="fade">
                                      <p:cBhvr>
                                        <p:cTn id="25" dur="500"/>
                                        <p:tgtEl>
                                          <p:spTgt spid="82"/>
                                        </p:tgtEl>
                                      </p:cBhvr>
                                    </p:animEffect>
                                  </p:childTnLst>
                                </p:cTn>
                              </p:par>
                            </p:childTnLst>
                          </p:cTn>
                        </p:par>
                        <p:par>
                          <p:cTn id="26" fill="hold">
                            <p:stCondLst>
                              <p:cond delay="2450"/>
                            </p:stCondLst>
                            <p:childTnLst>
                              <p:par>
                                <p:cTn id="27" presetID="22" presetClass="entr" presetSubtype="2" fill="hold" nodeType="afterEffect">
                                  <p:stCondLst>
                                    <p:cond delay="0"/>
                                  </p:stCondLst>
                                  <p:childTnLst>
                                    <p:set>
                                      <p:cBhvr>
                                        <p:cTn id="28" dur="1" fill="hold">
                                          <p:stCondLst>
                                            <p:cond delay="0"/>
                                          </p:stCondLst>
                                        </p:cTn>
                                        <p:tgtEl>
                                          <p:spTgt spid="83"/>
                                        </p:tgtEl>
                                        <p:attrNameLst>
                                          <p:attrName>style.visibility</p:attrName>
                                        </p:attrNameLst>
                                      </p:cBhvr>
                                      <p:to>
                                        <p:strVal val="visible"/>
                                      </p:to>
                                    </p:set>
                                    <p:animEffect transition="in" filter="wipe(right)">
                                      <p:cBhvr>
                                        <p:cTn id="29" dur="500"/>
                                        <p:tgtEl>
                                          <p:spTgt spid="83"/>
                                        </p:tgtEl>
                                      </p:cBhvr>
                                    </p:animEffect>
                                  </p:childTnLst>
                                </p:cTn>
                              </p:par>
                            </p:childTnLst>
                          </p:cTn>
                        </p:par>
                        <p:par>
                          <p:cTn id="30" fill="hold">
                            <p:stCondLst>
                              <p:cond delay="2950"/>
                            </p:stCondLst>
                            <p:childTnLst>
                              <p:par>
                                <p:cTn id="31" presetID="10"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500"/>
                                        <p:tgtEl>
                                          <p:spTgt spid="76"/>
                                        </p:tgtEl>
                                      </p:cBhvr>
                                    </p:animEffect>
                                  </p:childTnLst>
                                </p:cTn>
                              </p:par>
                            </p:childTnLst>
                          </p:cTn>
                        </p:par>
                        <p:par>
                          <p:cTn id="34" fill="hold">
                            <p:stCondLst>
                              <p:cond delay="3450"/>
                            </p:stCondLst>
                            <p:childTnLst>
                              <p:par>
                                <p:cTn id="35" presetID="53" presetClass="entr" presetSubtype="16" fill="hold" grpId="0" nodeType="afterEffect">
                                  <p:stCondLst>
                                    <p:cond delay="0"/>
                                  </p:stCondLst>
                                  <p:childTnLst>
                                    <p:set>
                                      <p:cBhvr>
                                        <p:cTn id="36" dur="1" fill="hold">
                                          <p:stCondLst>
                                            <p:cond delay="0"/>
                                          </p:stCondLst>
                                        </p:cTn>
                                        <p:tgtEl>
                                          <p:spTgt spid="106"/>
                                        </p:tgtEl>
                                        <p:attrNameLst>
                                          <p:attrName>style.visibility</p:attrName>
                                        </p:attrNameLst>
                                      </p:cBhvr>
                                      <p:to>
                                        <p:strVal val="visible"/>
                                      </p:to>
                                    </p:set>
                                    <p:anim calcmode="lin" valueType="num">
                                      <p:cBhvr>
                                        <p:cTn id="37" dur="500" fill="hold"/>
                                        <p:tgtEl>
                                          <p:spTgt spid="106"/>
                                        </p:tgtEl>
                                        <p:attrNameLst>
                                          <p:attrName>ppt_w</p:attrName>
                                        </p:attrNameLst>
                                      </p:cBhvr>
                                      <p:tavLst>
                                        <p:tav tm="0">
                                          <p:val>
                                            <p:fltVal val="0"/>
                                          </p:val>
                                        </p:tav>
                                        <p:tav tm="100000">
                                          <p:val>
                                            <p:strVal val="#ppt_w"/>
                                          </p:val>
                                        </p:tav>
                                      </p:tavLst>
                                    </p:anim>
                                    <p:anim calcmode="lin" valueType="num">
                                      <p:cBhvr>
                                        <p:cTn id="38" dur="500" fill="hold"/>
                                        <p:tgtEl>
                                          <p:spTgt spid="106"/>
                                        </p:tgtEl>
                                        <p:attrNameLst>
                                          <p:attrName>ppt_h</p:attrName>
                                        </p:attrNameLst>
                                      </p:cBhvr>
                                      <p:tavLst>
                                        <p:tav tm="0">
                                          <p:val>
                                            <p:fltVal val="0"/>
                                          </p:val>
                                        </p:tav>
                                        <p:tav tm="100000">
                                          <p:val>
                                            <p:strVal val="#ppt_h"/>
                                          </p:val>
                                        </p:tav>
                                      </p:tavLst>
                                    </p:anim>
                                    <p:animEffect transition="in" filter="fade">
                                      <p:cBhvr>
                                        <p:cTn id="39" dur="500"/>
                                        <p:tgtEl>
                                          <p:spTgt spid="106"/>
                                        </p:tgtEl>
                                      </p:cBhvr>
                                    </p:animEffect>
                                  </p:childTnLst>
                                </p:cTn>
                              </p:par>
                            </p:childTnLst>
                          </p:cTn>
                        </p:par>
                        <p:par>
                          <p:cTn id="40" fill="hold">
                            <p:stCondLst>
                              <p:cond delay="3950"/>
                            </p:stCondLst>
                            <p:childTnLst>
                              <p:par>
                                <p:cTn id="41" presetID="10" presetClass="entr" presetSubtype="0" fill="hold" grpId="0" nodeType="afterEffect">
                                  <p:stCondLst>
                                    <p:cond delay="0"/>
                                  </p:stCondLst>
                                  <p:childTnLst>
                                    <p:set>
                                      <p:cBhvr>
                                        <p:cTn id="42" dur="1" fill="hold">
                                          <p:stCondLst>
                                            <p:cond delay="0"/>
                                          </p:stCondLst>
                                        </p:cTn>
                                        <p:tgtEl>
                                          <p:spTgt spid="80"/>
                                        </p:tgtEl>
                                        <p:attrNameLst>
                                          <p:attrName>style.visibility</p:attrName>
                                        </p:attrNameLst>
                                      </p:cBhvr>
                                      <p:to>
                                        <p:strVal val="visible"/>
                                      </p:to>
                                    </p:set>
                                    <p:animEffect transition="in" filter="fade">
                                      <p:cBhvr>
                                        <p:cTn id="43" dur="500"/>
                                        <p:tgtEl>
                                          <p:spTgt spid="8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81"/>
                                        </p:tgtEl>
                                        <p:attrNameLst>
                                          <p:attrName>style.visibility</p:attrName>
                                        </p:attrNameLst>
                                      </p:cBhvr>
                                      <p:to>
                                        <p:strVal val="visible"/>
                                      </p:to>
                                    </p:set>
                                    <p:animEffect transition="in" filter="fade">
                                      <p:cBhvr>
                                        <p:cTn id="46" dur="500"/>
                                        <p:tgtEl>
                                          <p:spTgt spid="81"/>
                                        </p:tgtEl>
                                      </p:cBhvr>
                                    </p:animEffect>
                                  </p:childTnLst>
                                </p:cTn>
                              </p:par>
                            </p:childTnLst>
                          </p:cTn>
                        </p:par>
                        <p:par>
                          <p:cTn id="47" fill="hold">
                            <p:stCondLst>
                              <p:cond delay="4450"/>
                            </p:stCondLst>
                            <p:childTnLst>
                              <p:par>
                                <p:cTn id="48" presetID="22" presetClass="entr" presetSubtype="1"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wipe(up)">
                                      <p:cBhvr>
                                        <p:cTn id="50" dur="500"/>
                                        <p:tgtEl>
                                          <p:spTgt spid="84"/>
                                        </p:tgtEl>
                                      </p:cBhvr>
                                    </p:animEffect>
                                  </p:childTnLst>
                                </p:cTn>
                              </p:par>
                            </p:childTnLst>
                          </p:cTn>
                        </p:par>
                        <p:par>
                          <p:cTn id="51" fill="hold">
                            <p:stCondLst>
                              <p:cond delay="4950"/>
                            </p:stCondLst>
                            <p:childTnLst>
                              <p:par>
                                <p:cTn id="52" presetID="53" presetClass="entr" presetSubtype="16" fill="hold" grpId="0" nodeType="afterEffect">
                                  <p:stCondLst>
                                    <p:cond delay="0"/>
                                  </p:stCondLst>
                                  <p:childTnLst>
                                    <p:set>
                                      <p:cBhvr>
                                        <p:cTn id="53" dur="1" fill="hold">
                                          <p:stCondLst>
                                            <p:cond delay="0"/>
                                          </p:stCondLst>
                                        </p:cTn>
                                        <p:tgtEl>
                                          <p:spTgt spid="85"/>
                                        </p:tgtEl>
                                        <p:attrNameLst>
                                          <p:attrName>style.visibility</p:attrName>
                                        </p:attrNameLst>
                                      </p:cBhvr>
                                      <p:to>
                                        <p:strVal val="visible"/>
                                      </p:to>
                                    </p:set>
                                    <p:anim calcmode="lin" valueType="num">
                                      <p:cBhvr>
                                        <p:cTn id="54" dur="500" fill="hold"/>
                                        <p:tgtEl>
                                          <p:spTgt spid="85"/>
                                        </p:tgtEl>
                                        <p:attrNameLst>
                                          <p:attrName>ppt_w</p:attrName>
                                        </p:attrNameLst>
                                      </p:cBhvr>
                                      <p:tavLst>
                                        <p:tav tm="0">
                                          <p:val>
                                            <p:fltVal val="0"/>
                                          </p:val>
                                        </p:tav>
                                        <p:tav tm="100000">
                                          <p:val>
                                            <p:strVal val="#ppt_w"/>
                                          </p:val>
                                        </p:tav>
                                      </p:tavLst>
                                    </p:anim>
                                    <p:anim calcmode="lin" valueType="num">
                                      <p:cBhvr>
                                        <p:cTn id="55" dur="500" fill="hold"/>
                                        <p:tgtEl>
                                          <p:spTgt spid="85"/>
                                        </p:tgtEl>
                                        <p:attrNameLst>
                                          <p:attrName>ppt_h</p:attrName>
                                        </p:attrNameLst>
                                      </p:cBhvr>
                                      <p:tavLst>
                                        <p:tav tm="0">
                                          <p:val>
                                            <p:fltVal val="0"/>
                                          </p:val>
                                        </p:tav>
                                        <p:tav tm="100000">
                                          <p:val>
                                            <p:strVal val="#ppt_h"/>
                                          </p:val>
                                        </p:tav>
                                      </p:tavLst>
                                    </p:anim>
                                    <p:animEffect transition="in" filter="fade">
                                      <p:cBhvr>
                                        <p:cTn id="56" dur="500"/>
                                        <p:tgtEl>
                                          <p:spTgt spid="85"/>
                                        </p:tgtEl>
                                      </p:cBhvr>
                                    </p:animEffect>
                                  </p:childTnLst>
                                </p:cTn>
                              </p:par>
                            </p:childTnLst>
                          </p:cTn>
                        </p:par>
                        <p:par>
                          <p:cTn id="57" fill="hold">
                            <p:stCondLst>
                              <p:cond delay="5450"/>
                            </p:stCondLst>
                            <p:childTnLst>
                              <p:par>
                                <p:cTn id="58" presetID="22" presetClass="entr" presetSubtype="8" fill="hold" nodeType="afterEffect">
                                  <p:stCondLst>
                                    <p:cond delay="0"/>
                                  </p:stCondLst>
                                  <p:childTnLst>
                                    <p:set>
                                      <p:cBhvr>
                                        <p:cTn id="59" dur="1" fill="hold">
                                          <p:stCondLst>
                                            <p:cond delay="0"/>
                                          </p:stCondLst>
                                        </p:cTn>
                                        <p:tgtEl>
                                          <p:spTgt spid="86"/>
                                        </p:tgtEl>
                                        <p:attrNameLst>
                                          <p:attrName>style.visibility</p:attrName>
                                        </p:attrNameLst>
                                      </p:cBhvr>
                                      <p:to>
                                        <p:strVal val="visible"/>
                                      </p:to>
                                    </p:set>
                                    <p:animEffect transition="in" filter="wipe(left)">
                                      <p:cBhvr>
                                        <p:cTn id="60" dur="500"/>
                                        <p:tgtEl>
                                          <p:spTgt spid="86"/>
                                        </p:tgtEl>
                                      </p:cBhvr>
                                    </p:animEffect>
                                  </p:childTnLst>
                                </p:cTn>
                              </p:par>
                            </p:childTnLst>
                          </p:cTn>
                        </p:par>
                        <p:par>
                          <p:cTn id="61" fill="hold">
                            <p:stCondLst>
                              <p:cond delay="5950"/>
                            </p:stCondLst>
                            <p:childTnLst>
                              <p:par>
                                <p:cTn id="62" presetID="10" presetClass="entr" presetSubtype="0" fill="hold" nodeType="afterEffect">
                                  <p:stCondLst>
                                    <p:cond delay="0"/>
                                  </p:stCondLst>
                                  <p:childTnLst>
                                    <p:set>
                                      <p:cBhvr>
                                        <p:cTn id="63" dur="1" fill="hold">
                                          <p:stCondLst>
                                            <p:cond delay="0"/>
                                          </p:stCondLst>
                                        </p:cTn>
                                        <p:tgtEl>
                                          <p:spTgt spid="73"/>
                                        </p:tgtEl>
                                        <p:attrNameLst>
                                          <p:attrName>style.visibility</p:attrName>
                                        </p:attrNameLst>
                                      </p:cBhvr>
                                      <p:to>
                                        <p:strVal val="visible"/>
                                      </p:to>
                                    </p:set>
                                    <p:animEffect transition="in" filter="fade">
                                      <p:cBhvr>
                                        <p:cTn id="64" dur="500"/>
                                        <p:tgtEl>
                                          <p:spTgt spid="73"/>
                                        </p:tgtEl>
                                      </p:cBhvr>
                                    </p:animEffect>
                                  </p:childTnLst>
                                </p:cTn>
                              </p:par>
                            </p:childTnLst>
                          </p:cTn>
                        </p:par>
                        <p:par>
                          <p:cTn id="65" fill="hold">
                            <p:stCondLst>
                              <p:cond delay="6450"/>
                            </p:stCondLst>
                            <p:childTnLst>
                              <p:par>
                                <p:cTn id="66" presetID="53" presetClass="entr" presetSubtype="16" fill="hold" grpId="0" nodeType="afterEffect">
                                  <p:stCondLst>
                                    <p:cond delay="0"/>
                                  </p:stCondLst>
                                  <p:childTnLst>
                                    <p:set>
                                      <p:cBhvr>
                                        <p:cTn id="67" dur="1" fill="hold">
                                          <p:stCondLst>
                                            <p:cond delay="0"/>
                                          </p:stCondLst>
                                        </p:cTn>
                                        <p:tgtEl>
                                          <p:spTgt spid="109"/>
                                        </p:tgtEl>
                                        <p:attrNameLst>
                                          <p:attrName>style.visibility</p:attrName>
                                        </p:attrNameLst>
                                      </p:cBhvr>
                                      <p:to>
                                        <p:strVal val="visible"/>
                                      </p:to>
                                    </p:set>
                                    <p:anim calcmode="lin" valueType="num">
                                      <p:cBhvr>
                                        <p:cTn id="68" dur="500" fill="hold"/>
                                        <p:tgtEl>
                                          <p:spTgt spid="109"/>
                                        </p:tgtEl>
                                        <p:attrNameLst>
                                          <p:attrName>ppt_w</p:attrName>
                                        </p:attrNameLst>
                                      </p:cBhvr>
                                      <p:tavLst>
                                        <p:tav tm="0">
                                          <p:val>
                                            <p:fltVal val="0"/>
                                          </p:val>
                                        </p:tav>
                                        <p:tav tm="100000">
                                          <p:val>
                                            <p:strVal val="#ppt_w"/>
                                          </p:val>
                                        </p:tav>
                                      </p:tavLst>
                                    </p:anim>
                                    <p:anim calcmode="lin" valueType="num">
                                      <p:cBhvr>
                                        <p:cTn id="69" dur="500" fill="hold"/>
                                        <p:tgtEl>
                                          <p:spTgt spid="109"/>
                                        </p:tgtEl>
                                        <p:attrNameLst>
                                          <p:attrName>ppt_h</p:attrName>
                                        </p:attrNameLst>
                                      </p:cBhvr>
                                      <p:tavLst>
                                        <p:tav tm="0">
                                          <p:val>
                                            <p:fltVal val="0"/>
                                          </p:val>
                                        </p:tav>
                                        <p:tav tm="100000">
                                          <p:val>
                                            <p:strVal val="#ppt_h"/>
                                          </p:val>
                                        </p:tav>
                                      </p:tavLst>
                                    </p:anim>
                                    <p:animEffect transition="in" filter="fade">
                                      <p:cBhvr>
                                        <p:cTn id="70" dur="500"/>
                                        <p:tgtEl>
                                          <p:spTgt spid="109"/>
                                        </p:tgtEl>
                                      </p:cBhvr>
                                    </p:animEffect>
                                  </p:childTnLst>
                                </p:cTn>
                              </p:par>
                            </p:childTnLst>
                          </p:cTn>
                        </p:par>
                        <p:par>
                          <p:cTn id="71" fill="hold">
                            <p:stCondLst>
                              <p:cond delay="6950"/>
                            </p:stCondLst>
                            <p:childTnLst>
                              <p:par>
                                <p:cTn id="72" presetID="10" presetClass="entr" presetSubtype="0" fill="hold" grpId="0" nodeType="afterEffect">
                                  <p:stCondLst>
                                    <p:cond delay="0"/>
                                  </p:stCondLst>
                                  <p:childTnLst>
                                    <p:set>
                                      <p:cBhvr>
                                        <p:cTn id="73" dur="1" fill="hold">
                                          <p:stCondLst>
                                            <p:cond delay="0"/>
                                          </p:stCondLst>
                                        </p:cTn>
                                        <p:tgtEl>
                                          <p:spTgt spid="87"/>
                                        </p:tgtEl>
                                        <p:attrNameLst>
                                          <p:attrName>style.visibility</p:attrName>
                                        </p:attrNameLst>
                                      </p:cBhvr>
                                      <p:to>
                                        <p:strVal val="visible"/>
                                      </p:to>
                                    </p:set>
                                    <p:animEffect transition="in" filter="fade">
                                      <p:cBhvr>
                                        <p:cTn id="74" dur="500"/>
                                        <p:tgtEl>
                                          <p:spTgt spid="87"/>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88"/>
                                        </p:tgtEl>
                                        <p:attrNameLst>
                                          <p:attrName>style.visibility</p:attrName>
                                        </p:attrNameLst>
                                      </p:cBhvr>
                                      <p:to>
                                        <p:strVal val="visible"/>
                                      </p:to>
                                    </p:set>
                                    <p:animEffect transition="in" filter="fade">
                                      <p:cBhvr>
                                        <p:cTn id="77" dur="500"/>
                                        <p:tgtEl>
                                          <p:spTgt spid="88"/>
                                        </p:tgtEl>
                                      </p:cBhvr>
                                    </p:animEffect>
                                  </p:childTnLst>
                                </p:cTn>
                              </p:par>
                            </p:childTnLst>
                          </p:cTn>
                        </p:par>
                        <p:par>
                          <p:cTn id="78" fill="hold">
                            <p:stCondLst>
                              <p:cond delay="7450"/>
                            </p:stCondLst>
                            <p:childTnLst>
                              <p:par>
                                <p:cTn id="79" presetID="22" presetClass="entr" presetSubtype="1" fill="hold" nodeType="afterEffect">
                                  <p:stCondLst>
                                    <p:cond delay="0"/>
                                  </p:stCondLst>
                                  <p:childTnLst>
                                    <p:set>
                                      <p:cBhvr>
                                        <p:cTn id="80" dur="1" fill="hold">
                                          <p:stCondLst>
                                            <p:cond delay="0"/>
                                          </p:stCondLst>
                                        </p:cTn>
                                        <p:tgtEl>
                                          <p:spTgt spid="95"/>
                                        </p:tgtEl>
                                        <p:attrNameLst>
                                          <p:attrName>style.visibility</p:attrName>
                                        </p:attrNameLst>
                                      </p:cBhvr>
                                      <p:to>
                                        <p:strVal val="visible"/>
                                      </p:to>
                                    </p:set>
                                    <p:animEffect transition="in" filter="wipe(up)">
                                      <p:cBhvr>
                                        <p:cTn id="81" dur="500"/>
                                        <p:tgtEl>
                                          <p:spTgt spid="95"/>
                                        </p:tgtEl>
                                      </p:cBhvr>
                                    </p:animEffect>
                                  </p:childTnLst>
                                </p:cTn>
                              </p:par>
                            </p:childTnLst>
                          </p:cTn>
                        </p:par>
                        <p:par>
                          <p:cTn id="82" fill="hold">
                            <p:stCondLst>
                              <p:cond delay="7950"/>
                            </p:stCondLst>
                            <p:childTnLst>
                              <p:par>
                                <p:cTn id="83" presetID="53" presetClass="entr" presetSubtype="16" fill="hold" grpId="0" nodeType="afterEffect">
                                  <p:stCondLst>
                                    <p:cond delay="0"/>
                                  </p:stCondLst>
                                  <p:childTnLst>
                                    <p:set>
                                      <p:cBhvr>
                                        <p:cTn id="84" dur="1" fill="hold">
                                          <p:stCondLst>
                                            <p:cond delay="0"/>
                                          </p:stCondLst>
                                        </p:cTn>
                                        <p:tgtEl>
                                          <p:spTgt spid="98"/>
                                        </p:tgtEl>
                                        <p:attrNameLst>
                                          <p:attrName>style.visibility</p:attrName>
                                        </p:attrNameLst>
                                      </p:cBhvr>
                                      <p:to>
                                        <p:strVal val="visible"/>
                                      </p:to>
                                    </p:set>
                                    <p:anim calcmode="lin" valueType="num">
                                      <p:cBhvr>
                                        <p:cTn id="85" dur="500" fill="hold"/>
                                        <p:tgtEl>
                                          <p:spTgt spid="98"/>
                                        </p:tgtEl>
                                        <p:attrNameLst>
                                          <p:attrName>ppt_w</p:attrName>
                                        </p:attrNameLst>
                                      </p:cBhvr>
                                      <p:tavLst>
                                        <p:tav tm="0">
                                          <p:val>
                                            <p:fltVal val="0"/>
                                          </p:val>
                                        </p:tav>
                                        <p:tav tm="100000">
                                          <p:val>
                                            <p:strVal val="#ppt_w"/>
                                          </p:val>
                                        </p:tav>
                                      </p:tavLst>
                                    </p:anim>
                                    <p:anim calcmode="lin" valueType="num">
                                      <p:cBhvr>
                                        <p:cTn id="86" dur="500" fill="hold"/>
                                        <p:tgtEl>
                                          <p:spTgt spid="98"/>
                                        </p:tgtEl>
                                        <p:attrNameLst>
                                          <p:attrName>ppt_h</p:attrName>
                                        </p:attrNameLst>
                                      </p:cBhvr>
                                      <p:tavLst>
                                        <p:tav tm="0">
                                          <p:val>
                                            <p:fltVal val="0"/>
                                          </p:val>
                                        </p:tav>
                                        <p:tav tm="100000">
                                          <p:val>
                                            <p:strVal val="#ppt_h"/>
                                          </p:val>
                                        </p:tav>
                                      </p:tavLst>
                                    </p:anim>
                                    <p:animEffect transition="in" filter="fade">
                                      <p:cBhvr>
                                        <p:cTn id="87" dur="500"/>
                                        <p:tgtEl>
                                          <p:spTgt spid="98"/>
                                        </p:tgtEl>
                                      </p:cBhvr>
                                    </p:animEffect>
                                  </p:childTnLst>
                                </p:cTn>
                              </p:par>
                            </p:childTnLst>
                          </p:cTn>
                        </p:par>
                        <p:par>
                          <p:cTn id="88" fill="hold">
                            <p:stCondLst>
                              <p:cond delay="8450"/>
                            </p:stCondLst>
                            <p:childTnLst>
                              <p:par>
                                <p:cTn id="89" presetID="22" presetClass="entr" presetSubtype="2" fill="hold" nodeType="afterEffect">
                                  <p:stCondLst>
                                    <p:cond delay="0"/>
                                  </p:stCondLst>
                                  <p:childTnLst>
                                    <p:set>
                                      <p:cBhvr>
                                        <p:cTn id="90" dur="1" fill="hold">
                                          <p:stCondLst>
                                            <p:cond delay="0"/>
                                          </p:stCondLst>
                                        </p:cTn>
                                        <p:tgtEl>
                                          <p:spTgt spid="99"/>
                                        </p:tgtEl>
                                        <p:attrNameLst>
                                          <p:attrName>style.visibility</p:attrName>
                                        </p:attrNameLst>
                                      </p:cBhvr>
                                      <p:to>
                                        <p:strVal val="visible"/>
                                      </p:to>
                                    </p:set>
                                    <p:animEffect transition="in" filter="wipe(right)">
                                      <p:cBhvr>
                                        <p:cTn id="91" dur="500"/>
                                        <p:tgtEl>
                                          <p:spTgt spid="99"/>
                                        </p:tgtEl>
                                      </p:cBhvr>
                                    </p:animEffect>
                                  </p:childTnLst>
                                </p:cTn>
                              </p:par>
                            </p:childTnLst>
                          </p:cTn>
                        </p:par>
                        <p:par>
                          <p:cTn id="92" fill="hold">
                            <p:stCondLst>
                              <p:cond delay="8950"/>
                            </p:stCondLst>
                            <p:childTnLst>
                              <p:par>
                                <p:cTn id="93" presetID="10" presetClass="entr" presetSubtype="0" fill="hold" nodeType="afterEffect">
                                  <p:stCondLst>
                                    <p:cond delay="0"/>
                                  </p:stCondLst>
                                  <p:childTnLst>
                                    <p:set>
                                      <p:cBhvr>
                                        <p:cTn id="94" dur="1" fill="hold">
                                          <p:stCondLst>
                                            <p:cond delay="0"/>
                                          </p:stCondLst>
                                        </p:cTn>
                                        <p:tgtEl>
                                          <p:spTgt spid="92"/>
                                        </p:tgtEl>
                                        <p:attrNameLst>
                                          <p:attrName>style.visibility</p:attrName>
                                        </p:attrNameLst>
                                      </p:cBhvr>
                                      <p:to>
                                        <p:strVal val="visible"/>
                                      </p:to>
                                    </p:set>
                                    <p:animEffect transition="in" filter="fade">
                                      <p:cBhvr>
                                        <p:cTn id="95" dur="500"/>
                                        <p:tgtEl>
                                          <p:spTgt spid="92"/>
                                        </p:tgtEl>
                                      </p:cBhvr>
                                    </p:animEffect>
                                  </p:childTnLst>
                                </p:cTn>
                              </p:par>
                            </p:childTnLst>
                          </p:cTn>
                        </p:par>
                        <p:par>
                          <p:cTn id="96" fill="hold">
                            <p:stCondLst>
                              <p:cond delay="9450"/>
                            </p:stCondLst>
                            <p:childTnLst>
                              <p:par>
                                <p:cTn id="97" presetID="53" presetClass="entr" presetSubtype="16"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500" fill="hold"/>
                                        <p:tgtEl>
                                          <p:spTgt spid="108"/>
                                        </p:tgtEl>
                                        <p:attrNameLst>
                                          <p:attrName>ppt_w</p:attrName>
                                        </p:attrNameLst>
                                      </p:cBhvr>
                                      <p:tavLst>
                                        <p:tav tm="0">
                                          <p:val>
                                            <p:fltVal val="0"/>
                                          </p:val>
                                        </p:tav>
                                        <p:tav tm="100000">
                                          <p:val>
                                            <p:strVal val="#ppt_w"/>
                                          </p:val>
                                        </p:tav>
                                      </p:tavLst>
                                    </p:anim>
                                    <p:anim calcmode="lin" valueType="num">
                                      <p:cBhvr>
                                        <p:cTn id="100" dur="500" fill="hold"/>
                                        <p:tgtEl>
                                          <p:spTgt spid="108"/>
                                        </p:tgtEl>
                                        <p:attrNameLst>
                                          <p:attrName>ppt_h</p:attrName>
                                        </p:attrNameLst>
                                      </p:cBhvr>
                                      <p:tavLst>
                                        <p:tav tm="0">
                                          <p:val>
                                            <p:fltVal val="0"/>
                                          </p:val>
                                        </p:tav>
                                        <p:tav tm="100000">
                                          <p:val>
                                            <p:strVal val="#ppt_h"/>
                                          </p:val>
                                        </p:tav>
                                      </p:tavLst>
                                    </p:anim>
                                    <p:animEffect transition="in" filter="fade">
                                      <p:cBhvr>
                                        <p:cTn id="101" dur="500"/>
                                        <p:tgtEl>
                                          <p:spTgt spid="108"/>
                                        </p:tgtEl>
                                      </p:cBhvr>
                                    </p:animEffect>
                                  </p:childTnLst>
                                </p:cTn>
                              </p:par>
                            </p:childTnLst>
                          </p:cTn>
                        </p:par>
                        <p:par>
                          <p:cTn id="102" fill="hold">
                            <p:stCondLst>
                              <p:cond delay="9950"/>
                            </p:stCondLst>
                            <p:childTnLst>
                              <p:par>
                                <p:cTn id="103" presetID="10" presetClass="entr" presetSubtype="0" fill="hold" grpId="0" nodeType="afterEffect">
                                  <p:stCondLst>
                                    <p:cond delay="0"/>
                                  </p:stCondLst>
                                  <p:childTnLst>
                                    <p:set>
                                      <p:cBhvr>
                                        <p:cTn id="104" dur="1" fill="hold">
                                          <p:stCondLst>
                                            <p:cond delay="0"/>
                                          </p:stCondLst>
                                        </p:cTn>
                                        <p:tgtEl>
                                          <p:spTgt spid="96"/>
                                        </p:tgtEl>
                                        <p:attrNameLst>
                                          <p:attrName>style.visibility</p:attrName>
                                        </p:attrNameLst>
                                      </p:cBhvr>
                                      <p:to>
                                        <p:strVal val="visible"/>
                                      </p:to>
                                    </p:set>
                                    <p:animEffect transition="in" filter="fade">
                                      <p:cBhvr>
                                        <p:cTn id="105" dur="500"/>
                                        <p:tgtEl>
                                          <p:spTgt spid="96"/>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97"/>
                                        </p:tgtEl>
                                        <p:attrNameLst>
                                          <p:attrName>style.visibility</p:attrName>
                                        </p:attrNameLst>
                                      </p:cBhvr>
                                      <p:to>
                                        <p:strVal val="visible"/>
                                      </p:to>
                                    </p:set>
                                    <p:animEffect transition="in" filter="fade">
                                      <p:cBhvr>
                                        <p:cTn id="108" dur="500"/>
                                        <p:tgtEl>
                                          <p:spTgt spid="97"/>
                                        </p:tgtEl>
                                      </p:cBhvr>
                                    </p:animEffect>
                                  </p:childTnLst>
                                </p:cTn>
                              </p:par>
                            </p:childTnLst>
                          </p:cTn>
                        </p:par>
                        <p:par>
                          <p:cTn id="109" fill="hold">
                            <p:stCondLst>
                              <p:cond delay="10450"/>
                            </p:stCondLst>
                            <p:childTnLst>
                              <p:par>
                                <p:cTn id="110" presetID="22" presetClass="entr" presetSubtype="1" fill="hold" nodeType="afterEffect">
                                  <p:stCondLst>
                                    <p:cond delay="0"/>
                                  </p:stCondLst>
                                  <p:childTnLst>
                                    <p:set>
                                      <p:cBhvr>
                                        <p:cTn id="111" dur="1" fill="hold">
                                          <p:stCondLst>
                                            <p:cond delay="0"/>
                                          </p:stCondLst>
                                        </p:cTn>
                                        <p:tgtEl>
                                          <p:spTgt spid="100"/>
                                        </p:tgtEl>
                                        <p:attrNameLst>
                                          <p:attrName>style.visibility</p:attrName>
                                        </p:attrNameLst>
                                      </p:cBhvr>
                                      <p:to>
                                        <p:strVal val="visible"/>
                                      </p:to>
                                    </p:set>
                                    <p:animEffect transition="in" filter="wipe(up)">
                                      <p:cBhvr>
                                        <p:cTn id="112" dur="500"/>
                                        <p:tgtEl>
                                          <p:spTgt spid="100"/>
                                        </p:tgtEl>
                                      </p:cBhvr>
                                    </p:animEffect>
                                  </p:childTnLst>
                                </p:cTn>
                              </p:par>
                            </p:childTnLst>
                          </p:cTn>
                        </p:par>
                        <p:par>
                          <p:cTn id="113" fill="hold">
                            <p:stCondLst>
                              <p:cond delay="10950"/>
                            </p:stCondLst>
                            <p:childTnLst>
                              <p:par>
                                <p:cTn id="114" presetID="53" presetClass="entr" presetSubtype="16" fill="hold" grpId="0" nodeType="afterEffect">
                                  <p:stCondLst>
                                    <p:cond delay="0"/>
                                  </p:stCondLst>
                                  <p:childTnLst>
                                    <p:set>
                                      <p:cBhvr>
                                        <p:cTn id="115" dur="1" fill="hold">
                                          <p:stCondLst>
                                            <p:cond delay="0"/>
                                          </p:stCondLst>
                                        </p:cTn>
                                        <p:tgtEl>
                                          <p:spTgt spid="101"/>
                                        </p:tgtEl>
                                        <p:attrNameLst>
                                          <p:attrName>style.visibility</p:attrName>
                                        </p:attrNameLst>
                                      </p:cBhvr>
                                      <p:to>
                                        <p:strVal val="visible"/>
                                      </p:to>
                                    </p:set>
                                    <p:anim calcmode="lin" valueType="num">
                                      <p:cBhvr>
                                        <p:cTn id="116" dur="500" fill="hold"/>
                                        <p:tgtEl>
                                          <p:spTgt spid="101"/>
                                        </p:tgtEl>
                                        <p:attrNameLst>
                                          <p:attrName>ppt_w</p:attrName>
                                        </p:attrNameLst>
                                      </p:cBhvr>
                                      <p:tavLst>
                                        <p:tav tm="0">
                                          <p:val>
                                            <p:fltVal val="0"/>
                                          </p:val>
                                        </p:tav>
                                        <p:tav tm="100000">
                                          <p:val>
                                            <p:strVal val="#ppt_w"/>
                                          </p:val>
                                        </p:tav>
                                      </p:tavLst>
                                    </p:anim>
                                    <p:anim calcmode="lin" valueType="num">
                                      <p:cBhvr>
                                        <p:cTn id="117" dur="500" fill="hold"/>
                                        <p:tgtEl>
                                          <p:spTgt spid="101"/>
                                        </p:tgtEl>
                                        <p:attrNameLst>
                                          <p:attrName>ppt_h</p:attrName>
                                        </p:attrNameLst>
                                      </p:cBhvr>
                                      <p:tavLst>
                                        <p:tav tm="0">
                                          <p:val>
                                            <p:fltVal val="0"/>
                                          </p:val>
                                        </p:tav>
                                        <p:tav tm="100000">
                                          <p:val>
                                            <p:strVal val="#ppt_h"/>
                                          </p:val>
                                        </p:tav>
                                      </p:tavLst>
                                    </p:anim>
                                    <p:animEffect transition="in" filter="fade">
                                      <p:cBhvr>
                                        <p:cTn id="118" dur="500"/>
                                        <p:tgtEl>
                                          <p:spTgt spid="101"/>
                                        </p:tgtEl>
                                      </p:cBhvr>
                                    </p:animEffect>
                                  </p:childTnLst>
                                </p:cTn>
                              </p:par>
                            </p:childTnLst>
                          </p:cTn>
                        </p:par>
                        <p:par>
                          <p:cTn id="119" fill="hold">
                            <p:stCondLst>
                              <p:cond delay="11450"/>
                            </p:stCondLst>
                            <p:childTnLst>
                              <p:par>
                                <p:cTn id="120" presetID="22" presetClass="entr" presetSubtype="8" fill="hold" nodeType="afterEffect">
                                  <p:stCondLst>
                                    <p:cond delay="0"/>
                                  </p:stCondLst>
                                  <p:childTnLst>
                                    <p:set>
                                      <p:cBhvr>
                                        <p:cTn id="121" dur="1" fill="hold">
                                          <p:stCondLst>
                                            <p:cond delay="0"/>
                                          </p:stCondLst>
                                        </p:cTn>
                                        <p:tgtEl>
                                          <p:spTgt spid="102"/>
                                        </p:tgtEl>
                                        <p:attrNameLst>
                                          <p:attrName>style.visibility</p:attrName>
                                        </p:attrNameLst>
                                      </p:cBhvr>
                                      <p:to>
                                        <p:strVal val="visible"/>
                                      </p:to>
                                    </p:set>
                                    <p:animEffect transition="in" filter="wipe(left)">
                                      <p:cBhvr>
                                        <p:cTn id="122" dur="500"/>
                                        <p:tgtEl>
                                          <p:spTgt spid="102"/>
                                        </p:tgtEl>
                                      </p:cBhvr>
                                    </p:animEffect>
                                  </p:childTnLst>
                                </p:cTn>
                              </p:par>
                            </p:childTnLst>
                          </p:cTn>
                        </p:par>
                        <p:par>
                          <p:cTn id="123" fill="hold">
                            <p:stCondLst>
                              <p:cond delay="11950"/>
                            </p:stCondLst>
                            <p:childTnLst>
                              <p:par>
                                <p:cTn id="124" presetID="10" presetClass="entr" presetSubtype="0" fill="hold" nodeType="afterEffect">
                                  <p:stCondLst>
                                    <p:cond delay="0"/>
                                  </p:stCondLst>
                                  <p:childTnLst>
                                    <p:set>
                                      <p:cBhvr>
                                        <p:cTn id="125" dur="1" fill="hold">
                                          <p:stCondLst>
                                            <p:cond delay="0"/>
                                          </p:stCondLst>
                                        </p:cTn>
                                        <p:tgtEl>
                                          <p:spTgt spid="89"/>
                                        </p:tgtEl>
                                        <p:attrNameLst>
                                          <p:attrName>style.visibility</p:attrName>
                                        </p:attrNameLst>
                                      </p:cBhvr>
                                      <p:to>
                                        <p:strVal val="visible"/>
                                      </p:to>
                                    </p:set>
                                    <p:animEffect transition="in" filter="fade">
                                      <p:cBhvr>
                                        <p:cTn id="126" dur="500"/>
                                        <p:tgtEl>
                                          <p:spTgt spid="89"/>
                                        </p:tgtEl>
                                      </p:cBhvr>
                                    </p:animEffect>
                                  </p:childTnLst>
                                </p:cTn>
                              </p:par>
                            </p:childTnLst>
                          </p:cTn>
                        </p:par>
                        <p:par>
                          <p:cTn id="127" fill="hold">
                            <p:stCondLst>
                              <p:cond delay="12450"/>
                            </p:stCondLst>
                            <p:childTnLst>
                              <p:par>
                                <p:cTn id="128" presetID="53" presetClass="entr" presetSubtype="16"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 calcmode="lin" valueType="num">
                                      <p:cBhvr>
                                        <p:cTn id="130" dur="500" fill="hold"/>
                                        <p:tgtEl>
                                          <p:spTgt spid="107"/>
                                        </p:tgtEl>
                                        <p:attrNameLst>
                                          <p:attrName>ppt_w</p:attrName>
                                        </p:attrNameLst>
                                      </p:cBhvr>
                                      <p:tavLst>
                                        <p:tav tm="0">
                                          <p:val>
                                            <p:fltVal val="0"/>
                                          </p:val>
                                        </p:tav>
                                        <p:tav tm="100000">
                                          <p:val>
                                            <p:strVal val="#ppt_w"/>
                                          </p:val>
                                        </p:tav>
                                      </p:tavLst>
                                    </p:anim>
                                    <p:anim calcmode="lin" valueType="num">
                                      <p:cBhvr>
                                        <p:cTn id="131" dur="500" fill="hold"/>
                                        <p:tgtEl>
                                          <p:spTgt spid="107"/>
                                        </p:tgtEl>
                                        <p:attrNameLst>
                                          <p:attrName>ppt_h</p:attrName>
                                        </p:attrNameLst>
                                      </p:cBhvr>
                                      <p:tavLst>
                                        <p:tav tm="0">
                                          <p:val>
                                            <p:fltVal val="0"/>
                                          </p:val>
                                        </p:tav>
                                        <p:tav tm="100000">
                                          <p:val>
                                            <p:strVal val="#ppt_h"/>
                                          </p:val>
                                        </p:tav>
                                      </p:tavLst>
                                    </p:anim>
                                    <p:animEffect transition="in" filter="fade">
                                      <p:cBhvr>
                                        <p:cTn id="132" dur="500"/>
                                        <p:tgtEl>
                                          <p:spTgt spid="107"/>
                                        </p:tgtEl>
                                      </p:cBhvr>
                                    </p:animEffect>
                                  </p:childTnLst>
                                </p:cTn>
                              </p:par>
                            </p:childTnLst>
                          </p:cTn>
                        </p:par>
                        <p:par>
                          <p:cTn id="133" fill="hold">
                            <p:stCondLst>
                              <p:cond delay="12950"/>
                            </p:stCondLst>
                            <p:childTnLst>
                              <p:par>
                                <p:cTn id="134" presetID="10" presetClass="entr" presetSubtype="0" fill="hold" grpId="0" nodeType="afterEffect">
                                  <p:stCondLst>
                                    <p:cond delay="0"/>
                                  </p:stCondLst>
                                  <p:childTnLst>
                                    <p:set>
                                      <p:cBhvr>
                                        <p:cTn id="135" dur="1" fill="hold">
                                          <p:stCondLst>
                                            <p:cond delay="0"/>
                                          </p:stCondLst>
                                        </p:cTn>
                                        <p:tgtEl>
                                          <p:spTgt spid="103"/>
                                        </p:tgtEl>
                                        <p:attrNameLst>
                                          <p:attrName>style.visibility</p:attrName>
                                        </p:attrNameLst>
                                      </p:cBhvr>
                                      <p:to>
                                        <p:strVal val="visible"/>
                                      </p:to>
                                    </p:set>
                                    <p:animEffect transition="in" filter="fade">
                                      <p:cBhvr>
                                        <p:cTn id="136" dur="500"/>
                                        <p:tgtEl>
                                          <p:spTgt spid="103"/>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fade">
                                      <p:cBhvr>
                                        <p:cTn id="139" dur="500"/>
                                        <p:tgtEl>
                                          <p:spTgt spid="104"/>
                                        </p:tgtEl>
                                      </p:cBhvr>
                                    </p:animEffect>
                                  </p:childTnLst>
                                </p:cTn>
                              </p:par>
                            </p:childTnLst>
                          </p:cTn>
                        </p:par>
                        <p:par>
                          <p:cTn id="140" fill="hold">
                            <p:stCondLst>
                              <p:cond delay="13450"/>
                            </p:stCondLst>
                            <p:childTnLst>
                              <p:par>
                                <p:cTn id="141" presetID="22" presetClass="entr" presetSubtype="1" fill="hold" nodeType="afterEffect">
                                  <p:stCondLst>
                                    <p:cond delay="0"/>
                                  </p:stCondLst>
                                  <p:childTnLst>
                                    <p:set>
                                      <p:cBhvr>
                                        <p:cTn id="142" dur="1" fill="hold">
                                          <p:stCondLst>
                                            <p:cond delay="0"/>
                                          </p:stCondLst>
                                        </p:cTn>
                                        <p:tgtEl>
                                          <p:spTgt spid="105"/>
                                        </p:tgtEl>
                                        <p:attrNameLst>
                                          <p:attrName>style.visibility</p:attrName>
                                        </p:attrNameLst>
                                      </p:cBhvr>
                                      <p:to>
                                        <p:strVal val="visible"/>
                                      </p:to>
                                    </p:set>
                                    <p:animEffect transition="in" filter="wipe(up)">
                                      <p:cBhvr>
                                        <p:cTn id="143"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80" grpId="0"/>
      <p:bldP spid="81" grpId="0"/>
      <p:bldP spid="82" grpId="0" animBg="1"/>
      <p:bldP spid="85" grpId="0" animBg="1"/>
      <p:bldP spid="87" grpId="0"/>
      <p:bldP spid="88" grpId="0"/>
      <p:bldP spid="96" grpId="0"/>
      <p:bldP spid="97" grpId="0"/>
      <p:bldP spid="98" grpId="0" animBg="1"/>
      <p:bldP spid="101" grpId="0" animBg="1"/>
      <p:bldP spid="103" grpId="0"/>
      <p:bldP spid="104" grpId="0"/>
      <p:bldP spid="106" grpId="0" animBg="1"/>
      <p:bldP spid="107" grpId="0" animBg="1"/>
      <p:bldP spid="108" grpId="0" animBg="1"/>
      <p:bldP spid="10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135813" y="2317751"/>
            <a:ext cx="5110162" cy="4545013"/>
            <a:chOff x="7135813" y="2317751"/>
            <a:chExt cx="5110162" cy="4545013"/>
          </a:xfrm>
        </p:grpSpPr>
        <p:sp>
          <p:nvSpPr>
            <p:cNvPr id="5123" name="Freeform 5"/>
            <p:cNvSpPr>
              <a:spLocks noChangeArrowheads="1"/>
            </p:cNvSpPr>
            <p:nvPr/>
          </p:nvSpPr>
          <p:spPr bwMode="auto">
            <a:xfrm rot="16200000">
              <a:off x="8188216" y="5792351"/>
              <a:ext cx="1294515" cy="846309"/>
            </a:xfrm>
            <a:custGeom>
              <a:avLst/>
              <a:gdLst>
                <a:gd name="T0" fmla="*/ 0 w 820"/>
                <a:gd name="T1" fmla="*/ 536 h 536"/>
                <a:gd name="T2" fmla="*/ 0 w 820"/>
                <a:gd name="T3" fmla="*/ 0 h 536"/>
                <a:gd name="T4" fmla="*/ 820 w 820"/>
                <a:gd name="T5" fmla="*/ 373 h 536"/>
                <a:gd name="T6" fmla="*/ 0 w 820"/>
                <a:gd name="T7" fmla="*/ 536 h 536"/>
                <a:gd name="T8" fmla="*/ 0 60000 65536"/>
                <a:gd name="T9" fmla="*/ 0 60000 65536"/>
                <a:gd name="T10" fmla="*/ 0 60000 65536"/>
                <a:gd name="T11" fmla="*/ 0 60000 65536"/>
                <a:gd name="T12" fmla="*/ 0 w 820"/>
                <a:gd name="T13" fmla="*/ 0 h 536"/>
                <a:gd name="T14" fmla="*/ 820 w 820"/>
                <a:gd name="T15" fmla="*/ 536 h 536"/>
              </a:gdLst>
              <a:ahLst/>
              <a:cxnLst>
                <a:cxn ang="T8">
                  <a:pos x="T0" y="T1"/>
                </a:cxn>
                <a:cxn ang="T9">
                  <a:pos x="T2" y="T3"/>
                </a:cxn>
                <a:cxn ang="T10">
                  <a:pos x="T4" y="T5"/>
                </a:cxn>
                <a:cxn ang="T11">
                  <a:pos x="T6" y="T7"/>
                </a:cxn>
              </a:cxnLst>
              <a:rect l="T12" t="T13" r="T14" b="T15"/>
              <a:pathLst>
                <a:path w="820" h="536">
                  <a:moveTo>
                    <a:pt x="0" y="536"/>
                  </a:moveTo>
                  <a:lnTo>
                    <a:pt x="0" y="0"/>
                  </a:lnTo>
                  <a:lnTo>
                    <a:pt x="820" y="373"/>
                  </a:lnTo>
                  <a:lnTo>
                    <a:pt x="0" y="53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4" name="Freeform 6"/>
            <p:cNvSpPr>
              <a:spLocks noChangeArrowheads="1"/>
            </p:cNvSpPr>
            <p:nvPr/>
          </p:nvSpPr>
          <p:spPr bwMode="auto">
            <a:xfrm rot="16200000">
              <a:off x="7560634" y="5422136"/>
              <a:ext cx="1837580" cy="1043676"/>
            </a:xfrm>
            <a:custGeom>
              <a:avLst/>
              <a:gdLst>
                <a:gd name="T0" fmla="*/ 0 w 1164"/>
                <a:gd name="T1" fmla="*/ 288 h 661"/>
                <a:gd name="T2" fmla="*/ 1164 w 1164"/>
                <a:gd name="T3" fmla="*/ 0 h 661"/>
                <a:gd name="T4" fmla="*/ 820 w 1164"/>
                <a:gd name="T5" fmla="*/ 661 h 661"/>
                <a:gd name="T6" fmla="*/ 0 w 1164"/>
                <a:gd name="T7" fmla="*/ 288 h 661"/>
                <a:gd name="T8" fmla="*/ 0 60000 65536"/>
                <a:gd name="T9" fmla="*/ 0 60000 65536"/>
                <a:gd name="T10" fmla="*/ 0 60000 65536"/>
                <a:gd name="T11" fmla="*/ 0 60000 65536"/>
                <a:gd name="T12" fmla="*/ 0 w 1164"/>
                <a:gd name="T13" fmla="*/ 0 h 661"/>
                <a:gd name="T14" fmla="*/ 1164 w 1164"/>
                <a:gd name="T15" fmla="*/ 661 h 661"/>
              </a:gdLst>
              <a:ahLst/>
              <a:cxnLst>
                <a:cxn ang="T8">
                  <a:pos x="T0" y="T1"/>
                </a:cxn>
                <a:cxn ang="T9">
                  <a:pos x="T2" y="T3"/>
                </a:cxn>
                <a:cxn ang="T10">
                  <a:pos x="T4" y="T5"/>
                </a:cxn>
                <a:cxn ang="T11">
                  <a:pos x="T6" y="T7"/>
                </a:cxn>
              </a:cxnLst>
              <a:rect l="T12" t="T13" r="T14" b="T15"/>
              <a:pathLst>
                <a:path w="1164" h="661">
                  <a:moveTo>
                    <a:pt x="0" y="288"/>
                  </a:moveTo>
                  <a:lnTo>
                    <a:pt x="1164" y="0"/>
                  </a:lnTo>
                  <a:lnTo>
                    <a:pt x="820" y="661"/>
                  </a:lnTo>
                  <a:lnTo>
                    <a:pt x="0" y="28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5" name="Freeform 7"/>
            <p:cNvSpPr>
              <a:spLocks noChangeArrowheads="1"/>
            </p:cNvSpPr>
            <p:nvPr/>
          </p:nvSpPr>
          <p:spPr bwMode="auto">
            <a:xfrm rot="16200000">
              <a:off x="10040260" y="5365991"/>
              <a:ext cx="715141" cy="2278403"/>
            </a:xfrm>
            <a:custGeom>
              <a:avLst/>
              <a:gdLst>
                <a:gd name="T0" fmla="*/ 0 w 453"/>
                <a:gd name="T1" fmla="*/ 1443 h 1443"/>
                <a:gd name="T2" fmla="*/ 0 w 453"/>
                <a:gd name="T3" fmla="*/ 0 h 1443"/>
                <a:gd name="T4" fmla="*/ 453 w 453"/>
                <a:gd name="T5" fmla="*/ 981 h 1443"/>
                <a:gd name="T6" fmla="*/ 0 w 453"/>
                <a:gd name="T7" fmla="*/ 1443 h 1443"/>
                <a:gd name="T8" fmla="*/ 0 60000 65536"/>
                <a:gd name="T9" fmla="*/ 0 60000 65536"/>
                <a:gd name="T10" fmla="*/ 0 60000 65536"/>
                <a:gd name="T11" fmla="*/ 0 60000 65536"/>
                <a:gd name="T12" fmla="*/ 0 w 453"/>
                <a:gd name="T13" fmla="*/ 0 h 1443"/>
                <a:gd name="T14" fmla="*/ 453 w 453"/>
                <a:gd name="T15" fmla="*/ 1443 h 1443"/>
              </a:gdLst>
              <a:ahLst/>
              <a:cxnLst>
                <a:cxn ang="T8">
                  <a:pos x="T0" y="T1"/>
                </a:cxn>
                <a:cxn ang="T9">
                  <a:pos x="T2" y="T3"/>
                </a:cxn>
                <a:cxn ang="T10">
                  <a:pos x="T4" y="T5"/>
                </a:cxn>
                <a:cxn ang="T11">
                  <a:pos x="T6" y="T7"/>
                </a:cxn>
              </a:cxnLst>
              <a:rect l="T12" t="T13" r="T14" b="T15"/>
              <a:pathLst>
                <a:path w="453" h="1443">
                  <a:moveTo>
                    <a:pt x="0" y="1443"/>
                  </a:moveTo>
                  <a:lnTo>
                    <a:pt x="0" y="0"/>
                  </a:lnTo>
                  <a:lnTo>
                    <a:pt x="453" y="981"/>
                  </a:lnTo>
                  <a:lnTo>
                    <a:pt x="0" y="14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6" name="Freeform 8"/>
            <p:cNvSpPr>
              <a:spLocks noChangeArrowheads="1"/>
            </p:cNvSpPr>
            <p:nvPr/>
          </p:nvSpPr>
          <p:spPr bwMode="auto">
            <a:xfrm rot="16200000">
              <a:off x="8881451" y="4936651"/>
              <a:ext cx="2303290" cy="1548935"/>
            </a:xfrm>
            <a:custGeom>
              <a:avLst/>
              <a:gdLst>
                <a:gd name="T0" fmla="*/ 0 w 1459"/>
                <a:gd name="T1" fmla="*/ 0 h 981"/>
                <a:gd name="T2" fmla="*/ 1459 w 1459"/>
                <a:gd name="T3" fmla="*/ 251 h 981"/>
                <a:gd name="T4" fmla="*/ 453 w 1459"/>
                <a:gd name="T5" fmla="*/ 981 h 981"/>
                <a:gd name="T6" fmla="*/ 0 w 1459"/>
                <a:gd name="T7" fmla="*/ 0 h 981"/>
                <a:gd name="T8" fmla="*/ 0 60000 65536"/>
                <a:gd name="T9" fmla="*/ 0 60000 65536"/>
                <a:gd name="T10" fmla="*/ 0 60000 65536"/>
                <a:gd name="T11" fmla="*/ 0 60000 65536"/>
                <a:gd name="T12" fmla="*/ 0 w 1459"/>
                <a:gd name="T13" fmla="*/ 0 h 981"/>
                <a:gd name="T14" fmla="*/ 1459 w 1459"/>
                <a:gd name="T15" fmla="*/ 981 h 981"/>
              </a:gdLst>
              <a:ahLst/>
              <a:cxnLst>
                <a:cxn ang="T8">
                  <a:pos x="T0" y="T1"/>
                </a:cxn>
                <a:cxn ang="T9">
                  <a:pos x="T2" y="T3"/>
                </a:cxn>
                <a:cxn ang="T10">
                  <a:pos x="T4" y="T5"/>
                </a:cxn>
                <a:cxn ang="T11">
                  <a:pos x="T6" y="T7"/>
                </a:cxn>
              </a:cxnLst>
              <a:rect l="T12" t="T13" r="T14" b="T15"/>
              <a:pathLst>
                <a:path w="1459" h="981">
                  <a:moveTo>
                    <a:pt x="0" y="0"/>
                  </a:moveTo>
                  <a:lnTo>
                    <a:pt x="1459" y="251"/>
                  </a:lnTo>
                  <a:lnTo>
                    <a:pt x="453" y="981"/>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7" name="Freeform 9"/>
            <p:cNvSpPr>
              <a:spLocks noChangeArrowheads="1"/>
            </p:cNvSpPr>
            <p:nvPr/>
          </p:nvSpPr>
          <p:spPr bwMode="auto">
            <a:xfrm rot="16200000">
              <a:off x="11169198" y="5785988"/>
              <a:ext cx="715141" cy="1438410"/>
            </a:xfrm>
            <a:custGeom>
              <a:avLst/>
              <a:gdLst>
                <a:gd name="T0" fmla="*/ 453 w 453"/>
                <a:gd name="T1" fmla="*/ 0 h 911"/>
                <a:gd name="T2" fmla="*/ 391 w 453"/>
                <a:gd name="T3" fmla="*/ 911 h 911"/>
                <a:gd name="T4" fmla="*/ 0 w 453"/>
                <a:gd name="T5" fmla="*/ 462 h 911"/>
                <a:gd name="T6" fmla="*/ 453 w 453"/>
                <a:gd name="T7" fmla="*/ 0 h 911"/>
                <a:gd name="T8" fmla="*/ 0 60000 65536"/>
                <a:gd name="T9" fmla="*/ 0 60000 65536"/>
                <a:gd name="T10" fmla="*/ 0 60000 65536"/>
                <a:gd name="T11" fmla="*/ 0 60000 65536"/>
                <a:gd name="T12" fmla="*/ 0 w 453"/>
                <a:gd name="T13" fmla="*/ 0 h 911"/>
                <a:gd name="T14" fmla="*/ 453 w 453"/>
                <a:gd name="T15" fmla="*/ 911 h 911"/>
              </a:gdLst>
              <a:ahLst/>
              <a:cxnLst>
                <a:cxn ang="T8">
                  <a:pos x="T0" y="T1"/>
                </a:cxn>
                <a:cxn ang="T9">
                  <a:pos x="T2" y="T3"/>
                </a:cxn>
                <a:cxn ang="T10">
                  <a:pos x="T4" y="T5"/>
                </a:cxn>
                <a:cxn ang="T11">
                  <a:pos x="T6" y="T7"/>
                </a:cxn>
              </a:cxnLst>
              <a:rect l="T12" t="T13" r="T14" b="T15"/>
              <a:pathLst>
                <a:path w="453" h="911">
                  <a:moveTo>
                    <a:pt x="453" y="0"/>
                  </a:moveTo>
                  <a:lnTo>
                    <a:pt x="391" y="911"/>
                  </a:lnTo>
                  <a:lnTo>
                    <a:pt x="0" y="462"/>
                  </a:lnTo>
                  <a:lnTo>
                    <a:pt x="453"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8" name="Freeform 10"/>
            <p:cNvSpPr>
              <a:spLocks noChangeArrowheads="1"/>
            </p:cNvSpPr>
            <p:nvPr/>
          </p:nvSpPr>
          <p:spPr bwMode="auto">
            <a:xfrm rot="16200000">
              <a:off x="11006594" y="5006121"/>
              <a:ext cx="1040349" cy="1438410"/>
            </a:xfrm>
            <a:custGeom>
              <a:avLst/>
              <a:gdLst>
                <a:gd name="T0" fmla="*/ 62 w 659"/>
                <a:gd name="T1" fmla="*/ 0 h 911"/>
                <a:gd name="T2" fmla="*/ 659 w 659"/>
                <a:gd name="T3" fmla="*/ 911 h 911"/>
                <a:gd name="T4" fmla="*/ 0 w 659"/>
                <a:gd name="T5" fmla="*/ 911 h 911"/>
                <a:gd name="T6" fmla="*/ 62 w 659"/>
                <a:gd name="T7" fmla="*/ 0 h 911"/>
                <a:gd name="T8" fmla="*/ 0 60000 65536"/>
                <a:gd name="T9" fmla="*/ 0 60000 65536"/>
                <a:gd name="T10" fmla="*/ 0 60000 65536"/>
                <a:gd name="T11" fmla="*/ 0 60000 65536"/>
                <a:gd name="T12" fmla="*/ 0 w 659"/>
                <a:gd name="T13" fmla="*/ 0 h 911"/>
                <a:gd name="T14" fmla="*/ 659 w 659"/>
                <a:gd name="T15" fmla="*/ 911 h 911"/>
              </a:gdLst>
              <a:ahLst/>
              <a:cxnLst>
                <a:cxn ang="T8">
                  <a:pos x="T0" y="T1"/>
                </a:cxn>
                <a:cxn ang="T9">
                  <a:pos x="T2" y="T3"/>
                </a:cxn>
                <a:cxn ang="T10">
                  <a:pos x="T4" y="T5"/>
                </a:cxn>
                <a:cxn ang="T11">
                  <a:pos x="T6" y="T7"/>
                </a:cxn>
              </a:cxnLst>
              <a:rect l="T12" t="T13" r="T14" b="T15"/>
              <a:pathLst>
                <a:path w="659" h="911">
                  <a:moveTo>
                    <a:pt x="62" y="0"/>
                  </a:moveTo>
                  <a:lnTo>
                    <a:pt x="659" y="911"/>
                  </a:lnTo>
                  <a:lnTo>
                    <a:pt x="0" y="911"/>
                  </a:lnTo>
                  <a:lnTo>
                    <a:pt x="62"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9" name="Freeform 11"/>
            <p:cNvSpPr>
              <a:spLocks noChangeArrowheads="1"/>
            </p:cNvSpPr>
            <p:nvPr/>
          </p:nvSpPr>
          <p:spPr bwMode="auto">
            <a:xfrm rot="16200000">
              <a:off x="10581141" y="4482790"/>
              <a:ext cx="1891255" cy="1438410"/>
            </a:xfrm>
            <a:custGeom>
              <a:avLst/>
              <a:gdLst>
                <a:gd name="T0" fmla="*/ 0 w 1198"/>
                <a:gd name="T1" fmla="*/ 0 h 911"/>
                <a:gd name="T2" fmla="*/ 1198 w 1198"/>
                <a:gd name="T3" fmla="*/ 911 h 911"/>
                <a:gd name="T4" fmla="*/ 597 w 1198"/>
                <a:gd name="T5" fmla="*/ 911 h 911"/>
                <a:gd name="T6" fmla="*/ 0 w 1198"/>
                <a:gd name="T7" fmla="*/ 0 h 911"/>
                <a:gd name="T8" fmla="*/ 0 60000 65536"/>
                <a:gd name="T9" fmla="*/ 0 60000 65536"/>
                <a:gd name="T10" fmla="*/ 0 60000 65536"/>
                <a:gd name="T11" fmla="*/ 0 60000 65536"/>
                <a:gd name="T12" fmla="*/ 0 w 1198"/>
                <a:gd name="T13" fmla="*/ 0 h 911"/>
                <a:gd name="T14" fmla="*/ 1198 w 1198"/>
                <a:gd name="T15" fmla="*/ 911 h 911"/>
              </a:gdLst>
              <a:ahLst/>
              <a:cxnLst>
                <a:cxn ang="T8">
                  <a:pos x="T0" y="T1"/>
                </a:cxn>
                <a:cxn ang="T9">
                  <a:pos x="T2" y="T3"/>
                </a:cxn>
                <a:cxn ang="T10">
                  <a:pos x="T4" y="T5"/>
                </a:cxn>
                <a:cxn ang="T11">
                  <a:pos x="T6" y="T7"/>
                </a:cxn>
              </a:cxnLst>
              <a:rect l="T12" t="T13" r="T14" b="T15"/>
              <a:pathLst>
                <a:path w="1198" h="911">
                  <a:moveTo>
                    <a:pt x="0" y="0"/>
                  </a:moveTo>
                  <a:lnTo>
                    <a:pt x="1198" y="911"/>
                  </a:lnTo>
                  <a:lnTo>
                    <a:pt x="597" y="911"/>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0" name="Freeform 12"/>
            <p:cNvSpPr>
              <a:spLocks noChangeArrowheads="1"/>
            </p:cNvSpPr>
            <p:nvPr/>
          </p:nvSpPr>
          <p:spPr bwMode="auto">
            <a:xfrm rot="16200000">
              <a:off x="10521151" y="4422800"/>
              <a:ext cx="2011235" cy="1438410"/>
            </a:xfrm>
            <a:custGeom>
              <a:avLst/>
              <a:gdLst>
                <a:gd name="T0" fmla="*/ 1198 w 1274"/>
                <a:gd name="T1" fmla="*/ 911 h 911"/>
                <a:gd name="T2" fmla="*/ 1274 w 1274"/>
                <a:gd name="T3" fmla="*/ 107 h 911"/>
                <a:gd name="T4" fmla="*/ 0 w 1274"/>
                <a:gd name="T5" fmla="*/ 0 h 911"/>
                <a:gd name="T6" fmla="*/ 1198 w 1274"/>
                <a:gd name="T7" fmla="*/ 911 h 911"/>
                <a:gd name="T8" fmla="*/ 0 60000 65536"/>
                <a:gd name="T9" fmla="*/ 0 60000 65536"/>
                <a:gd name="T10" fmla="*/ 0 60000 65536"/>
                <a:gd name="T11" fmla="*/ 0 60000 65536"/>
                <a:gd name="T12" fmla="*/ 0 w 1274"/>
                <a:gd name="T13" fmla="*/ 0 h 911"/>
                <a:gd name="T14" fmla="*/ 1274 w 1274"/>
                <a:gd name="T15" fmla="*/ 911 h 911"/>
              </a:gdLst>
              <a:ahLst/>
              <a:cxnLst>
                <a:cxn ang="T8">
                  <a:pos x="T0" y="T1"/>
                </a:cxn>
                <a:cxn ang="T9">
                  <a:pos x="T2" y="T3"/>
                </a:cxn>
                <a:cxn ang="T10">
                  <a:pos x="T4" y="T5"/>
                </a:cxn>
                <a:cxn ang="T11">
                  <a:pos x="T6" y="T7"/>
                </a:cxn>
              </a:cxnLst>
              <a:rect l="T12" t="T13" r="T14" b="T15"/>
              <a:pathLst>
                <a:path w="1274" h="911">
                  <a:moveTo>
                    <a:pt x="1198" y="911"/>
                  </a:moveTo>
                  <a:lnTo>
                    <a:pt x="1274" y="107"/>
                  </a:lnTo>
                  <a:lnTo>
                    <a:pt x="0" y="0"/>
                  </a:lnTo>
                  <a:lnTo>
                    <a:pt x="1198" y="91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1" name="Freeform 13"/>
            <p:cNvSpPr>
              <a:spLocks noChangeArrowheads="1"/>
            </p:cNvSpPr>
            <p:nvPr/>
          </p:nvSpPr>
          <p:spPr bwMode="auto">
            <a:xfrm rot="16200000">
              <a:off x="9310108" y="4481221"/>
              <a:ext cx="2011235" cy="1321568"/>
            </a:xfrm>
            <a:custGeom>
              <a:avLst/>
              <a:gdLst>
                <a:gd name="T0" fmla="*/ 1006 w 1274"/>
                <a:gd name="T1" fmla="*/ 0 h 837"/>
                <a:gd name="T2" fmla="*/ 0 w 1274"/>
                <a:gd name="T3" fmla="*/ 730 h 837"/>
                <a:gd name="T4" fmla="*/ 1274 w 1274"/>
                <a:gd name="T5" fmla="*/ 837 h 837"/>
                <a:gd name="T6" fmla="*/ 1006 w 1274"/>
                <a:gd name="T7" fmla="*/ 0 h 837"/>
                <a:gd name="T8" fmla="*/ 0 60000 65536"/>
                <a:gd name="T9" fmla="*/ 0 60000 65536"/>
                <a:gd name="T10" fmla="*/ 0 60000 65536"/>
                <a:gd name="T11" fmla="*/ 0 60000 65536"/>
                <a:gd name="T12" fmla="*/ 0 w 1274"/>
                <a:gd name="T13" fmla="*/ 0 h 837"/>
                <a:gd name="T14" fmla="*/ 1274 w 1274"/>
                <a:gd name="T15" fmla="*/ 837 h 837"/>
              </a:gdLst>
              <a:ahLst/>
              <a:cxnLst>
                <a:cxn ang="T8">
                  <a:pos x="T0" y="T1"/>
                </a:cxn>
                <a:cxn ang="T9">
                  <a:pos x="T2" y="T3"/>
                </a:cxn>
                <a:cxn ang="T10">
                  <a:pos x="T4" y="T5"/>
                </a:cxn>
                <a:cxn ang="T11">
                  <a:pos x="T6" y="T7"/>
                </a:cxn>
              </a:cxnLst>
              <a:rect l="T12" t="T13" r="T14" b="T15"/>
              <a:pathLst>
                <a:path w="1274" h="837">
                  <a:moveTo>
                    <a:pt x="1006" y="0"/>
                  </a:moveTo>
                  <a:lnTo>
                    <a:pt x="0" y="730"/>
                  </a:lnTo>
                  <a:lnTo>
                    <a:pt x="1274" y="837"/>
                  </a:lnTo>
                  <a:lnTo>
                    <a:pt x="100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2" name="Freeform 14"/>
            <p:cNvSpPr>
              <a:spLocks noChangeArrowheads="1"/>
            </p:cNvSpPr>
            <p:nvPr/>
          </p:nvSpPr>
          <p:spPr bwMode="auto">
            <a:xfrm rot="16200000">
              <a:off x="9690593" y="2976717"/>
              <a:ext cx="1547104" cy="1618408"/>
            </a:xfrm>
            <a:custGeom>
              <a:avLst/>
              <a:gdLst>
                <a:gd name="T0" fmla="*/ 0 w 980"/>
                <a:gd name="T1" fmla="*/ 0 h 1025"/>
                <a:gd name="T2" fmla="*/ 980 w 980"/>
                <a:gd name="T3" fmla="*/ 1025 h 1025"/>
                <a:gd name="T4" fmla="*/ 268 w 980"/>
                <a:gd name="T5" fmla="*/ 837 h 1025"/>
                <a:gd name="T6" fmla="*/ 0 w 980"/>
                <a:gd name="T7" fmla="*/ 0 h 1025"/>
                <a:gd name="T8" fmla="*/ 0 60000 65536"/>
                <a:gd name="T9" fmla="*/ 0 60000 65536"/>
                <a:gd name="T10" fmla="*/ 0 60000 65536"/>
                <a:gd name="T11" fmla="*/ 0 60000 65536"/>
                <a:gd name="T12" fmla="*/ 0 w 980"/>
                <a:gd name="T13" fmla="*/ 0 h 1025"/>
                <a:gd name="T14" fmla="*/ 980 w 980"/>
                <a:gd name="T15" fmla="*/ 1025 h 1025"/>
              </a:gdLst>
              <a:ahLst/>
              <a:cxnLst>
                <a:cxn ang="T8">
                  <a:pos x="T0" y="T1"/>
                </a:cxn>
                <a:cxn ang="T9">
                  <a:pos x="T2" y="T3"/>
                </a:cxn>
                <a:cxn ang="T10">
                  <a:pos x="T4" y="T5"/>
                </a:cxn>
                <a:cxn ang="T11">
                  <a:pos x="T6" y="T7"/>
                </a:cxn>
              </a:cxnLst>
              <a:rect l="T12" t="T13" r="T14" b="T15"/>
              <a:pathLst>
                <a:path w="980" h="1025">
                  <a:moveTo>
                    <a:pt x="0" y="0"/>
                  </a:moveTo>
                  <a:lnTo>
                    <a:pt x="980" y="1025"/>
                  </a:lnTo>
                  <a:lnTo>
                    <a:pt x="268" y="837"/>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3" name="Freeform 15"/>
            <p:cNvSpPr>
              <a:spLocks noChangeArrowheads="1"/>
            </p:cNvSpPr>
            <p:nvPr/>
          </p:nvSpPr>
          <p:spPr bwMode="auto">
            <a:xfrm rot="16200000">
              <a:off x="9276124" y="2562246"/>
              <a:ext cx="1547104" cy="2447350"/>
            </a:xfrm>
            <a:custGeom>
              <a:avLst/>
              <a:gdLst>
                <a:gd name="T0" fmla="*/ 0 w 980"/>
                <a:gd name="T1" fmla="*/ 525 h 1550"/>
                <a:gd name="T2" fmla="*/ 569 w 980"/>
                <a:gd name="T3" fmla="*/ 0 h 1550"/>
                <a:gd name="T4" fmla="*/ 980 w 980"/>
                <a:gd name="T5" fmla="*/ 1550 h 1550"/>
                <a:gd name="T6" fmla="*/ 0 w 980"/>
                <a:gd name="T7" fmla="*/ 525 h 1550"/>
                <a:gd name="T8" fmla="*/ 0 60000 65536"/>
                <a:gd name="T9" fmla="*/ 0 60000 65536"/>
                <a:gd name="T10" fmla="*/ 0 60000 65536"/>
                <a:gd name="T11" fmla="*/ 0 60000 65536"/>
                <a:gd name="T12" fmla="*/ 0 w 980"/>
                <a:gd name="T13" fmla="*/ 0 h 1550"/>
                <a:gd name="T14" fmla="*/ 980 w 980"/>
                <a:gd name="T15" fmla="*/ 1550 h 1550"/>
              </a:gdLst>
              <a:ahLst/>
              <a:cxnLst>
                <a:cxn ang="T8">
                  <a:pos x="T0" y="T1"/>
                </a:cxn>
                <a:cxn ang="T9">
                  <a:pos x="T2" y="T3"/>
                </a:cxn>
                <a:cxn ang="T10">
                  <a:pos x="T4" y="T5"/>
                </a:cxn>
                <a:cxn ang="T11">
                  <a:pos x="T6" y="T7"/>
                </a:cxn>
              </a:cxnLst>
              <a:rect l="T12" t="T13" r="T14" b="T15"/>
              <a:pathLst>
                <a:path w="980" h="1550">
                  <a:moveTo>
                    <a:pt x="0" y="525"/>
                  </a:moveTo>
                  <a:lnTo>
                    <a:pt x="569" y="0"/>
                  </a:lnTo>
                  <a:lnTo>
                    <a:pt x="980" y="1550"/>
                  </a:lnTo>
                  <a:lnTo>
                    <a:pt x="0" y="52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4" name="Freeform 16"/>
            <p:cNvSpPr>
              <a:spLocks noChangeArrowheads="1"/>
            </p:cNvSpPr>
            <p:nvPr/>
          </p:nvSpPr>
          <p:spPr bwMode="auto">
            <a:xfrm rot="16200000">
              <a:off x="9587123" y="1974978"/>
              <a:ext cx="925105" cy="2447350"/>
            </a:xfrm>
            <a:custGeom>
              <a:avLst/>
              <a:gdLst>
                <a:gd name="T0" fmla="*/ 0 w 586"/>
                <a:gd name="T1" fmla="*/ 0 h 1550"/>
                <a:gd name="T2" fmla="*/ 586 w 586"/>
                <a:gd name="T3" fmla="*/ 378 h 1550"/>
                <a:gd name="T4" fmla="*/ 411 w 586"/>
                <a:gd name="T5" fmla="*/ 1550 h 1550"/>
                <a:gd name="T6" fmla="*/ 0 w 586"/>
                <a:gd name="T7" fmla="*/ 0 h 1550"/>
                <a:gd name="T8" fmla="*/ 0 60000 65536"/>
                <a:gd name="T9" fmla="*/ 0 60000 65536"/>
                <a:gd name="T10" fmla="*/ 0 60000 65536"/>
                <a:gd name="T11" fmla="*/ 0 60000 65536"/>
                <a:gd name="T12" fmla="*/ 0 w 586"/>
                <a:gd name="T13" fmla="*/ 0 h 1550"/>
                <a:gd name="T14" fmla="*/ 586 w 586"/>
                <a:gd name="T15" fmla="*/ 1550 h 1550"/>
              </a:gdLst>
              <a:ahLst/>
              <a:cxnLst>
                <a:cxn ang="T8">
                  <a:pos x="T0" y="T1"/>
                </a:cxn>
                <a:cxn ang="T9">
                  <a:pos x="T2" y="T3"/>
                </a:cxn>
                <a:cxn ang="T10">
                  <a:pos x="T4" y="T5"/>
                </a:cxn>
                <a:cxn ang="T11">
                  <a:pos x="T6" y="T7"/>
                </a:cxn>
              </a:cxnLst>
              <a:rect l="T12" t="T13" r="T14" b="T15"/>
              <a:pathLst>
                <a:path w="586" h="1550">
                  <a:moveTo>
                    <a:pt x="0" y="0"/>
                  </a:moveTo>
                  <a:lnTo>
                    <a:pt x="586" y="378"/>
                  </a:lnTo>
                  <a:lnTo>
                    <a:pt x="411" y="155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5" name="Freeform 17"/>
            <p:cNvSpPr>
              <a:spLocks noChangeArrowheads="1"/>
            </p:cNvSpPr>
            <p:nvPr/>
          </p:nvSpPr>
          <p:spPr bwMode="auto">
            <a:xfrm rot="16200000">
              <a:off x="10812432" y="2702845"/>
              <a:ext cx="1597621" cy="1269464"/>
            </a:xfrm>
            <a:custGeom>
              <a:avLst/>
              <a:gdLst>
                <a:gd name="T0" fmla="*/ 0 w 1012"/>
                <a:gd name="T1" fmla="*/ 0 h 804"/>
                <a:gd name="T2" fmla="*/ 1012 w 1012"/>
                <a:gd name="T3" fmla="*/ 804 h 804"/>
                <a:gd name="T4" fmla="*/ 712 w 1012"/>
                <a:gd name="T5" fmla="*/ 188 h 804"/>
                <a:gd name="T6" fmla="*/ 0 w 1012"/>
                <a:gd name="T7" fmla="*/ 0 h 804"/>
                <a:gd name="T8" fmla="*/ 0 60000 65536"/>
                <a:gd name="T9" fmla="*/ 0 60000 65536"/>
                <a:gd name="T10" fmla="*/ 0 60000 65536"/>
                <a:gd name="T11" fmla="*/ 0 60000 65536"/>
                <a:gd name="T12" fmla="*/ 0 w 1012"/>
                <a:gd name="T13" fmla="*/ 0 h 804"/>
                <a:gd name="T14" fmla="*/ 1012 w 1012"/>
                <a:gd name="T15" fmla="*/ 804 h 804"/>
              </a:gdLst>
              <a:ahLst/>
              <a:cxnLst>
                <a:cxn ang="T8">
                  <a:pos x="T0" y="T1"/>
                </a:cxn>
                <a:cxn ang="T9">
                  <a:pos x="T2" y="T3"/>
                </a:cxn>
                <a:cxn ang="T10">
                  <a:pos x="T4" y="T5"/>
                </a:cxn>
                <a:cxn ang="T11">
                  <a:pos x="T6" y="T7"/>
                </a:cxn>
              </a:cxnLst>
              <a:rect l="T12" t="T13" r="T14" b="T15"/>
              <a:pathLst>
                <a:path w="1012" h="804">
                  <a:moveTo>
                    <a:pt x="0" y="0"/>
                  </a:moveTo>
                  <a:lnTo>
                    <a:pt x="1012" y="804"/>
                  </a:lnTo>
                  <a:lnTo>
                    <a:pt x="712" y="188"/>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6" name="Freeform 18"/>
            <p:cNvSpPr>
              <a:spLocks noChangeArrowheads="1"/>
            </p:cNvSpPr>
            <p:nvPr/>
          </p:nvSpPr>
          <p:spPr bwMode="auto">
            <a:xfrm rot="16200000">
              <a:off x="10752442" y="2762835"/>
              <a:ext cx="1717601" cy="1269464"/>
            </a:xfrm>
            <a:custGeom>
              <a:avLst/>
              <a:gdLst>
                <a:gd name="T0" fmla="*/ 0 w 1088"/>
                <a:gd name="T1" fmla="*/ 804 h 804"/>
                <a:gd name="T2" fmla="*/ 1088 w 1088"/>
                <a:gd name="T3" fmla="*/ 804 h 804"/>
                <a:gd name="T4" fmla="*/ 76 w 1088"/>
                <a:gd name="T5" fmla="*/ 0 h 804"/>
                <a:gd name="T6" fmla="*/ 0 w 1088"/>
                <a:gd name="T7" fmla="*/ 804 h 804"/>
                <a:gd name="T8" fmla="*/ 0 60000 65536"/>
                <a:gd name="T9" fmla="*/ 0 60000 65536"/>
                <a:gd name="T10" fmla="*/ 0 60000 65536"/>
                <a:gd name="T11" fmla="*/ 0 60000 65536"/>
                <a:gd name="T12" fmla="*/ 0 w 1088"/>
                <a:gd name="T13" fmla="*/ 0 h 804"/>
                <a:gd name="T14" fmla="*/ 1088 w 1088"/>
                <a:gd name="T15" fmla="*/ 804 h 804"/>
              </a:gdLst>
              <a:ahLst/>
              <a:cxnLst>
                <a:cxn ang="T8">
                  <a:pos x="T0" y="T1"/>
                </a:cxn>
                <a:cxn ang="T9">
                  <a:pos x="T2" y="T3"/>
                </a:cxn>
                <a:cxn ang="T10">
                  <a:pos x="T4" y="T5"/>
                </a:cxn>
                <a:cxn ang="T11">
                  <a:pos x="T6" y="T7"/>
                </a:cxn>
              </a:cxnLst>
              <a:rect l="T12" t="T13" r="T14" b="T15"/>
              <a:pathLst>
                <a:path w="1088" h="804">
                  <a:moveTo>
                    <a:pt x="0" y="804"/>
                  </a:moveTo>
                  <a:lnTo>
                    <a:pt x="1088" y="804"/>
                  </a:lnTo>
                  <a:lnTo>
                    <a:pt x="76" y="0"/>
                  </a:lnTo>
                  <a:lnTo>
                    <a:pt x="0" y="8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7" name="Freeform 21"/>
            <p:cNvSpPr>
              <a:spLocks noChangeArrowheads="1"/>
            </p:cNvSpPr>
            <p:nvPr/>
          </p:nvSpPr>
          <p:spPr bwMode="auto">
            <a:xfrm rot="16200000">
              <a:off x="8381564" y="4607581"/>
              <a:ext cx="424665" cy="505259"/>
            </a:xfrm>
            <a:custGeom>
              <a:avLst/>
              <a:gdLst>
                <a:gd name="T0" fmla="*/ 130 w 269"/>
                <a:gd name="T1" fmla="*/ 0 h 320"/>
                <a:gd name="T2" fmla="*/ 0 w 269"/>
                <a:gd name="T3" fmla="*/ 320 h 320"/>
                <a:gd name="T4" fmla="*/ 269 w 269"/>
                <a:gd name="T5" fmla="*/ 180 h 320"/>
                <a:gd name="T6" fmla="*/ 130 w 269"/>
                <a:gd name="T7" fmla="*/ 0 h 320"/>
                <a:gd name="T8" fmla="*/ 0 60000 65536"/>
                <a:gd name="T9" fmla="*/ 0 60000 65536"/>
                <a:gd name="T10" fmla="*/ 0 60000 65536"/>
                <a:gd name="T11" fmla="*/ 0 60000 65536"/>
                <a:gd name="T12" fmla="*/ 0 w 269"/>
                <a:gd name="T13" fmla="*/ 0 h 320"/>
                <a:gd name="T14" fmla="*/ 269 w 269"/>
                <a:gd name="T15" fmla="*/ 320 h 320"/>
              </a:gdLst>
              <a:ahLst/>
              <a:cxnLst>
                <a:cxn ang="T8">
                  <a:pos x="T0" y="T1"/>
                </a:cxn>
                <a:cxn ang="T9">
                  <a:pos x="T2" y="T3"/>
                </a:cxn>
                <a:cxn ang="T10">
                  <a:pos x="T4" y="T5"/>
                </a:cxn>
                <a:cxn ang="T11">
                  <a:pos x="T6" y="T7"/>
                </a:cxn>
              </a:cxnLst>
              <a:rect l="T12" t="T13" r="T14" b="T15"/>
              <a:pathLst>
                <a:path w="269" h="320">
                  <a:moveTo>
                    <a:pt x="130" y="0"/>
                  </a:moveTo>
                  <a:lnTo>
                    <a:pt x="0" y="320"/>
                  </a:lnTo>
                  <a:lnTo>
                    <a:pt x="269" y="180"/>
                  </a:lnTo>
                  <a:lnTo>
                    <a:pt x="13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8" name="Freeform 22"/>
            <p:cNvSpPr>
              <a:spLocks noChangeArrowheads="1"/>
            </p:cNvSpPr>
            <p:nvPr/>
          </p:nvSpPr>
          <p:spPr bwMode="auto">
            <a:xfrm rot="16200000">
              <a:off x="8573405" y="4699949"/>
              <a:ext cx="424665" cy="320523"/>
            </a:xfrm>
            <a:custGeom>
              <a:avLst/>
              <a:gdLst>
                <a:gd name="T0" fmla="*/ 0 w 269"/>
                <a:gd name="T1" fmla="*/ 140 h 203"/>
                <a:gd name="T2" fmla="*/ 264 w 269"/>
                <a:gd name="T3" fmla="*/ 203 h 203"/>
                <a:gd name="T4" fmla="*/ 269 w 269"/>
                <a:gd name="T5" fmla="*/ 0 h 203"/>
                <a:gd name="T6" fmla="*/ 0 w 269"/>
                <a:gd name="T7" fmla="*/ 140 h 203"/>
                <a:gd name="T8" fmla="*/ 0 60000 65536"/>
                <a:gd name="T9" fmla="*/ 0 60000 65536"/>
                <a:gd name="T10" fmla="*/ 0 60000 65536"/>
                <a:gd name="T11" fmla="*/ 0 60000 65536"/>
                <a:gd name="T12" fmla="*/ 0 w 269"/>
                <a:gd name="T13" fmla="*/ 0 h 203"/>
                <a:gd name="T14" fmla="*/ 269 w 269"/>
                <a:gd name="T15" fmla="*/ 203 h 203"/>
              </a:gdLst>
              <a:ahLst/>
              <a:cxnLst>
                <a:cxn ang="T8">
                  <a:pos x="T0" y="T1"/>
                </a:cxn>
                <a:cxn ang="T9">
                  <a:pos x="T2" y="T3"/>
                </a:cxn>
                <a:cxn ang="T10">
                  <a:pos x="T4" y="T5"/>
                </a:cxn>
                <a:cxn ang="T11">
                  <a:pos x="T6" y="T7"/>
                </a:cxn>
              </a:cxnLst>
              <a:rect l="T12" t="T13" r="T14" b="T15"/>
              <a:pathLst>
                <a:path w="269" h="203">
                  <a:moveTo>
                    <a:pt x="0" y="140"/>
                  </a:moveTo>
                  <a:lnTo>
                    <a:pt x="264" y="203"/>
                  </a:lnTo>
                  <a:lnTo>
                    <a:pt x="269" y="0"/>
                  </a:lnTo>
                  <a:lnTo>
                    <a:pt x="0" y="14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9" name="Freeform 23"/>
            <p:cNvSpPr>
              <a:spLocks noChangeArrowheads="1"/>
            </p:cNvSpPr>
            <p:nvPr/>
          </p:nvSpPr>
          <p:spPr bwMode="auto">
            <a:xfrm rot="16200000">
              <a:off x="11582871" y="6199661"/>
              <a:ext cx="617263" cy="708941"/>
            </a:xfrm>
            <a:custGeom>
              <a:avLst/>
              <a:gdLst>
                <a:gd name="T0" fmla="*/ 391 w 391"/>
                <a:gd name="T1" fmla="*/ 449 h 449"/>
                <a:gd name="T2" fmla="*/ 0 w 391"/>
                <a:gd name="T3" fmla="*/ 449 h 449"/>
                <a:gd name="T4" fmla="*/ 0 w 391"/>
                <a:gd name="T5" fmla="*/ 0 h 449"/>
                <a:gd name="T6" fmla="*/ 391 w 391"/>
                <a:gd name="T7" fmla="*/ 449 h 449"/>
                <a:gd name="T8" fmla="*/ 0 60000 65536"/>
                <a:gd name="T9" fmla="*/ 0 60000 65536"/>
                <a:gd name="T10" fmla="*/ 0 60000 65536"/>
                <a:gd name="T11" fmla="*/ 0 60000 65536"/>
                <a:gd name="T12" fmla="*/ 0 w 391"/>
                <a:gd name="T13" fmla="*/ 0 h 449"/>
                <a:gd name="T14" fmla="*/ 391 w 391"/>
                <a:gd name="T15" fmla="*/ 449 h 449"/>
              </a:gdLst>
              <a:ahLst/>
              <a:cxnLst>
                <a:cxn ang="T8">
                  <a:pos x="T0" y="T1"/>
                </a:cxn>
                <a:cxn ang="T9">
                  <a:pos x="T2" y="T3"/>
                </a:cxn>
                <a:cxn ang="T10">
                  <a:pos x="T4" y="T5"/>
                </a:cxn>
                <a:cxn ang="T11">
                  <a:pos x="T6" y="T7"/>
                </a:cxn>
              </a:cxnLst>
              <a:rect l="T12" t="T13" r="T14" b="T15"/>
              <a:pathLst>
                <a:path w="391" h="449">
                  <a:moveTo>
                    <a:pt x="391" y="449"/>
                  </a:moveTo>
                  <a:lnTo>
                    <a:pt x="0" y="449"/>
                  </a:lnTo>
                  <a:lnTo>
                    <a:pt x="0" y="0"/>
                  </a:lnTo>
                  <a:lnTo>
                    <a:pt x="391" y="4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0" name="Freeform 24"/>
            <p:cNvSpPr>
              <a:spLocks noChangeArrowheads="1"/>
            </p:cNvSpPr>
            <p:nvPr/>
          </p:nvSpPr>
          <p:spPr bwMode="auto">
            <a:xfrm rot="16200000">
              <a:off x="8117246" y="5325069"/>
              <a:ext cx="2303290" cy="772099"/>
            </a:xfrm>
            <a:custGeom>
              <a:avLst/>
              <a:gdLst>
                <a:gd name="T0" fmla="*/ 1459 w 1459"/>
                <a:gd name="T1" fmla="*/ 489 h 489"/>
                <a:gd name="T2" fmla="*/ 1019 w 1459"/>
                <a:gd name="T3" fmla="*/ 0 h 489"/>
                <a:gd name="T4" fmla="*/ 0 w 1459"/>
                <a:gd name="T5" fmla="*/ 238 h 489"/>
                <a:gd name="T6" fmla="*/ 1459 w 1459"/>
                <a:gd name="T7" fmla="*/ 489 h 489"/>
                <a:gd name="T8" fmla="*/ 0 60000 65536"/>
                <a:gd name="T9" fmla="*/ 0 60000 65536"/>
                <a:gd name="T10" fmla="*/ 0 60000 65536"/>
                <a:gd name="T11" fmla="*/ 0 60000 65536"/>
                <a:gd name="T12" fmla="*/ 0 w 1459"/>
                <a:gd name="T13" fmla="*/ 0 h 489"/>
                <a:gd name="T14" fmla="*/ 1459 w 1459"/>
                <a:gd name="T15" fmla="*/ 489 h 489"/>
              </a:gdLst>
              <a:ahLst/>
              <a:cxnLst>
                <a:cxn ang="T8">
                  <a:pos x="T0" y="T1"/>
                </a:cxn>
                <a:cxn ang="T9">
                  <a:pos x="T2" y="T3"/>
                </a:cxn>
                <a:cxn ang="T10">
                  <a:pos x="T4" y="T5"/>
                </a:cxn>
                <a:cxn ang="T11">
                  <a:pos x="T6" y="T7"/>
                </a:cxn>
              </a:cxnLst>
              <a:rect l="T12" t="T13" r="T14" b="T15"/>
              <a:pathLst>
                <a:path w="1459" h="489">
                  <a:moveTo>
                    <a:pt x="1459" y="489"/>
                  </a:moveTo>
                  <a:lnTo>
                    <a:pt x="1019" y="0"/>
                  </a:lnTo>
                  <a:lnTo>
                    <a:pt x="0" y="238"/>
                  </a:lnTo>
                  <a:lnTo>
                    <a:pt x="1459" y="4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1" name="Freeform 25"/>
            <p:cNvSpPr>
              <a:spLocks noChangeArrowheads="1"/>
            </p:cNvSpPr>
            <p:nvPr/>
          </p:nvSpPr>
          <p:spPr bwMode="auto">
            <a:xfrm rot="16200000">
              <a:off x="7689317" y="5293452"/>
              <a:ext cx="1837580" cy="1301043"/>
            </a:xfrm>
            <a:custGeom>
              <a:avLst/>
              <a:gdLst>
                <a:gd name="T0" fmla="*/ 1019 w 1164"/>
                <a:gd name="T1" fmla="*/ 586 h 824"/>
                <a:gd name="T2" fmla="*/ 1164 w 1164"/>
                <a:gd name="T3" fmla="*/ 0 h 824"/>
                <a:gd name="T4" fmla="*/ 0 w 1164"/>
                <a:gd name="T5" fmla="*/ 824 h 824"/>
                <a:gd name="T6" fmla="*/ 1019 w 1164"/>
                <a:gd name="T7" fmla="*/ 586 h 824"/>
                <a:gd name="T8" fmla="*/ 0 60000 65536"/>
                <a:gd name="T9" fmla="*/ 0 60000 65536"/>
                <a:gd name="T10" fmla="*/ 0 60000 65536"/>
                <a:gd name="T11" fmla="*/ 0 60000 65536"/>
                <a:gd name="T12" fmla="*/ 0 w 1164"/>
                <a:gd name="T13" fmla="*/ 0 h 824"/>
                <a:gd name="T14" fmla="*/ 1164 w 1164"/>
                <a:gd name="T15" fmla="*/ 824 h 824"/>
              </a:gdLst>
              <a:ahLst/>
              <a:cxnLst>
                <a:cxn ang="T8">
                  <a:pos x="T0" y="T1"/>
                </a:cxn>
                <a:cxn ang="T9">
                  <a:pos x="T2" y="T3"/>
                </a:cxn>
                <a:cxn ang="T10">
                  <a:pos x="T4" y="T5"/>
                </a:cxn>
                <a:cxn ang="T11">
                  <a:pos x="T6" y="T7"/>
                </a:cxn>
              </a:cxnLst>
              <a:rect l="T12" t="T13" r="T14" b="T15"/>
              <a:pathLst>
                <a:path w="1164" h="824">
                  <a:moveTo>
                    <a:pt x="1019" y="586"/>
                  </a:moveTo>
                  <a:lnTo>
                    <a:pt x="1164" y="0"/>
                  </a:lnTo>
                  <a:lnTo>
                    <a:pt x="0" y="824"/>
                  </a:lnTo>
                  <a:lnTo>
                    <a:pt x="1019" y="58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2" name="Freeform 26"/>
            <p:cNvSpPr>
              <a:spLocks noChangeArrowheads="1"/>
            </p:cNvSpPr>
            <p:nvPr/>
          </p:nvSpPr>
          <p:spPr bwMode="auto">
            <a:xfrm rot="16200000">
              <a:off x="6969323" y="5419767"/>
              <a:ext cx="1837580" cy="1048413"/>
            </a:xfrm>
            <a:custGeom>
              <a:avLst/>
              <a:gdLst>
                <a:gd name="T0" fmla="*/ 0 w 1164"/>
                <a:gd name="T1" fmla="*/ 664 h 664"/>
                <a:gd name="T2" fmla="*/ 0 w 1164"/>
                <a:gd name="T3" fmla="*/ 0 h 664"/>
                <a:gd name="T4" fmla="*/ 1164 w 1164"/>
                <a:gd name="T5" fmla="*/ 376 h 664"/>
                <a:gd name="T6" fmla="*/ 0 w 1164"/>
                <a:gd name="T7" fmla="*/ 664 h 664"/>
                <a:gd name="T8" fmla="*/ 0 60000 65536"/>
                <a:gd name="T9" fmla="*/ 0 60000 65536"/>
                <a:gd name="T10" fmla="*/ 0 60000 65536"/>
                <a:gd name="T11" fmla="*/ 0 60000 65536"/>
                <a:gd name="T12" fmla="*/ 0 w 1164"/>
                <a:gd name="T13" fmla="*/ 0 h 664"/>
                <a:gd name="T14" fmla="*/ 1164 w 1164"/>
                <a:gd name="T15" fmla="*/ 664 h 664"/>
              </a:gdLst>
              <a:ahLst/>
              <a:cxnLst>
                <a:cxn ang="T8">
                  <a:pos x="T0" y="T1"/>
                </a:cxn>
                <a:cxn ang="T9">
                  <a:pos x="T2" y="T3"/>
                </a:cxn>
                <a:cxn ang="T10">
                  <a:pos x="T4" y="T5"/>
                </a:cxn>
                <a:cxn ang="T11">
                  <a:pos x="T6" y="T7"/>
                </a:cxn>
              </a:cxnLst>
              <a:rect l="T12" t="T13" r="T14" b="T15"/>
              <a:pathLst>
                <a:path w="1164" h="664">
                  <a:moveTo>
                    <a:pt x="0" y="664"/>
                  </a:moveTo>
                  <a:lnTo>
                    <a:pt x="0" y="0"/>
                  </a:lnTo>
                  <a:lnTo>
                    <a:pt x="1164" y="376"/>
                  </a:lnTo>
                  <a:lnTo>
                    <a:pt x="0" y="6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3" name="Freeform 27"/>
            <p:cNvSpPr>
              <a:spLocks noChangeArrowheads="1"/>
            </p:cNvSpPr>
            <p:nvPr/>
          </p:nvSpPr>
          <p:spPr bwMode="auto">
            <a:xfrm rot="16200000">
              <a:off x="7979802" y="5737094"/>
              <a:ext cx="1360820" cy="890520"/>
            </a:xfrm>
            <a:custGeom>
              <a:avLst/>
              <a:gdLst>
                <a:gd name="T0" fmla="*/ 0 w 862"/>
                <a:gd name="T1" fmla="*/ 564 h 564"/>
                <a:gd name="T2" fmla="*/ 0 w 862"/>
                <a:gd name="T3" fmla="*/ 0 h 564"/>
                <a:gd name="T4" fmla="*/ 862 w 862"/>
                <a:gd name="T5" fmla="*/ 392 h 564"/>
                <a:gd name="T6" fmla="*/ 0 w 862"/>
                <a:gd name="T7" fmla="*/ 564 h 564"/>
                <a:gd name="T8" fmla="*/ 0 60000 65536"/>
                <a:gd name="T9" fmla="*/ 0 60000 65536"/>
                <a:gd name="T10" fmla="*/ 0 60000 65536"/>
                <a:gd name="T11" fmla="*/ 0 60000 65536"/>
                <a:gd name="T12" fmla="*/ 0 w 862"/>
                <a:gd name="T13" fmla="*/ 0 h 564"/>
                <a:gd name="T14" fmla="*/ 862 w 862"/>
                <a:gd name="T15" fmla="*/ 564 h 564"/>
              </a:gdLst>
              <a:ahLst/>
              <a:cxnLst>
                <a:cxn ang="T8">
                  <a:pos x="T0" y="T1"/>
                </a:cxn>
                <a:cxn ang="T9">
                  <a:pos x="T2" y="T3"/>
                </a:cxn>
                <a:cxn ang="T10">
                  <a:pos x="T4" y="T5"/>
                </a:cxn>
                <a:cxn ang="T11">
                  <a:pos x="T6" y="T7"/>
                </a:cxn>
              </a:cxnLst>
              <a:rect l="T12" t="T13" r="T14" b="T15"/>
              <a:pathLst>
                <a:path w="862" h="564">
                  <a:moveTo>
                    <a:pt x="0" y="564"/>
                  </a:moveTo>
                  <a:lnTo>
                    <a:pt x="0" y="0"/>
                  </a:lnTo>
                  <a:lnTo>
                    <a:pt x="862" y="392"/>
                  </a:lnTo>
                  <a:lnTo>
                    <a:pt x="0" y="5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4" name="Freeform 28"/>
            <p:cNvSpPr>
              <a:spLocks noChangeArrowheads="1"/>
            </p:cNvSpPr>
            <p:nvPr/>
          </p:nvSpPr>
          <p:spPr bwMode="auto">
            <a:xfrm rot="16200000">
              <a:off x="7320643" y="5349512"/>
              <a:ext cx="1930723" cy="1095781"/>
            </a:xfrm>
            <a:custGeom>
              <a:avLst/>
              <a:gdLst>
                <a:gd name="T0" fmla="*/ 0 w 1223"/>
                <a:gd name="T1" fmla="*/ 302 h 694"/>
                <a:gd name="T2" fmla="*/ 1223 w 1223"/>
                <a:gd name="T3" fmla="*/ 0 h 694"/>
                <a:gd name="T4" fmla="*/ 862 w 1223"/>
                <a:gd name="T5" fmla="*/ 694 h 694"/>
                <a:gd name="T6" fmla="*/ 0 w 1223"/>
                <a:gd name="T7" fmla="*/ 302 h 694"/>
                <a:gd name="T8" fmla="*/ 0 60000 65536"/>
                <a:gd name="T9" fmla="*/ 0 60000 65536"/>
                <a:gd name="T10" fmla="*/ 0 60000 65536"/>
                <a:gd name="T11" fmla="*/ 0 60000 65536"/>
                <a:gd name="T12" fmla="*/ 0 w 1223"/>
                <a:gd name="T13" fmla="*/ 0 h 694"/>
                <a:gd name="T14" fmla="*/ 1223 w 1223"/>
                <a:gd name="T15" fmla="*/ 694 h 694"/>
              </a:gdLst>
              <a:ahLst/>
              <a:cxnLst>
                <a:cxn ang="T8">
                  <a:pos x="T0" y="T1"/>
                </a:cxn>
                <a:cxn ang="T9">
                  <a:pos x="T2" y="T3"/>
                </a:cxn>
                <a:cxn ang="T10">
                  <a:pos x="T4" y="T5"/>
                </a:cxn>
                <a:cxn ang="T11">
                  <a:pos x="T6" y="T7"/>
                </a:cxn>
              </a:cxnLst>
              <a:rect l="T12" t="T13" r="T14" b="T15"/>
              <a:pathLst>
                <a:path w="1223" h="694">
                  <a:moveTo>
                    <a:pt x="0" y="302"/>
                  </a:moveTo>
                  <a:lnTo>
                    <a:pt x="1223" y="0"/>
                  </a:lnTo>
                  <a:lnTo>
                    <a:pt x="862" y="694"/>
                  </a:lnTo>
                  <a:lnTo>
                    <a:pt x="0" y="30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5" name="Freeform 29"/>
            <p:cNvSpPr>
              <a:spLocks noChangeArrowheads="1"/>
            </p:cNvSpPr>
            <p:nvPr/>
          </p:nvSpPr>
          <p:spPr bwMode="auto">
            <a:xfrm rot="16200000">
              <a:off x="9927369" y="5289416"/>
              <a:ext cx="751450" cy="2395244"/>
            </a:xfrm>
            <a:custGeom>
              <a:avLst/>
              <a:gdLst>
                <a:gd name="T0" fmla="*/ 0 w 476"/>
                <a:gd name="T1" fmla="*/ 1517 h 1517"/>
                <a:gd name="T2" fmla="*/ 0 w 476"/>
                <a:gd name="T3" fmla="*/ 0 h 1517"/>
                <a:gd name="T4" fmla="*/ 476 w 476"/>
                <a:gd name="T5" fmla="*/ 1031 h 1517"/>
                <a:gd name="T6" fmla="*/ 0 w 476"/>
                <a:gd name="T7" fmla="*/ 1517 h 1517"/>
                <a:gd name="T8" fmla="*/ 0 60000 65536"/>
                <a:gd name="T9" fmla="*/ 0 60000 65536"/>
                <a:gd name="T10" fmla="*/ 0 60000 65536"/>
                <a:gd name="T11" fmla="*/ 0 60000 65536"/>
                <a:gd name="T12" fmla="*/ 0 w 476"/>
                <a:gd name="T13" fmla="*/ 0 h 1517"/>
                <a:gd name="T14" fmla="*/ 476 w 476"/>
                <a:gd name="T15" fmla="*/ 1517 h 1517"/>
              </a:gdLst>
              <a:ahLst/>
              <a:cxnLst>
                <a:cxn ang="T8">
                  <a:pos x="T0" y="T1"/>
                </a:cxn>
                <a:cxn ang="T9">
                  <a:pos x="T2" y="T3"/>
                </a:cxn>
                <a:cxn ang="T10">
                  <a:pos x="T4" y="T5"/>
                </a:cxn>
                <a:cxn ang="T11">
                  <a:pos x="T6" y="T7"/>
                </a:cxn>
              </a:cxnLst>
              <a:rect l="T12" t="T13" r="T14" b="T15"/>
              <a:pathLst>
                <a:path w="476" h="1517">
                  <a:moveTo>
                    <a:pt x="0" y="1517"/>
                  </a:moveTo>
                  <a:lnTo>
                    <a:pt x="0" y="0"/>
                  </a:lnTo>
                  <a:lnTo>
                    <a:pt x="476" y="1031"/>
                  </a:lnTo>
                  <a:lnTo>
                    <a:pt x="0" y="151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6" name="Freeform 30"/>
            <p:cNvSpPr>
              <a:spLocks noChangeArrowheads="1"/>
            </p:cNvSpPr>
            <p:nvPr/>
          </p:nvSpPr>
          <p:spPr bwMode="auto">
            <a:xfrm rot="16200000">
              <a:off x="8708567" y="4837977"/>
              <a:ext cx="2421691" cy="1627882"/>
            </a:xfrm>
            <a:custGeom>
              <a:avLst/>
              <a:gdLst>
                <a:gd name="T0" fmla="*/ 0 w 1534"/>
                <a:gd name="T1" fmla="*/ 0 h 1031"/>
                <a:gd name="T2" fmla="*/ 1534 w 1534"/>
                <a:gd name="T3" fmla="*/ 264 h 1031"/>
                <a:gd name="T4" fmla="*/ 476 w 1534"/>
                <a:gd name="T5" fmla="*/ 1031 h 1031"/>
                <a:gd name="T6" fmla="*/ 0 w 1534"/>
                <a:gd name="T7" fmla="*/ 0 h 1031"/>
                <a:gd name="T8" fmla="*/ 0 60000 65536"/>
                <a:gd name="T9" fmla="*/ 0 60000 65536"/>
                <a:gd name="T10" fmla="*/ 0 60000 65536"/>
                <a:gd name="T11" fmla="*/ 0 60000 65536"/>
                <a:gd name="T12" fmla="*/ 0 w 1534"/>
                <a:gd name="T13" fmla="*/ 0 h 1031"/>
                <a:gd name="T14" fmla="*/ 1534 w 1534"/>
                <a:gd name="T15" fmla="*/ 1031 h 1031"/>
              </a:gdLst>
              <a:ahLst/>
              <a:cxnLst>
                <a:cxn ang="T8">
                  <a:pos x="T0" y="T1"/>
                </a:cxn>
                <a:cxn ang="T9">
                  <a:pos x="T2" y="T3"/>
                </a:cxn>
                <a:cxn ang="T10">
                  <a:pos x="T4" y="T5"/>
                </a:cxn>
                <a:cxn ang="T11">
                  <a:pos x="T6" y="T7"/>
                </a:cxn>
              </a:cxnLst>
              <a:rect l="T12" t="T13" r="T14" b="T15"/>
              <a:pathLst>
                <a:path w="1534" h="1031">
                  <a:moveTo>
                    <a:pt x="0" y="0"/>
                  </a:moveTo>
                  <a:lnTo>
                    <a:pt x="1534" y="264"/>
                  </a:lnTo>
                  <a:lnTo>
                    <a:pt x="476" y="1031"/>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7" name="Freeform 31"/>
            <p:cNvSpPr>
              <a:spLocks noChangeArrowheads="1"/>
            </p:cNvSpPr>
            <p:nvPr/>
          </p:nvSpPr>
          <p:spPr bwMode="auto">
            <a:xfrm rot="16200000">
              <a:off x="11113939" y="5730728"/>
              <a:ext cx="751450" cy="1512620"/>
            </a:xfrm>
            <a:custGeom>
              <a:avLst/>
              <a:gdLst>
                <a:gd name="T0" fmla="*/ 476 w 476"/>
                <a:gd name="T1" fmla="*/ 0 h 958"/>
                <a:gd name="T2" fmla="*/ 411 w 476"/>
                <a:gd name="T3" fmla="*/ 958 h 958"/>
                <a:gd name="T4" fmla="*/ 0 w 476"/>
                <a:gd name="T5" fmla="*/ 486 h 958"/>
                <a:gd name="T6" fmla="*/ 476 w 476"/>
                <a:gd name="T7" fmla="*/ 0 h 958"/>
                <a:gd name="T8" fmla="*/ 0 60000 65536"/>
                <a:gd name="T9" fmla="*/ 0 60000 65536"/>
                <a:gd name="T10" fmla="*/ 0 60000 65536"/>
                <a:gd name="T11" fmla="*/ 0 60000 65536"/>
                <a:gd name="T12" fmla="*/ 0 w 476"/>
                <a:gd name="T13" fmla="*/ 0 h 958"/>
                <a:gd name="T14" fmla="*/ 476 w 476"/>
                <a:gd name="T15" fmla="*/ 958 h 958"/>
              </a:gdLst>
              <a:ahLst/>
              <a:cxnLst>
                <a:cxn ang="T8">
                  <a:pos x="T0" y="T1"/>
                </a:cxn>
                <a:cxn ang="T9">
                  <a:pos x="T2" y="T3"/>
                </a:cxn>
                <a:cxn ang="T10">
                  <a:pos x="T4" y="T5"/>
                </a:cxn>
                <a:cxn ang="T11">
                  <a:pos x="T6" y="T7"/>
                </a:cxn>
              </a:cxnLst>
              <a:rect l="T12" t="T13" r="T14" b="T15"/>
              <a:pathLst>
                <a:path w="476" h="958">
                  <a:moveTo>
                    <a:pt x="476" y="0"/>
                  </a:moveTo>
                  <a:lnTo>
                    <a:pt x="411" y="958"/>
                  </a:lnTo>
                  <a:lnTo>
                    <a:pt x="0" y="486"/>
                  </a:lnTo>
                  <a:lnTo>
                    <a:pt x="47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8" name="Freeform 32"/>
            <p:cNvSpPr>
              <a:spLocks noChangeArrowheads="1"/>
            </p:cNvSpPr>
            <p:nvPr/>
          </p:nvSpPr>
          <p:spPr bwMode="auto">
            <a:xfrm rot="16200000">
              <a:off x="10943442" y="4911394"/>
              <a:ext cx="1092445" cy="1512620"/>
            </a:xfrm>
            <a:custGeom>
              <a:avLst/>
              <a:gdLst>
                <a:gd name="T0" fmla="*/ 65 w 692"/>
                <a:gd name="T1" fmla="*/ 0 h 958"/>
                <a:gd name="T2" fmla="*/ 692 w 692"/>
                <a:gd name="T3" fmla="*/ 958 h 958"/>
                <a:gd name="T4" fmla="*/ 0 w 692"/>
                <a:gd name="T5" fmla="*/ 958 h 958"/>
                <a:gd name="T6" fmla="*/ 65 w 692"/>
                <a:gd name="T7" fmla="*/ 0 h 958"/>
                <a:gd name="T8" fmla="*/ 0 60000 65536"/>
                <a:gd name="T9" fmla="*/ 0 60000 65536"/>
                <a:gd name="T10" fmla="*/ 0 60000 65536"/>
                <a:gd name="T11" fmla="*/ 0 60000 65536"/>
                <a:gd name="T12" fmla="*/ 0 w 692"/>
                <a:gd name="T13" fmla="*/ 0 h 958"/>
                <a:gd name="T14" fmla="*/ 692 w 692"/>
                <a:gd name="T15" fmla="*/ 958 h 958"/>
              </a:gdLst>
              <a:ahLst/>
              <a:cxnLst>
                <a:cxn ang="T8">
                  <a:pos x="T0" y="T1"/>
                </a:cxn>
                <a:cxn ang="T9">
                  <a:pos x="T2" y="T3"/>
                </a:cxn>
                <a:cxn ang="T10">
                  <a:pos x="T4" y="T5"/>
                </a:cxn>
                <a:cxn ang="T11">
                  <a:pos x="T6" y="T7"/>
                </a:cxn>
              </a:cxnLst>
              <a:rect l="T12" t="T13" r="T14" b="T15"/>
              <a:pathLst>
                <a:path w="692" h="958">
                  <a:moveTo>
                    <a:pt x="65" y="0"/>
                  </a:moveTo>
                  <a:lnTo>
                    <a:pt x="692" y="958"/>
                  </a:lnTo>
                  <a:lnTo>
                    <a:pt x="0" y="958"/>
                  </a:lnTo>
                  <a:lnTo>
                    <a:pt x="65"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9" name="Freeform 33"/>
            <p:cNvSpPr>
              <a:spLocks noChangeArrowheads="1"/>
            </p:cNvSpPr>
            <p:nvPr/>
          </p:nvSpPr>
          <p:spPr bwMode="auto">
            <a:xfrm rot="16200000">
              <a:off x="10495098" y="4360436"/>
              <a:ext cx="1989133" cy="1512620"/>
            </a:xfrm>
            <a:custGeom>
              <a:avLst/>
              <a:gdLst>
                <a:gd name="T0" fmla="*/ 0 w 1260"/>
                <a:gd name="T1" fmla="*/ 0 h 958"/>
                <a:gd name="T2" fmla="*/ 1260 w 1260"/>
                <a:gd name="T3" fmla="*/ 958 h 958"/>
                <a:gd name="T4" fmla="*/ 627 w 1260"/>
                <a:gd name="T5" fmla="*/ 958 h 958"/>
                <a:gd name="T6" fmla="*/ 0 w 1260"/>
                <a:gd name="T7" fmla="*/ 0 h 958"/>
                <a:gd name="T8" fmla="*/ 0 60000 65536"/>
                <a:gd name="T9" fmla="*/ 0 60000 65536"/>
                <a:gd name="T10" fmla="*/ 0 60000 65536"/>
                <a:gd name="T11" fmla="*/ 0 60000 65536"/>
                <a:gd name="T12" fmla="*/ 0 w 1260"/>
                <a:gd name="T13" fmla="*/ 0 h 958"/>
                <a:gd name="T14" fmla="*/ 1260 w 1260"/>
                <a:gd name="T15" fmla="*/ 958 h 958"/>
              </a:gdLst>
              <a:ahLst/>
              <a:cxnLst>
                <a:cxn ang="T8">
                  <a:pos x="T0" y="T1"/>
                </a:cxn>
                <a:cxn ang="T9">
                  <a:pos x="T2" y="T3"/>
                </a:cxn>
                <a:cxn ang="T10">
                  <a:pos x="T4" y="T5"/>
                </a:cxn>
                <a:cxn ang="T11">
                  <a:pos x="T6" y="T7"/>
                </a:cxn>
              </a:cxnLst>
              <a:rect l="T12" t="T13" r="T14" b="T15"/>
              <a:pathLst>
                <a:path w="1260" h="958">
                  <a:moveTo>
                    <a:pt x="0" y="0"/>
                  </a:moveTo>
                  <a:lnTo>
                    <a:pt x="1260" y="958"/>
                  </a:lnTo>
                  <a:lnTo>
                    <a:pt x="627" y="958"/>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0" name="Freeform 34"/>
            <p:cNvSpPr>
              <a:spLocks noChangeArrowheads="1"/>
            </p:cNvSpPr>
            <p:nvPr/>
          </p:nvSpPr>
          <p:spPr bwMode="auto">
            <a:xfrm rot="16200000">
              <a:off x="10431951" y="4297288"/>
              <a:ext cx="2115427" cy="1512620"/>
            </a:xfrm>
            <a:custGeom>
              <a:avLst/>
              <a:gdLst>
                <a:gd name="T0" fmla="*/ 1260 w 1340"/>
                <a:gd name="T1" fmla="*/ 958 h 958"/>
                <a:gd name="T2" fmla="*/ 1340 w 1340"/>
                <a:gd name="T3" fmla="*/ 113 h 958"/>
                <a:gd name="T4" fmla="*/ 0 w 1340"/>
                <a:gd name="T5" fmla="*/ 0 h 958"/>
                <a:gd name="T6" fmla="*/ 1260 w 1340"/>
                <a:gd name="T7" fmla="*/ 958 h 958"/>
                <a:gd name="T8" fmla="*/ 0 60000 65536"/>
                <a:gd name="T9" fmla="*/ 0 60000 65536"/>
                <a:gd name="T10" fmla="*/ 0 60000 65536"/>
                <a:gd name="T11" fmla="*/ 0 60000 65536"/>
                <a:gd name="T12" fmla="*/ 0 w 1340"/>
                <a:gd name="T13" fmla="*/ 0 h 958"/>
                <a:gd name="T14" fmla="*/ 1340 w 1340"/>
                <a:gd name="T15" fmla="*/ 958 h 958"/>
              </a:gdLst>
              <a:ahLst/>
              <a:cxnLst>
                <a:cxn ang="T8">
                  <a:pos x="T0" y="T1"/>
                </a:cxn>
                <a:cxn ang="T9">
                  <a:pos x="T2" y="T3"/>
                </a:cxn>
                <a:cxn ang="T10">
                  <a:pos x="T4" y="T5"/>
                </a:cxn>
                <a:cxn ang="T11">
                  <a:pos x="T6" y="T7"/>
                </a:cxn>
              </a:cxnLst>
              <a:rect l="T12" t="T13" r="T14" b="T15"/>
              <a:pathLst>
                <a:path w="1340" h="958">
                  <a:moveTo>
                    <a:pt x="1260" y="958"/>
                  </a:moveTo>
                  <a:lnTo>
                    <a:pt x="1340" y="113"/>
                  </a:lnTo>
                  <a:lnTo>
                    <a:pt x="0" y="0"/>
                  </a:lnTo>
                  <a:lnTo>
                    <a:pt x="1260" y="95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1" name="Freeform 35"/>
            <p:cNvSpPr>
              <a:spLocks noChangeArrowheads="1"/>
            </p:cNvSpPr>
            <p:nvPr/>
          </p:nvSpPr>
          <p:spPr bwMode="auto">
            <a:xfrm rot="16200000">
              <a:off x="9159328" y="4358867"/>
              <a:ext cx="2115427" cy="1389463"/>
            </a:xfrm>
            <a:custGeom>
              <a:avLst/>
              <a:gdLst>
                <a:gd name="T0" fmla="*/ 1058 w 1340"/>
                <a:gd name="T1" fmla="*/ 0 h 880"/>
                <a:gd name="T2" fmla="*/ 0 w 1340"/>
                <a:gd name="T3" fmla="*/ 767 h 880"/>
                <a:gd name="T4" fmla="*/ 1340 w 1340"/>
                <a:gd name="T5" fmla="*/ 880 h 880"/>
                <a:gd name="T6" fmla="*/ 1058 w 1340"/>
                <a:gd name="T7" fmla="*/ 0 h 880"/>
                <a:gd name="T8" fmla="*/ 0 60000 65536"/>
                <a:gd name="T9" fmla="*/ 0 60000 65536"/>
                <a:gd name="T10" fmla="*/ 0 60000 65536"/>
                <a:gd name="T11" fmla="*/ 0 60000 65536"/>
                <a:gd name="T12" fmla="*/ 0 w 1340"/>
                <a:gd name="T13" fmla="*/ 0 h 880"/>
                <a:gd name="T14" fmla="*/ 1340 w 1340"/>
                <a:gd name="T15" fmla="*/ 880 h 880"/>
              </a:gdLst>
              <a:ahLst/>
              <a:cxnLst>
                <a:cxn ang="T8">
                  <a:pos x="T0" y="T1"/>
                </a:cxn>
                <a:cxn ang="T9">
                  <a:pos x="T2" y="T3"/>
                </a:cxn>
                <a:cxn ang="T10">
                  <a:pos x="T4" y="T5"/>
                </a:cxn>
                <a:cxn ang="T11">
                  <a:pos x="T6" y="T7"/>
                </a:cxn>
              </a:cxnLst>
              <a:rect l="T12" t="T13" r="T14" b="T15"/>
              <a:pathLst>
                <a:path w="1340" h="880">
                  <a:moveTo>
                    <a:pt x="1058" y="0"/>
                  </a:moveTo>
                  <a:lnTo>
                    <a:pt x="0" y="767"/>
                  </a:lnTo>
                  <a:lnTo>
                    <a:pt x="1340" y="880"/>
                  </a:lnTo>
                  <a:lnTo>
                    <a:pt x="10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2" name="Freeform 36"/>
            <p:cNvSpPr>
              <a:spLocks noChangeArrowheads="1"/>
            </p:cNvSpPr>
            <p:nvPr/>
          </p:nvSpPr>
          <p:spPr bwMode="auto">
            <a:xfrm rot="16200000">
              <a:off x="9561127" y="2777796"/>
              <a:ext cx="1624459" cy="1702092"/>
            </a:xfrm>
            <a:custGeom>
              <a:avLst/>
              <a:gdLst>
                <a:gd name="T0" fmla="*/ 0 w 1029"/>
                <a:gd name="T1" fmla="*/ 0 h 1078"/>
                <a:gd name="T2" fmla="*/ 1029 w 1029"/>
                <a:gd name="T3" fmla="*/ 1078 h 1078"/>
                <a:gd name="T4" fmla="*/ 282 w 1029"/>
                <a:gd name="T5" fmla="*/ 880 h 1078"/>
                <a:gd name="T6" fmla="*/ 0 w 1029"/>
                <a:gd name="T7" fmla="*/ 0 h 1078"/>
                <a:gd name="T8" fmla="*/ 0 60000 65536"/>
                <a:gd name="T9" fmla="*/ 0 60000 65536"/>
                <a:gd name="T10" fmla="*/ 0 60000 65536"/>
                <a:gd name="T11" fmla="*/ 0 60000 65536"/>
                <a:gd name="T12" fmla="*/ 0 w 1029"/>
                <a:gd name="T13" fmla="*/ 0 h 1078"/>
                <a:gd name="T14" fmla="*/ 1029 w 1029"/>
                <a:gd name="T15" fmla="*/ 1078 h 1078"/>
              </a:gdLst>
              <a:ahLst/>
              <a:cxnLst>
                <a:cxn ang="T8">
                  <a:pos x="T0" y="T1"/>
                </a:cxn>
                <a:cxn ang="T9">
                  <a:pos x="T2" y="T3"/>
                </a:cxn>
                <a:cxn ang="T10">
                  <a:pos x="T4" y="T5"/>
                </a:cxn>
                <a:cxn ang="T11">
                  <a:pos x="T6" y="T7"/>
                </a:cxn>
              </a:cxnLst>
              <a:rect l="T12" t="T13" r="T14" b="T15"/>
              <a:pathLst>
                <a:path w="1029" h="1078">
                  <a:moveTo>
                    <a:pt x="0" y="0"/>
                  </a:moveTo>
                  <a:lnTo>
                    <a:pt x="1029" y="1078"/>
                  </a:lnTo>
                  <a:lnTo>
                    <a:pt x="282" y="88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3" name="Freeform 37"/>
            <p:cNvSpPr>
              <a:spLocks noChangeArrowheads="1"/>
            </p:cNvSpPr>
            <p:nvPr/>
          </p:nvSpPr>
          <p:spPr bwMode="auto">
            <a:xfrm rot="16200000">
              <a:off x="9125341" y="2342010"/>
              <a:ext cx="1624459" cy="2573665"/>
            </a:xfrm>
            <a:custGeom>
              <a:avLst/>
              <a:gdLst>
                <a:gd name="T0" fmla="*/ 0 w 1029"/>
                <a:gd name="T1" fmla="*/ 552 h 1630"/>
                <a:gd name="T2" fmla="*/ 598 w 1029"/>
                <a:gd name="T3" fmla="*/ 0 h 1630"/>
                <a:gd name="T4" fmla="*/ 1029 w 1029"/>
                <a:gd name="T5" fmla="*/ 1630 h 1630"/>
                <a:gd name="T6" fmla="*/ 0 w 1029"/>
                <a:gd name="T7" fmla="*/ 552 h 1630"/>
                <a:gd name="T8" fmla="*/ 0 60000 65536"/>
                <a:gd name="T9" fmla="*/ 0 60000 65536"/>
                <a:gd name="T10" fmla="*/ 0 60000 65536"/>
                <a:gd name="T11" fmla="*/ 0 60000 65536"/>
                <a:gd name="T12" fmla="*/ 0 w 1029"/>
                <a:gd name="T13" fmla="*/ 0 h 1630"/>
                <a:gd name="T14" fmla="*/ 1029 w 1029"/>
                <a:gd name="T15" fmla="*/ 1630 h 1630"/>
              </a:gdLst>
              <a:ahLst/>
              <a:cxnLst>
                <a:cxn ang="T8">
                  <a:pos x="T0" y="T1"/>
                </a:cxn>
                <a:cxn ang="T9">
                  <a:pos x="T2" y="T3"/>
                </a:cxn>
                <a:cxn ang="T10">
                  <a:pos x="T4" y="T5"/>
                </a:cxn>
                <a:cxn ang="T11">
                  <a:pos x="T6" y="T7"/>
                </a:cxn>
              </a:cxnLst>
              <a:rect l="T12" t="T13" r="T14" b="T15"/>
              <a:pathLst>
                <a:path w="1029" h="1630">
                  <a:moveTo>
                    <a:pt x="0" y="552"/>
                  </a:moveTo>
                  <a:lnTo>
                    <a:pt x="598" y="0"/>
                  </a:lnTo>
                  <a:lnTo>
                    <a:pt x="1029" y="1630"/>
                  </a:lnTo>
                  <a:lnTo>
                    <a:pt x="0" y="55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4" name="Freeform 38"/>
            <p:cNvSpPr>
              <a:spLocks noChangeArrowheads="1"/>
            </p:cNvSpPr>
            <p:nvPr/>
          </p:nvSpPr>
          <p:spPr bwMode="auto">
            <a:xfrm rot="16200000">
              <a:off x="9451338" y="1746912"/>
              <a:ext cx="972464" cy="2573665"/>
            </a:xfrm>
            <a:custGeom>
              <a:avLst/>
              <a:gdLst>
                <a:gd name="T0" fmla="*/ 0 w 616"/>
                <a:gd name="T1" fmla="*/ 0 h 1630"/>
                <a:gd name="T2" fmla="*/ 616 w 616"/>
                <a:gd name="T3" fmla="*/ 398 h 1630"/>
                <a:gd name="T4" fmla="*/ 431 w 616"/>
                <a:gd name="T5" fmla="*/ 1630 h 1630"/>
                <a:gd name="T6" fmla="*/ 0 w 616"/>
                <a:gd name="T7" fmla="*/ 0 h 1630"/>
                <a:gd name="T8" fmla="*/ 0 60000 65536"/>
                <a:gd name="T9" fmla="*/ 0 60000 65536"/>
                <a:gd name="T10" fmla="*/ 0 60000 65536"/>
                <a:gd name="T11" fmla="*/ 0 60000 65536"/>
                <a:gd name="T12" fmla="*/ 0 w 616"/>
                <a:gd name="T13" fmla="*/ 0 h 1630"/>
                <a:gd name="T14" fmla="*/ 616 w 616"/>
                <a:gd name="T15" fmla="*/ 1630 h 1630"/>
              </a:gdLst>
              <a:ahLst/>
              <a:cxnLst>
                <a:cxn ang="T8">
                  <a:pos x="T0" y="T1"/>
                </a:cxn>
                <a:cxn ang="T9">
                  <a:pos x="T2" y="T3"/>
                </a:cxn>
                <a:cxn ang="T10">
                  <a:pos x="T4" y="T5"/>
                </a:cxn>
                <a:cxn ang="T11">
                  <a:pos x="T6" y="T7"/>
                </a:cxn>
              </a:cxnLst>
              <a:rect l="T12" t="T13" r="T14" b="T15"/>
              <a:pathLst>
                <a:path w="616" h="1630">
                  <a:moveTo>
                    <a:pt x="0" y="0"/>
                  </a:moveTo>
                  <a:lnTo>
                    <a:pt x="616" y="398"/>
                  </a:lnTo>
                  <a:lnTo>
                    <a:pt x="431" y="163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5" name="Freeform 39"/>
            <p:cNvSpPr>
              <a:spLocks noChangeArrowheads="1"/>
            </p:cNvSpPr>
            <p:nvPr/>
          </p:nvSpPr>
          <p:spPr bwMode="auto">
            <a:xfrm rot="16200000">
              <a:off x="10739806" y="2489718"/>
              <a:ext cx="1678134" cy="1334200"/>
            </a:xfrm>
            <a:custGeom>
              <a:avLst/>
              <a:gdLst>
                <a:gd name="T0" fmla="*/ 0 w 1063"/>
                <a:gd name="T1" fmla="*/ 0 h 845"/>
                <a:gd name="T2" fmla="*/ 1063 w 1063"/>
                <a:gd name="T3" fmla="*/ 845 h 845"/>
                <a:gd name="T4" fmla="*/ 747 w 1063"/>
                <a:gd name="T5" fmla="*/ 198 h 845"/>
                <a:gd name="T6" fmla="*/ 0 w 1063"/>
                <a:gd name="T7" fmla="*/ 0 h 845"/>
                <a:gd name="T8" fmla="*/ 0 60000 65536"/>
                <a:gd name="T9" fmla="*/ 0 60000 65536"/>
                <a:gd name="T10" fmla="*/ 0 60000 65536"/>
                <a:gd name="T11" fmla="*/ 0 60000 65536"/>
                <a:gd name="T12" fmla="*/ 0 w 1063"/>
                <a:gd name="T13" fmla="*/ 0 h 845"/>
                <a:gd name="T14" fmla="*/ 1063 w 1063"/>
                <a:gd name="T15" fmla="*/ 845 h 845"/>
              </a:gdLst>
              <a:ahLst/>
              <a:cxnLst>
                <a:cxn ang="T8">
                  <a:pos x="T0" y="T1"/>
                </a:cxn>
                <a:cxn ang="T9">
                  <a:pos x="T2" y="T3"/>
                </a:cxn>
                <a:cxn ang="T10">
                  <a:pos x="T4" y="T5"/>
                </a:cxn>
                <a:cxn ang="T11">
                  <a:pos x="T6" y="T7"/>
                </a:cxn>
              </a:cxnLst>
              <a:rect l="T12" t="T13" r="T14" b="T15"/>
              <a:pathLst>
                <a:path w="1063" h="845">
                  <a:moveTo>
                    <a:pt x="0" y="0"/>
                  </a:moveTo>
                  <a:lnTo>
                    <a:pt x="1063" y="845"/>
                  </a:lnTo>
                  <a:lnTo>
                    <a:pt x="747" y="198"/>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6" name="Freeform 40"/>
            <p:cNvSpPr>
              <a:spLocks noChangeArrowheads="1"/>
            </p:cNvSpPr>
            <p:nvPr/>
          </p:nvSpPr>
          <p:spPr bwMode="auto">
            <a:xfrm rot="16200000">
              <a:off x="10676659" y="2552865"/>
              <a:ext cx="1804428" cy="1334200"/>
            </a:xfrm>
            <a:custGeom>
              <a:avLst/>
              <a:gdLst>
                <a:gd name="T0" fmla="*/ 0 w 1143"/>
                <a:gd name="T1" fmla="*/ 845 h 845"/>
                <a:gd name="T2" fmla="*/ 1143 w 1143"/>
                <a:gd name="T3" fmla="*/ 845 h 845"/>
                <a:gd name="T4" fmla="*/ 80 w 1143"/>
                <a:gd name="T5" fmla="*/ 0 h 845"/>
                <a:gd name="T6" fmla="*/ 0 w 1143"/>
                <a:gd name="T7" fmla="*/ 845 h 845"/>
                <a:gd name="T8" fmla="*/ 0 60000 65536"/>
                <a:gd name="T9" fmla="*/ 0 60000 65536"/>
                <a:gd name="T10" fmla="*/ 0 60000 65536"/>
                <a:gd name="T11" fmla="*/ 0 60000 65536"/>
                <a:gd name="T12" fmla="*/ 0 w 1143"/>
                <a:gd name="T13" fmla="*/ 0 h 845"/>
                <a:gd name="T14" fmla="*/ 1143 w 1143"/>
                <a:gd name="T15" fmla="*/ 845 h 845"/>
              </a:gdLst>
              <a:ahLst/>
              <a:cxnLst>
                <a:cxn ang="T8">
                  <a:pos x="T0" y="T1"/>
                </a:cxn>
                <a:cxn ang="T9">
                  <a:pos x="T2" y="T3"/>
                </a:cxn>
                <a:cxn ang="T10">
                  <a:pos x="T4" y="T5"/>
                </a:cxn>
                <a:cxn ang="T11">
                  <a:pos x="T6" y="T7"/>
                </a:cxn>
              </a:cxnLst>
              <a:rect l="T12" t="T13" r="T14" b="T15"/>
              <a:pathLst>
                <a:path w="1143" h="845">
                  <a:moveTo>
                    <a:pt x="0" y="845"/>
                  </a:moveTo>
                  <a:lnTo>
                    <a:pt x="1143" y="845"/>
                  </a:lnTo>
                  <a:lnTo>
                    <a:pt x="80" y="0"/>
                  </a:lnTo>
                  <a:lnTo>
                    <a:pt x="0" y="84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7" name="Freeform 43"/>
            <p:cNvSpPr>
              <a:spLocks noChangeArrowheads="1"/>
            </p:cNvSpPr>
            <p:nvPr/>
          </p:nvSpPr>
          <p:spPr bwMode="auto">
            <a:xfrm rot="16200000">
              <a:off x="8182621" y="4492335"/>
              <a:ext cx="446766" cy="530522"/>
            </a:xfrm>
            <a:custGeom>
              <a:avLst/>
              <a:gdLst>
                <a:gd name="T0" fmla="*/ 136 w 283"/>
                <a:gd name="T1" fmla="*/ 0 h 336"/>
                <a:gd name="T2" fmla="*/ 0 w 283"/>
                <a:gd name="T3" fmla="*/ 336 h 336"/>
                <a:gd name="T4" fmla="*/ 283 w 283"/>
                <a:gd name="T5" fmla="*/ 190 h 336"/>
                <a:gd name="T6" fmla="*/ 136 w 283"/>
                <a:gd name="T7" fmla="*/ 0 h 336"/>
                <a:gd name="T8" fmla="*/ 0 60000 65536"/>
                <a:gd name="T9" fmla="*/ 0 60000 65536"/>
                <a:gd name="T10" fmla="*/ 0 60000 65536"/>
                <a:gd name="T11" fmla="*/ 0 60000 65536"/>
                <a:gd name="T12" fmla="*/ 0 w 283"/>
                <a:gd name="T13" fmla="*/ 0 h 336"/>
                <a:gd name="T14" fmla="*/ 283 w 283"/>
                <a:gd name="T15" fmla="*/ 336 h 336"/>
              </a:gdLst>
              <a:ahLst/>
              <a:cxnLst>
                <a:cxn ang="T8">
                  <a:pos x="T0" y="T1"/>
                </a:cxn>
                <a:cxn ang="T9">
                  <a:pos x="T2" y="T3"/>
                </a:cxn>
                <a:cxn ang="T10">
                  <a:pos x="T4" y="T5"/>
                </a:cxn>
                <a:cxn ang="T11">
                  <a:pos x="T6" y="T7"/>
                </a:cxn>
              </a:cxnLst>
              <a:rect l="T12" t="T13" r="T14" b="T15"/>
              <a:pathLst>
                <a:path w="283" h="336">
                  <a:moveTo>
                    <a:pt x="136" y="0"/>
                  </a:moveTo>
                  <a:lnTo>
                    <a:pt x="0" y="336"/>
                  </a:lnTo>
                  <a:lnTo>
                    <a:pt x="283" y="190"/>
                  </a:lnTo>
                  <a:lnTo>
                    <a:pt x="13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8" name="Freeform 44"/>
            <p:cNvSpPr>
              <a:spLocks noChangeArrowheads="1"/>
            </p:cNvSpPr>
            <p:nvPr/>
          </p:nvSpPr>
          <p:spPr bwMode="auto">
            <a:xfrm rot="16200000">
              <a:off x="8385514" y="4589440"/>
              <a:ext cx="446766" cy="336313"/>
            </a:xfrm>
            <a:custGeom>
              <a:avLst/>
              <a:gdLst>
                <a:gd name="T0" fmla="*/ 0 w 283"/>
                <a:gd name="T1" fmla="*/ 146 h 213"/>
                <a:gd name="T2" fmla="*/ 278 w 283"/>
                <a:gd name="T3" fmla="*/ 213 h 213"/>
                <a:gd name="T4" fmla="*/ 283 w 283"/>
                <a:gd name="T5" fmla="*/ 0 h 213"/>
                <a:gd name="T6" fmla="*/ 0 w 283"/>
                <a:gd name="T7" fmla="*/ 146 h 213"/>
                <a:gd name="T8" fmla="*/ 0 60000 65536"/>
                <a:gd name="T9" fmla="*/ 0 60000 65536"/>
                <a:gd name="T10" fmla="*/ 0 60000 65536"/>
                <a:gd name="T11" fmla="*/ 0 60000 65536"/>
                <a:gd name="T12" fmla="*/ 0 w 283"/>
                <a:gd name="T13" fmla="*/ 0 h 213"/>
                <a:gd name="T14" fmla="*/ 283 w 283"/>
                <a:gd name="T15" fmla="*/ 213 h 213"/>
              </a:gdLst>
              <a:ahLst/>
              <a:cxnLst>
                <a:cxn ang="T8">
                  <a:pos x="T0" y="T1"/>
                </a:cxn>
                <a:cxn ang="T9">
                  <a:pos x="T2" y="T3"/>
                </a:cxn>
                <a:cxn ang="T10">
                  <a:pos x="T4" y="T5"/>
                </a:cxn>
                <a:cxn ang="T11">
                  <a:pos x="T6" y="T7"/>
                </a:cxn>
              </a:cxnLst>
              <a:rect l="T12" t="T13" r="T14" b="T15"/>
              <a:pathLst>
                <a:path w="283" h="213">
                  <a:moveTo>
                    <a:pt x="0" y="146"/>
                  </a:moveTo>
                  <a:lnTo>
                    <a:pt x="278" y="213"/>
                  </a:lnTo>
                  <a:lnTo>
                    <a:pt x="283" y="0"/>
                  </a:lnTo>
                  <a:lnTo>
                    <a:pt x="0" y="14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9" name="Freeform 45"/>
            <p:cNvSpPr>
              <a:spLocks noChangeArrowheads="1"/>
            </p:cNvSpPr>
            <p:nvPr/>
          </p:nvSpPr>
          <p:spPr bwMode="auto">
            <a:xfrm rot="16200000">
              <a:off x="11548927" y="6165716"/>
              <a:ext cx="648837" cy="745258"/>
            </a:xfrm>
            <a:custGeom>
              <a:avLst/>
              <a:gdLst>
                <a:gd name="T0" fmla="*/ 411 w 411"/>
                <a:gd name="T1" fmla="*/ 472 h 472"/>
                <a:gd name="T2" fmla="*/ 0 w 411"/>
                <a:gd name="T3" fmla="*/ 472 h 472"/>
                <a:gd name="T4" fmla="*/ 0 w 411"/>
                <a:gd name="T5" fmla="*/ 0 h 472"/>
                <a:gd name="T6" fmla="*/ 411 w 411"/>
                <a:gd name="T7" fmla="*/ 472 h 472"/>
                <a:gd name="T8" fmla="*/ 0 60000 65536"/>
                <a:gd name="T9" fmla="*/ 0 60000 65536"/>
                <a:gd name="T10" fmla="*/ 0 60000 65536"/>
                <a:gd name="T11" fmla="*/ 0 60000 65536"/>
                <a:gd name="T12" fmla="*/ 0 w 411"/>
                <a:gd name="T13" fmla="*/ 0 h 472"/>
                <a:gd name="T14" fmla="*/ 411 w 411"/>
                <a:gd name="T15" fmla="*/ 472 h 472"/>
              </a:gdLst>
              <a:ahLst/>
              <a:cxnLst>
                <a:cxn ang="T8">
                  <a:pos x="T0" y="T1"/>
                </a:cxn>
                <a:cxn ang="T9">
                  <a:pos x="T2" y="T3"/>
                </a:cxn>
                <a:cxn ang="T10">
                  <a:pos x="T4" y="T5"/>
                </a:cxn>
                <a:cxn ang="T11">
                  <a:pos x="T6" y="T7"/>
                </a:cxn>
              </a:cxnLst>
              <a:rect l="T12" t="T13" r="T14" b="T15"/>
              <a:pathLst>
                <a:path w="411" h="472">
                  <a:moveTo>
                    <a:pt x="411" y="472"/>
                  </a:moveTo>
                  <a:lnTo>
                    <a:pt x="0" y="472"/>
                  </a:lnTo>
                  <a:lnTo>
                    <a:pt x="0" y="0"/>
                  </a:lnTo>
                  <a:lnTo>
                    <a:pt x="411" y="47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0" name="Freeform 46"/>
            <p:cNvSpPr>
              <a:spLocks noChangeArrowheads="1"/>
            </p:cNvSpPr>
            <p:nvPr/>
          </p:nvSpPr>
          <p:spPr bwMode="auto">
            <a:xfrm rot="16200000">
              <a:off x="7904889" y="5245343"/>
              <a:ext cx="2421691" cy="813151"/>
            </a:xfrm>
            <a:custGeom>
              <a:avLst/>
              <a:gdLst>
                <a:gd name="T0" fmla="*/ 1534 w 1534"/>
                <a:gd name="T1" fmla="*/ 515 h 515"/>
                <a:gd name="T2" fmla="*/ 1071 w 1534"/>
                <a:gd name="T3" fmla="*/ 0 h 515"/>
                <a:gd name="T4" fmla="*/ 0 w 1534"/>
                <a:gd name="T5" fmla="*/ 251 h 515"/>
                <a:gd name="T6" fmla="*/ 1534 w 1534"/>
                <a:gd name="T7" fmla="*/ 515 h 515"/>
                <a:gd name="T8" fmla="*/ 0 60000 65536"/>
                <a:gd name="T9" fmla="*/ 0 60000 65536"/>
                <a:gd name="T10" fmla="*/ 0 60000 65536"/>
                <a:gd name="T11" fmla="*/ 0 60000 65536"/>
                <a:gd name="T12" fmla="*/ 0 w 1534"/>
                <a:gd name="T13" fmla="*/ 0 h 515"/>
                <a:gd name="T14" fmla="*/ 1534 w 1534"/>
                <a:gd name="T15" fmla="*/ 515 h 515"/>
              </a:gdLst>
              <a:ahLst/>
              <a:cxnLst>
                <a:cxn ang="T8">
                  <a:pos x="T0" y="T1"/>
                </a:cxn>
                <a:cxn ang="T9">
                  <a:pos x="T2" y="T3"/>
                </a:cxn>
                <a:cxn ang="T10">
                  <a:pos x="T4" y="T5"/>
                </a:cxn>
                <a:cxn ang="T11">
                  <a:pos x="T6" y="T7"/>
                </a:cxn>
              </a:cxnLst>
              <a:rect l="T12" t="T13" r="T14" b="T15"/>
              <a:pathLst>
                <a:path w="1534" h="515">
                  <a:moveTo>
                    <a:pt x="1534" y="515"/>
                  </a:moveTo>
                  <a:lnTo>
                    <a:pt x="1071" y="0"/>
                  </a:lnTo>
                  <a:lnTo>
                    <a:pt x="0" y="251"/>
                  </a:lnTo>
                  <a:lnTo>
                    <a:pt x="1534" y="51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1" name="Freeform 47"/>
            <p:cNvSpPr>
              <a:spLocks noChangeArrowheads="1"/>
            </p:cNvSpPr>
            <p:nvPr/>
          </p:nvSpPr>
          <p:spPr bwMode="auto">
            <a:xfrm rot="16200000">
              <a:off x="7456431" y="5213723"/>
              <a:ext cx="1930723" cy="1367358"/>
            </a:xfrm>
            <a:custGeom>
              <a:avLst/>
              <a:gdLst>
                <a:gd name="T0" fmla="*/ 1071 w 1223"/>
                <a:gd name="T1" fmla="*/ 615 h 866"/>
                <a:gd name="T2" fmla="*/ 1223 w 1223"/>
                <a:gd name="T3" fmla="*/ 0 h 866"/>
                <a:gd name="T4" fmla="*/ 0 w 1223"/>
                <a:gd name="T5" fmla="*/ 866 h 866"/>
                <a:gd name="T6" fmla="*/ 1071 w 1223"/>
                <a:gd name="T7" fmla="*/ 615 h 866"/>
                <a:gd name="T8" fmla="*/ 0 60000 65536"/>
                <a:gd name="T9" fmla="*/ 0 60000 65536"/>
                <a:gd name="T10" fmla="*/ 0 60000 65536"/>
                <a:gd name="T11" fmla="*/ 0 60000 65536"/>
                <a:gd name="T12" fmla="*/ 0 w 1223"/>
                <a:gd name="T13" fmla="*/ 0 h 866"/>
                <a:gd name="T14" fmla="*/ 1223 w 1223"/>
                <a:gd name="T15" fmla="*/ 866 h 866"/>
              </a:gdLst>
              <a:ahLst/>
              <a:cxnLst>
                <a:cxn ang="T8">
                  <a:pos x="T0" y="T1"/>
                </a:cxn>
                <a:cxn ang="T9">
                  <a:pos x="T2" y="T3"/>
                </a:cxn>
                <a:cxn ang="T10">
                  <a:pos x="T4" y="T5"/>
                </a:cxn>
                <a:cxn ang="T11">
                  <a:pos x="T6" y="T7"/>
                </a:cxn>
              </a:cxnLst>
              <a:rect l="T12" t="T13" r="T14" b="T15"/>
              <a:pathLst>
                <a:path w="1223" h="866">
                  <a:moveTo>
                    <a:pt x="1071" y="615"/>
                  </a:moveTo>
                  <a:lnTo>
                    <a:pt x="1223" y="0"/>
                  </a:lnTo>
                  <a:lnTo>
                    <a:pt x="0" y="866"/>
                  </a:lnTo>
                  <a:lnTo>
                    <a:pt x="1071" y="61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2" name="Freeform 48"/>
            <p:cNvSpPr>
              <a:spLocks noChangeArrowheads="1"/>
            </p:cNvSpPr>
            <p:nvPr/>
          </p:nvSpPr>
          <p:spPr bwMode="auto">
            <a:xfrm rot="16200000">
              <a:off x="6721500" y="5346354"/>
              <a:ext cx="1930723" cy="1102097"/>
            </a:xfrm>
            <a:custGeom>
              <a:avLst/>
              <a:gdLst>
                <a:gd name="T0" fmla="*/ 0 w 1223"/>
                <a:gd name="T1" fmla="*/ 698 h 698"/>
                <a:gd name="T2" fmla="*/ 0 w 1223"/>
                <a:gd name="T3" fmla="*/ 0 h 698"/>
                <a:gd name="T4" fmla="*/ 1223 w 1223"/>
                <a:gd name="T5" fmla="*/ 396 h 698"/>
                <a:gd name="T6" fmla="*/ 0 w 1223"/>
                <a:gd name="T7" fmla="*/ 698 h 698"/>
                <a:gd name="T8" fmla="*/ 0 60000 65536"/>
                <a:gd name="T9" fmla="*/ 0 60000 65536"/>
                <a:gd name="T10" fmla="*/ 0 60000 65536"/>
                <a:gd name="T11" fmla="*/ 0 60000 65536"/>
                <a:gd name="T12" fmla="*/ 0 w 1223"/>
                <a:gd name="T13" fmla="*/ 0 h 698"/>
                <a:gd name="T14" fmla="*/ 1223 w 1223"/>
                <a:gd name="T15" fmla="*/ 698 h 698"/>
              </a:gdLst>
              <a:ahLst/>
              <a:cxnLst>
                <a:cxn ang="T8">
                  <a:pos x="T0" y="T1"/>
                </a:cxn>
                <a:cxn ang="T9">
                  <a:pos x="T2" y="T3"/>
                </a:cxn>
                <a:cxn ang="T10">
                  <a:pos x="T4" y="T5"/>
                </a:cxn>
                <a:cxn ang="T11">
                  <a:pos x="T6" y="T7"/>
                </a:cxn>
              </a:cxnLst>
              <a:rect l="T12" t="T13" r="T14" b="T15"/>
              <a:pathLst>
                <a:path w="1223" h="698">
                  <a:moveTo>
                    <a:pt x="0" y="698"/>
                  </a:moveTo>
                  <a:lnTo>
                    <a:pt x="0" y="0"/>
                  </a:lnTo>
                  <a:lnTo>
                    <a:pt x="1223" y="396"/>
                  </a:lnTo>
                  <a:lnTo>
                    <a:pt x="0" y="6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3" name="Freeform 71"/>
            <p:cNvSpPr>
              <a:spLocks noChangeArrowheads="1"/>
            </p:cNvSpPr>
            <p:nvPr/>
          </p:nvSpPr>
          <p:spPr bwMode="auto">
            <a:xfrm rot="16200000">
              <a:off x="8597081" y="2578212"/>
              <a:ext cx="325207" cy="255788"/>
            </a:xfrm>
            <a:custGeom>
              <a:avLst/>
              <a:gdLst>
                <a:gd name="T0" fmla="*/ 99 w 206"/>
                <a:gd name="T1" fmla="*/ 0 h 162"/>
                <a:gd name="T2" fmla="*/ 0 w 206"/>
                <a:gd name="T3" fmla="*/ 162 h 162"/>
                <a:gd name="T4" fmla="*/ 206 w 206"/>
                <a:gd name="T5" fmla="*/ 117 h 162"/>
                <a:gd name="T6" fmla="*/ 99 w 206"/>
                <a:gd name="T7" fmla="*/ 0 h 162"/>
                <a:gd name="T8" fmla="*/ 0 60000 65536"/>
                <a:gd name="T9" fmla="*/ 0 60000 65536"/>
                <a:gd name="T10" fmla="*/ 0 60000 65536"/>
                <a:gd name="T11" fmla="*/ 0 60000 65536"/>
                <a:gd name="T12" fmla="*/ 0 w 206"/>
                <a:gd name="T13" fmla="*/ 0 h 162"/>
                <a:gd name="T14" fmla="*/ 206 w 206"/>
                <a:gd name="T15" fmla="*/ 162 h 162"/>
              </a:gdLst>
              <a:ahLst/>
              <a:cxnLst>
                <a:cxn ang="T8">
                  <a:pos x="T0" y="T1"/>
                </a:cxn>
                <a:cxn ang="T9">
                  <a:pos x="T2" y="T3"/>
                </a:cxn>
                <a:cxn ang="T10">
                  <a:pos x="T4" y="T5"/>
                </a:cxn>
                <a:cxn ang="T11">
                  <a:pos x="T6" y="T7"/>
                </a:cxn>
              </a:cxnLst>
              <a:rect l="T12" t="T13" r="T14" b="T15"/>
              <a:pathLst>
                <a:path w="206" h="162">
                  <a:moveTo>
                    <a:pt x="99" y="0"/>
                  </a:moveTo>
                  <a:lnTo>
                    <a:pt x="0" y="162"/>
                  </a:lnTo>
                  <a:lnTo>
                    <a:pt x="206" y="117"/>
                  </a:lnTo>
                  <a:lnTo>
                    <a:pt x="99"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4" name="Freeform 72"/>
            <p:cNvSpPr>
              <a:spLocks noChangeArrowheads="1"/>
            </p:cNvSpPr>
            <p:nvPr/>
          </p:nvSpPr>
          <p:spPr bwMode="auto">
            <a:xfrm rot="16200000">
              <a:off x="8747869" y="2612159"/>
              <a:ext cx="325207" cy="187893"/>
            </a:xfrm>
            <a:custGeom>
              <a:avLst/>
              <a:gdLst>
                <a:gd name="T0" fmla="*/ 0 w 206"/>
                <a:gd name="T1" fmla="*/ 45 h 119"/>
                <a:gd name="T2" fmla="*/ 167 w 206"/>
                <a:gd name="T3" fmla="*/ 119 h 119"/>
                <a:gd name="T4" fmla="*/ 206 w 206"/>
                <a:gd name="T5" fmla="*/ 0 h 119"/>
                <a:gd name="T6" fmla="*/ 0 w 206"/>
                <a:gd name="T7" fmla="*/ 45 h 119"/>
                <a:gd name="T8" fmla="*/ 0 60000 65536"/>
                <a:gd name="T9" fmla="*/ 0 60000 65536"/>
                <a:gd name="T10" fmla="*/ 0 60000 65536"/>
                <a:gd name="T11" fmla="*/ 0 60000 65536"/>
                <a:gd name="T12" fmla="*/ 0 w 206"/>
                <a:gd name="T13" fmla="*/ 0 h 119"/>
                <a:gd name="T14" fmla="*/ 206 w 206"/>
                <a:gd name="T15" fmla="*/ 119 h 119"/>
              </a:gdLst>
              <a:ahLst/>
              <a:cxnLst>
                <a:cxn ang="T8">
                  <a:pos x="T0" y="T1"/>
                </a:cxn>
                <a:cxn ang="T9">
                  <a:pos x="T2" y="T3"/>
                </a:cxn>
                <a:cxn ang="T10">
                  <a:pos x="T4" y="T5"/>
                </a:cxn>
                <a:cxn ang="T11">
                  <a:pos x="T6" y="T7"/>
                </a:cxn>
              </a:cxnLst>
              <a:rect l="T12" t="T13" r="T14" b="T15"/>
              <a:pathLst>
                <a:path w="206" h="119">
                  <a:moveTo>
                    <a:pt x="0" y="45"/>
                  </a:moveTo>
                  <a:lnTo>
                    <a:pt x="167" y="119"/>
                  </a:lnTo>
                  <a:lnTo>
                    <a:pt x="206" y="0"/>
                  </a:lnTo>
                  <a:lnTo>
                    <a:pt x="0" y="4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5" name="Oval 95"/>
            <p:cNvSpPr>
              <a:spLocks noChangeArrowheads="1"/>
            </p:cNvSpPr>
            <p:nvPr/>
          </p:nvSpPr>
          <p:spPr bwMode="auto">
            <a:xfrm rot="16200000">
              <a:off x="11249670" y="2980789"/>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6" name="Oval 96"/>
            <p:cNvSpPr>
              <a:spLocks noChangeArrowheads="1"/>
            </p:cNvSpPr>
            <p:nvPr/>
          </p:nvSpPr>
          <p:spPr bwMode="auto">
            <a:xfrm rot="16200000">
              <a:off x="10948883" y="4096125"/>
              <a:ext cx="5683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7" name="Oval 97"/>
            <p:cNvSpPr>
              <a:spLocks noChangeArrowheads="1"/>
            </p:cNvSpPr>
            <p:nvPr/>
          </p:nvSpPr>
          <p:spPr bwMode="auto">
            <a:xfrm rot="16200000">
              <a:off x="9622578" y="4530260"/>
              <a:ext cx="58412" cy="7894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8" name="Oval 98"/>
            <p:cNvSpPr>
              <a:spLocks noChangeArrowheads="1"/>
            </p:cNvSpPr>
            <p:nvPr/>
          </p:nvSpPr>
          <p:spPr bwMode="auto">
            <a:xfrm rot="16200000">
              <a:off x="10776779" y="6108937"/>
              <a:ext cx="58412" cy="7894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9" name="Oval 99"/>
            <p:cNvSpPr>
              <a:spLocks noChangeArrowheads="1"/>
            </p:cNvSpPr>
            <p:nvPr/>
          </p:nvSpPr>
          <p:spPr bwMode="auto">
            <a:xfrm rot="16200000">
              <a:off x="8706006" y="6103412"/>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0" name="Oval 100"/>
            <p:cNvSpPr>
              <a:spLocks noChangeArrowheads="1"/>
            </p:cNvSpPr>
            <p:nvPr/>
          </p:nvSpPr>
          <p:spPr bwMode="auto">
            <a:xfrm rot="16200000">
              <a:off x="9091266" y="6632270"/>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1" name="Oval 101"/>
            <p:cNvSpPr>
              <a:spLocks noChangeArrowheads="1"/>
            </p:cNvSpPr>
            <p:nvPr/>
          </p:nvSpPr>
          <p:spPr bwMode="auto">
            <a:xfrm rot="16200000">
              <a:off x="8833899" y="5219353"/>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2" name="Oval 102"/>
            <p:cNvSpPr>
              <a:spLocks noChangeArrowheads="1"/>
            </p:cNvSpPr>
            <p:nvPr/>
          </p:nvSpPr>
          <p:spPr bwMode="auto">
            <a:xfrm rot="16200000">
              <a:off x="8798374" y="3628836"/>
              <a:ext cx="58412" cy="7894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3" name="Oval 103"/>
            <p:cNvSpPr>
              <a:spLocks noChangeArrowheads="1"/>
            </p:cNvSpPr>
            <p:nvPr/>
          </p:nvSpPr>
          <p:spPr bwMode="auto">
            <a:xfrm rot="16200000">
              <a:off x="9405474" y="2690312"/>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grpSp>
        <p:nvGrpSpPr>
          <p:cNvPr id="3" name="组合 2"/>
          <p:cNvGrpSpPr/>
          <p:nvPr/>
        </p:nvGrpSpPr>
        <p:grpSpPr>
          <a:xfrm>
            <a:off x="0" y="0"/>
            <a:ext cx="4572000" cy="4757738"/>
            <a:chOff x="0" y="0"/>
            <a:chExt cx="4572000" cy="4757738"/>
          </a:xfrm>
        </p:grpSpPr>
        <p:sp>
          <p:nvSpPr>
            <p:cNvPr id="5175" name="Freeform 51"/>
            <p:cNvSpPr>
              <a:spLocks noChangeArrowheads="1"/>
            </p:cNvSpPr>
            <p:nvPr/>
          </p:nvSpPr>
          <p:spPr bwMode="auto">
            <a:xfrm rot="5400000" flipH="1">
              <a:off x="2329680" y="2604356"/>
              <a:ext cx="1259308" cy="2062878"/>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6" name="Freeform 52"/>
            <p:cNvSpPr>
              <a:spLocks noChangeArrowheads="1"/>
            </p:cNvSpPr>
            <p:nvPr/>
          </p:nvSpPr>
          <p:spPr bwMode="auto">
            <a:xfrm rot="5400000" flipH="1">
              <a:off x="532005" y="2474137"/>
              <a:ext cx="1068744" cy="2132752"/>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7" name="Freeform 53"/>
            <p:cNvSpPr>
              <a:spLocks noChangeArrowheads="1"/>
            </p:cNvSpPr>
            <p:nvPr/>
          </p:nvSpPr>
          <p:spPr bwMode="auto">
            <a:xfrm rot="5400000" flipH="1">
              <a:off x="346997" y="3002158"/>
              <a:ext cx="1233900" cy="1927894"/>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8" name="Freeform 54"/>
            <p:cNvSpPr>
              <a:spLocks noChangeArrowheads="1"/>
            </p:cNvSpPr>
            <p:nvPr/>
          </p:nvSpPr>
          <p:spPr bwMode="auto">
            <a:xfrm rot="5400000" flipH="1">
              <a:off x="-127830" y="3476985"/>
              <a:ext cx="1233900" cy="978240"/>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9" name="Freeform 58"/>
            <p:cNvSpPr>
              <a:spLocks noChangeArrowheads="1"/>
            </p:cNvSpPr>
            <p:nvPr/>
          </p:nvSpPr>
          <p:spPr bwMode="auto">
            <a:xfrm rot="5400000" flipH="1">
              <a:off x="109583" y="2262935"/>
              <a:ext cx="976639" cy="1195802"/>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0" name="Freeform 59"/>
            <p:cNvSpPr>
              <a:spLocks noChangeArrowheads="1"/>
            </p:cNvSpPr>
            <p:nvPr/>
          </p:nvSpPr>
          <p:spPr bwMode="auto">
            <a:xfrm rot="5400000" flipH="1">
              <a:off x="2301891" y="2576566"/>
              <a:ext cx="1519745" cy="185802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1" name="Freeform 60"/>
            <p:cNvSpPr>
              <a:spLocks noChangeArrowheads="1"/>
            </p:cNvSpPr>
            <p:nvPr/>
          </p:nvSpPr>
          <p:spPr bwMode="auto">
            <a:xfrm rot="5400000" flipH="1">
              <a:off x="1498333" y="1442715"/>
              <a:ext cx="1000459" cy="160551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2" name="Freeform 61"/>
            <p:cNvSpPr>
              <a:spLocks noChangeArrowheads="1"/>
            </p:cNvSpPr>
            <p:nvPr/>
          </p:nvSpPr>
          <p:spPr bwMode="auto">
            <a:xfrm rot="5400000" flipH="1">
              <a:off x="2759246" y="1315670"/>
              <a:ext cx="998871" cy="1861196"/>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3" name="Freeform 62"/>
            <p:cNvSpPr>
              <a:spLocks noChangeArrowheads="1"/>
            </p:cNvSpPr>
            <p:nvPr/>
          </p:nvSpPr>
          <p:spPr bwMode="auto">
            <a:xfrm rot="5400000" flipH="1">
              <a:off x="2171671" y="207222"/>
              <a:ext cx="1524509" cy="2510708"/>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4" name="Freeform 63"/>
            <p:cNvSpPr>
              <a:spLocks noChangeArrowheads="1"/>
            </p:cNvSpPr>
            <p:nvPr/>
          </p:nvSpPr>
          <p:spPr bwMode="auto">
            <a:xfrm rot="5400000" flipH="1">
              <a:off x="1823098" y="-144527"/>
              <a:ext cx="2224830" cy="2513885"/>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5" name="Freeform 64"/>
            <p:cNvSpPr>
              <a:spLocks noChangeArrowheads="1"/>
            </p:cNvSpPr>
            <p:nvPr/>
          </p:nvSpPr>
          <p:spPr bwMode="auto">
            <a:xfrm rot="5400000" flipH="1">
              <a:off x="2367006" y="385089"/>
              <a:ext cx="2210537" cy="1440362"/>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6" name="Freeform 65"/>
            <p:cNvSpPr>
              <a:spLocks noChangeArrowheads="1"/>
            </p:cNvSpPr>
            <p:nvPr/>
          </p:nvSpPr>
          <p:spPr bwMode="auto">
            <a:xfrm rot="5400000" flipH="1">
              <a:off x="735273" y="-735272"/>
              <a:ext cx="700322" cy="2170866"/>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7" name="Freeform 66"/>
            <p:cNvSpPr>
              <a:spLocks noChangeArrowheads="1"/>
            </p:cNvSpPr>
            <p:nvPr/>
          </p:nvSpPr>
          <p:spPr bwMode="auto">
            <a:xfrm rot="5400000" flipH="1">
              <a:off x="290626" y="-290625"/>
              <a:ext cx="1745245" cy="2326495"/>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8" name="Freeform 67"/>
            <p:cNvSpPr>
              <a:spLocks noChangeArrowheads="1"/>
            </p:cNvSpPr>
            <p:nvPr/>
          </p:nvSpPr>
          <p:spPr bwMode="auto">
            <a:xfrm rot="5400000" flipH="1">
              <a:off x="285068" y="674104"/>
              <a:ext cx="1756361" cy="2326495"/>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9" name="Freeform 68"/>
            <p:cNvSpPr>
              <a:spLocks noChangeArrowheads="1"/>
            </p:cNvSpPr>
            <p:nvPr/>
          </p:nvSpPr>
          <p:spPr bwMode="auto">
            <a:xfrm rot="5400000" flipH="1">
              <a:off x="7155" y="1526884"/>
              <a:ext cx="1181494" cy="1195802"/>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0" name="Freeform 69"/>
            <p:cNvSpPr>
              <a:spLocks noChangeArrowheads="1"/>
            </p:cNvSpPr>
            <p:nvPr/>
          </p:nvSpPr>
          <p:spPr bwMode="auto">
            <a:xfrm rot="5400000" flipH="1">
              <a:off x="749565" y="1965967"/>
              <a:ext cx="633624" cy="2132752"/>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1" name="Freeform 70"/>
            <p:cNvSpPr>
              <a:spLocks noChangeArrowheads="1"/>
            </p:cNvSpPr>
            <p:nvPr/>
          </p:nvSpPr>
          <p:spPr bwMode="auto">
            <a:xfrm rot="5400000" flipH="1">
              <a:off x="1852463" y="2057282"/>
              <a:ext cx="290610" cy="1607108"/>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2" name="Freeform 75"/>
            <p:cNvSpPr>
              <a:spLocks noChangeArrowheads="1"/>
            </p:cNvSpPr>
            <p:nvPr/>
          </p:nvSpPr>
          <p:spPr bwMode="auto">
            <a:xfrm rot="5400000" flipH="1">
              <a:off x="2572652" y="2648819"/>
              <a:ext cx="1306949" cy="2250268"/>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3" name="Freeform 76"/>
            <p:cNvSpPr>
              <a:spLocks noChangeArrowheads="1"/>
            </p:cNvSpPr>
            <p:nvPr/>
          </p:nvSpPr>
          <p:spPr bwMode="auto">
            <a:xfrm rot="5400000" flipH="1">
              <a:off x="608231" y="2512248"/>
              <a:ext cx="1108445" cy="2324907"/>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4" name="Freeform 77"/>
            <p:cNvSpPr>
              <a:spLocks noChangeArrowheads="1"/>
            </p:cNvSpPr>
            <p:nvPr/>
          </p:nvSpPr>
          <p:spPr bwMode="auto">
            <a:xfrm rot="5400000" flipH="1">
              <a:off x="410521" y="3067266"/>
              <a:ext cx="1279952" cy="2100991"/>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5" name="Freeform 78"/>
            <p:cNvSpPr>
              <a:spLocks noChangeArrowheads="1"/>
            </p:cNvSpPr>
            <p:nvPr/>
          </p:nvSpPr>
          <p:spPr bwMode="auto">
            <a:xfrm rot="5400000" flipH="1">
              <a:off x="-106391" y="3584177"/>
              <a:ext cx="1279952" cy="1067170"/>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6" name="Freeform 82"/>
            <p:cNvSpPr>
              <a:spLocks noChangeArrowheads="1"/>
            </p:cNvSpPr>
            <p:nvPr/>
          </p:nvSpPr>
          <p:spPr bwMode="auto">
            <a:xfrm rot="5400000" flipH="1">
              <a:off x="143725" y="2319309"/>
              <a:ext cx="1014751" cy="1302202"/>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7" name="Freeform 83"/>
            <p:cNvSpPr>
              <a:spLocks noChangeArrowheads="1"/>
            </p:cNvSpPr>
            <p:nvPr/>
          </p:nvSpPr>
          <p:spPr bwMode="auto">
            <a:xfrm rot="5400000" flipH="1">
              <a:off x="2548833" y="2625000"/>
              <a:ext cx="1578502" cy="2026353"/>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8" name="Freeform 84"/>
            <p:cNvSpPr>
              <a:spLocks noChangeArrowheads="1"/>
            </p:cNvSpPr>
            <p:nvPr/>
          </p:nvSpPr>
          <p:spPr bwMode="auto">
            <a:xfrm rot="5400000" flipH="1">
              <a:off x="1660314" y="1453830"/>
              <a:ext cx="1036984" cy="1753209"/>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9" name="Freeform 85"/>
            <p:cNvSpPr>
              <a:spLocks noChangeArrowheads="1"/>
            </p:cNvSpPr>
            <p:nvPr/>
          </p:nvSpPr>
          <p:spPr bwMode="auto">
            <a:xfrm rot="5400000" flipH="1">
              <a:off x="3033980" y="1317258"/>
              <a:ext cx="1035395" cy="2027941"/>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0" name="Freeform 86"/>
            <p:cNvSpPr>
              <a:spLocks noChangeArrowheads="1"/>
            </p:cNvSpPr>
            <p:nvPr/>
          </p:nvSpPr>
          <p:spPr bwMode="auto">
            <a:xfrm rot="5400000" flipH="1">
              <a:off x="2406702" y="150051"/>
              <a:ext cx="1583266" cy="2737800"/>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1" name="Freeform 87"/>
            <p:cNvSpPr>
              <a:spLocks noChangeArrowheads="1"/>
            </p:cNvSpPr>
            <p:nvPr/>
          </p:nvSpPr>
          <p:spPr bwMode="auto">
            <a:xfrm rot="5400000" flipH="1">
              <a:off x="2047014" y="-217578"/>
              <a:ext cx="2307408" cy="2742564"/>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2" name="Freeform 88"/>
            <p:cNvSpPr>
              <a:spLocks noChangeArrowheads="1"/>
            </p:cNvSpPr>
            <p:nvPr/>
          </p:nvSpPr>
          <p:spPr bwMode="auto">
            <a:xfrm rot="5400000" flipH="1">
              <a:off x="2639357" y="362061"/>
              <a:ext cx="2294703" cy="1570582"/>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3" name="Freeform 89"/>
            <p:cNvSpPr>
              <a:spLocks noChangeArrowheads="1"/>
            </p:cNvSpPr>
            <p:nvPr/>
          </p:nvSpPr>
          <p:spPr bwMode="auto">
            <a:xfrm rot="5400000" flipH="1">
              <a:off x="819439" y="-819438"/>
              <a:ext cx="727318" cy="2366196"/>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4" name="Freeform 90"/>
            <p:cNvSpPr>
              <a:spLocks noChangeArrowheads="1"/>
            </p:cNvSpPr>
            <p:nvPr/>
          </p:nvSpPr>
          <p:spPr bwMode="auto">
            <a:xfrm rot="5400000" flipH="1">
              <a:off x="362088" y="-362087"/>
              <a:ext cx="1811942" cy="2536117"/>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5" name="Freeform 91"/>
            <p:cNvSpPr>
              <a:spLocks noChangeArrowheads="1"/>
            </p:cNvSpPr>
            <p:nvPr/>
          </p:nvSpPr>
          <p:spPr bwMode="auto">
            <a:xfrm rot="5400000" flipH="1">
              <a:off x="357324" y="638372"/>
              <a:ext cx="1821471" cy="2536117"/>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6" name="Freeform 92"/>
            <p:cNvSpPr>
              <a:spLocks noChangeArrowheads="1"/>
            </p:cNvSpPr>
            <p:nvPr/>
          </p:nvSpPr>
          <p:spPr bwMode="auto">
            <a:xfrm rot="5400000" flipH="1">
              <a:off x="38915" y="1553879"/>
              <a:ext cx="1224371" cy="1302202"/>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7" name="Freeform 93"/>
            <p:cNvSpPr>
              <a:spLocks noChangeArrowheads="1"/>
            </p:cNvSpPr>
            <p:nvPr/>
          </p:nvSpPr>
          <p:spPr bwMode="auto">
            <a:xfrm rot="5400000" flipH="1">
              <a:off x="832937" y="1985816"/>
              <a:ext cx="659033" cy="2324907"/>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8" name="Freeform 94"/>
            <p:cNvSpPr>
              <a:spLocks noChangeArrowheads="1"/>
            </p:cNvSpPr>
            <p:nvPr/>
          </p:nvSpPr>
          <p:spPr bwMode="auto">
            <a:xfrm rot="5400000" flipH="1">
              <a:off x="2027149" y="2092218"/>
              <a:ext cx="303314" cy="1753209"/>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9" name="Oval 104"/>
            <p:cNvSpPr>
              <a:spLocks noChangeArrowheads="1"/>
            </p:cNvSpPr>
            <p:nvPr/>
          </p:nvSpPr>
          <p:spPr bwMode="auto">
            <a:xfrm rot="5400000" flipH="1">
              <a:off x="936951" y="4556058"/>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0" name="Oval 105"/>
            <p:cNvSpPr>
              <a:spLocks noChangeArrowheads="1"/>
            </p:cNvSpPr>
            <p:nvPr/>
          </p:nvSpPr>
          <p:spPr bwMode="auto">
            <a:xfrm rot="5400000" flipH="1">
              <a:off x="389073" y="4517945"/>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1" name="Oval 106"/>
            <p:cNvSpPr>
              <a:spLocks noChangeArrowheads="1"/>
            </p:cNvSpPr>
            <p:nvPr/>
          </p:nvSpPr>
          <p:spPr bwMode="auto">
            <a:xfrm rot="5400000" flipH="1">
              <a:off x="1891369" y="4035184"/>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2" name="Oval 107"/>
            <p:cNvSpPr>
              <a:spLocks noChangeArrowheads="1"/>
            </p:cNvSpPr>
            <p:nvPr/>
          </p:nvSpPr>
          <p:spPr bwMode="auto">
            <a:xfrm rot="5400000" flipH="1">
              <a:off x="2112109" y="2977556"/>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3" name="Oval 108"/>
            <p:cNvSpPr>
              <a:spLocks noChangeArrowheads="1"/>
            </p:cNvSpPr>
            <p:nvPr/>
          </p:nvSpPr>
          <p:spPr bwMode="auto">
            <a:xfrm rot="5400000" flipH="1">
              <a:off x="2785443" y="2698063"/>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4" name="Oval 109"/>
            <p:cNvSpPr>
              <a:spLocks noChangeArrowheads="1"/>
            </p:cNvSpPr>
            <p:nvPr/>
          </p:nvSpPr>
          <p:spPr bwMode="auto">
            <a:xfrm rot="5400000" flipH="1">
              <a:off x="1176746" y="2685359"/>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5" name="Oval 110"/>
            <p:cNvSpPr>
              <a:spLocks noChangeArrowheads="1"/>
            </p:cNvSpPr>
            <p:nvPr/>
          </p:nvSpPr>
          <p:spPr bwMode="auto">
            <a:xfrm rot="5400000" flipH="1">
              <a:off x="2297116" y="1707926"/>
              <a:ext cx="58758" cy="7940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6" name="Oval 111"/>
            <p:cNvSpPr>
              <a:spLocks noChangeArrowheads="1"/>
            </p:cNvSpPr>
            <p:nvPr/>
          </p:nvSpPr>
          <p:spPr bwMode="auto">
            <a:xfrm rot="5400000" flipH="1">
              <a:off x="1683335" y="663796"/>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100" name="矩形 99"/>
          <p:cNvSpPr/>
          <p:nvPr/>
        </p:nvSpPr>
        <p:spPr>
          <a:xfrm>
            <a:off x="5059823" y="2576029"/>
            <a:ext cx="2541209" cy="769441"/>
          </a:xfrm>
          <a:prstGeom prst="rect">
            <a:avLst/>
          </a:prstGeom>
        </p:spPr>
        <p:txBody>
          <a:bodyPr wrap="none">
            <a:spAutoFit/>
          </a:bodyPr>
          <a:lstStyle/>
          <a:p>
            <a:pPr lvl="0" algn="ctr"/>
            <a:r>
              <a:rPr lang="en-US" altLang="zh-CN" sz="44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PART 04</a:t>
            </a:r>
          </a:p>
        </p:txBody>
      </p:sp>
      <p:sp>
        <p:nvSpPr>
          <p:cNvPr id="101" name="矩形 100"/>
          <p:cNvSpPr/>
          <p:nvPr/>
        </p:nvSpPr>
        <p:spPr>
          <a:xfrm>
            <a:off x="3981066" y="3403346"/>
            <a:ext cx="4698722" cy="769441"/>
          </a:xfrm>
          <a:prstGeom prst="rect">
            <a:avLst/>
          </a:prstGeom>
          <a:noFill/>
        </p:spPr>
        <p:txBody>
          <a:bodyPr wrap="none" rtlCol="0">
            <a:spAutoFit/>
          </a:bodyPr>
          <a:lstStyle/>
          <a:p>
            <a:pPr algn="ctr"/>
            <a:r>
              <a:rPr lang="zh-CN" altLang="en-US" sz="44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请在此处添加标题</a:t>
            </a:r>
          </a:p>
        </p:txBody>
      </p:sp>
    </p:spTree>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style.rotation</p:attrName>
                                        </p:attrNameLst>
                                      </p:cBhvr>
                                      <p:tavLst>
                                        <p:tav tm="0">
                                          <p:val>
                                            <p:fltVal val="360"/>
                                          </p:val>
                                        </p:tav>
                                        <p:tav tm="100000">
                                          <p:val>
                                            <p:fltVal val="0"/>
                                          </p:val>
                                        </p:tav>
                                      </p:tavLst>
                                    </p:anim>
                                    <p:animEffect transition="in" filter="fade">
                                      <p:cBhvr>
                                        <p:cTn id="16" dur="500"/>
                                        <p:tgtEl>
                                          <p:spTgt spid="2"/>
                                        </p:tgtEl>
                                      </p:cBhvr>
                                    </p:animEffect>
                                  </p:childTnLst>
                                </p:cTn>
                              </p:par>
                              <p:par>
                                <p:cTn id="17" presetID="47" presetClass="entr" presetSubtype="0" fill="hold" grpId="0" nodeType="withEffect">
                                  <p:stCondLst>
                                    <p:cond delay="250"/>
                                  </p:stCondLst>
                                  <p:iterate type="lt">
                                    <p:tmPct val="10000"/>
                                  </p:iterate>
                                  <p:childTnLst>
                                    <p:set>
                                      <p:cBhvr>
                                        <p:cTn id="18" dur="1" fill="hold">
                                          <p:stCondLst>
                                            <p:cond delay="0"/>
                                          </p:stCondLst>
                                        </p:cTn>
                                        <p:tgtEl>
                                          <p:spTgt spid="100"/>
                                        </p:tgtEl>
                                        <p:attrNameLst>
                                          <p:attrName>style.visibility</p:attrName>
                                        </p:attrNameLst>
                                      </p:cBhvr>
                                      <p:to>
                                        <p:strVal val="visible"/>
                                      </p:to>
                                    </p:set>
                                    <p:animEffect transition="in" filter="fade">
                                      <p:cBhvr>
                                        <p:cTn id="19" dur="500"/>
                                        <p:tgtEl>
                                          <p:spTgt spid="100"/>
                                        </p:tgtEl>
                                      </p:cBhvr>
                                    </p:animEffect>
                                    <p:anim calcmode="lin" valueType="num">
                                      <p:cBhvr>
                                        <p:cTn id="20" dur="500" fill="hold"/>
                                        <p:tgtEl>
                                          <p:spTgt spid="100"/>
                                        </p:tgtEl>
                                        <p:attrNameLst>
                                          <p:attrName>ppt_x</p:attrName>
                                        </p:attrNameLst>
                                      </p:cBhvr>
                                      <p:tavLst>
                                        <p:tav tm="0">
                                          <p:val>
                                            <p:strVal val="#ppt_x"/>
                                          </p:val>
                                        </p:tav>
                                        <p:tav tm="100000">
                                          <p:val>
                                            <p:strVal val="#ppt_x"/>
                                          </p:val>
                                        </p:tav>
                                      </p:tavLst>
                                    </p:anim>
                                    <p:anim calcmode="lin" valueType="num">
                                      <p:cBhvr>
                                        <p:cTn id="21" dur="500" fill="hold"/>
                                        <p:tgtEl>
                                          <p:spTgt spid="100"/>
                                        </p:tgtEl>
                                        <p:attrNameLst>
                                          <p:attrName>ppt_y</p:attrName>
                                        </p:attrNameLst>
                                      </p:cBhvr>
                                      <p:tavLst>
                                        <p:tav tm="0">
                                          <p:val>
                                            <p:strVal val="#ppt_y-.1"/>
                                          </p:val>
                                        </p:tav>
                                        <p:tav tm="100000">
                                          <p:val>
                                            <p:strVal val="#ppt_y"/>
                                          </p:val>
                                        </p:tav>
                                      </p:tavLst>
                                    </p:anim>
                                  </p:childTnLst>
                                </p:cTn>
                              </p:par>
                            </p:childTnLst>
                          </p:cTn>
                        </p:par>
                        <p:par>
                          <p:cTn id="22" fill="hold">
                            <p:stCondLst>
                              <p:cond delay="1049"/>
                            </p:stCondLst>
                            <p:childTnLst>
                              <p:par>
                                <p:cTn id="23" presetID="53" presetClass="entr" presetSubtype="16" fill="hold" grpId="0" nodeType="afterEffect">
                                  <p:stCondLst>
                                    <p:cond delay="0"/>
                                  </p:stCondLst>
                                  <p:iterate type="lt">
                                    <p:tmPct val="10000"/>
                                  </p:iterate>
                                  <p:childTnLst>
                                    <p:set>
                                      <p:cBhvr>
                                        <p:cTn id="24" dur="1" fill="hold">
                                          <p:stCondLst>
                                            <p:cond delay="0"/>
                                          </p:stCondLst>
                                        </p:cTn>
                                        <p:tgtEl>
                                          <p:spTgt spid="101"/>
                                        </p:tgtEl>
                                        <p:attrNameLst>
                                          <p:attrName>style.visibility</p:attrName>
                                        </p:attrNameLst>
                                      </p:cBhvr>
                                      <p:to>
                                        <p:strVal val="visible"/>
                                      </p:to>
                                    </p:set>
                                    <p:anim calcmode="lin" valueType="num">
                                      <p:cBhvr>
                                        <p:cTn id="25" dur="500" fill="hold"/>
                                        <p:tgtEl>
                                          <p:spTgt spid="101"/>
                                        </p:tgtEl>
                                        <p:attrNameLst>
                                          <p:attrName>ppt_w</p:attrName>
                                        </p:attrNameLst>
                                      </p:cBhvr>
                                      <p:tavLst>
                                        <p:tav tm="0">
                                          <p:val>
                                            <p:fltVal val="0"/>
                                          </p:val>
                                        </p:tav>
                                        <p:tav tm="100000">
                                          <p:val>
                                            <p:strVal val="#ppt_w"/>
                                          </p:val>
                                        </p:tav>
                                      </p:tavLst>
                                    </p:anim>
                                    <p:anim calcmode="lin" valueType="num">
                                      <p:cBhvr>
                                        <p:cTn id="26" dur="500" fill="hold"/>
                                        <p:tgtEl>
                                          <p:spTgt spid="101"/>
                                        </p:tgtEl>
                                        <p:attrNameLst>
                                          <p:attrName>ppt_h</p:attrName>
                                        </p:attrNameLst>
                                      </p:cBhvr>
                                      <p:tavLst>
                                        <p:tav tm="0">
                                          <p:val>
                                            <p:fltVal val="0"/>
                                          </p:val>
                                        </p:tav>
                                        <p:tav tm="100000">
                                          <p:val>
                                            <p:strVal val="#ppt_h"/>
                                          </p:val>
                                        </p:tav>
                                      </p:tavLst>
                                    </p:anim>
                                    <p:animEffect transition="in" filter="fade">
                                      <p:cBhvr>
                                        <p:cTn id="27"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2873375" cy="3230563"/>
            <a:chOff x="0" y="0"/>
            <a:chExt cx="2873375" cy="3230563"/>
          </a:xfrm>
        </p:grpSpPr>
        <p:sp>
          <p:nvSpPr>
            <p:cNvPr id="4103" name="Freeform 5"/>
            <p:cNvSpPr>
              <a:spLocks noChangeArrowheads="1"/>
            </p:cNvSpPr>
            <p:nvPr/>
          </p:nvSpPr>
          <p:spPr bwMode="auto">
            <a:xfrm flipV="1">
              <a:off x="0" y="1888552"/>
              <a:ext cx="818398" cy="535023"/>
            </a:xfrm>
            <a:custGeom>
              <a:avLst/>
              <a:gdLst>
                <a:gd name="T0" fmla="*/ 0 w 820"/>
                <a:gd name="T1" fmla="*/ 536 h 536"/>
                <a:gd name="T2" fmla="*/ 0 w 820"/>
                <a:gd name="T3" fmla="*/ 0 h 536"/>
                <a:gd name="T4" fmla="*/ 820 w 820"/>
                <a:gd name="T5" fmla="*/ 373 h 536"/>
                <a:gd name="T6" fmla="*/ 0 w 820"/>
                <a:gd name="T7" fmla="*/ 536 h 536"/>
                <a:gd name="T8" fmla="*/ 0 60000 65536"/>
                <a:gd name="T9" fmla="*/ 0 60000 65536"/>
                <a:gd name="T10" fmla="*/ 0 60000 65536"/>
                <a:gd name="T11" fmla="*/ 0 60000 65536"/>
                <a:gd name="T12" fmla="*/ 0 w 820"/>
                <a:gd name="T13" fmla="*/ 0 h 536"/>
                <a:gd name="T14" fmla="*/ 820 w 820"/>
                <a:gd name="T15" fmla="*/ 536 h 536"/>
              </a:gdLst>
              <a:ahLst/>
              <a:cxnLst>
                <a:cxn ang="T8">
                  <a:pos x="T0" y="T1"/>
                </a:cxn>
                <a:cxn ang="T9">
                  <a:pos x="T2" y="T3"/>
                </a:cxn>
                <a:cxn ang="T10">
                  <a:pos x="T4" y="T5"/>
                </a:cxn>
                <a:cxn ang="T11">
                  <a:pos x="T6" y="T7"/>
                </a:cxn>
              </a:cxnLst>
              <a:rect l="T12" t="T13" r="T14" b="T15"/>
              <a:pathLst>
                <a:path w="820" h="536">
                  <a:moveTo>
                    <a:pt x="0" y="536"/>
                  </a:moveTo>
                  <a:lnTo>
                    <a:pt x="0" y="0"/>
                  </a:lnTo>
                  <a:lnTo>
                    <a:pt x="820" y="373"/>
                  </a:lnTo>
                  <a:lnTo>
                    <a:pt x="0" y="53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04" name="Freeform 6"/>
            <p:cNvSpPr>
              <a:spLocks noChangeArrowheads="1"/>
            </p:cNvSpPr>
            <p:nvPr/>
          </p:nvSpPr>
          <p:spPr bwMode="auto">
            <a:xfrm flipV="1">
              <a:off x="0" y="2051256"/>
              <a:ext cx="1161725" cy="659795"/>
            </a:xfrm>
            <a:custGeom>
              <a:avLst/>
              <a:gdLst>
                <a:gd name="T0" fmla="*/ 0 w 1164"/>
                <a:gd name="T1" fmla="*/ 288 h 661"/>
                <a:gd name="T2" fmla="*/ 1164 w 1164"/>
                <a:gd name="T3" fmla="*/ 0 h 661"/>
                <a:gd name="T4" fmla="*/ 820 w 1164"/>
                <a:gd name="T5" fmla="*/ 661 h 661"/>
                <a:gd name="T6" fmla="*/ 0 w 1164"/>
                <a:gd name="T7" fmla="*/ 288 h 661"/>
                <a:gd name="T8" fmla="*/ 0 60000 65536"/>
                <a:gd name="T9" fmla="*/ 0 60000 65536"/>
                <a:gd name="T10" fmla="*/ 0 60000 65536"/>
                <a:gd name="T11" fmla="*/ 0 60000 65536"/>
                <a:gd name="T12" fmla="*/ 0 w 1164"/>
                <a:gd name="T13" fmla="*/ 0 h 661"/>
                <a:gd name="T14" fmla="*/ 1164 w 1164"/>
                <a:gd name="T15" fmla="*/ 661 h 661"/>
              </a:gdLst>
              <a:ahLst/>
              <a:cxnLst>
                <a:cxn ang="T8">
                  <a:pos x="T0" y="T1"/>
                </a:cxn>
                <a:cxn ang="T9">
                  <a:pos x="T2" y="T3"/>
                </a:cxn>
                <a:cxn ang="T10">
                  <a:pos x="T4" y="T5"/>
                </a:cxn>
                <a:cxn ang="T11">
                  <a:pos x="T6" y="T7"/>
                </a:cxn>
              </a:cxnLst>
              <a:rect l="T12" t="T13" r="T14" b="T15"/>
              <a:pathLst>
                <a:path w="1164" h="661">
                  <a:moveTo>
                    <a:pt x="0" y="288"/>
                  </a:moveTo>
                  <a:lnTo>
                    <a:pt x="1164" y="0"/>
                  </a:lnTo>
                  <a:lnTo>
                    <a:pt x="820" y="661"/>
                  </a:lnTo>
                  <a:lnTo>
                    <a:pt x="0" y="28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05" name="Freeform 7"/>
            <p:cNvSpPr>
              <a:spLocks noChangeArrowheads="1"/>
            </p:cNvSpPr>
            <p:nvPr/>
          </p:nvSpPr>
          <p:spPr bwMode="auto">
            <a:xfrm flipV="1">
              <a:off x="0" y="448182"/>
              <a:ext cx="452115" cy="1440370"/>
            </a:xfrm>
            <a:custGeom>
              <a:avLst/>
              <a:gdLst>
                <a:gd name="T0" fmla="*/ 0 w 453"/>
                <a:gd name="T1" fmla="*/ 1443 h 1443"/>
                <a:gd name="T2" fmla="*/ 0 w 453"/>
                <a:gd name="T3" fmla="*/ 0 h 1443"/>
                <a:gd name="T4" fmla="*/ 453 w 453"/>
                <a:gd name="T5" fmla="*/ 981 h 1443"/>
                <a:gd name="T6" fmla="*/ 0 w 453"/>
                <a:gd name="T7" fmla="*/ 1443 h 1443"/>
                <a:gd name="T8" fmla="*/ 0 60000 65536"/>
                <a:gd name="T9" fmla="*/ 0 60000 65536"/>
                <a:gd name="T10" fmla="*/ 0 60000 65536"/>
                <a:gd name="T11" fmla="*/ 0 60000 65536"/>
                <a:gd name="T12" fmla="*/ 0 w 453"/>
                <a:gd name="T13" fmla="*/ 0 h 1443"/>
                <a:gd name="T14" fmla="*/ 453 w 453"/>
                <a:gd name="T15" fmla="*/ 1443 h 1443"/>
              </a:gdLst>
              <a:ahLst/>
              <a:cxnLst>
                <a:cxn ang="T8">
                  <a:pos x="T0" y="T1"/>
                </a:cxn>
                <a:cxn ang="T9">
                  <a:pos x="T2" y="T3"/>
                </a:cxn>
                <a:cxn ang="T10">
                  <a:pos x="T4" y="T5"/>
                </a:cxn>
                <a:cxn ang="T11">
                  <a:pos x="T6" y="T7"/>
                </a:cxn>
              </a:cxnLst>
              <a:rect l="T12" t="T13" r="T14" b="T15"/>
              <a:pathLst>
                <a:path w="453" h="1443">
                  <a:moveTo>
                    <a:pt x="0" y="1443"/>
                  </a:moveTo>
                  <a:lnTo>
                    <a:pt x="0" y="0"/>
                  </a:lnTo>
                  <a:lnTo>
                    <a:pt x="453" y="981"/>
                  </a:lnTo>
                  <a:lnTo>
                    <a:pt x="0" y="14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06" name="Freeform 8"/>
            <p:cNvSpPr>
              <a:spLocks noChangeArrowheads="1"/>
            </p:cNvSpPr>
            <p:nvPr/>
          </p:nvSpPr>
          <p:spPr bwMode="auto">
            <a:xfrm flipV="1">
              <a:off x="0" y="909340"/>
              <a:ext cx="1456149" cy="979212"/>
            </a:xfrm>
            <a:custGeom>
              <a:avLst/>
              <a:gdLst>
                <a:gd name="T0" fmla="*/ 0 w 1459"/>
                <a:gd name="T1" fmla="*/ 0 h 981"/>
                <a:gd name="T2" fmla="*/ 1459 w 1459"/>
                <a:gd name="T3" fmla="*/ 251 h 981"/>
                <a:gd name="T4" fmla="*/ 453 w 1459"/>
                <a:gd name="T5" fmla="*/ 981 h 981"/>
                <a:gd name="T6" fmla="*/ 0 w 1459"/>
                <a:gd name="T7" fmla="*/ 0 h 981"/>
                <a:gd name="T8" fmla="*/ 0 60000 65536"/>
                <a:gd name="T9" fmla="*/ 0 60000 65536"/>
                <a:gd name="T10" fmla="*/ 0 60000 65536"/>
                <a:gd name="T11" fmla="*/ 0 60000 65536"/>
                <a:gd name="T12" fmla="*/ 0 w 1459"/>
                <a:gd name="T13" fmla="*/ 0 h 981"/>
                <a:gd name="T14" fmla="*/ 1459 w 1459"/>
                <a:gd name="T15" fmla="*/ 981 h 981"/>
              </a:gdLst>
              <a:ahLst/>
              <a:cxnLst>
                <a:cxn ang="T8">
                  <a:pos x="T0" y="T1"/>
                </a:cxn>
                <a:cxn ang="T9">
                  <a:pos x="T2" y="T3"/>
                </a:cxn>
                <a:cxn ang="T10">
                  <a:pos x="T4" y="T5"/>
                </a:cxn>
                <a:cxn ang="T11">
                  <a:pos x="T6" y="T7"/>
                </a:cxn>
              </a:cxnLst>
              <a:rect l="T12" t="T13" r="T14" b="T15"/>
              <a:pathLst>
                <a:path w="1459" h="981">
                  <a:moveTo>
                    <a:pt x="0" y="0"/>
                  </a:moveTo>
                  <a:lnTo>
                    <a:pt x="1459" y="251"/>
                  </a:lnTo>
                  <a:lnTo>
                    <a:pt x="453" y="981"/>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07" name="Freeform 9"/>
            <p:cNvSpPr>
              <a:spLocks noChangeArrowheads="1"/>
            </p:cNvSpPr>
            <p:nvPr/>
          </p:nvSpPr>
          <p:spPr bwMode="auto">
            <a:xfrm flipV="1">
              <a:off x="0" y="1"/>
              <a:ext cx="452115" cy="909340"/>
            </a:xfrm>
            <a:custGeom>
              <a:avLst/>
              <a:gdLst>
                <a:gd name="T0" fmla="*/ 453 w 453"/>
                <a:gd name="T1" fmla="*/ 0 h 911"/>
                <a:gd name="T2" fmla="*/ 391 w 453"/>
                <a:gd name="T3" fmla="*/ 911 h 911"/>
                <a:gd name="T4" fmla="*/ 0 w 453"/>
                <a:gd name="T5" fmla="*/ 462 h 911"/>
                <a:gd name="T6" fmla="*/ 453 w 453"/>
                <a:gd name="T7" fmla="*/ 0 h 911"/>
                <a:gd name="T8" fmla="*/ 0 60000 65536"/>
                <a:gd name="T9" fmla="*/ 0 60000 65536"/>
                <a:gd name="T10" fmla="*/ 0 60000 65536"/>
                <a:gd name="T11" fmla="*/ 0 60000 65536"/>
                <a:gd name="T12" fmla="*/ 0 w 453"/>
                <a:gd name="T13" fmla="*/ 0 h 911"/>
                <a:gd name="T14" fmla="*/ 453 w 453"/>
                <a:gd name="T15" fmla="*/ 911 h 911"/>
              </a:gdLst>
              <a:ahLst/>
              <a:cxnLst>
                <a:cxn ang="T8">
                  <a:pos x="T0" y="T1"/>
                </a:cxn>
                <a:cxn ang="T9">
                  <a:pos x="T2" y="T3"/>
                </a:cxn>
                <a:cxn ang="T10">
                  <a:pos x="T4" y="T5"/>
                </a:cxn>
                <a:cxn ang="T11">
                  <a:pos x="T6" y="T7"/>
                </a:cxn>
              </a:cxnLst>
              <a:rect l="T12" t="T13" r="T14" b="T15"/>
              <a:pathLst>
                <a:path w="453" h="911">
                  <a:moveTo>
                    <a:pt x="453" y="0"/>
                  </a:moveTo>
                  <a:lnTo>
                    <a:pt x="391" y="911"/>
                  </a:lnTo>
                  <a:lnTo>
                    <a:pt x="0" y="462"/>
                  </a:lnTo>
                  <a:lnTo>
                    <a:pt x="453"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08" name="Freeform 10"/>
            <p:cNvSpPr>
              <a:spLocks noChangeArrowheads="1"/>
            </p:cNvSpPr>
            <p:nvPr/>
          </p:nvSpPr>
          <p:spPr bwMode="auto">
            <a:xfrm flipV="1">
              <a:off x="390236" y="1"/>
              <a:ext cx="657713" cy="909340"/>
            </a:xfrm>
            <a:custGeom>
              <a:avLst/>
              <a:gdLst>
                <a:gd name="T0" fmla="*/ 62 w 659"/>
                <a:gd name="T1" fmla="*/ 0 h 911"/>
                <a:gd name="T2" fmla="*/ 659 w 659"/>
                <a:gd name="T3" fmla="*/ 911 h 911"/>
                <a:gd name="T4" fmla="*/ 0 w 659"/>
                <a:gd name="T5" fmla="*/ 911 h 911"/>
                <a:gd name="T6" fmla="*/ 62 w 659"/>
                <a:gd name="T7" fmla="*/ 0 h 911"/>
                <a:gd name="T8" fmla="*/ 0 60000 65536"/>
                <a:gd name="T9" fmla="*/ 0 60000 65536"/>
                <a:gd name="T10" fmla="*/ 0 60000 65536"/>
                <a:gd name="T11" fmla="*/ 0 60000 65536"/>
                <a:gd name="T12" fmla="*/ 0 w 659"/>
                <a:gd name="T13" fmla="*/ 0 h 911"/>
                <a:gd name="T14" fmla="*/ 659 w 659"/>
                <a:gd name="T15" fmla="*/ 911 h 911"/>
              </a:gdLst>
              <a:ahLst/>
              <a:cxnLst>
                <a:cxn ang="T8">
                  <a:pos x="T0" y="T1"/>
                </a:cxn>
                <a:cxn ang="T9">
                  <a:pos x="T2" y="T3"/>
                </a:cxn>
                <a:cxn ang="T10">
                  <a:pos x="T4" y="T5"/>
                </a:cxn>
                <a:cxn ang="T11">
                  <a:pos x="T6" y="T7"/>
                </a:cxn>
              </a:cxnLst>
              <a:rect l="T12" t="T13" r="T14" b="T15"/>
              <a:pathLst>
                <a:path w="659" h="911">
                  <a:moveTo>
                    <a:pt x="62" y="0"/>
                  </a:moveTo>
                  <a:lnTo>
                    <a:pt x="659" y="911"/>
                  </a:lnTo>
                  <a:lnTo>
                    <a:pt x="0" y="911"/>
                  </a:lnTo>
                  <a:lnTo>
                    <a:pt x="62"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09" name="Freeform 11"/>
            <p:cNvSpPr>
              <a:spLocks noChangeArrowheads="1"/>
            </p:cNvSpPr>
            <p:nvPr/>
          </p:nvSpPr>
          <p:spPr bwMode="auto">
            <a:xfrm flipV="1">
              <a:off x="452115" y="1"/>
              <a:ext cx="1195659" cy="909340"/>
            </a:xfrm>
            <a:custGeom>
              <a:avLst/>
              <a:gdLst>
                <a:gd name="T0" fmla="*/ 0 w 1198"/>
                <a:gd name="T1" fmla="*/ 0 h 911"/>
                <a:gd name="T2" fmla="*/ 1198 w 1198"/>
                <a:gd name="T3" fmla="*/ 911 h 911"/>
                <a:gd name="T4" fmla="*/ 597 w 1198"/>
                <a:gd name="T5" fmla="*/ 911 h 911"/>
                <a:gd name="T6" fmla="*/ 0 w 1198"/>
                <a:gd name="T7" fmla="*/ 0 h 911"/>
                <a:gd name="T8" fmla="*/ 0 60000 65536"/>
                <a:gd name="T9" fmla="*/ 0 60000 65536"/>
                <a:gd name="T10" fmla="*/ 0 60000 65536"/>
                <a:gd name="T11" fmla="*/ 0 60000 65536"/>
                <a:gd name="T12" fmla="*/ 0 w 1198"/>
                <a:gd name="T13" fmla="*/ 0 h 911"/>
                <a:gd name="T14" fmla="*/ 1198 w 1198"/>
                <a:gd name="T15" fmla="*/ 911 h 911"/>
              </a:gdLst>
              <a:ahLst/>
              <a:cxnLst>
                <a:cxn ang="T8">
                  <a:pos x="T0" y="T1"/>
                </a:cxn>
                <a:cxn ang="T9">
                  <a:pos x="T2" y="T3"/>
                </a:cxn>
                <a:cxn ang="T10">
                  <a:pos x="T4" y="T5"/>
                </a:cxn>
                <a:cxn ang="T11">
                  <a:pos x="T6" y="T7"/>
                </a:cxn>
              </a:cxnLst>
              <a:rect l="T12" t="T13" r="T14" b="T15"/>
              <a:pathLst>
                <a:path w="1198" h="911">
                  <a:moveTo>
                    <a:pt x="0" y="0"/>
                  </a:moveTo>
                  <a:lnTo>
                    <a:pt x="1198" y="911"/>
                  </a:lnTo>
                  <a:lnTo>
                    <a:pt x="597" y="911"/>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10" name="Freeform 12"/>
            <p:cNvSpPr>
              <a:spLocks noChangeArrowheads="1"/>
            </p:cNvSpPr>
            <p:nvPr/>
          </p:nvSpPr>
          <p:spPr bwMode="auto">
            <a:xfrm flipV="1">
              <a:off x="452115" y="1"/>
              <a:ext cx="1271510" cy="909340"/>
            </a:xfrm>
            <a:custGeom>
              <a:avLst/>
              <a:gdLst>
                <a:gd name="T0" fmla="*/ 1198 w 1274"/>
                <a:gd name="T1" fmla="*/ 911 h 911"/>
                <a:gd name="T2" fmla="*/ 1274 w 1274"/>
                <a:gd name="T3" fmla="*/ 107 h 911"/>
                <a:gd name="T4" fmla="*/ 0 w 1274"/>
                <a:gd name="T5" fmla="*/ 0 h 911"/>
                <a:gd name="T6" fmla="*/ 1198 w 1274"/>
                <a:gd name="T7" fmla="*/ 911 h 911"/>
                <a:gd name="T8" fmla="*/ 0 60000 65536"/>
                <a:gd name="T9" fmla="*/ 0 60000 65536"/>
                <a:gd name="T10" fmla="*/ 0 60000 65536"/>
                <a:gd name="T11" fmla="*/ 0 60000 65536"/>
                <a:gd name="T12" fmla="*/ 0 w 1274"/>
                <a:gd name="T13" fmla="*/ 0 h 911"/>
                <a:gd name="T14" fmla="*/ 1274 w 1274"/>
                <a:gd name="T15" fmla="*/ 911 h 911"/>
              </a:gdLst>
              <a:ahLst/>
              <a:cxnLst>
                <a:cxn ang="T8">
                  <a:pos x="T0" y="T1"/>
                </a:cxn>
                <a:cxn ang="T9">
                  <a:pos x="T2" y="T3"/>
                </a:cxn>
                <a:cxn ang="T10">
                  <a:pos x="T4" y="T5"/>
                </a:cxn>
                <a:cxn ang="T11">
                  <a:pos x="T6" y="T7"/>
                </a:cxn>
              </a:cxnLst>
              <a:rect l="T12" t="T13" r="T14" b="T15"/>
              <a:pathLst>
                <a:path w="1274" h="911">
                  <a:moveTo>
                    <a:pt x="1198" y="911"/>
                  </a:moveTo>
                  <a:lnTo>
                    <a:pt x="1274" y="107"/>
                  </a:lnTo>
                  <a:lnTo>
                    <a:pt x="0" y="0"/>
                  </a:lnTo>
                  <a:lnTo>
                    <a:pt x="1198" y="91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11" name="Freeform 13"/>
            <p:cNvSpPr>
              <a:spLocks noChangeArrowheads="1"/>
            </p:cNvSpPr>
            <p:nvPr/>
          </p:nvSpPr>
          <p:spPr bwMode="auto">
            <a:xfrm flipV="1">
              <a:off x="452115" y="802536"/>
              <a:ext cx="1271510" cy="835475"/>
            </a:xfrm>
            <a:custGeom>
              <a:avLst/>
              <a:gdLst>
                <a:gd name="T0" fmla="*/ 1006 w 1274"/>
                <a:gd name="T1" fmla="*/ 0 h 837"/>
                <a:gd name="T2" fmla="*/ 0 w 1274"/>
                <a:gd name="T3" fmla="*/ 730 h 837"/>
                <a:gd name="T4" fmla="*/ 1274 w 1274"/>
                <a:gd name="T5" fmla="*/ 837 h 837"/>
                <a:gd name="T6" fmla="*/ 1006 w 1274"/>
                <a:gd name="T7" fmla="*/ 0 h 837"/>
                <a:gd name="T8" fmla="*/ 0 60000 65536"/>
                <a:gd name="T9" fmla="*/ 0 60000 65536"/>
                <a:gd name="T10" fmla="*/ 0 60000 65536"/>
                <a:gd name="T11" fmla="*/ 0 60000 65536"/>
                <a:gd name="T12" fmla="*/ 0 w 1274"/>
                <a:gd name="T13" fmla="*/ 0 h 837"/>
                <a:gd name="T14" fmla="*/ 1274 w 1274"/>
                <a:gd name="T15" fmla="*/ 837 h 837"/>
              </a:gdLst>
              <a:ahLst/>
              <a:cxnLst>
                <a:cxn ang="T8">
                  <a:pos x="T0" y="T1"/>
                </a:cxn>
                <a:cxn ang="T9">
                  <a:pos x="T2" y="T3"/>
                </a:cxn>
                <a:cxn ang="T10">
                  <a:pos x="T4" y="T5"/>
                </a:cxn>
                <a:cxn ang="T11">
                  <a:pos x="T6" y="T7"/>
                </a:cxn>
              </a:cxnLst>
              <a:rect l="T12" t="T13" r="T14" b="T15"/>
              <a:pathLst>
                <a:path w="1274" h="837">
                  <a:moveTo>
                    <a:pt x="1006" y="0"/>
                  </a:moveTo>
                  <a:lnTo>
                    <a:pt x="0" y="730"/>
                  </a:lnTo>
                  <a:lnTo>
                    <a:pt x="1274" y="837"/>
                  </a:lnTo>
                  <a:lnTo>
                    <a:pt x="100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12" name="Freeform 14"/>
            <p:cNvSpPr>
              <a:spLocks noChangeArrowheads="1"/>
            </p:cNvSpPr>
            <p:nvPr/>
          </p:nvSpPr>
          <p:spPr bwMode="auto">
            <a:xfrm flipV="1">
              <a:off x="1456149" y="614878"/>
              <a:ext cx="978085" cy="1023132"/>
            </a:xfrm>
            <a:custGeom>
              <a:avLst/>
              <a:gdLst>
                <a:gd name="T0" fmla="*/ 0 w 980"/>
                <a:gd name="T1" fmla="*/ 0 h 1025"/>
                <a:gd name="T2" fmla="*/ 980 w 980"/>
                <a:gd name="T3" fmla="*/ 1025 h 1025"/>
                <a:gd name="T4" fmla="*/ 268 w 980"/>
                <a:gd name="T5" fmla="*/ 837 h 1025"/>
                <a:gd name="T6" fmla="*/ 0 w 980"/>
                <a:gd name="T7" fmla="*/ 0 h 1025"/>
                <a:gd name="T8" fmla="*/ 0 60000 65536"/>
                <a:gd name="T9" fmla="*/ 0 60000 65536"/>
                <a:gd name="T10" fmla="*/ 0 60000 65536"/>
                <a:gd name="T11" fmla="*/ 0 60000 65536"/>
                <a:gd name="T12" fmla="*/ 0 w 980"/>
                <a:gd name="T13" fmla="*/ 0 h 1025"/>
                <a:gd name="T14" fmla="*/ 980 w 980"/>
                <a:gd name="T15" fmla="*/ 1025 h 1025"/>
              </a:gdLst>
              <a:ahLst/>
              <a:cxnLst>
                <a:cxn ang="T8">
                  <a:pos x="T0" y="T1"/>
                </a:cxn>
                <a:cxn ang="T9">
                  <a:pos x="T2" y="T3"/>
                </a:cxn>
                <a:cxn ang="T10">
                  <a:pos x="T4" y="T5"/>
                </a:cxn>
                <a:cxn ang="T11">
                  <a:pos x="T6" y="T7"/>
                </a:cxn>
              </a:cxnLst>
              <a:rect l="T12" t="T13" r="T14" b="T15"/>
              <a:pathLst>
                <a:path w="980" h="1025">
                  <a:moveTo>
                    <a:pt x="0" y="0"/>
                  </a:moveTo>
                  <a:lnTo>
                    <a:pt x="980" y="1025"/>
                  </a:lnTo>
                  <a:lnTo>
                    <a:pt x="268" y="837"/>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13" name="Freeform 15"/>
            <p:cNvSpPr>
              <a:spLocks noChangeArrowheads="1"/>
            </p:cNvSpPr>
            <p:nvPr/>
          </p:nvSpPr>
          <p:spPr bwMode="auto">
            <a:xfrm flipV="1">
              <a:off x="1456149" y="614878"/>
              <a:ext cx="978085" cy="1547176"/>
            </a:xfrm>
            <a:custGeom>
              <a:avLst/>
              <a:gdLst>
                <a:gd name="T0" fmla="*/ 0 w 980"/>
                <a:gd name="T1" fmla="*/ 525 h 1550"/>
                <a:gd name="T2" fmla="*/ 569 w 980"/>
                <a:gd name="T3" fmla="*/ 0 h 1550"/>
                <a:gd name="T4" fmla="*/ 980 w 980"/>
                <a:gd name="T5" fmla="*/ 1550 h 1550"/>
                <a:gd name="T6" fmla="*/ 0 w 980"/>
                <a:gd name="T7" fmla="*/ 525 h 1550"/>
                <a:gd name="T8" fmla="*/ 0 60000 65536"/>
                <a:gd name="T9" fmla="*/ 0 60000 65536"/>
                <a:gd name="T10" fmla="*/ 0 60000 65536"/>
                <a:gd name="T11" fmla="*/ 0 60000 65536"/>
                <a:gd name="T12" fmla="*/ 0 w 980"/>
                <a:gd name="T13" fmla="*/ 0 h 1550"/>
                <a:gd name="T14" fmla="*/ 980 w 980"/>
                <a:gd name="T15" fmla="*/ 1550 h 1550"/>
              </a:gdLst>
              <a:ahLst/>
              <a:cxnLst>
                <a:cxn ang="T8">
                  <a:pos x="T0" y="T1"/>
                </a:cxn>
                <a:cxn ang="T9">
                  <a:pos x="T2" y="T3"/>
                </a:cxn>
                <a:cxn ang="T10">
                  <a:pos x="T4" y="T5"/>
                </a:cxn>
                <a:cxn ang="T11">
                  <a:pos x="T6" y="T7"/>
                </a:cxn>
              </a:cxnLst>
              <a:rect l="T12" t="T13" r="T14" b="T15"/>
              <a:pathLst>
                <a:path w="980" h="1550">
                  <a:moveTo>
                    <a:pt x="0" y="525"/>
                  </a:moveTo>
                  <a:lnTo>
                    <a:pt x="569" y="0"/>
                  </a:lnTo>
                  <a:lnTo>
                    <a:pt x="980" y="1550"/>
                  </a:lnTo>
                  <a:lnTo>
                    <a:pt x="0" y="52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14" name="Freeform 16"/>
            <p:cNvSpPr>
              <a:spLocks noChangeArrowheads="1"/>
            </p:cNvSpPr>
            <p:nvPr/>
          </p:nvSpPr>
          <p:spPr bwMode="auto">
            <a:xfrm flipV="1">
              <a:off x="2024038" y="614878"/>
              <a:ext cx="584855" cy="1547176"/>
            </a:xfrm>
            <a:custGeom>
              <a:avLst/>
              <a:gdLst>
                <a:gd name="T0" fmla="*/ 0 w 586"/>
                <a:gd name="T1" fmla="*/ 0 h 1550"/>
                <a:gd name="T2" fmla="*/ 586 w 586"/>
                <a:gd name="T3" fmla="*/ 378 h 1550"/>
                <a:gd name="T4" fmla="*/ 411 w 586"/>
                <a:gd name="T5" fmla="*/ 1550 h 1550"/>
                <a:gd name="T6" fmla="*/ 0 w 586"/>
                <a:gd name="T7" fmla="*/ 0 h 1550"/>
                <a:gd name="T8" fmla="*/ 0 60000 65536"/>
                <a:gd name="T9" fmla="*/ 0 60000 65536"/>
                <a:gd name="T10" fmla="*/ 0 60000 65536"/>
                <a:gd name="T11" fmla="*/ 0 60000 65536"/>
                <a:gd name="T12" fmla="*/ 0 w 586"/>
                <a:gd name="T13" fmla="*/ 0 h 1550"/>
                <a:gd name="T14" fmla="*/ 586 w 586"/>
                <a:gd name="T15" fmla="*/ 1550 h 1550"/>
              </a:gdLst>
              <a:ahLst/>
              <a:cxnLst>
                <a:cxn ang="T8">
                  <a:pos x="T0" y="T1"/>
                </a:cxn>
                <a:cxn ang="T9">
                  <a:pos x="T2" y="T3"/>
                </a:cxn>
                <a:cxn ang="T10">
                  <a:pos x="T4" y="T5"/>
                </a:cxn>
                <a:cxn ang="T11">
                  <a:pos x="T6" y="T7"/>
                </a:cxn>
              </a:cxnLst>
              <a:rect l="T12" t="T13" r="T14" b="T15"/>
              <a:pathLst>
                <a:path w="586" h="1550">
                  <a:moveTo>
                    <a:pt x="0" y="0"/>
                  </a:moveTo>
                  <a:lnTo>
                    <a:pt x="586" y="378"/>
                  </a:lnTo>
                  <a:lnTo>
                    <a:pt x="411" y="155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15" name="Freeform 17"/>
            <p:cNvSpPr>
              <a:spLocks noChangeArrowheads="1"/>
            </p:cNvSpPr>
            <p:nvPr/>
          </p:nvSpPr>
          <p:spPr bwMode="auto">
            <a:xfrm flipV="1">
              <a:off x="1723626" y="0"/>
              <a:ext cx="1010022" cy="802535"/>
            </a:xfrm>
            <a:custGeom>
              <a:avLst/>
              <a:gdLst>
                <a:gd name="T0" fmla="*/ 0 w 1012"/>
                <a:gd name="T1" fmla="*/ 0 h 804"/>
                <a:gd name="T2" fmla="*/ 1012 w 1012"/>
                <a:gd name="T3" fmla="*/ 804 h 804"/>
                <a:gd name="T4" fmla="*/ 712 w 1012"/>
                <a:gd name="T5" fmla="*/ 188 h 804"/>
                <a:gd name="T6" fmla="*/ 0 w 1012"/>
                <a:gd name="T7" fmla="*/ 0 h 804"/>
                <a:gd name="T8" fmla="*/ 0 60000 65536"/>
                <a:gd name="T9" fmla="*/ 0 60000 65536"/>
                <a:gd name="T10" fmla="*/ 0 60000 65536"/>
                <a:gd name="T11" fmla="*/ 0 60000 65536"/>
                <a:gd name="T12" fmla="*/ 0 w 1012"/>
                <a:gd name="T13" fmla="*/ 0 h 804"/>
                <a:gd name="T14" fmla="*/ 1012 w 1012"/>
                <a:gd name="T15" fmla="*/ 804 h 804"/>
              </a:gdLst>
              <a:ahLst/>
              <a:cxnLst>
                <a:cxn ang="T8">
                  <a:pos x="T0" y="T1"/>
                </a:cxn>
                <a:cxn ang="T9">
                  <a:pos x="T2" y="T3"/>
                </a:cxn>
                <a:cxn ang="T10">
                  <a:pos x="T4" y="T5"/>
                </a:cxn>
                <a:cxn ang="T11">
                  <a:pos x="T6" y="T7"/>
                </a:cxn>
              </a:cxnLst>
              <a:rect l="T12" t="T13" r="T14" b="T15"/>
              <a:pathLst>
                <a:path w="1012" h="804">
                  <a:moveTo>
                    <a:pt x="0" y="0"/>
                  </a:moveTo>
                  <a:lnTo>
                    <a:pt x="1012" y="804"/>
                  </a:lnTo>
                  <a:lnTo>
                    <a:pt x="712" y="188"/>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16" name="Freeform 18"/>
            <p:cNvSpPr>
              <a:spLocks noChangeArrowheads="1"/>
            </p:cNvSpPr>
            <p:nvPr/>
          </p:nvSpPr>
          <p:spPr bwMode="auto">
            <a:xfrm flipV="1">
              <a:off x="1647774" y="0"/>
              <a:ext cx="1085874" cy="802535"/>
            </a:xfrm>
            <a:custGeom>
              <a:avLst/>
              <a:gdLst>
                <a:gd name="T0" fmla="*/ 0 w 1088"/>
                <a:gd name="T1" fmla="*/ 804 h 804"/>
                <a:gd name="T2" fmla="*/ 1088 w 1088"/>
                <a:gd name="T3" fmla="*/ 804 h 804"/>
                <a:gd name="T4" fmla="*/ 76 w 1088"/>
                <a:gd name="T5" fmla="*/ 0 h 804"/>
                <a:gd name="T6" fmla="*/ 0 w 1088"/>
                <a:gd name="T7" fmla="*/ 804 h 804"/>
                <a:gd name="T8" fmla="*/ 0 60000 65536"/>
                <a:gd name="T9" fmla="*/ 0 60000 65536"/>
                <a:gd name="T10" fmla="*/ 0 60000 65536"/>
                <a:gd name="T11" fmla="*/ 0 60000 65536"/>
                <a:gd name="T12" fmla="*/ 0 w 1088"/>
                <a:gd name="T13" fmla="*/ 0 h 804"/>
                <a:gd name="T14" fmla="*/ 1088 w 1088"/>
                <a:gd name="T15" fmla="*/ 804 h 804"/>
              </a:gdLst>
              <a:ahLst/>
              <a:cxnLst>
                <a:cxn ang="T8">
                  <a:pos x="T0" y="T1"/>
                </a:cxn>
                <a:cxn ang="T9">
                  <a:pos x="T2" y="T3"/>
                </a:cxn>
                <a:cxn ang="T10">
                  <a:pos x="T4" y="T5"/>
                </a:cxn>
                <a:cxn ang="T11">
                  <a:pos x="T6" y="T7"/>
                </a:cxn>
              </a:cxnLst>
              <a:rect l="T12" t="T13" r="T14" b="T15"/>
              <a:pathLst>
                <a:path w="1088" h="804">
                  <a:moveTo>
                    <a:pt x="0" y="804"/>
                  </a:moveTo>
                  <a:lnTo>
                    <a:pt x="1088" y="804"/>
                  </a:lnTo>
                  <a:lnTo>
                    <a:pt x="76" y="0"/>
                  </a:lnTo>
                  <a:lnTo>
                    <a:pt x="0" y="8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17" name="Freeform 21"/>
            <p:cNvSpPr>
              <a:spLocks noChangeArrowheads="1"/>
            </p:cNvSpPr>
            <p:nvPr/>
          </p:nvSpPr>
          <p:spPr bwMode="auto">
            <a:xfrm flipV="1">
              <a:off x="1131785" y="2149077"/>
              <a:ext cx="268475" cy="319417"/>
            </a:xfrm>
            <a:custGeom>
              <a:avLst/>
              <a:gdLst>
                <a:gd name="T0" fmla="*/ 130 w 269"/>
                <a:gd name="T1" fmla="*/ 0 h 320"/>
                <a:gd name="T2" fmla="*/ 0 w 269"/>
                <a:gd name="T3" fmla="*/ 320 h 320"/>
                <a:gd name="T4" fmla="*/ 269 w 269"/>
                <a:gd name="T5" fmla="*/ 180 h 320"/>
                <a:gd name="T6" fmla="*/ 130 w 269"/>
                <a:gd name="T7" fmla="*/ 0 h 320"/>
                <a:gd name="T8" fmla="*/ 0 60000 65536"/>
                <a:gd name="T9" fmla="*/ 0 60000 65536"/>
                <a:gd name="T10" fmla="*/ 0 60000 65536"/>
                <a:gd name="T11" fmla="*/ 0 60000 65536"/>
                <a:gd name="T12" fmla="*/ 0 w 269"/>
                <a:gd name="T13" fmla="*/ 0 h 320"/>
                <a:gd name="T14" fmla="*/ 269 w 269"/>
                <a:gd name="T15" fmla="*/ 320 h 320"/>
              </a:gdLst>
              <a:ahLst/>
              <a:cxnLst>
                <a:cxn ang="T8">
                  <a:pos x="T0" y="T1"/>
                </a:cxn>
                <a:cxn ang="T9">
                  <a:pos x="T2" y="T3"/>
                </a:cxn>
                <a:cxn ang="T10">
                  <a:pos x="T4" y="T5"/>
                </a:cxn>
                <a:cxn ang="T11">
                  <a:pos x="T6" y="T7"/>
                </a:cxn>
              </a:cxnLst>
              <a:rect l="T12" t="T13" r="T14" b="T15"/>
              <a:pathLst>
                <a:path w="269" h="320">
                  <a:moveTo>
                    <a:pt x="130" y="0"/>
                  </a:moveTo>
                  <a:lnTo>
                    <a:pt x="0" y="320"/>
                  </a:lnTo>
                  <a:lnTo>
                    <a:pt x="269" y="180"/>
                  </a:lnTo>
                  <a:lnTo>
                    <a:pt x="13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18" name="Freeform 22"/>
            <p:cNvSpPr>
              <a:spLocks noChangeArrowheads="1"/>
            </p:cNvSpPr>
            <p:nvPr/>
          </p:nvSpPr>
          <p:spPr bwMode="auto">
            <a:xfrm flipV="1">
              <a:off x="1131785" y="2086192"/>
              <a:ext cx="268475" cy="202630"/>
            </a:xfrm>
            <a:custGeom>
              <a:avLst/>
              <a:gdLst>
                <a:gd name="T0" fmla="*/ 0 w 269"/>
                <a:gd name="T1" fmla="*/ 140 h 203"/>
                <a:gd name="T2" fmla="*/ 264 w 269"/>
                <a:gd name="T3" fmla="*/ 203 h 203"/>
                <a:gd name="T4" fmla="*/ 269 w 269"/>
                <a:gd name="T5" fmla="*/ 0 h 203"/>
                <a:gd name="T6" fmla="*/ 0 w 269"/>
                <a:gd name="T7" fmla="*/ 140 h 203"/>
                <a:gd name="T8" fmla="*/ 0 60000 65536"/>
                <a:gd name="T9" fmla="*/ 0 60000 65536"/>
                <a:gd name="T10" fmla="*/ 0 60000 65536"/>
                <a:gd name="T11" fmla="*/ 0 60000 65536"/>
                <a:gd name="T12" fmla="*/ 0 w 269"/>
                <a:gd name="T13" fmla="*/ 0 h 203"/>
                <a:gd name="T14" fmla="*/ 269 w 269"/>
                <a:gd name="T15" fmla="*/ 203 h 203"/>
              </a:gdLst>
              <a:ahLst/>
              <a:cxnLst>
                <a:cxn ang="T8">
                  <a:pos x="T0" y="T1"/>
                </a:cxn>
                <a:cxn ang="T9">
                  <a:pos x="T2" y="T3"/>
                </a:cxn>
                <a:cxn ang="T10">
                  <a:pos x="T4" y="T5"/>
                </a:cxn>
                <a:cxn ang="T11">
                  <a:pos x="T6" y="T7"/>
                </a:cxn>
              </a:cxnLst>
              <a:rect l="T12" t="T13" r="T14" b="T15"/>
              <a:pathLst>
                <a:path w="269" h="203">
                  <a:moveTo>
                    <a:pt x="0" y="140"/>
                  </a:moveTo>
                  <a:lnTo>
                    <a:pt x="264" y="203"/>
                  </a:lnTo>
                  <a:lnTo>
                    <a:pt x="269" y="0"/>
                  </a:lnTo>
                  <a:lnTo>
                    <a:pt x="0" y="14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19" name="Freeform 23"/>
            <p:cNvSpPr>
              <a:spLocks noChangeArrowheads="1"/>
            </p:cNvSpPr>
            <p:nvPr/>
          </p:nvSpPr>
          <p:spPr bwMode="auto">
            <a:xfrm flipV="1">
              <a:off x="0" y="1"/>
              <a:ext cx="390236" cy="448182"/>
            </a:xfrm>
            <a:custGeom>
              <a:avLst/>
              <a:gdLst>
                <a:gd name="T0" fmla="*/ 391 w 391"/>
                <a:gd name="T1" fmla="*/ 449 h 449"/>
                <a:gd name="T2" fmla="*/ 0 w 391"/>
                <a:gd name="T3" fmla="*/ 449 h 449"/>
                <a:gd name="T4" fmla="*/ 0 w 391"/>
                <a:gd name="T5" fmla="*/ 0 h 449"/>
                <a:gd name="T6" fmla="*/ 391 w 391"/>
                <a:gd name="T7" fmla="*/ 449 h 449"/>
                <a:gd name="T8" fmla="*/ 0 60000 65536"/>
                <a:gd name="T9" fmla="*/ 0 60000 65536"/>
                <a:gd name="T10" fmla="*/ 0 60000 65536"/>
                <a:gd name="T11" fmla="*/ 0 60000 65536"/>
                <a:gd name="T12" fmla="*/ 0 w 391"/>
                <a:gd name="T13" fmla="*/ 0 h 449"/>
                <a:gd name="T14" fmla="*/ 391 w 391"/>
                <a:gd name="T15" fmla="*/ 449 h 449"/>
              </a:gdLst>
              <a:ahLst/>
              <a:cxnLst>
                <a:cxn ang="T8">
                  <a:pos x="T0" y="T1"/>
                </a:cxn>
                <a:cxn ang="T9">
                  <a:pos x="T2" y="T3"/>
                </a:cxn>
                <a:cxn ang="T10">
                  <a:pos x="T4" y="T5"/>
                </a:cxn>
                <a:cxn ang="T11">
                  <a:pos x="T6" y="T7"/>
                </a:cxn>
              </a:cxnLst>
              <a:rect l="T12" t="T13" r="T14" b="T15"/>
              <a:pathLst>
                <a:path w="391" h="449">
                  <a:moveTo>
                    <a:pt x="391" y="449"/>
                  </a:moveTo>
                  <a:lnTo>
                    <a:pt x="0" y="449"/>
                  </a:lnTo>
                  <a:lnTo>
                    <a:pt x="0" y="0"/>
                  </a:lnTo>
                  <a:lnTo>
                    <a:pt x="391" y="4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20" name="Freeform 24"/>
            <p:cNvSpPr>
              <a:spLocks noChangeArrowheads="1"/>
            </p:cNvSpPr>
            <p:nvPr/>
          </p:nvSpPr>
          <p:spPr bwMode="auto">
            <a:xfrm flipV="1">
              <a:off x="0" y="1638010"/>
              <a:ext cx="1456149" cy="488109"/>
            </a:xfrm>
            <a:custGeom>
              <a:avLst/>
              <a:gdLst>
                <a:gd name="T0" fmla="*/ 1459 w 1459"/>
                <a:gd name="T1" fmla="*/ 489 h 489"/>
                <a:gd name="T2" fmla="*/ 1019 w 1459"/>
                <a:gd name="T3" fmla="*/ 0 h 489"/>
                <a:gd name="T4" fmla="*/ 0 w 1459"/>
                <a:gd name="T5" fmla="*/ 238 h 489"/>
                <a:gd name="T6" fmla="*/ 1459 w 1459"/>
                <a:gd name="T7" fmla="*/ 489 h 489"/>
                <a:gd name="T8" fmla="*/ 0 60000 65536"/>
                <a:gd name="T9" fmla="*/ 0 60000 65536"/>
                <a:gd name="T10" fmla="*/ 0 60000 65536"/>
                <a:gd name="T11" fmla="*/ 0 60000 65536"/>
                <a:gd name="T12" fmla="*/ 0 w 1459"/>
                <a:gd name="T13" fmla="*/ 0 h 489"/>
                <a:gd name="T14" fmla="*/ 1459 w 1459"/>
                <a:gd name="T15" fmla="*/ 489 h 489"/>
              </a:gdLst>
              <a:ahLst/>
              <a:cxnLst>
                <a:cxn ang="T8">
                  <a:pos x="T0" y="T1"/>
                </a:cxn>
                <a:cxn ang="T9">
                  <a:pos x="T2" y="T3"/>
                </a:cxn>
                <a:cxn ang="T10">
                  <a:pos x="T4" y="T5"/>
                </a:cxn>
                <a:cxn ang="T11">
                  <a:pos x="T6" y="T7"/>
                </a:cxn>
              </a:cxnLst>
              <a:rect l="T12" t="T13" r="T14" b="T15"/>
              <a:pathLst>
                <a:path w="1459" h="489">
                  <a:moveTo>
                    <a:pt x="1459" y="489"/>
                  </a:moveTo>
                  <a:lnTo>
                    <a:pt x="1019" y="0"/>
                  </a:lnTo>
                  <a:lnTo>
                    <a:pt x="0" y="238"/>
                  </a:lnTo>
                  <a:lnTo>
                    <a:pt x="1459" y="4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21" name="Freeform 25"/>
            <p:cNvSpPr>
              <a:spLocks noChangeArrowheads="1"/>
            </p:cNvSpPr>
            <p:nvPr/>
          </p:nvSpPr>
          <p:spPr bwMode="auto">
            <a:xfrm flipV="1">
              <a:off x="0" y="1888552"/>
              <a:ext cx="1161725" cy="822499"/>
            </a:xfrm>
            <a:custGeom>
              <a:avLst/>
              <a:gdLst>
                <a:gd name="T0" fmla="*/ 1019 w 1164"/>
                <a:gd name="T1" fmla="*/ 586 h 824"/>
                <a:gd name="T2" fmla="*/ 1164 w 1164"/>
                <a:gd name="T3" fmla="*/ 0 h 824"/>
                <a:gd name="T4" fmla="*/ 0 w 1164"/>
                <a:gd name="T5" fmla="*/ 824 h 824"/>
                <a:gd name="T6" fmla="*/ 1019 w 1164"/>
                <a:gd name="T7" fmla="*/ 586 h 824"/>
                <a:gd name="T8" fmla="*/ 0 60000 65536"/>
                <a:gd name="T9" fmla="*/ 0 60000 65536"/>
                <a:gd name="T10" fmla="*/ 0 60000 65536"/>
                <a:gd name="T11" fmla="*/ 0 60000 65536"/>
                <a:gd name="T12" fmla="*/ 0 w 1164"/>
                <a:gd name="T13" fmla="*/ 0 h 824"/>
                <a:gd name="T14" fmla="*/ 1164 w 1164"/>
                <a:gd name="T15" fmla="*/ 824 h 824"/>
              </a:gdLst>
              <a:ahLst/>
              <a:cxnLst>
                <a:cxn ang="T8">
                  <a:pos x="T0" y="T1"/>
                </a:cxn>
                <a:cxn ang="T9">
                  <a:pos x="T2" y="T3"/>
                </a:cxn>
                <a:cxn ang="T10">
                  <a:pos x="T4" y="T5"/>
                </a:cxn>
                <a:cxn ang="T11">
                  <a:pos x="T6" y="T7"/>
                </a:cxn>
              </a:cxnLst>
              <a:rect l="T12" t="T13" r="T14" b="T15"/>
              <a:pathLst>
                <a:path w="1164" h="824">
                  <a:moveTo>
                    <a:pt x="1019" y="586"/>
                  </a:moveTo>
                  <a:lnTo>
                    <a:pt x="1164" y="0"/>
                  </a:lnTo>
                  <a:lnTo>
                    <a:pt x="0" y="824"/>
                  </a:lnTo>
                  <a:lnTo>
                    <a:pt x="1019" y="58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22" name="Freeform 26"/>
            <p:cNvSpPr>
              <a:spLocks noChangeArrowheads="1"/>
            </p:cNvSpPr>
            <p:nvPr/>
          </p:nvSpPr>
          <p:spPr bwMode="auto">
            <a:xfrm flipV="1">
              <a:off x="0" y="2423576"/>
              <a:ext cx="1161725" cy="662790"/>
            </a:xfrm>
            <a:custGeom>
              <a:avLst/>
              <a:gdLst>
                <a:gd name="T0" fmla="*/ 0 w 1164"/>
                <a:gd name="T1" fmla="*/ 664 h 664"/>
                <a:gd name="T2" fmla="*/ 0 w 1164"/>
                <a:gd name="T3" fmla="*/ 0 h 664"/>
                <a:gd name="T4" fmla="*/ 1164 w 1164"/>
                <a:gd name="T5" fmla="*/ 376 h 664"/>
                <a:gd name="T6" fmla="*/ 0 w 1164"/>
                <a:gd name="T7" fmla="*/ 664 h 664"/>
                <a:gd name="T8" fmla="*/ 0 60000 65536"/>
                <a:gd name="T9" fmla="*/ 0 60000 65536"/>
                <a:gd name="T10" fmla="*/ 0 60000 65536"/>
                <a:gd name="T11" fmla="*/ 0 60000 65536"/>
                <a:gd name="T12" fmla="*/ 0 w 1164"/>
                <a:gd name="T13" fmla="*/ 0 h 664"/>
                <a:gd name="T14" fmla="*/ 1164 w 1164"/>
                <a:gd name="T15" fmla="*/ 664 h 664"/>
              </a:gdLst>
              <a:ahLst/>
              <a:cxnLst>
                <a:cxn ang="T8">
                  <a:pos x="T0" y="T1"/>
                </a:cxn>
                <a:cxn ang="T9">
                  <a:pos x="T2" y="T3"/>
                </a:cxn>
                <a:cxn ang="T10">
                  <a:pos x="T4" y="T5"/>
                </a:cxn>
                <a:cxn ang="T11">
                  <a:pos x="T6" y="T7"/>
                </a:cxn>
              </a:cxnLst>
              <a:rect l="T12" t="T13" r="T14" b="T15"/>
              <a:pathLst>
                <a:path w="1164" h="664">
                  <a:moveTo>
                    <a:pt x="0" y="664"/>
                  </a:moveTo>
                  <a:lnTo>
                    <a:pt x="0" y="0"/>
                  </a:lnTo>
                  <a:lnTo>
                    <a:pt x="1164" y="376"/>
                  </a:lnTo>
                  <a:lnTo>
                    <a:pt x="0" y="6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23" name="Freeform 27"/>
            <p:cNvSpPr>
              <a:spLocks noChangeArrowheads="1"/>
            </p:cNvSpPr>
            <p:nvPr/>
          </p:nvSpPr>
          <p:spPr bwMode="auto">
            <a:xfrm flipV="1">
              <a:off x="0" y="1985376"/>
              <a:ext cx="860316" cy="562972"/>
            </a:xfrm>
            <a:custGeom>
              <a:avLst/>
              <a:gdLst>
                <a:gd name="T0" fmla="*/ 0 w 862"/>
                <a:gd name="T1" fmla="*/ 564 h 564"/>
                <a:gd name="T2" fmla="*/ 0 w 862"/>
                <a:gd name="T3" fmla="*/ 0 h 564"/>
                <a:gd name="T4" fmla="*/ 862 w 862"/>
                <a:gd name="T5" fmla="*/ 392 h 564"/>
                <a:gd name="T6" fmla="*/ 0 w 862"/>
                <a:gd name="T7" fmla="*/ 564 h 564"/>
                <a:gd name="T8" fmla="*/ 0 60000 65536"/>
                <a:gd name="T9" fmla="*/ 0 60000 65536"/>
                <a:gd name="T10" fmla="*/ 0 60000 65536"/>
                <a:gd name="T11" fmla="*/ 0 60000 65536"/>
                <a:gd name="T12" fmla="*/ 0 w 862"/>
                <a:gd name="T13" fmla="*/ 0 h 564"/>
                <a:gd name="T14" fmla="*/ 862 w 862"/>
                <a:gd name="T15" fmla="*/ 564 h 564"/>
              </a:gdLst>
              <a:ahLst/>
              <a:cxnLst>
                <a:cxn ang="T8">
                  <a:pos x="T0" y="T1"/>
                </a:cxn>
                <a:cxn ang="T9">
                  <a:pos x="T2" y="T3"/>
                </a:cxn>
                <a:cxn ang="T10">
                  <a:pos x="T4" y="T5"/>
                </a:cxn>
                <a:cxn ang="T11">
                  <a:pos x="T6" y="T7"/>
                </a:cxn>
              </a:cxnLst>
              <a:rect l="T12" t="T13" r="T14" b="T15"/>
              <a:pathLst>
                <a:path w="862" h="564">
                  <a:moveTo>
                    <a:pt x="0" y="564"/>
                  </a:moveTo>
                  <a:lnTo>
                    <a:pt x="0" y="0"/>
                  </a:lnTo>
                  <a:lnTo>
                    <a:pt x="862" y="392"/>
                  </a:lnTo>
                  <a:lnTo>
                    <a:pt x="0" y="5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24" name="Freeform 28"/>
            <p:cNvSpPr>
              <a:spLocks noChangeArrowheads="1"/>
            </p:cNvSpPr>
            <p:nvPr/>
          </p:nvSpPr>
          <p:spPr bwMode="auto">
            <a:xfrm flipV="1">
              <a:off x="0" y="2157063"/>
              <a:ext cx="1220610" cy="692735"/>
            </a:xfrm>
            <a:custGeom>
              <a:avLst/>
              <a:gdLst>
                <a:gd name="T0" fmla="*/ 0 w 1223"/>
                <a:gd name="T1" fmla="*/ 302 h 694"/>
                <a:gd name="T2" fmla="*/ 1223 w 1223"/>
                <a:gd name="T3" fmla="*/ 0 h 694"/>
                <a:gd name="T4" fmla="*/ 862 w 1223"/>
                <a:gd name="T5" fmla="*/ 694 h 694"/>
                <a:gd name="T6" fmla="*/ 0 w 1223"/>
                <a:gd name="T7" fmla="*/ 302 h 694"/>
                <a:gd name="T8" fmla="*/ 0 60000 65536"/>
                <a:gd name="T9" fmla="*/ 0 60000 65536"/>
                <a:gd name="T10" fmla="*/ 0 60000 65536"/>
                <a:gd name="T11" fmla="*/ 0 60000 65536"/>
                <a:gd name="T12" fmla="*/ 0 w 1223"/>
                <a:gd name="T13" fmla="*/ 0 h 694"/>
                <a:gd name="T14" fmla="*/ 1223 w 1223"/>
                <a:gd name="T15" fmla="*/ 694 h 694"/>
              </a:gdLst>
              <a:ahLst/>
              <a:cxnLst>
                <a:cxn ang="T8">
                  <a:pos x="T0" y="T1"/>
                </a:cxn>
                <a:cxn ang="T9">
                  <a:pos x="T2" y="T3"/>
                </a:cxn>
                <a:cxn ang="T10">
                  <a:pos x="T4" y="T5"/>
                </a:cxn>
                <a:cxn ang="T11">
                  <a:pos x="T6" y="T7"/>
                </a:cxn>
              </a:cxnLst>
              <a:rect l="T12" t="T13" r="T14" b="T15"/>
              <a:pathLst>
                <a:path w="1223" h="694">
                  <a:moveTo>
                    <a:pt x="0" y="302"/>
                  </a:moveTo>
                  <a:lnTo>
                    <a:pt x="1223" y="0"/>
                  </a:lnTo>
                  <a:lnTo>
                    <a:pt x="862" y="694"/>
                  </a:lnTo>
                  <a:lnTo>
                    <a:pt x="0" y="30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25" name="Freeform 29"/>
            <p:cNvSpPr>
              <a:spLocks noChangeArrowheads="1"/>
            </p:cNvSpPr>
            <p:nvPr/>
          </p:nvSpPr>
          <p:spPr bwMode="auto">
            <a:xfrm flipV="1">
              <a:off x="0" y="471141"/>
              <a:ext cx="475070" cy="1514235"/>
            </a:xfrm>
            <a:custGeom>
              <a:avLst/>
              <a:gdLst>
                <a:gd name="T0" fmla="*/ 0 w 476"/>
                <a:gd name="T1" fmla="*/ 1517 h 1517"/>
                <a:gd name="T2" fmla="*/ 0 w 476"/>
                <a:gd name="T3" fmla="*/ 0 h 1517"/>
                <a:gd name="T4" fmla="*/ 476 w 476"/>
                <a:gd name="T5" fmla="*/ 1031 h 1517"/>
                <a:gd name="T6" fmla="*/ 0 w 476"/>
                <a:gd name="T7" fmla="*/ 1517 h 1517"/>
                <a:gd name="T8" fmla="*/ 0 60000 65536"/>
                <a:gd name="T9" fmla="*/ 0 60000 65536"/>
                <a:gd name="T10" fmla="*/ 0 60000 65536"/>
                <a:gd name="T11" fmla="*/ 0 60000 65536"/>
                <a:gd name="T12" fmla="*/ 0 w 476"/>
                <a:gd name="T13" fmla="*/ 0 h 1517"/>
                <a:gd name="T14" fmla="*/ 476 w 476"/>
                <a:gd name="T15" fmla="*/ 1517 h 1517"/>
              </a:gdLst>
              <a:ahLst/>
              <a:cxnLst>
                <a:cxn ang="T8">
                  <a:pos x="T0" y="T1"/>
                </a:cxn>
                <a:cxn ang="T9">
                  <a:pos x="T2" y="T3"/>
                </a:cxn>
                <a:cxn ang="T10">
                  <a:pos x="T4" y="T5"/>
                </a:cxn>
                <a:cxn ang="T11">
                  <a:pos x="T6" y="T7"/>
                </a:cxn>
              </a:cxnLst>
              <a:rect l="T12" t="T13" r="T14" b="T15"/>
              <a:pathLst>
                <a:path w="476" h="1517">
                  <a:moveTo>
                    <a:pt x="0" y="1517"/>
                  </a:moveTo>
                  <a:lnTo>
                    <a:pt x="0" y="0"/>
                  </a:lnTo>
                  <a:lnTo>
                    <a:pt x="476" y="1031"/>
                  </a:lnTo>
                  <a:lnTo>
                    <a:pt x="0" y="151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26" name="Freeform 30"/>
            <p:cNvSpPr>
              <a:spLocks noChangeArrowheads="1"/>
            </p:cNvSpPr>
            <p:nvPr/>
          </p:nvSpPr>
          <p:spPr bwMode="auto">
            <a:xfrm flipV="1">
              <a:off x="0" y="956255"/>
              <a:ext cx="1531002" cy="1029121"/>
            </a:xfrm>
            <a:custGeom>
              <a:avLst/>
              <a:gdLst>
                <a:gd name="T0" fmla="*/ 0 w 1534"/>
                <a:gd name="T1" fmla="*/ 0 h 1031"/>
                <a:gd name="T2" fmla="*/ 1534 w 1534"/>
                <a:gd name="T3" fmla="*/ 264 h 1031"/>
                <a:gd name="T4" fmla="*/ 476 w 1534"/>
                <a:gd name="T5" fmla="*/ 1031 h 1031"/>
                <a:gd name="T6" fmla="*/ 0 w 1534"/>
                <a:gd name="T7" fmla="*/ 0 h 1031"/>
                <a:gd name="T8" fmla="*/ 0 60000 65536"/>
                <a:gd name="T9" fmla="*/ 0 60000 65536"/>
                <a:gd name="T10" fmla="*/ 0 60000 65536"/>
                <a:gd name="T11" fmla="*/ 0 60000 65536"/>
                <a:gd name="T12" fmla="*/ 0 w 1534"/>
                <a:gd name="T13" fmla="*/ 0 h 1031"/>
                <a:gd name="T14" fmla="*/ 1534 w 1534"/>
                <a:gd name="T15" fmla="*/ 1031 h 1031"/>
              </a:gdLst>
              <a:ahLst/>
              <a:cxnLst>
                <a:cxn ang="T8">
                  <a:pos x="T0" y="T1"/>
                </a:cxn>
                <a:cxn ang="T9">
                  <a:pos x="T2" y="T3"/>
                </a:cxn>
                <a:cxn ang="T10">
                  <a:pos x="T4" y="T5"/>
                </a:cxn>
                <a:cxn ang="T11">
                  <a:pos x="T6" y="T7"/>
                </a:cxn>
              </a:cxnLst>
              <a:rect l="T12" t="T13" r="T14" b="T15"/>
              <a:pathLst>
                <a:path w="1534" h="1031">
                  <a:moveTo>
                    <a:pt x="0" y="0"/>
                  </a:moveTo>
                  <a:lnTo>
                    <a:pt x="1534" y="264"/>
                  </a:lnTo>
                  <a:lnTo>
                    <a:pt x="476" y="1031"/>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27" name="Freeform 31"/>
            <p:cNvSpPr>
              <a:spLocks noChangeArrowheads="1"/>
            </p:cNvSpPr>
            <p:nvPr/>
          </p:nvSpPr>
          <p:spPr bwMode="auto">
            <a:xfrm flipV="1">
              <a:off x="0" y="0"/>
              <a:ext cx="475070" cy="956254"/>
            </a:xfrm>
            <a:custGeom>
              <a:avLst/>
              <a:gdLst>
                <a:gd name="T0" fmla="*/ 476 w 476"/>
                <a:gd name="T1" fmla="*/ 0 h 958"/>
                <a:gd name="T2" fmla="*/ 411 w 476"/>
                <a:gd name="T3" fmla="*/ 958 h 958"/>
                <a:gd name="T4" fmla="*/ 0 w 476"/>
                <a:gd name="T5" fmla="*/ 486 h 958"/>
                <a:gd name="T6" fmla="*/ 476 w 476"/>
                <a:gd name="T7" fmla="*/ 0 h 958"/>
                <a:gd name="T8" fmla="*/ 0 60000 65536"/>
                <a:gd name="T9" fmla="*/ 0 60000 65536"/>
                <a:gd name="T10" fmla="*/ 0 60000 65536"/>
                <a:gd name="T11" fmla="*/ 0 60000 65536"/>
                <a:gd name="T12" fmla="*/ 0 w 476"/>
                <a:gd name="T13" fmla="*/ 0 h 958"/>
                <a:gd name="T14" fmla="*/ 476 w 476"/>
                <a:gd name="T15" fmla="*/ 958 h 958"/>
              </a:gdLst>
              <a:ahLst/>
              <a:cxnLst>
                <a:cxn ang="T8">
                  <a:pos x="T0" y="T1"/>
                </a:cxn>
                <a:cxn ang="T9">
                  <a:pos x="T2" y="T3"/>
                </a:cxn>
                <a:cxn ang="T10">
                  <a:pos x="T4" y="T5"/>
                </a:cxn>
                <a:cxn ang="T11">
                  <a:pos x="T6" y="T7"/>
                </a:cxn>
              </a:cxnLst>
              <a:rect l="T12" t="T13" r="T14" b="T15"/>
              <a:pathLst>
                <a:path w="476" h="958">
                  <a:moveTo>
                    <a:pt x="476" y="0"/>
                  </a:moveTo>
                  <a:lnTo>
                    <a:pt x="411" y="958"/>
                  </a:lnTo>
                  <a:lnTo>
                    <a:pt x="0" y="486"/>
                  </a:lnTo>
                  <a:lnTo>
                    <a:pt x="47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28" name="Freeform 32"/>
            <p:cNvSpPr>
              <a:spLocks noChangeArrowheads="1"/>
            </p:cNvSpPr>
            <p:nvPr/>
          </p:nvSpPr>
          <p:spPr bwMode="auto">
            <a:xfrm flipV="1">
              <a:off x="410197" y="0"/>
              <a:ext cx="690648" cy="956254"/>
            </a:xfrm>
            <a:custGeom>
              <a:avLst/>
              <a:gdLst>
                <a:gd name="T0" fmla="*/ 65 w 692"/>
                <a:gd name="T1" fmla="*/ 0 h 958"/>
                <a:gd name="T2" fmla="*/ 692 w 692"/>
                <a:gd name="T3" fmla="*/ 958 h 958"/>
                <a:gd name="T4" fmla="*/ 0 w 692"/>
                <a:gd name="T5" fmla="*/ 958 h 958"/>
                <a:gd name="T6" fmla="*/ 65 w 692"/>
                <a:gd name="T7" fmla="*/ 0 h 958"/>
                <a:gd name="T8" fmla="*/ 0 60000 65536"/>
                <a:gd name="T9" fmla="*/ 0 60000 65536"/>
                <a:gd name="T10" fmla="*/ 0 60000 65536"/>
                <a:gd name="T11" fmla="*/ 0 60000 65536"/>
                <a:gd name="T12" fmla="*/ 0 w 692"/>
                <a:gd name="T13" fmla="*/ 0 h 958"/>
                <a:gd name="T14" fmla="*/ 692 w 692"/>
                <a:gd name="T15" fmla="*/ 958 h 958"/>
              </a:gdLst>
              <a:ahLst/>
              <a:cxnLst>
                <a:cxn ang="T8">
                  <a:pos x="T0" y="T1"/>
                </a:cxn>
                <a:cxn ang="T9">
                  <a:pos x="T2" y="T3"/>
                </a:cxn>
                <a:cxn ang="T10">
                  <a:pos x="T4" y="T5"/>
                </a:cxn>
                <a:cxn ang="T11">
                  <a:pos x="T6" y="T7"/>
                </a:cxn>
              </a:cxnLst>
              <a:rect l="T12" t="T13" r="T14" b="T15"/>
              <a:pathLst>
                <a:path w="692" h="958">
                  <a:moveTo>
                    <a:pt x="65" y="0"/>
                  </a:moveTo>
                  <a:lnTo>
                    <a:pt x="692" y="958"/>
                  </a:lnTo>
                  <a:lnTo>
                    <a:pt x="0" y="958"/>
                  </a:lnTo>
                  <a:lnTo>
                    <a:pt x="65"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29" name="Freeform 33"/>
            <p:cNvSpPr>
              <a:spLocks noChangeArrowheads="1"/>
            </p:cNvSpPr>
            <p:nvPr/>
          </p:nvSpPr>
          <p:spPr bwMode="auto">
            <a:xfrm flipV="1">
              <a:off x="475070" y="0"/>
              <a:ext cx="1257538" cy="956254"/>
            </a:xfrm>
            <a:custGeom>
              <a:avLst/>
              <a:gdLst>
                <a:gd name="T0" fmla="*/ 0 w 1260"/>
                <a:gd name="T1" fmla="*/ 0 h 958"/>
                <a:gd name="T2" fmla="*/ 1260 w 1260"/>
                <a:gd name="T3" fmla="*/ 958 h 958"/>
                <a:gd name="T4" fmla="*/ 627 w 1260"/>
                <a:gd name="T5" fmla="*/ 958 h 958"/>
                <a:gd name="T6" fmla="*/ 0 w 1260"/>
                <a:gd name="T7" fmla="*/ 0 h 958"/>
                <a:gd name="T8" fmla="*/ 0 60000 65536"/>
                <a:gd name="T9" fmla="*/ 0 60000 65536"/>
                <a:gd name="T10" fmla="*/ 0 60000 65536"/>
                <a:gd name="T11" fmla="*/ 0 60000 65536"/>
                <a:gd name="T12" fmla="*/ 0 w 1260"/>
                <a:gd name="T13" fmla="*/ 0 h 958"/>
                <a:gd name="T14" fmla="*/ 1260 w 1260"/>
                <a:gd name="T15" fmla="*/ 958 h 958"/>
              </a:gdLst>
              <a:ahLst/>
              <a:cxnLst>
                <a:cxn ang="T8">
                  <a:pos x="T0" y="T1"/>
                </a:cxn>
                <a:cxn ang="T9">
                  <a:pos x="T2" y="T3"/>
                </a:cxn>
                <a:cxn ang="T10">
                  <a:pos x="T4" y="T5"/>
                </a:cxn>
                <a:cxn ang="T11">
                  <a:pos x="T6" y="T7"/>
                </a:cxn>
              </a:cxnLst>
              <a:rect l="T12" t="T13" r="T14" b="T15"/>
              <a:pathLst>
                <a:path w="1260" h="958">
                  <a:moveTo>
                    <a:pt x="0" y="0"/>
                  </a:moveTo>
                  <a:lnTo>
                    <a:pt x="1260" y="958"/>
                  </a:lnTo>
                  <a:lnTo>
                    <a:pt x="627" y="958"/>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30" name="Freeform 34"/>
            <p:cNvSpPr>
              <a:spLocks noChangeArrowheads="1"/>
            </p:cNvSpPr>
            <p:nvPr/>
          </p:nvSpPr>
          <p:spPr bwMode="auto">
            <a:xfrm flipV="1">
              <a:off x="475070" y="0"/>
              <a:ext cx="1337381" cy="956254"/>
            </a:xfrm>
            <a:custGeom>
              <a:avLst/>
              <a:gdLst>
                <a:gd name="T0" fmla="*/ 1260 w 1340"/>
                <a:gd name="T1" fmla="*/ 958 h 958"/>
                <a:gd name="T2" fmla="*/ 1340 w 1340"/>
                <a:gd name="T3" fmla="*/ 113 h 958"/>
                <a:gd name="T4" fmla="*/ 0 w 1340"/>
                <a:gd name="T5" fmla="*/ 0 h 958"/>
                <a:gd name="T6" fmla="*/ 1260 w 1340"/>
                <a:gd name="T7" fmla="*/ 958 h 958"/>
                <a:gd name="T8" fmla="*/ 0 60000 65536"/>
                <a:gd name="T9" fmla="*/ 0 60000 65536"/>
                <a:gd name="T10" fmla="*/ 0 60000 65536"/>
                <a:gd name="T11" fmla="*/ 0 60000 65536"/>
                <a:gd name="T12" fmla="*/ 0 w 1340"/>
                <a:gd name="T13" fmla="*/ 0 h 958"/>
                <a:gd name="T14" fmla="*/ 1340 w 1340"/>
                <a:gd name="T15" fmla="*/ 958 h 958"/>
              </a:gdLst>
              <a:ahLst/>
              <a:cxnLst>
                <a:cxn ang="T8">
                  <a:pos x="T0" y="T1"/>
                </a:cxn>
                <a:cxn ang="T9">
                  <a:pos x="T2" y="T3"/>
                </a:cxn>
                <a:cxn ang="T10">
                  <a:pos x="T4" y="T5"/>
                </a:cxn>
                <a:cxn ang="T11">
                  <a:pos x="T6" y="T7"/>
                </a:cxn>
              </a:cxnLst>
              <a:rect l="T12" t="T13" r="T14" b="T15"/>
              <a:pathLst>
                <a:path w="1340" h="958">
                  <a:moveTo>
                    <a:pt x="1260" y="958"/>
                  </a:moveTo>
                  <a:lnTo>
                    <a:pt x="1340" y="113"/>
                  </a:lnTo>
                  <a:lnTo>
                    <a:pt x="0" y="0"/>
                  </a:lnTo>
                  <a:lnTo>
                    <a:pt x="1260" y="95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31" name="Freeform 35"/>
            <p:cNvSpPr>
              <a:spLocks noChangeArrowheads="1"/>
            </p:cNvSpPr>
            <p:nvPr/>
          </p:nvSpPr>
          <p:spPr bwMode="auto">
            <a:xfrm flipV="1">
              <a:off x="475070" y="843461"/>
              <a:ext cx="1337381" cy="878396"/>
            </a:xfrm>
            <a:custGeom>
              <a:avLst/>
              <a:gdLst>
                <a:gd name="T0" fmla="*/ 1058 w 1340"/>
                <a:gd name="T1" fmla="*/ 0 h 880"/>
                <a:gd name="T2" fmla="*/ 0 w 1340"/>
                <a:gd name="T3" fmla="*/ 767 h 880"/>
                <a:gd name="T4" fmla="*/ 1340 w 1340"/>
                <a:gd name="T5" fmla="*/ 880 h 880"/>
                <a:gd name="T6" fmla="*/ 1058 w 1340"/>
                <a:gd name="T7" fmla="*/ 0 h 880"/>
                <a:gd name="T8" fmla="*/ 0 60000 65536"/>
                <a:gd name="T9" fmla="*/ 0 60000 65536"/>
                <a:gd name="T10" fmla="*/ 0 60000 65536"/>
                <a:gd name="T11" fmla="*/ 0 60000 65536"/>
                <a:gd name="T12" fmla="*/ 0 w 1340"/>
                <a:gd name="T13" fmla="*/ 0 h 880"/>
                <a:gd name="T14" fmla="*/ 1340 w 1340"/>
                <a:gd name="T15" fmla="*/ 880 h 880"/>
              </a:gdLst>
              <a:ahLst/>
              <a:cxnLst>
                <a:cxn ang="T8">
                  <a:pos x="T0" y="T1"/>
                </a:cxn>
                <a:cxn ang="T9">
                  <a:pos x="T2" y="T3"/>
                </a:cxn>
                <a:cxn ang="T10">
                  <a:pos x="T4" y="T5"/>
                </a:cxn>
                <a:cxn ang="T11">
                  <a:pos x="T6" y="T7"/>
                </a:cxn>
              </a:cxnLst>
              <a:rect l="T12" t="T13" r="T14" b="T15"/>
              <a:pathLst>
                <a:path w="1340" h="880">
                  <a:moveTo>
                    <a:pt x="1058" y="0"/>
                  </a:moveTo>
                  <a:lnTo>
                    <a:pt x="0" y="767"/>
                  </a:lnTo>
                  <a:lnTo>
                    <a:pt x="1340" y="880"/>
                  </a:lnTo>
                  <a:lnTo>
                    <a:pt x="10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32" name="Freeform 36"/>
            <p:cNvSpPr>
              <a:spLocks noChangeArrowheads="1"/>
            </p:cNvSpPr>
            <p:nvPr/>
          </p:nvSpPr>
          <p:spPr bwMode="auto">
            <a:xfrm flipV="1">
              <a:off x="1531003" y="645821"/>
              <a:ext cx="1026990" cy="1076036"/>
            </a:xfrm>
            <a:custGeom>
              <a:avLst/>
              <a:gdLst>
                <a:gd name="T0" fmla="*/ 0 w 1029"/>
                <a:gd name="T1" fmla="*/ 0 h 1078"/>
                <a:gd name="T2" fmla="*/ 1029 w 1029"/>
                <a:gd name="T3" fmla="*/ 1078 h 1078"/>
                <a:gd name="T4" fmla="*/ 282 w 1029"/>
                <a:gd name="T5" fmla="*/ 880 h 1078"/>
                <a:gd name="T6" fmla="*/ 0 w 1029"/>
                <a:gd name="T7" fmla="*/ 0 h 1078"/>
                <a:gd name="T8" fmla="*/ 0 60000 65536"/>
                <a:gd name="T9" fmla="*/ 0 60000 65536"/>
                <a:gd name="T10" fmla="*/ 0 60000 65536"/>
                <a:gd name="T11" fmla="*/ 0 60000 65536"/>
                <a:gd name="T12" fmla="*/ 0 w 1029"/>
                <a:gd name="T13" fmla="*/ 0 h 1078"/>
                <a:gd name="T14" fmla="*/ 1029 w 1029"/>
                <a:gd name="T15" fmla="*/ 1078 h 1078"/>
              </a:gdLst>
              <a:ahLst/>
              <a:cxnLst>
                <a:cxn ang="T8">
                  <a:pos x="T0" y="T1"/>
                </a:cxn>
                <a:cxn ang="T9">
                  <a:pos x="T2" y="T3"/>
                </a:cxn>
                <a:cxn ang="T10">
                  <a:pos x="T4" y="T5"/>
                </a:cxn>
                <a:cxn ang="T11">
                  <a:pos x="T6" y="T7"/>
                </a:cxn>
              </a:cxnLst>
              <a:rect l="T12" t="T13" r="T14" b="T15"/>
              <a:pathLst>
                <a:path w="1029" h="1078">
                  <a:moveTo>
                    <a:pt x="0" y="0"/>
                  </a:moveTo>
                  <a:lnTo>
                    <a:pt x="1029" y="1078"/>
                  </a:lnTo>
                  <a:lnTo>
                    <a:pt x="282" y="88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33" name="Freeform 37"/>
            <p:cNvSpPr>
              <a:spLocks noChangeArrowheads="1"/>
            </p:cNvSpPr>
            <p:nvPr/>
          </p:nvSpPr>
          <p:spPr bwMode="auto">
            <a:xfrm flipV="1">
              <a:off x="1531003" y="645821"/>
              <a:ext cx="1026990" cy="1627030"/>
            </a:xfrm>
            <a:custGeom>
              <a:avLst/>
              <a:gdLst>
                <a:gd name="T0" fmla="*/ 0 w 1029"/>
                <a:gd name="T1" fmla="*/ 552 h 1630"/>
                <a:gd name="T2" fmla="*/ 598 w 1029"/>
                <a:gd name="T3" fmla="*/ 0 h 1630"/>
                <a:gd name="T4" fmla="*/ 1029 w 1029"/>
                <a:gd name="T5" fmla="*/ 1630 h 1630"/>
                <a:gd name="T6" fmla="*/ 0 w 1029"/>
                <a:gd name="T7" fmla="*/ 552 h 1630"/>
                <a:gd name="T8" fmla="*/ 0 60000 65536"/>
                <a:gd name="T9" fmla="*/ 0 60000 65536"/>
                <a:gd name="T10" fmla="*/ 0 60000 65536"/>
                <a:gd name="T11" fmla="*/ 0 60000 65536"/>
                <a:gd name="T12" fmla="*/ 0 w 1029"/>
                <a:gd name="T13" fmla="*/ 0 h 1630"/>
                <a:gd name="T14" fmla="*/ 1029 w 1029"/>
                <a:gd name="T15" fmla="*/ 1630 h 1630"/>
              </a:gdLst>
              <a:ahLst/>
              <a:cxnLst>
                <a:cxn ang="T8">
                  <a:pos x="T0" y="T1"/>
                </a:cxn>
                <a:cxn ang="T9">
                  <a:pos x="T2" y="T3"/>
                </a:cxn>
                <a:cxn ang="T10">
                  <a:pos x="T4" y="T5"/>
                </a:cxn>
                <a:cxn ang="T11">
                  <a:pos x="T6" y="T7"/>
                </a:cxn>
              </a:cxnLst>
              <a:rect l="T12" t="T13" r="T14" b="T15"/>
              <a:pathLst>
                <a:path w="1029" h="1630">
                  <a:moveTo>
                    <a:pt x="0" y="552"/>
                  </a:moveTo>
                  <a:lnTo>
                    <a:pt x="598" y="0"/>
                  </a:lnTo>
                  <a:lnTo>
                    <a:pt x="1029" y="1630"/>
                  </a:lnTo>
                  <a:lnTo>
                    <a:pt x="0" y="55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34" name="Freeform 38"/>
            <p:cNvSpPr>
              <a:spLocks noChangeArrowheads="1"/>
            </p:cNvSpPr>
            <p:nvPr/>
          </p:nvSpPr>
          <p:spPr bwMode="auto">
            <a:xfrm flipV="1">
              <a:off x="2113323" y="645821"/>
              <a:ext cx="614796" cy="1627030"/>
            </a:xfrm>
            <a:custGeom>
              <a:avLst/>
              <a:gdLst>
                <a:gd name="T0" fmla="*/ 0 w 616"/>
                <a:gd name="T1" fmla="*/ 0 h 1630"/>
                <a:gd name="T2" fmla="*/ 616 w 616"/>
                <a:gd name="T3" fmla="*/ 398 h 1630"/>
                <a:gd name="T4" fmla="*/ 431 w 616"/>
                <a:gd name="T5" fmla="*/ 1630 h 1630"/>
                <a:gd name="T6" fmla="*/ 0 w 616"/>
                <a:gd name="T7" fmla="*/ 0 h 1630"/>
                <a:gd name="T8" fmla="*/ 0 60000 65536"/>
                <a:gd name="T9" fmla="*/ 0 60000 65536"/>
                <a:gd name="T10" fmla="*/ 0 60000 65536"/>
                <a:gd name="T11" fmla="*/ 0 60000 65536"/>
                <a:gd name="T12" fmla="*/ 0 w 616"/>
                <a:gd name="T13" fmla="*/ 0 h 1630"/>
                <a:gd name="T14" fmla="*/ 616 w 616"/>
                <a:gd name="T15" fmla="*/ 1630 h 1630"/>
              </a:gdLst>
              <a:ahLst/>
              <a:cxnLst>
                <a:cxn ang="T8">
                  <a:pos x="T0" y="T1"/>
                </a:cxn>
                <a:cxn ang="T9">
                  <a:pos x="T2" y="T3"/>
                </a:cxn>
                <a:cxn ang="T10">
                  <a:pos x="T4" y="T5"/>
                </a:cxn>
                <a:cxn ang="T11">
                  <a:pos x="T6" y="T7"/>
                </a:cxn>
              </a:cxnLst>
              <a:rect l="T12" t="T13" r="T14" b="T15"/>
              <a:pathLst>
                <a:path w="616" h="1630">
                  <a:moveTo>
                    <a:pt x="0" y="0"/>
                  </a:moveTo>
                  <a:lnTo>
                    <a:pt x="616" y="398"/>
                  </a:lnTo>
                  <a:lnTo>
                    <a:pt x="431" y="163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35" name="Freeform 39"/>
            <p:cNvSpPr>
              <a:spLocks noChangeArrowheads="1"/>
            </p:cNvSpPr>
            <p:nvPr/>
          </p:nvSpPr>
          <p:spPr bwMode="auto">
            <a:xfrm flipV="1">
              <a:off x="1812452" y="1"/>
              <a:ext cx="1060923" cy="843460"/>
            </a:xfrm>
            <a:custGeom>
              <a:avLst/>
              <a:gdLst>
                <a:gd name="T0" fmla="*/ 0 w 1063"/>
                <a:gd name="T1" fmla="*/ 0 h 845"/>
                <a:gd name="T2" fmla="*/ 1063 w 1063"/>
                <a:gd name="T3" fmla="*/ 845 h 845"/>
                <a:gd name="T4" fmla="*/ 747 w 1063"/>
                <a:gd name="T5" fmla="*/ 198 h 845"/>
                <a:gd name="T6" fmla="*/ 0 w 1063"/>
                <a:gd name="T7" fmla="*/ 0 h 845"/>
                <a:gd name="T8" fmla="*/ 0 60000 65536"/>
                <a:gd name="T9" fmla="*/ 0 60000 65536"/>
                <a:gd name="T10" fmla="*/ 0 60000 65536"/>
                <a:gd name="T11" fmla="*/ 0 60000 65536"/>
                <a:gd name="T12" fmla="*/ 0 w 1063"/>
                <a:gd name="T13" fmla="*/ 0 h 845"/>
                <a:gd name="T14" fmla="*/ 1063 w 1063"/>
                <a:gd name="T15" fmla="*/ 845 h 845"/>
              </a:gdLst>
              <a:ahLst/>
              <a:cxnLst>
                <a:cxn ang="T8">
                  <a:pos x="T0" y="T1"/>
                </a:cxn>
                <a:cxn ang="T9">
                  <a:pos x="T2" y="T3"/>
                </a:cxn>
                <a:cxn ang="T10">
                  <a:pos x="T4" y="T5"/>
                </a:cxn>
                <a:cxn ang="T11">
                  <a:pos x="T6" y="T7"/>
                </a:cxn>
              </a:cxnLst>
              <a:rect l="T12" t="T13" r="T14" b="T15"/>
              <a:pathLst>
                <a:path w="1063" h="845">
                  <a:moveTo>
                    <a:pt x="0" y="0"/>
                  </a:moveTo>
                  <a:lnTo>
                    <a:pt x="1063" y="845"/>
                  </a:lnTo>
                  <a:lnTo>
                    <a:pt x="747" y="198"/>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36" name="Freeform 40"/>
            <p:cNvSpPr>
              <a:spLocks noChangeArrowheads="1"/>
            </p:cNvSpPr>
            <p:nvPr/>
          </p:nvSpPr>
          <p:spPr bwMode="auto">
            <a:xfrm flipV="1">
              <a:off x="1732608" y="1"/>
              <a:ext cx="1140767" cy="843460"/>
            </a:xfrm>
            <a:custGeom>
              <a:avLst/>
              <a:gdLst>
                <a:gd name="T0" fmla="*/ 0 w 1143"/>
                <a:gd name="T1" fmla="*/ 845 h 845"/>
                <a:gd name="T2" fmla="*/ 1143 w 1143"/>
                <a:gd name="T3" fmla="*/ 845 h 845"/>
                <a:gd name="T4" fmla="*/ 80 w 1143"/>
                <a:gd name="T5" fmla="*/ 0 h 845"/>
                <a:gd name="T6" fmla="*/ 0 w 1143"/>
                <a:gd name="T7" fmla="*/ 845 h 845"/>
                <a:gd name="T8" fmla="*/ 0 60000 65536"/>
                <a:gd name="T9" fmla="*/ 0 60000 65536"/>
                <a:gd name="T10" fmla="*/ 0 60000 65536"/>
                <a:gd name="T11" fmla="*/ 0 60000 65536"/>
                <a:gd name="T12" fmla="*/ 0 w 1143"/>
                <a:gd name="T13" fmla="*/ 0 h 845"/>
                <a:gd name="T14" fmla="*/ 1143 w 1143"/>
                <a:gd name="T15" fmla="*/ 845 h 845"/>
              </a:gdLst>
              <a:ahLst/>
              <a:cxnLst>
                <a:cxn ang="T8">
                  <a:pos x="T0" y="T1"/>
                </a:cxn>
                <a:cxn ang="T9">
                  <a:pos x="T2" y="T3"/>
                </a:cxn>
                <a:cxn ang="T10">
                  <a:pos x="T4" y="T5"/>
                </a:cxn>
                <a:cxn ang="T11">
                  <a:pos x="T6" y="T7"/>
                </a:cxn>
              </a:cxnLst>
              <a:rect l="T12" t="T13" r="T14" b="T15"/>
              <a:pathLst>
                <a:path w="1143" h="845">
                  <a:moveTo>
                    <a:pt x="0" y="845"/>
                  </a:moveTo>
                  <a:lnTo>
                    <a:pt x="1143" y="845"/>
                  </a:lnTo>
                  <a:lnTo>
                    <a:pt x="80" y="0"/>
                  </a:lnTo>
                  <a:lnTo>
                    <a:pt x="0" y="84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37" name="Freeform 43"/>
            <p:cNvSpPr>
              <a:spLocks noChangeArrowheads="1"/>
            </p:cNvSpPr>
            <p:nvPr/>
          </p:nvSpPr>
          <p:spPr bwMode="auto">
            <a:xfrm flipV="1">
              <a:off x="1189671" y="2259875"/>
              <a:ext cx="282447" cy="335388"/>
            </a:xfrm>
            <a:custGeom>
              <a:avLst/>
              <a:gdLst>
                <a:gd name="T0" fmla="*/ 136 w 283"/>
                <a:gd name="T1" fmla="*/ 0 h 336"/>
                <a:gd name="T2" fmla="*/ 0 w 283"/>
                <a:gd name="T3" fmla="*/ 336 h 336"/>
                <a:gd name="T4" fmla="*/ 283 w 283"/>
                <a:gd name="T5" fmla="*/ 190 h 336"/>
                <a:gd name="T6" fmla="*/ 136 w 283"/>
                <a:gd name="T7" fmla="*/ 0 h 336"/>
                <a:gd name="T8" fmla="*/ 0 60000 65536"/>
                <a:gd name="T9" fmla="*/ 0 60000 65536"/>
                <a:gd name="T10" fmla="*/ 0 60000 65536"/>
                <a:gd name="T11" fmla="*/ 0 60000 65536"/>
                <a:gd name="T12" fmla="*/ 0 w 283"/>
                <a:gd name="T13" fmla="*/ 0 h 336"/>
                <a:gd name="T14" fmla="*/ 283 w 283"/>
                <a:gd name="T15" fmla="*/ 336 h 336"/>
              </a:gdLst>
              <a:ahLst/>
              <a:cxnLst>
                <a:cxn ang="T8">
                  <a:pos x="T0" y="T1"/>
                </a:cxn>
                <a:cxn ang="T9">
                  <a:pos x="T2" y="T3"/>
                </a:cxn>
                <a:cxn ang="T10">
                  <a:pos x="T4" y="T5"/>
                </a:cxn>
                <a:cxn ang="T11">
                  <a:pos x="T6" y="T7"/>
                </a:cxn>
              </a:cxnLst>
              <a:rect l="T12" t="T13" r="T14" b="T15"/>
              <a:pathLst>
                <a:path w="283" h="336">
                  <a:moveTo>
                    <a:pt x="136" y="0"/>
                  </a:moveTo>
                  <a:lnTo>
                    <a:pt x="0" y="336"/>
                  </a:lnTo>
                  <a:lnTo>
                    <a:pt x="283" y="190"/>
                  </a:lnTo>
                  <a:lnTo>
                    <a:pt x="13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38" name="Freeform 44"/>
            <p:cNvSpPr>
              <a:spLocks noChangeArrowheads="1"/>
            </p:cNvSpPr>
            <p:nvPr/>
          </p:nvSpPr>
          <p:spPr bwMode="auto">
            <a:xfrm flipV="1">
              <a:off x="1189671" y="2192997"/>
              <a:ext cx="282447" cy="212612"/>
            </a:xfrm>
            <a:custGeom>
              <a:avLst/>
              <a:gdLst>
                <a:gd name="T0" fmla="*/ 0 w 283"/>
                <a:gd name="T1" fmla="*/ 146 h 213"/>
                <a:gd name="T2" fmla="*/ 278 w 283"/>
                <a:gd name="T3" fmla="*/ 213 h 213"/>
                <a:gd name="T4" fmla="*/ 283 w 283"/>
                <a:gd name="T5" fmla="*/ 0 h 213"/>
                <a:gd name="T6" fmla="*/ 0 w 283"/>
                <a:gd name="T7" fmla="*/ 146 h 213"/>
                <a:gd name="T8" fmla="*/ 0 60000 65536"/>
                <a:gd name="T9" fmla="*/ 0 60000 65536"/>
                <a:gd name="T10" fmla="*/ 0 60000 65536"/>
                <a:gd name="T11" fmla="*/ 0 60000 65536"/>
                <a:gd name="T12" fmla="*/ 0 w 283"/>
                <a:gd name="T13" fmla="*/ 0 h 213"/>
                <a:gd name="T14" fmla="*/ 283 w 283"/>
                <a:gd name="T15" fmla="*/ 213 h 213"/>
              </a:gdLst>
              <a:ahLst/>
              <a:cxnLst>
                <a:cxn ang="T8">
                  <a:pos x="T0" y="T1"/>
                </a:cxn>
                <a:cxn ang="T9">
                  <a:pos x="T2" y="T3"/>
                </a:cxn>
                <a:cxn ang="T10">
                  <a:pos x="T4" y="T5"/>
                </a:cxn>
                <a:cxn ang="T11">
                  <a:pos x="T6" y="T7"/>
                </a:cxn>
              </a:cxnLst>
              <a:rect l="T12" t="T13" r="T14" b="T15"/>
              <a:pathLst>
                <a:path w="283" h="213">
                  <a:moveTo>
                    <a:pt x="0" y="146"/>
                  </a:moveTo>
                  <a:lnTo>
                    <a:pt x="278" y="213"/>
                  </a:lnTo>
                  <a:lnTo>
                    <a:pt x="283" y="0"/>
                  </a:lnTo>
                  <a:lnTo>
                    <a:pt x="0" y="14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39" name="Freeform 45"/>
            <p:cNvSpPr>
              <a:spLocks noChangeArrowheads="1"/>
            </p:cNvSpPr>
            <p:nvPr/>
          </p:nvSpPr>
          <p:spPr bwMode="auto">
            <a:xfrm flipV="1">
              <a:off x="0" y="0"/>
              <a:ext cx="410197" cy="471140"/>
            </a:xfrm>
            <a:custGeom>
              <a:avLst/>
              <a:gdLst>
                <a:gd name="T0" fmla="*/ 411 w 411"/>
                <a:gd name="T1" fmla="*/ 472 h 472"/>
                <a:gd name="T2" fmla="*/ 0 w 411"/>
                <a:gd name="T3" fmla="*/ 472 h 472"/>
                <a:gd name="T4" fmla="*/ 0 w 411"/>
                <a:gd name="T5" fmla="*/ 0 h 472"/>
                <a:gd name="T6" fmla="*/ 411 w 411"/>
                <a:gd name="T7" fmla="*/ 472 h 472"/>
                <a:gd name="T8" fmla="*/ 0 60000 65536"/>
                <a:gd name="T9" fmla="*/ 0 60000 65536"/>
                <a:gd name="T10" fmla="*/ 0 60000 65536"/>
                <a:gd name="T11" fmla="*/ 0 60000 65536"/>
                <a:gd name="T12" fmla="*/ 0 w 411"/>
                <a:gd name="T13" fmla="*/ 0 h 472"/>
                <a:gd name="T14" fmla="*/ 411 w 411"/>
                <a:gd name="T15" fmla="*/ 472 h 472"/>
              </a:gdLst>
              <a:ahLst/>
              <a:cxnLst>
                <a:cxn ang="T8">
                  <a:pos x="T0" y="T1"/>
                </a:cxn>
                <a:cxn ang="T9">
                  <a:pos x="T2" y="T3"/>
                </a:cxn>
                <a:cxn ang="T10">
                  <a:pos x="T4" y="T5"/>
                </a:cxn>
                <a:cxn ang="T11">
                  <a:pos x="T6" y="T7"/>
                </a:cxn>
              </a:cxnLst>
              <a:rect l="T12" t="T13" r="T14" b="T15"/>
              <a:pathLst>
                <a:path w="411" h="472">
                  <a:moveTo>
                    <a:pt x="411" y="472"/>
                  </a:moveTo>
                  <a:lnTo>
                    <a:pt x="0" y="472"/>
                  </a:lnTo>
                  <a:lnTo>
                    <a:pt x="0" y="0"/>
                  </a:lnTo>
                  <a:lnTo>
                    <a:pt x="411" y="47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40" name="Freeform 46"/>
            <p:cNvSpPr>
              <a:spLocks noChangeArrowheads="1"/>
            </p:cNvSpPr>
            <p:nvPr/>
          </p:nvSpPr>
          <p:spPr bwMode="auto">
            <a:xfrm flipV="1">
              <a:off x="0" y="1721857"/>
              <a:ext cx="1531002" cy="514061"/>
            </a:xfrm>
            <a:custGeom>
              <a:avLst/>
              <a:gdLst>
                <a:gd name="T0" fmla="*/ 1534 w 1534"/>
                <a:gd name="T1" fmla="*/ 515 h 515"/>
                <a:gd name="T2" fmla="*/ 1071 w 1534"/>
                <a:gd name="T3" fmla="*/ 0 h 515"/>
                <a:gd name="T4" fmla="*/ 0 w 1534"/>
                <a:gd name="T5" fmla="*/ 251 h 515"/>
                <a:gd name="T6" fmla="*/ 1534 w 1534"/>
                <a:gd name="T7" fmla="*/ 515 h 515"/>
                <a:gd name="T8" fmla="*/ 0 60000 65536"/>
                <a:gd name="T9" fmla="*/ 0 60000 65536"/>
                <a:gd name="T10" fmla="*/ 0 60000 65536"/>
                <a:gd name="T11" fmla="*/ 0 60000 65536"/>
                <a:gd name="T12" fmla="*/ 0 w 1534"/>
                <a:gd name="T13" fmla="*/ 0 h 515"/>
                <a:gd name="T14" fmla="*/ 1534 w 1534"/>
                <a:gd name="T15" fmla="*/ 515 h 515"/>
              </a:gdLst>
              <a:ahLst/>
              <a:cxnLst>
                <a:cxn ang="T8">
                  <a:pos x="T0" y="T1"/>
                </a:cxn>
                <a:cxn ang="T9">
                  <a:pos x="T2" y="T3"/>
                </a:cxn>
                <a:cxn ang="T10">
                  <a:pos x="T4" y="T5"/>
                </a:cxn>
                <a:cxn ang="T11">
                  <a:pos x="T6" y="T7"/>
                </a:cxn>
              </a:cxnLst>
              <a:rect l="T12" t="T13" r="T14" b="T15"/>
              <a:pathLst>
                <a:path w="1534" h="515">
                  <a:moveTo>
                    <a:pt x="1534" y="515"/>
                  </a:moveTo>
                  <a:lnTo>
                    <a:pt x="1071" y="0"/>
                  </a:lnTo>
                  <a:lnTo>
                    <a:pt x="0" y="251"/>
                  </a:lnTo>
                  <a:lnTo>
                    <a:pt x="1534" y="51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41" name="Freeform 47"/>
            <p:cNvSpPr>
              <a:spLocks noChangeArrowheads="1"/>
            </p:cNvSpPr>
            <p:nvPr/>
          </p:nvSpPr>
          <p:spPr bwMode="auto">
            <a:xfrm flipV="1">
              <a:off x="0" y="1985376"/>
              <a:ext cx="1220610" cy="864422"/>
            </a:xfrm>
            <a:custGeom>
              <a:avLst/>
              <a:gdLst>
                <a:gd name="T0" fmla="*/ 1071 w 1223"/>
                <a:gd name="T1" fmla="*/ 615 h 866"/>
                <a:gd name="T2" fmla="*/ 1223 w 1223"/>
                <a:gd name="T3" fmla="*/ 0 h 866"/>
                <a:gd name="T4" fmla="*/ 0 w 1223"/>
                <a:gd name="T5" fmla="*/ 866 h 866"/>
                <a:gd name="T6" fmla="*/ 1071 w 1223"/>
                <a:gd name="T7" fmla="*/ 615 h 866"/>
                <a:gd name="T8" fmla="*/ 0 60000 65536"/>
                <a:gd name="T9" fmla="*/ 0 60000 65536"/>
                <a:gd name="T10" fmla="*/ 0 60000 65536"/>
                <a:gd name="T11" fmla="*/ 0 60000 65536"/>
                <a:gd name="T12" fmla="*/ 0 w 1223"/>
                <a:gd name="T13" fmla="*/ 0 h 866"/>
                <a:gd name="T14" fmla="*/ 1223 w 1223"/>
                <a:gd name="T15" fmla="*/ 866 h 866"/>
              </a:gdLst>
              <a:ahLst/>
              <a:cxnLst>
                <a:cxn ang="T8">
                  <a:pos x="T0" y="T1"/>
                </a:cxn>
                <a:cxn ang="T9">
                  <a:pos x="T2" y="T3"/>
                </a:cxn>
                <a:cxn ang="T10">
                  <a:pos x="T4" y="T5"/>
                </a:cxn>
                <a:cxn ang="T11">
                  <a:pos x="T6" y="T7"/>
                </a:cxn>
              </a:cxnLst>
              <a:rect l="T12" t="T13" r="T14" b="T15"/>
              <a:pathLst>
                <a:path w="1223" h="866">
                  <a:moveTo>
                    <a:pt x="1071" y="615"/>
                  </a:moveTo>
                  <a:lnTo>
                    <a:pt x="1223" y="0"/>
                  </a:lnTo>
                  <a:lnTo>
                    <a:pt x="0" y="866"/>
                  </a:lnTo>
                  <a:lnTo>
                    <a:pt x="1071" y="61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42" name="Freeform 48"/>
            <p:cNvSpPr>
              <a:spLocks noChangeArrowheads="1"/>
            </p:cNvSpPr>
            <p:nvPr/>
          </p:nvSpPr>
          <p:spPr bwMode="auto">
            <a:xfrm flipV="1">
              <a:off x="0" y="2533835"/>
              <a:ext cx="1220610" cy="696728"/>
            </a:xfrm>
            <a:custGeom>
              <a:avLst/>
              <a:gdLst>
                <a:gd name="T0" fmla="*/ 0 w 1223"/>
                <a:gd name="T1" fmla="*/ 698 h 698"/>
                <a:gd name="T2" fmla="*/ 0 w 1223"/>
                <a:gd name="T3" fmla="*/ 0 h 698"/>
                <a:gd name="T4" fmla="*/ 1223 w 1223"/>
                <a:gd name="T5" fmla="*/ 396 h 698"/>
                <a:gd name="T6" fmla="*/ 0 w 1223"/>
                <a:gd name="T7" fmla="*/ 698 h 698"/>
                <a:gd name="T8" fmla="*/ 0 60000 65536"/>
                <a:gd name="T9" fmla="*/ 0 60000 65536"/>
                <a:gd name="T10" fmla="*/ 0 60000 65536"/>
                <a:gd name="T11" fmla="*/ 0 60000 65536"/>
                <a:gd name="T12" fmla="*/ 0 w 1223"/>
                <a:gd name="T13" fmla="*/ 0 h 698"/>
                <a:gd name="T14" fmla="*/ 1223 w 1223"/>
                <a:gd name="T15" fmla="*/ 698 h 698"/>
              </a:gdLst>
              <a:ahLst/>
              <a:cxnLst>
                <a:cxn ang="T8">
                  <a:pos x="T0" y="T1"/>
                </a:cxn>
                <a:cxn ang="T9">
                  <a:pos x="T2" y="T3"/>
                </a:cxn>
                <a:cxn ang="T10">
                  <a:pos x="T4" y="T5"/>
                </a:cxn>
                <a:cxn ang="T11">
                  <a:pos x="T6" y="T7"/>
                </a:cxn>
              </a:cxnLst>
              <a:rect l="T12" t="T13" r="T14" b="T15"/>
              <a:pathLst>
                <a:path w="1223" h="698">
                  <a:moveTo>
                    <a:pt x="0" y="698"/>
                  </a:moveTo>
                  <a:lnTo>
                    <a:pt x="0" y="0"/>
                  </a:lnTo>
                  <a:lnTo>
                    <a:pt x="1223" y="396"/>
                  </a:lnTo>
                  <a:lnTo>
                    <a:pt x="0" y="6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43" name="Freeform 71"/>
            <p:cNvSpPr>
              <a:spLocks noChangeArrowheads="1"/>
            </p:cNvSpPr>
            <p:nvPr/>
          </p:nvSpPr>
          <p:spPr bwMode="auto">
            <a:xfrm flipV="1">
              <a:off x="2525057" y="2123124"/>
              <a:ext cx="205597" cy="161705"/>
            </a:xfrm>
            <a:custGeom>
              <a:avLst/>
              <a:gdLst>
                <a:gd name="T0" fmla="*/ 99 w 206"/>
                <a:gd name="T1" fmla="*/ 0 h 162"/>
                <a:gd name="T2" fmla="*/ 0 w 206"/>
                <a:gd name="T3" fmla="*/ 162 h 162"/>
                <a:gd name="T4" fmla="*/ 206 w 206"/>
                <a:gd name="T5" fmla="*/ 117 h 162"/>
                <a:gd name="T6" fmla="*/ 99 w 206"/>
                <a:gd name="T7" fmla="*/ 0 h 162"/>
                <a:gd name="T8" fmla="*/ 0 60000 65536"/>
                <a:gd name="T9" fmla="*/ 0 60000 65536"/>
                <a:gd name="T10" fmla="*/ 0 60000 65536"/>
                <a:gd name="T11" fmla="*/ 0 60000 65536"/>
                <a:gd name="T12" fmla="*/ 0 w 206"/>
                <a:gd name="T13" fmla="*/ 0 h 162"/>
                <a:gd name="T14" fmla="*/ 206 w 206"/>
                <a:gd name="T15" fmla="*/ 162 h 162"/>
              </a:gdLst>
              <a:ahLst/>
              <a:cxnLst>
                <a:cxn ang="T8">
                  <a:pos x="T0" y="T1"/>
                </a:cxn>
                <a:cxn ang="T9">
                  <a:pos x="T2" y="T3"/>
                </a:cxn>
                <a:cxn ang="T10">
                  <a:pos x="T4" y="T5"/>
                </a:cxn>
                <a:cxn ang="T11">
                  <a:pos x="T6" y="T7"/>
                </a:cxn>
              </a:cxnLst>
              <a:rect l="T12" t="T13" r="T14" b="T15"/>
              <a:pathLst>
                <a:path w="206" h="162">
                  <a:moveTo>
                    <a:pt x="99" y="0"/>
                  </a:moveTo>
                  <a:lnTo>
                    <a:pt x="0" y="162"/>
                  </a:lnTo>
                  <a:lnTo>
                    <a:pt x="206" y="117"/>
                  </a:lnTo>
                  <a:lnTo>
                    <a:pt x="99"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44" name="Freeform 72"/>
            <p:cNvSpPr>
              <a:spLocks noChangeArrowheads="1"/>
            </p:cNvSpPr>
            <p:nvPr/>
          </p:nvSpPr>
          <p:spPr bwMode="auto">
            <a:xfrm flipV="1">
              <a:off x="2525057" y="2049259"/>
              <a:ext cx="205597" cy="118783"/>
            </a:xfrm>
            <a:custGeom>
              <a:avLst/>
              <a:gdLst>
                <a:gd name="T0" fmla="*/ 0 w 206"/>
                <a:gd name="T1" fmla="*/ 45 h 119"/>
                <a:gd name="T2" fmla="*/ 167 w 206"/>
                <a:gd name="T3" fmla="*/ 119 h 119"/>
                <a:gd name="T4" fmla="*/ 206 w 206"/>
                <a:gd name="T5" fmla="*/ 0 h 119"/>
                <a:gd name="T6" fmla="*/ 0 w 206"/>
                <a:gd name="T7" fmla="*/ 45 h 119"/>
                <a:gd name="T8" fmla="*/ 0 60000 65536"/>
                <a:gd name="T9" fmla="*/ 0 60000 65536"/>
                <a:gd name="T10" fmla="*/ 0 60000 65536"/>
                <a:gd name="T11" fmla="*/ 0 60000 65536"/>
                <a:gd name="T12" fmla="*/ 0 w 206"/>
                <a:gd name="T13" fmla="*/ 0 h 119"/>
                <a:gd name="T14" fmla="*/ 206 w 206"/>
                <a:gd name="T15" fmla="*/ 119 h 119"/>
              </a:gdLst>
              <a:ahLst/>
              <a:cxnLst>
                <a:cxn ang="T8">
                  <a:pos x="T0" y="T1"/>
                </a:cxn>
                <a:cxn ang="T9">
                  <a:pos x="T2" y="T3"/>
                </a:cxn>
                <a:cxn ang="T10">
                  <a:pos x="T4" y="T5"/>
                </a:cxn>
                <a:cxn ang="T11">
                  <a:pos x="T6" y="T7"/>
                </a:cxn>
              </a:cxnLst>
              <a:rect l="T12" t="T13" r="T14" b="T15"/>
              <a:pathLst>
                <a:path w="206" h="119">
                  <a:moveTo>
                    <a:pt x="0" y="45"/>
                  </a:moveTo>
                  <a:lnTo>
                    <a:pt x="167" y="119"/>
                  </a:lnTo>
                  <a:lnTo>
                    <a:pt x="206" y="0"/>
                  </a:lnTo>
                  <a:lnTo>
                    <a:pt x="0" y="4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45" name="Oval 95"/>
            <p:cNvSpPr>
              <a:spLocks noChangeArrowheads="1"/>
            </p:cNvSpPr>
            <p:nvPr/>
          </p:nvSpPr>
          <p:spPr bwMode="auto">
            <a:xfrm flipV="1">
              <a:off x="2411279" y="586929"/>
              <a:ext cx="36928" cy="48910"/>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46" name="Oval 96"/>
            <p:cNvSpPr>
              <a:spLocks noChangeArrowheads="1"/>
            </p:cNvSpPr>
            <p:nvPr/>
          </p:nvSpPr>
          <p:spPr bwMode="auto">
            <a:xfrm flipV="1">
              <a:off x="1706659" y="777581"/>
              <a:ext cx="35930" cy="48910"/>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47" name="Oval 97"/>
            <p:cNvSpPr>
              <a:spLocks noChangeArrowheads="1"/>
            </p:cNvSpPr>
            <p:nvPr/>
          </p:nvSpPr>
          <p:spPr bwMode="auto">
            <a:xfrm flipV="1">
              <a:off x="1431198" y="1615052"/>
              <a:ext cx="36928" cy="49909"/>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48" name="Oval 98"/>
            <p:cNvSpPr>
              <a:spLocks noChangeArrowheads="1"/>
            </p:cNvSpPr>
            <p:nvPr/>
          </p:nvSpPr>
          <p:spPr bwMode="auto">
            <a:xfrm flipV="1">
              <a:off x="433153" y="885384"/>
              <a:ext cx="36928" cy="49909"/>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49" name="Oval 99"/>
            <p:cNvSpPr>
              <a:spLocks noChangeArrowheads="1"/>
            </p:cNvSpPr>
            <p:nvPr/>
          </p:nvSpPr>
          <p:spPr bwMode="auto">
            <a:xfrm flipV="1">
              <a:off x="437145" y="2194993"/>
              <a:ext cx="36928" cy="48910"/>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50" name="Oval 100"/>
            <p:cNvSpPr>
              <a:spLocks noChangeArrowheads="1"/>
            </p:cNvSpPr>
            <p:nvPr/>
          </p:nvSpPr>
          <p:spPr bwMode="auto">
            <a:xfrm flipV="1">
              <a:off x="102799" y="1951438"/>
              <a:ext cx="36928" cy="48910"/>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51" name="Oval 101"/>
            <p:cNvSpPr>
              <a:spLocks noChangeArrowheads="1"/>
            </p:cNvSpPr>
            <p:nvPr/>
          </p:nvSpPr>
          <p:spPr bwMode="auto">
            <a:xfrm flipV="1">
              <a:off x="996050" y="2114141"/>
              <a:ext cx="36928" cy="48910"/>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52" name="Oval 102"/>
            <p:cNvSpPr>
              <a:spLocks noChangeArrowheads="1"/>
            </p:cNvSpPr>
            <p:nvPr/>
          </p:nvSpPr>
          <p:spPr bwMode="auto">
            <a:xfrm flipV="1">
              <a:off x="2001082" y="2136100"/>
              <a:ext cx="36928" cy="49909"/>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53" name="Oval 103"/>
            <p:cNvSpPr>
              <a:spLocks noChangeArrowheads="1"/>
            </p:cNvSpPr>
            <p:nvPr/>
          </p:nvSpPr>
          <p:spPr bwMode="auto">
            <a:xfrm flipV="1">
              <a:off x="2594920" y="1752801"/>
              <a:ext cx="36928" cy="48910"/>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64" name="文本框 63"/>
          <p:cNvSpPr txBox="1"/>
          <p:nvPr/>
        </p:nvSpPr>
        <p:spPr>
          <a:xfrm>
            <a:off x="2475742" y="2423575"/>
            <a:ext cx="1723549" cy="1015663"/>
          </a:xfrm>
          <a:prstGeom prst="rect">
            <a:avLst/>
          </a:prstGeom>
          <a:noFill/>
        </p:spPr>
        <p:txBody>
          <a:bodyPr wrap="none" rtlCol="0">
            <a:spAutoFit/>
          </a:bodyPr>
          <a:lstStyle/>
          <a:p>
            <a:r>
              <a:rPr lang="zh-CN" altLang="en-US" sz="60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目录</a:t>
            </a:r>
          </a:p>
        </p:txBody>
      </p:sp>
      <p:sp>
        <p:nvSpPr>
          <p:cNvPr id="65" name="文本框 64"/>
          <p:cNvSpPr txBox="1"/>
          <p:nvPr/>
        </p:nvSpPr>
        <p:spPr>
          <a:xfrm>
            <a:off x="2096920" y="3377214"/>
            <a:ext cx="2481192" cy="584775"/>
          </a:xfrm>
          <a:prstGeom prst="rect">
            <a:avLst/>
          </a:prstGeom>
          <a:noFill/>
        </p:spPr>
        <p:txBody>
          <a:bodyPr wrap="none" rtlCol="0">
            <a:spAutoFit/>
          </a:bodyPr>
          <a:lstStyle/>
          <a:p>
            <a:r>
              <a:rPr lang="en-US" altLang="zh-CN" sz="32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CONTENTS</a:t>
            </a:r>
            <a:endParaRPr lang="zh-CN" altLang="en-US" sz="32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66" name="WordArt 20"/>
          <p:cNvSpPr>
            <a:spLocks noChangeArrowheads="1" noChangeShapeType="1" noTextEdit="1"/>
          </p:cNvSpPr>
          <p:nvPr/>
        </p:nvSpPr>
        <p:spPr bwMode="auto">
          <a:xfrm>
            <a:off x="6576200" y="1447037"/>
            <a:ext cx="304800" cy="60960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r>
              <a:rPr lang="en-US" altLang="zh-CN" sz="4800" b="1" kern="10" dirty="0">
                <a:solidFill>
                  <a:srgbClr val="002060"/>
                </a:solidFill>
                <a:latin typeface="微软雅黑" panose="020B0503020204020204" pitchFamily="34" charset="-122"/>
                <a:ea typeface="微软雅黑" panose="020B0503020204020204" pitchFamily="34" charset="-122"/>
              </a:rPr>
              <a:t>1</a:t>
            </a:r>
            <a:endParaRPr lang="zh-CN" altLang="en-US" sz="4800" b="1" kern="10" dirty="0">
              <a:solidFill>
                <a:srgbClr val="002060"/>
              </a:solidFill>
              <a:latin typeface="微软雅黑" panose="020B0503020204020204" pitchFamily="34" charset="-122"/>
              <a:ea typeface="微软雅黑" panose="020B0503020204020204" pitchFamily="34" charset="-122"/>
            </a:endParaRPr>
          </a:p>
        </p:txBody>
      </p:sp>
      <p:sp>
        <p:nvSpPr>
          <p:cNvPr id="67" name="Rectangle 22"/>
          <p:cNvSpPr>
            <a:spLocks noChangeArrowheads="1"/>
          </p:cNvSpPr>
          <p:nvPr/>
        </p:nvSpPr>
        <p:spPr bwMode="auto">
          <a:xfrm>
            <a:off x="7150875" y="1360992"/>
            <a:ext cx="3962400" cy="781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0000"/>
              </a:lnSpc>
            </a:pPr>
            <a:r>
              <a:rPr lang="zh-CN" altLang="en-US" sz="2135" b="1"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此处添加标题</a:t>
            </a:r>
            <a:endParaRPr lang="en-US" altLang="zh-CN" sz="2135" b="1"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20000"/>
              </a:lnSpc>
              <a:buFont typeface="Arial" panose="020B0604020202020204" pitchFamily="34" charset="0"/>
              <a:buNone/>
            </a:pPr>
            <a:r>
              <a:rPr lang="zh-CN" altLang="en-US" sz="1600"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单击此处添加文字单击此处添加文字</a:t>
            </a:r>
            <a:endParaRPr lang="zh-CN" altLang="en-US" sz="2400" dirty="0">
              <a:solidFill>
                <a:srgbClr val="002060"/>
              </a:solidFill>
            </a:endParaRPr>
          </a:p>
        </p:txBody>
      </p:sp>
      <p:sp>
        <p:nvSpPr>
          <p:cNvPr id="68" name="WordArt 20"/>
          <p:cNvSpPr>
            <a:spLocks noChangeArrowheads="1" noChangeShapeType="1" noTextEdit="1"/>
          </p:cNvSpPr>
          <p:nvPr/>
        </p:nvSpPr>
        <p:spPr bwMode="auto">
          <a:xfrm>
            <a:off x="6525400" y="2678165"/>
            <a:ext cx="406400" cy="60960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r>
              <a:rPr lang="en-US" altLang="zh-CN" sz="4800" b="1" kern="10" dirty="0">
                <a:solidFill>
                  <a:srgbClr val="002060"/>
                </a:solidFill>
                <a:latin typeface="微软雅黑" panose="020B0503020204020204" pitchFamily="34" charset="-122"/>
                <a:ea typeface="微软雅黑" panose="020B0503020204020204" pitchFamily="34" charset="-122"/>
              </a:rPr>
              <a:t>2</a:t>
            </a:r>
            <a:endParaRPr lang="zh-CN" altLang="en-US" sz="4800" b="1" kern="10" dirty="0">
              <a:solidFill>
                <a:srgbClr val="002060"/>
              </a:solidFill>
              <a:latin typeface="微软雅黑" panose="020B0503020204020204" pitchFamily="34" charset="-122"/>
              <a:ea typeface="微软雅黑" panose="020B0503020204020204" pitchFamily="34" charset="-122"/>
            </a:endParaRPr>
          </a:p>
        </p:txBody>
      </p:sp>
      <p:sp>
        <p:nvSpPr>
          <p:cNvPr id="69" name="Rectangle 22"/>
          <p:cNvSpPr>
            <a:spLocks noChangeArrowheads="1"/>
          </p:cNvSpPr>
          <p:nvPr/>
        </p:nvSpPr>
        <p:spPr bwMode="auto">
          <a:xfrm>
            <a:off x="7150875" y="2592120"/>
            <a:ext cx="3962400" cy="781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0000"/>
              </a:lnSpc>
            </a:pPr>
            <a:r>
              <a:rPr lang="zh-CN" altLang="en-US" sz="2135" b="1"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此处添加标题</a:t>
            </a:r>
            <a:endParaRPr lang="en-US" altLang="zh-CN" sz="2135" b="1"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20000"/>
              </a:lnSpc>
              <a:buFont typeface="Arial" panose="020B0604020202020204" pitchFamily="34" charset="0"/>
              <a:buNone/>
            </a:pPr>
            <a:r>
              <a:rPr lang="zh-CN" altLang="en-US" sz="1600"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单击此处添加文字单击此处添加文字</a:t>
            </a:r>
            <a:endParaRPr lang="zh-CN" altLang="en-US" sz="2400" dirty="0">
              <a:solidFill>
                <a:srgbClr val="002060"/>
              </a:solidFill>
            </a:endParaRPr>
          </a:p>
        </p:txBody>
      </p:sp>
      <p:sp>
        <p:nvSpPr>
          <p:cNvPr id="70" name="WordArt 20"/>
          <p:cNvSpPr>
            <a:spLocks noChangeArrowheads="1" noChangeShapeType="1" noTextEdit="1"/>
          </p:cNvSpPr>
          <p:nvPr/>
        </p:nvSpPr>
        <p:spPr bwMode="auto">
          <a:xfrm>
            <a:off x="6525400" y="3879820"/>
            <a:ext cx="406400" cy="60960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r>
              <a:rPr lang="en-US" altLang="zh-CN" sz="4800" b="1" kern="10" dirty="0">
                <a:solidFill>
                  <a:srgbClr val="002060"/>
                </a:solidFill>
                <a:latin typeface="微软雅黑" panose="020B0503020204020204" pitchFamily="34" charset="-122"/>
                <a:ea typeface="微软雅黑" panose="020B0503020204020204" pitchFamily="34" charset="-122"/>
              </a:rPr>
              <a:t>3</a:t>
            </a:r>
            <a:endParaRPr lang="zh-CN" altLang="en-US" sz="4800" b="1" kern="10" dirty="0">
              <a:solidFill>
                <a:srgbClr val="002060"/>
              </a:solidFill>
              <a:latin typeface="微软雅黑" panose="020B0503020204020204" pitchFamily="34" charset="-122"/>
              <a:ea typeface="微软雅黑" panose="020B0503020204020204" pitchFamily="34" charset="-122"/>
            </a:endParaRPr>
          </a:p>
        </p:txBody>
      </p:sp>
      <p:sp>
        <p:nvSpPr>
          <p:cNvPr id="71" name="Rectangle 22"/>
          <p:cNvSpPr>
            <a:spLocks noChangeArrowheads="1"/>
          </p:cNvSpPr>
          <p:nvPr/>
        </p:nvSpPr>
        <p:spPr bwMode="auto">
          <a:xfrm>
            <a:off x="7150875" y="3793775"/>
            <a:ext cx="3962400" cy="781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0000"/>
              </a:lnSpc>
            </a:pPr>
            <a:r>
              <a:rPr lang="zh-CN" altLang="en-US" sz="2135" b="1"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此处添加标题</a:t>
            </a:r>
            <a:endParaRPr lang="en-US" altLang="zh-CN" sz="2135" b="1"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20000"/>
              </a:lnSpc>
              <a:buFont typeface="Arial" panose="020B0604020202020204" pitchFamily="34" charset="0"/>
              <a:buNone/>
            </a:pPr>
            <a:r>
              <a:rPr lang="zh-CN" altLang="en-US" sz="1600"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单击此处添加文字单击此处添加文字</a:t>
            </a:r>
            <a:endParaRPr lang="zh-CN" altLang="en-US" sz="2400" dirty="0">
              <a:solidFill>
                <a:srgbClr val="002060"/>
              </a:solidFill>
            </a:endParaRPr>
          </a:p>
        </p:txBody>
      </p:sp>
      <p:sp>
        <p:nvSpPr>
          <p:cNvPr id="72" name="WordArt 20"/>
          <p:cNvSpPr>
            <a:spLocks noChangeArrowheads="1" noChangeShapeType="1" noTextEdit="1"/>
          </p:cNvSpPr>
          <p:nvPr/>
        </p:nvSpPr>
        <p:spPr bwMode="auto">
          <a:xfrm>
            <a:off x="6498476" y="5128182"/>
            <a:ext cx="406400" cy="60960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r>
              <a:rPr lang="en-US" altLang="zh-CN" sz="4800" b="1" kern="10" dirty="0">
                <a:solidFill>
                  <a:srgbClr val="002060"/>
                </a:solidFill>
                <a:latin typeface="微软雅黑" panose="020B0503020204020204" pitchFamily="34" charset="-122"/>
                <a:ea typeface="微软雅黑" panose="020B0503020204020204" pitchFamily="34" charset="-122"/>
              </a:rPr>
              <a:t>4</a:t>
            </a:r>
            <a:endParaRPr lang="zh-CN" altLang="en-US" sz="4800" b="1" kern="10" dirty="0">
              <a:solidFill>
                <a:srgbClr val="002060"/>
              </a:solidFill>
              <a:latin typeface="微软雅黑" panose="020B0503020204020204" pitchFamily="34" charset="-122"/>
              <a:ea typeface="微软雅黑" panose="020B0503020204020204" pitchFamily="34" charset="-122"/>
            </a:endParaRPr>
          </a:p>
        </p:txBody>
      </p:sp>
      <p:sp>
        <p:nvSpPr>
          <p:cNvPr id="73" name="Rectangle 22"/>
          <p:cNvSpPr>
            <a:spLocks noChangeArrowheads="1"/>
          </p:cNvSpPr>
          <p:nvPr/>
        </p:nvSpPr>
        <p:spPr bwMode="auto">
          <a:xfrm>
            <a:off x="7123951" y="5048395"/>
            <a:ext cx="3962400" cy="781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0000"/>
              </a:lnSpc>
            </a:pPr>
            <a:r>
              <a:rPr lang="zh-CN" altLang="en-US" sz="2135" b="1"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此处添加标题</a:t>
            </a:r>
            <a:endParaRPr lang="en-US" altLang="zh-CN" sz="2135" b="1"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20000"/>
              </a:lnSpc>
              <a:buFont typeface="Arial" panose="020B0604020202020204" pitchFamily="34" charset="0"/>
              <a:buNone/>
            </a:pPr>
            <a:r>
              <a:rPr lang="zh-CN" altLang="en-US" sz="1600"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单击此处添加文字单击此处添加文字</a:t>
            </a:r>
            <a:endParaRPr lang="zh-CN" altLang="en-US" sz="2400" dirty="0">
              <a:solidFill>
                <a:srgbClr val="002060"/>
              </a:solidFill>
            </a:endParaRPr>
          </a:p>
        </p:txBody>
      </p:sp>
    </p:spTree>
  </p:cSld>
  <p:clrMapOvr>
    <a:masterClrMapping/>
  </p:clrMapOvr>
  <p:transition spd="slow" advClick="0" advTm="9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iterate type="lt">
                                    <p:tmPct val="10000"/>
                                  </p:iterate>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par>
                                <p:cTn id="14" presetID="53" presetClass="entr" presetSubtype="16" fill="hold" grpId="0" nodeType="withEffect">
                                  <p:stCondLst>
                                    <p:cond delay="0"/>
                                  </p:stCondLst>
                                  <p:iterate type="lt">
                                    <p:tmPct val="10000"/>
                                  </p:iterate>
                                  <p:childTnLst>
                                    <p:set>
                                      <p:cBhvr>
                                        <p:cTn id="15" dur="1" fill="hold">
                                          <p:stCondLst>
                                            <p:cond delay="0"/>
                                          </p:stCondLst>
                                        </p:cTn>
                                        <p:tgtEl>
                                          <p:spTgt spid="65"/>
                                        </p:tgtEl>
                                        <p:attrNameLst>
                                          <p:attrName>style.visibility</p:attrName>
                                        </p:attrNameLst>
                                      </p:cBhvr>
                                      <p:to>
                                        <p:strVal val="visible"/>
                                      </p:to>
                                    </p:set>
                                    <p:anim calcmode="lin" valueType="num">
                                      <p:cBhvr>
                                        <p:cTn id="16" dur="500" fill="hold"/>
                                        <p:tgtEl>
                                          <p:spTgt spid="65"/>
                                        </p:tgtEl>
                                        <p:attrNameLst>
                                          <p:attrName>ppt_w</p:attrName>
                                        </p:attrNameLst>
                                      </p:cBhvr>
                                      <p:tavLst>
                                        <p:tav tm="0">
                                          <p:val>
                                            <p:fltVal val="0"/>
                                          </p:val>
                                        </p:tav>
                                        <p:tav tm="100000">
                                          <p:val>
                                            <p:strVal val="#ppt_w"/>
                                          </p:val>
                                        </p:tav>
                                      </p:tavLst>
                                    </p:anim>
                                    <p:anim calcmode="lin" valueType="num">
                                      <p:cBhvr>
                                        <p:cTn id="17" dur="500" fill="hold"/>
                                        <p:tgtEl>
                                          <p:spTgt spid="65"/>
                                        </p:tgtEl>
                                        <p:attrNameLst>
                                          <p:attrName>ppt_h</p:attrName>
                                        </p:attrNameLst>
                                      </p:cBhvr>
                                      <p:tavLst>
                                        <p:tav tm="0">
                                          <p:val>
                                            <p:fltVal val="0"/>
                                          </p:val>
                                        </p:tav>
                                        <p:tav tm="100000">
                                          <p:val>
                                            <p:strVal val="#ppt_h"/>
                                          </p:val>
                                        </p:tav>
                                      </p:tavLst>
                                    </p:anim>
                                    <p:animEffect transition="in" filter="fade">
                                      <p:cBhvr>
                                        <p:cTn id="18" dur="500"/>
                                        <p:tgtEl>
                                          <p:spTgt spid="65"/>
                                        </p:tgtEl>
                                      </p:cBhvr>
                                    </p:animEffect>
                                  </p:childTnLst>
                                </p:cTn>
                              </p:par>
                            </p:childTnLst>
                          </p:cTn>
                        </p:par>
                        <p:par>
                          <p:cTn id="19" fill="hold">
                            <p:stCondLst>
                              <p:cond delay="1350"/>
                            </p:stCondLst>
                            <p:childTnLst>
                              <p:par>
                                <p:cTn id="20" presetID="49" presetClass="entr" presetSubtype="0" decel="100000"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 calcmode="lin" valueType="num">
                                      <p:cBhvr>
                                        <p:cTn id="24" dur="500" fill="hold"/>
                                        <p:tgtEl>
                                          <p:spTgt spid="66"/>
                                        </p:tgtEl>
                                        <p:attrNameLst>
                                          <p:attrName>style.rotation</p:attrName>
                                        </p:attrNameLst>
                                      </p:cBhvr>
                                      <p:tavLst>
                                        <p:tav tm="0">
                                          <p:val>
                                            <p:fltVal val="360"/>
                                          </p:val>
                                        </p:tav>
                                        <p:tav tm="100000">
                                          <p:val>
                                            <p:fltVal val="0"/>
                                          </p:val>
                                        </p:tav>
                                      </p:tavLst>
                                    </p:anim>
                                    <p:animEffect>
                                      <p:cBhvr>
                                        <p:cTn id="25" dur="500"/>
                                        <p:tgtEl>
                                          <p:spTgt spid="66"/>
                                        </p:tgtEl>
                                      </p:cBhvr>
                                    </p:animEffect>
                                  </p:childTnLst>
                                </p:cTn>
                              </p:par>
                              <p:par>
                                <p:cTn id="26" presetID="42" presetClass="entr" presetSubtype="0" fill="hold" grpId="0" nodeType="withEffect">
                                  <p:stCondLst>
                                    <p:cond delay="0"/>
                                  </p:stCondLst>
                                  <p:childTnLst>
                                    <p:set>
                                      <p:cBhvr>
                                        <p:cTn id="27" dur="1" fill="hold">
                                          <p:stCondLst>
                                            <p:cond delay="0"/>
                                          </p:stCondLst>
                                        </p:cTn>
                                        <p:tgtEl>
                                          <p:spTgt spid="67"/>
                                        </p:tgtEl>
                                        <p:attrNameLst>
                                          <p:attrName>style.visibility</p:attrName>
                                        </p:attrNameLst>
                                      </p:cBhvr>
                                      <p:to>
                                        <p:strVal val="visible"/>
                                      </p:to>
                                    </p:set>
                                    <p:animEffect>
                                      <p:cBhvr>
                                        <p:cTn id="28" dur="750"/>
                                        <p:tgtEl>
                                          <p:spTgt spid="67"/>
                                        </p:tgtEl>
                                      </p:cBhvr>
                                    </p:animEffect>
                                    <p:anim calcmode="lin" valueType="num">
                                      <p:cBhvr>
                                        <p:cTn id="29" dur="750" fill="hold"/>
                                        <p:tgtEl>
                                          <p:spTgt spid="67"/>
                                        </p:tgtEl>
                                        <p:attrNameLst>
                                          <p:attrName>ppt_x</p:attrName>
                                        </p:attrNameLst>
                                      </p:cBhvr>
                                      <p:tavLst>
                                        <p:tav tm="0">
                                          <p:val>
                                            <p:strVal val="#ppt_x"/>
                                          </p:val>
                                        </p:tav>
                                        <p:tav tm="100000">
                                          <p:val>
                                            <p:strVal val="#ppt_x"/>
                                          </p:val>
                                        </p:tav>
                                      </p:tavLst>
                                    </p:anim>
                                    <p:anim calcmode="lin" valueType="num">
                                      <p:cBhvr>
                                        <p:cTn id="30" dur="750" fill="hold"/>
                                        <p:tgtEl>
                                          <p:spTgt spid="67"/>
                                        </p:tgtEl>
                                        <p:attrNameLst>
                                          <p:attrName>ppt_y</p:attrName>
                                        </p:attrNameLst>
                                      </p:cBhvr>
                                      <p:tavLst>
                                        <p:tav tm="0">
                                          <p:val>
                                            <p:strVal val="#ppt_y+.1"/>
                                          </p:val>
                                        </p:tav>
                                        <p:tav tm="100000">
                                          <p:val>
                                            <p:strVal val="#ppt_y"/>
                                          </p:val>
                                        </p:tav>
                                      </p:tavLst>
                                    </p:anim>
                                  </p:childTnLst>
                                </p:cTn>
                              </p:par>
                            </p:childTnLst>
                          </p:cTn>
                        </p:par>
                        <p:par>
                          <p:cTn id="31" fill="hold">
                            <p:stCondLst>
                              <p:cond delay="1850"/>
                            </p:stCondLst>
                            <p:childTnLst>
                              <p:par>
                                <p:cTn id="32" presetID="49" presetClass="entr" presetSubtype="0" decel="10000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 calcmode="lin" valueType="num">
                                      <p:cBhvr>
                                        <p:cTn id="34" dur="500" fill="hold"/>
                                        <p:tgtEl>
                                          <p:spTgt spid="68"/>
                                        </p:tgtEl>
                                        <p:attrNameLst>
                                          <p:attrName>ppt_w</p:attrName>
                                        </p:attrNameLst>
                                      </p:cBhvr>
                                      <p:tavLst>
                                        <p:tav tm="0">
                                          <p:val>
                                            <p:fltVal val="0"/>
                                          </p:val>
                                        </p:tav>
                                        <p:tav tm="100000">
                                          <p:val>
                                            <p:strVal val="#ppt_w"/>
                                          </p:val>
                                        </p:tav>
                                      </p:tavLst>
                                    </p:anim>
                                    <p:anim calcmode="lin" valueType="num">
                                      <p:cBhvr>
                                        <p:cTn id="35" dur="500" fill="hold"/>
                                        <p:tgtEl>
                                          <p:spTgt spid="68"/>
                                        </p:tgtEl>
                                        <p:attrNameLst>
                                          <p:attrName>ppt_h</p:attrName>
                                        </p:attrNameLst>
                                      </p:cBhvr>
                                      <p:tavLst>
                                        <p:tav tm="0">
                                          <p:val>
                                            <p:fltVal val="0"/>
                                          </p:val>
                                        </p:tav>
                                        <p:tav tm="100000">
                                          <p:val>
                                            <p:strVal val="#ppt_h"/>
                                          </p:val>
                                        </p:tav>
                                      </p:tavLst>
                                    </p:anim>
                                    <p:anim calcmode="lin" valueType="num">
                                      <p:cBhvr>
                                        <p:cTn id="36" dur="500" fill="hold"/>
                                        <p:tgtEl>
                                          <p:spTgt spid="68"/>
                                        </p:tgtEl>
                                        <p:attrNameLst>
                                          <p:attrName>style.rotation</p:attrName>
                                        </p:attrNameLst>
                                      </p:cBhvr>
                                      <p:tavLst>
                                        <p:tav tm="0">
                                          <p:val>
                                            <p:fltVal val="360"/>
                                          </p:val>
                                        </p:tav>
                                        <p:tav tm="100000">
                                          <p:val>
                                            <p:fltVal val="0"/>
                                          </p:val>
                                        </p:tav>
                                      </p:tavLst>
                                    </p:anim>
                                    <p:animEffect>
                                      <p:cBhvr>
                                        <p:cTn id="37" dur="500"/>
                                        <p:tgtEl>
                                          <p:spTgt spid="68"/>
                                        </p:tgtEl>
                                      </p:cBhvr>
                                    </p:animEffect>
                                  </p:childTnLst>
                                </p:cTn>
                              </p:par>
                              <p:par>
                                <p:cTn id="38" presetID="42" presetClass="entr" presetSubtype="0" fill="hold" grpId="0" nodeType="withEffect">
                                  <p:stCondLst>
                                    <p:cond delay="0"/>
                                  </p:stCondLst>
                                  <p:childTnLst>
                                    <p:set>
                                      <p:cBhvr>
                                        <p:cTn id="39" dur="1" fill="hold">
                                          <p:stCondLst>
                                            <p:cond delay="0"/>
                                          </p:stCondLst>
                                        </p:cTn>
                                        <p:tgtEl>
                                          <p:spTgt spid="69"/>
                                        </p:tgtEl>
                                        <p:attrNameLst>
                                          <p:attrName>style.visibility</p:attrName>
                                        </p:attrNameLst>
                                      </p:cBhvr>
                                      <p:to>
                                        <p:strVal val="visible"/>
                                      </p:to>
                                    </p:set>
                                    <p:animEffect>
                                      <p:cBhvr>
                                        <p:cTn id="40" dur="750"/>
                                        <p:tgtEl>
                                          <p:spTgt spid="69"/>
                                        </p:tgtEl>
                                      </p:cBhvr>
                                    </p:animEffect>
                                    <p:anim calcmode="lin" valueType="num">
                                      <p:cBhvr>
                                        <p:cTn id="41" dur="750" fill="hold"/>
                                        <p:tgtEl>
                                          <p:spTgt spid="69"/>
                                        </p:tgtEl>
                                        <p:attrNameLst>
                                          <p:attrName>ppt_x</p:attrName>
                                        </p:attrNameLst>
                                      </p:cBhvr>
                                      <p:tavLst>
                                        <p:tav tm="0">
                                          <p:val>
                                            <p:strVal val="#ppt_x"/>
                                          </p:val>
                                        </p:tav>
                                        <p:tav tm="100000">
                                          <p:val>
                                            <p:strVal val="#ppt_x"/>
                                          </p:val>
                                        </p:tav>
                                      </p:tavLst>
                                    </p:anim>
                                    <p:anim calcmode="lin" valueType="num">
                                      <p:cBhvr>
                                        <p:cTn id="42" dur="750" fill="hold"/>
                                        <p:tgtEl>
                                          <p:spTgt spid="69"/>
                                        </p:tgtEl>
                                        <p:attrNameLst>
                                          <p:attrName>ppt_y</p:attrName>
                                        </p:attrNameLst>
                                      </p:cBhvr>
                                      <p:tavLst>
                                        <p:tav tm="0">
                                          <p:val>
                                            <p:strVal val="#ppt_y+.1"/>
                                          </p:val>
                                        </p:tav>
                                        <p:tav tm="100000">
                                          <p:val>
                                            <p:strVal val="#ppt_y"/>
                                          </p:val>
                                        </p:tav>
                                      </p:tavLst>
                                    </p:anim>
                                  </p:childTnLst>
                                </p:cTn>
                              </p:par>
                            </p:childTnLst>
                          </p:cTn>
                        </p:par>
                        <p:par>
                          <p:cTn id="43" fill="hold">
                            <p:stCondLst>
                              <p:cond delay="2350"/>
                            </p:stCondLst>
                            <p:childTnLst>
                              <p:par>
                                <p:cTn id="44" presetID="49" presetClass="entr" presetSubtype="0" decel="100000" fill="hold" grpId="0" nodeType="afterEffect">
                                  <p:stCondLst>
                                    <p:cond delay="0"/>
                                  </p:stCondLst>
                                  <p:childTnLst>
                                    <p:set>
                                      <p:cBhvr>
                                        <p:cTn id="45" dur="1" fill="hold">
                                          <p:stCondLst>
                                            <p:cond delay="0"/>
                                          </p:stCondLst>
                                        </p:cTn>
                                        <p:tgtEl>
                                          <p:spTgt spid="70"/>
                                        </p:tgtEl>
                                        <p:attrNameLst>
                                          <p:attrName>style.visibility</p:attrName>
                                        </p:attrNameLst>
                                      </p:cBhvr>
                                      <p:to>
                                        <p:strVal val="visible"/>
                                      </p:to>
                                    </p:set>
                                    <p:anim calcmode="lin" valueType="num">
                                      <p:cBhvr>
                                        <p:cTn id="46" dur="500" fill="hold"/>
                                        <p:tgtEl>
                                          <p:spTgt spid="70"/>
                                        </p:tgtEl>
                                        <p:attrNameLst>
                                          <p:attrName>ppt_w</p:attrName>
                                        </p:attrNameLst>
                                      </p:cBhvr>
                                      <p:tavLst>
                                        <p:tav tm="0">
                                          <p:val>
                                            <p:fltVal val="0"/>
                                          </p:val>
                                        </p:tav>
                                        <p:tav tm="100000">
                                          <p:val>
                                            <p:strVal val="#ppt_w"/>
                                          </p:val>
                                        </p:tav>
                                      </p:tavLst>
                                    </p:anim>
                                    <p:anim calcmode="lin" valueType="num">
                                      <p:cBhvr>
                                        <p:cTn id="47" dur="500" fill="hold"/>
                                        <p:tgtEl>
                                          <p:spTgt spid="70"/>
                                        </p:tgtEl>
                                        <p:attrNameLst>
                                          <p:attrName>ppt_h</p:attrName>
                                        </p:attrNameLst>
                                      </p:cBhvr>
                                      <p:tavLst>
                                        <p:tav tm="0">
                                          <p:val>
                                            <p:fltVal val="0"/>
                                          </p:val>
                                        </p:tav>
                                        <p:tav tm="100000">
                                          <p:val>
                                            <p:strVal val="#ppt_h"/>
                                          </p:val>
                                        </p:tav>
                                      </p:tavLst>
                                    </p:anim>
                                    <p:anim calcmode="lin" valueType="num">
                                      <p:cBhvr>
                                        <p:cTn id="48" dur="500" fill="hold"/>
                                        <p:tgtEl>
                                          <p:spTgt spid="70"/>
                                        </p:tgtEl>
                                        <p:attrNameLst>
                                          <p:attrName>style.rotation</p:attrName>
                                        </p:attrNameLst>
                                      </p:cBhvr>
                                      <p:tavLst>
                                        <p:tav tm="0">
                                          <p:val>
                                            <p:fltVal val="360"/>
                                          </p:val>
                                        </p:tav>
                                        <p:tav tm="100000">
                                          <p:val>
                                            <p:fltVal val="0"/>
                                          </p:val>
                                        </p:tav>
                                      </p:tavLst>
                                    </p:anim>
                                    <p:animEffect>
                                      <p:cBhvr>
                                        <p:cTn id="49" dur="500"/>
                                        <p:tgtEl>
                                          <p:spTgt spid="70"/>
                                        </p:tgtEl>
                                      </p:cBhvr>
                                    </p:animEffect>
                                  </p:childTnLst>
                                </p:cTn>
                              </p:par>
                              <p:par>
                                <p:cTn id="50" presetID="42" presetClass="entr" presetSubtype="0"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Effect>
                                      <p:cBhvr>
                                        <p:cTn id="52" dur="750"/>
                                        <p:tgtEl>
                                          <p:spTgt spid="71"/>
                                        </p:tgtEl>
                                      </p:cBhvr>
                                    </p:animEffect>
                                    <p:anim calcmode="lin" valueType="num">
                                      <p:cBhvr>
                                        <p:cTn id="53" dur="750" fill="hold"/>
                                        <p:tgtEl>
                                          <p:spTgt spid="71"/>
                                        </p:tgtEl>
                                        <p:attrNameLst>
                                          <p:attrName>ppt_x</p:attrName>
                                        </p:attrNameLst>
                                      </p:cBhvr>
                                      <p:tavLst>
                                        <p:tav tm="0">
                                          <p:val>
                                            <p:strVal val="#ppt_x"/>
                                          </p:val>
                                        </p:tav>
                                        <p:tav tm="100000">
                                          <p:val>
                                            <p:strVal val="#ppt_x"/>
                                          </p:val>
                                        </p:tav>
                                      </p:tavLst>
                                    </p:anim>
                                    <p:anim calcmode="lin" valueType="num">
                                      <p:cBhvr>
                                        <p:cTn id="54" dur="750" fill="hold"/>
                                        <p:tgtEl>
                                          <p:spTgt spid="71"/>
                                        </p:tgtEl>
                                        <p:attrNameLst>
                                          <p:attrName>ppt_y</p:attrName>
                                        </p:attrNameLst>
                                      </p:cBhvr>
                                      <p:tavLst>
                                        <p:tav tm="0">
                                          <p:val>
                                            <p:strVal val="#ppt_y+.1"/>
                                          </p:val>
                                        </p:tav>
                                        <p:tav tm="100000">
                                          <p:val>
                                            <p:strVal val="#ppt_y"/>
                                          </p:val>
                                        </p:tav>
                                      </p:tavLst>
                                    </p:anim>
                                  </p:childTnLst>
                                </p:cTn>
                              </p:par>
                            </p:childTnLst>
                          </p:cTn>
                        </p:par>
                        <p:par>
                          <p:cTn id="55" fill="hold">
                            <p:stCondLst>
                              <p:cond delay="2850"/>
                            </p:stCondLst>
                            <p:childTnLst>
                              <p:par>
                                <p:cTn id="56" presetID="49" presetClass="entr" presetSubtype="0" decel="100000"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 calcmode="lin" valueType="num">
                                      <p:cBhvr>
                                        <p:cTn id="60" dur="500" fill="hold"/>
                                        <p:tgtEl>
                                          <p:spTgt spid="72"/>
                                        </p:tgtEl>
                                        <p:attrNameLst>
                                          <p:attrName>style.rotation</p:attrName>
                                        </p:attrNameLst>
                                      </p:cBhvr>
                                      <p:tavLst>
                                        <p:tav tm="0">
                                          <p:val>
                                            <p:fltVal val="360"/>
                                          </p:val>
                                        </p:tav>
                                        <p:tav tm="100000">
                                          <p:val>
                                            <p:fltVal val="0"/>
                                          </p:val>
                                        </p:tav>
                                      </p:tavLst>
                                    </p:anim>
                                    <p:animEffect>
                                      <p:cBhvr>
                                        <p:cTn id="61" dur="500"/>
                                        <p:tgtEl>
                                          <p:spTgt spid="72"/>
                                        </p:tgtEl>
                                      </p:cBhvr>
                                    </p:animEffect>
                                  </p:childTnLst>
                                </p:cTn>
                              </p:par>
                              <p:par>
                                <p:cTn id="62" presetID="42" presetClass="entr" presetSubtype="0" fill="hold" grpId="0" nodeType="withEffect">
                                  <p:stCondLst>
                                    <p:cond delay="0"/>
                                  </p:stCondLst>
                                  <p:childTnLst>
                                    <p:set>
                                      <p:cBhvr>
                                        <p:cTn id="63" dur="1" fill="hold">
                                          <p:stCondLst>
                                            <p:cond delay="0"/>
                                          </p:stCondLst>
                                        </p:cTn>
                                        <p:tgtEl>
                                          <p:spTgt spid="73"/>
                                        </p:tgtEl>
                                        <p:attrNameLst>
                                          <p:attrName>style.visibility</p:attrName>
                                        </p:attrNameLst>
                                      </p:cBhvr>
                                      <p:to>
                                        <p:strVal val="visible"/>
                                      </p:to>
                                    </p:set>
                                    <p:animEffect>
                                      <p:cBhvr>
                                        <p:cTn id="64" dur="750"/>
                                        <p:tgtEl>
                                          <p:spTgt spid="73"/>
                                        </p:tgtEl>
                                      </p:cBhvr>
                                    </p:animEffect>
                                    <p:anim calcmode="lin" valueType="num">
                                      <p:cBhvr>
                                        <p:cTn id="65" dur="750" fill="hold"/>
                                        <p:tgtEl>
                                          <p:spTgt spid="73"/>
                                        </p:tgtEl>
                                        <p:attrNameLst>
                                          <p:attrName>ppt_x</p:attrName>
                                        </p:attrNameLst>
                                      </p:cBhvr>
                                      <p:tavLst>
                                        <p:tav tm="0">
                                          <p:val>
                                            <p:strVal val="#ppt_x"/>
                                          </p:val>
                                        </p:tav>
                                        <p:tav tm="100000">
                                          <p:val>
                                            <p:strVal val="#ppt_x"/>
                                          </p:val>
                                        </p:tav>
                                      </p:tavLst>
                                    </p:anim>
                                    <p:anim calcmode="lin" valueType="num">
                                      <p:cBhvr>
                                        <p:cTn id="66" dur="75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5" grpId="0"/>
      <p:bldP spid="66" grpId="0"/>
      <p:bldP spid="67" grpId="0" bldLvl="0" autoUpdateAnimBg="0"/>
      <p:bldP spid="68" grpId="0"/>
      <p:bldP spid="69" grpId="0" bldLvl="0" autoUpdateAnimBg="0"/>
      <p:bldP spid="70" grpId="0"/>
      <p:bldP spid="71" grpId="0" bldLvl="0" autoUpdateAnimBg="0"/>
      <p:bldP spid="72" grpId="0"/>
      <p:bldP spid="73" grpId="0" bldLvl="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1" y="0"/>
            <a:ext cx="781050" cy="812406"/>
            <a:chOff x="0" y="-1"/>
            <a:chExt cx="1739901" cy="1809751"/>
          </a:xfrm>
        </p:grpSpPr>
        <p:sp>
          <p:nvSpPr>
            <p:cNvPr id="3" name="Freeform 51"/>
            <p:cNvSpPr>
              <a:spLocks noChangeArrowheads="1"/>
            </p:cNvSpPr>
            <p:nvPr/>
          </p:nvSpPr>
          <p:spPr bwMode="auto">
            <a:xfrm rot="5400000" flipH="1">
              <a:off x="886683" y="990465"/>
              <a:ext cx="479016" cy="785040"/>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 name="Freeform 52"/>
            <p:cNvSpPr>
              <a:spLocks noChangeArrowheads="1"/>
            </p:cNvSpPr>
            <p:nvPr/>
          </p:nvSpPr>
          <p:spPr bwMode="auto">
            <a:xfrm rot="5400000" flipH="1">
              <a:off x="202551" y="940926"/>
              <a:ext cx="406529" cy="811631"/>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 name="Freeform 53"/>
            <p:cNvSpPr>
              <a:spLocks noChangeArrowheads="1"/>
            </p:cNvSpPr>
            <p:nvPr/>
          </p:nvSpPr>
          <p:spPr bwMode="auto">
            <a:xfrm rot="5400000" flipH="1">
              <a:off x="132160" y="1141793"/>
              <a:ext cx="469351" cy="733671"/>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6" name="Freeform 54"/>
            <p:cNvSpPr>
              <a:spLocks noChangeArrowheads="1"/>
            </p:cNvSpPr>
            <p:nvPr/>
          </p:nvSpPr>
          <p:spPr bwMode="auto">
            <a:xfrm rot="5400000" flipH="1">
              <a:off x="-48538" y="1322491"/>
              <a:ext cx="469351" cy="372274"/>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7" name="Freeform 58"/>
            <p:cNvSpPr>
              <a:spLocks noChangeArrowheads="1"/>
            </p:cNvSpPr>
            <p:nvPr/>
          </p:nvSpPr>
          <p:spPr bwMode="auto">
            <a:xfrm rot="5400000" flipH="1">
              <a:off x="41788" y="860671"/>
              <a:ext cx="371494" cy="455069"/>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8" name="Freeform 59"/>
            <p:cNvSpPr>
              <a:spLocks noChangeArrowheads="1"/>
            </p:cNvSpPr>
            <p:nvPr/>
          </p:nvSpPr>
          <p:spPr bwMode="auto">
            <a:xfrm rot="5400000" flipH="1">
              <a:off x="876130" y="979912"/>
              <a:ext cx="578081" cy="70708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9" name="Freeform 60"/>
            <p:cNvSpPr>
              <a:spLocks noChangeArrowheads="1"/>
            </p:cNvSpPr>
            <p:nvPr/>
          </p:nvSpPr>
          <p:spPr bwMode="auto">
            <a:xfrm rot="5400000" flipH="1">
              <a:off x="570287" y="548640"/>
              <a:ext cx="380555" cy="61098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0" name="Freeform 61"/>
            <p:cNvSpPr>
              <a:spLocks noChangeArrowheads="1"/>
            </p:cNvSpPr>
            <p:nvPr/>
          </p:nvSpPr>
          <p:spPr bwMode="auto">
            <a:xfrm rot="5400000" flipH="1">
              <a:off x="1050134" y="500292"/>
              <a:ext cx="379951" cy="708288"/>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1" name="Freeform 62"/>
            <p:cNvSpPr>
              <a:spLocks noChangeArrowheads="1"/>
            </p:cNvSpPr>
            <p:nvPr/>
          </p:nvSpPr>
          <p:spPr bwMode="auto">
            <a:xfrm rot="5400000" flipH="1">
              <a:off x="826575" y="78603"/>
              <a:ext cx="579893" cy="955464"/>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2" name="Freeform 63"/>
            <p:cNvSpPr>
              <a:spLocks noChangeArrowheads="1"/>
            </p:cNvSpPr>
            <p:nvPr/>
          </p:nvSpPr>
          <p:spPr bwMode="auto">
            <a:xfrm rot="5400000" flipH="1">
              <a:off x="693985" y="-55196"/>
              <a:ext cx="846282" cy="956673"/>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3" name="Freeform 64"/>
            <p:cNvSpPr>
              <a:spLocks noChangeArrowheads="1"/>
            </p:cNvSpPr>
            <p:nvPr/>
          </p:nvSpPr>
          <p:spPr bwMode="auto">
            <a:xfrm rot="5400000" flipH="1">
              <a:off x="900971" y="146354"/>
              <a:ext cx="840845" cy="548138"/>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4" name="Freeform 65"/>
            <p:cNvSpPr>
              <a:spLocks noChangeArrowheads="1"/>
            </p:cNvSpPr>
            <p:nvPr/>
          </p:nvSpPr>
          <p:spPr bwMode="auto">
            <a:xfrm rot="5400000" flipH="1">
              <a:off x="279874" y="-279873"/>
              <a:ext cx="266389" cy="826135"/>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5" name="Freeform 66"/>
            <p:cNvSpPr>
              <a:spLocks noChangeArrowheads="1"/>
            </p:cNvSpPr>
            <p:nvPr/>
          </p:nvSpPr>
          <p:spPr bwMode="auto">
            <a:xfrm rot="5400000" flipH="1">
              <a:off x="110752" y="-110752"/>
              <a:ext cx="663857" cy="885360"/>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6" name="Freeform 67"/>
            <p:cNvSpPr>
              <a:spLocks noChangeArrowheads="1"/>
            </p:cNvSpPr>
            <p:nvPr/>
          </p:nvSpPr>
          <p:spPr bwMode="auto">
            <a:xfrm rot="5400000" flipH="1">
              <a:off x="108638" y="256212"/>
              <a:ext cx="668085" cy="885360"/>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7" name="Freeform 68"/>
            <p:cNvSpPr>
              <a:spLocks noChangeArrowheads="1"/>
            </p:cNvSpPr>
            <p:nvPr/>
          </p:nvSpPr>
          <p:spPr bwMode="auto">
            <a:xfrm rot="5400000" flipH="1">
              <a:off x="2826" y="580692"/>
              <a:ext cx="449417" cy="455069"/>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8" name="Freeform 69"/>
            <p:cNvSpPr>
              <a:spLocks noChangeArrowheads="1"/>
            </p:cNvSpPr>
            <p:nvPr/>
          </p:nvSpPr>
          <p:spPr bwMode="auto">
            <a:xfrm rot="5400000" flipH="1">
              <a:off x="285307" y="747628"/>
              <a:ext cx="241018" cy="811631"/>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9" name="Freeform 70"/>
            <p:cNvSpPr>
              <a:spLocks noChangeArrowheads="1"/>
            </p:cNvSpPr>
            <p:nvPr/>
          </p:nvSpPr>
          <p:spPr bwMode="auto">
            <a:xfrm rot="5400000" flipH="1">
              <a:off x="704991" y="782409"/>
              <a:ext cx="110542" cy="611594"/>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0" name="Freeform 75"/>
            <p:cNvSpPr>
              <a:spLocks noChangeArrowheads="1"/>
            </p:cNvSpPr>
            <p:nvPr/>
          </p:nvSpPr>
          <p:spPr bwMode="auto">
            <a:xfrm rot="5400000" flipH="1">
              <a:off x="979151" y="1007362"/>
              <a:ext cx="497138" cy="856352"/>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1" name="Freeform 76"/>
            <p:cNvSpPr>
              <a:spLocks noChangeArrowheads="1"/>
            </p:cNvSpPr>
            <p:nvPr/>
          </p:nvSpPr>
          <p:spPr bwMode="auto">
            <a:xfrm rot="5400000" flipH="1">
              <a:off x="231563" y="955406"/>
              <a:ext cx="421631" cy="884756"/>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2" name="Freeform 77"/>
            <p:cNvSpPr>
              <a:spLocks noChangeArrowheads="1"/>
            </p:cNvSpPr>
            <p:nvPr/>
          </p:nvSpPr>
          <p:spPr bwMode="auto">
            <a:xfrm rot="5400000" flipH="1">
              <a:off x="156338" y="1166544"/>
              <a:ext cx="486869" cy="799544"/>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3" name="Freeform 78"/>
            <p:cNvSpPr>
              <a:spLocks noChangeArrowheads="1"/>
            </p:cNvSpPr>
            <p:nvPr/>
          </p:nvSpPr>
          <p:spPr bwMode="auto">
            <a:xfrm rot="5400000" flipH="1">
              <a:off x="-40375" y="1363257"/>
              <a:ext cx="486869" cy="406118"/>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4" name="Freeform 82"/>
            <p:cNvSpPr>
              <a:spLocks noChangeArrowheads="1"/>
            </p:cNvSpPr>
            <p:nvPr/>
          </p:nvSpPr>
          <p:spPr bwMode="auto">
            <a:xfrm rot="5400000" flipH="1">
              <a:off x="54784" y="882106"/>
              <a:ext cx="385992" cy="495560"/>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5" name="Freeform 83"/>
            <p:cNvSpPr>
              <a:spLocks noChangeArrowheads="1"/>
            </p:cNvSpPr>
            <p:nvPr/>
          </p:nvSpPr>
          <p:spPr bwMode="auto">
            <a:xfrm rot="5400000" flipH="1">
              <a:off x="970111" y="998321"/>
              <a:ext cx="600431" cy="771140"/>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6" name="Freeform 84"/>
            <p:cNvSpPr>
              <a:spLocks noChangeArrowheads="1"/>
            </p:cNvSpPr>
            <p:nvPr/>
          </p:nvSpPr>
          <p:spPr bwMode="auto">
            <a:xfrm rot="5400000" flipH="1">
              <a:off x="631933" y="552855"/>
              <a:ext cx="394448" cy="667193"/>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7" name="Freeform 85"/>
            <p:cNvSpPr>
              <a:spLocks noChangeArrowheads="1"/>
            </p:cNvSpPr>
            <p:nvPr/>
          </p:nvSpPr>
          <p:spPr bwMode="auto">
            <a:xfrm rot="5400000" flipH="1">
              <a:off x="1154689" y="500881"/>
              <a:ext cx="393844" cy="771744"/>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8" name="Freeform 86"/>
            <p:cNvSpPr>
              <a:spLocks noChangeArrowheads="1"/>
            </p:cNvSpPr>
            <p:nvPr/>
          </p:nvSpPr>
          <p:spPr bwMode="auto">
            <a:xfrm rot="5400000" flipH="1">
              <a:off x="916023" y="56836"/>
              <a:ext cx="602243" cy="1041885"/>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9" name="Freeform 87"/>
            <p:cNvSpPr>
              <a:spLocks noChangeArrowheads="1"/>
            </p:cNvSpPr>
            <p:nvPr/>
          </p:nvSpPr>
          <p:spPr bwMode="auto">
            <a:xfrm rot="5400000" flipH="1">
              <a:off x="779205" y="-83003"/>
              <a:ext cx="877693" cy="1043698"/>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0" name="Freeform 88"/>
            <p:cNvSpPr>
              <a:spLocks noChangeArrowheads="1"/>
            </p:cNvSpPr>
            <p:nvPr/>
          </p:nvSpPr>
          <p:spPr bwMode="auto">
            <a:xfrm rot="5400000" flipH="1">
              <a:off x="1004623" y="137583"/>
              <a:ext cx="872860" cy="597694"/>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1" name="Freeform 89"/>
            <p:cNvSpPr>
              <a:spLocks noChangeArrowheads="1"/>
            </p:cNvSpPr>
            <p:nvPr/>
          </p:nvSpPr>
          <p:spPr bwMode="auto">
            <a:xfrm rot="5400000" flipH="1">
              <a:off x="311906" y="-311906"/>
              <a:ext cx="276657" cy="900469"/>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2" name="Freeform 90"/>
            <p:cNvSpPr>
              <a:spLocks noChangeArrowheads="1"/>
            </p:cNvSpPr>
            <p:nvPr/>
          </p:nvSpPr>
          <p:spPr bwMode="auto">
            <a:xfrm rot="5400000" flipH="1">
              <a:off x="137954" y="-137953"/>
              <a:ext cx="689227" cy="965134"/>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3" name="Freeform 91"/>
            <p:cNvSpPr>
              <a:spLocks noChangeArrowheads="1"/>
            </p:cNvSpPr>
            <p:nvPr/>
          </p:nvSpPr>
          <p:spPr bwMode="auto">
            <a:xfrm rot="5400000" flipH="1">
              <a:off x="136141" y="242602"/>
              <a:ext cx="692852" cy="965134"/>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4" name="Freeform 92"/>
            <p:cNvSpPr>
              <a:spLocks noChangeArrowheads="1"/>
            </p:cNvSpPr>
            <p:nvPr/>
          </p:nvSpPr>
          <p:spPr bwMode="auto">
            <a:xfrm rot="5400000" flipH="1">
              <a:off x="14917" y="590951"/>
              <a:ext cx="465727" cy="495560"/>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5" name="Freeform 93"/>
            <p:cNvSpPr>
              <a:spLocks noChangeArrowheads="1"/>
            </p:cNvSpPr>
            <p:nvPr/>
          </p:nvSpPr>
          <p:spPr bwMode="auto">
            <a:xfrm rot="5400000" flipH="1">
              <a:off x="317037" y="755162"/>
              <a:ext cx="250683" cy="884756"/>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6" name="Freeform 94"/>
            <p:cNvSpPr>
              <a:spLocks noChangeArrowheads="1"/>
            </p:cNvSpPr>
            <p:nvPr/>
          </p:nvSpPr>
          <p:spPr bwMode="auto">
            <a:xfrm rot="5400000" flipH="1">
              <a:off x="771469" y="795685"/>
              <a:ext cx="115375" cy="667193"/>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7" name="Oval 104"/>
            <p:cNvSpPr>
              <a:spLocks noChangeArrowheads="1"/>
            </p:cNvSpPr>
            <p:nvPr/>
          </p:nvSpPr>
          <p:spPr bwMode="auto">
            <a:xfrm rot="5400000" flipH="1">
              <a:off x="356567" y="173302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8" name="Oval 105"/>
            <p:cNvSpPr>
              <a:spLocks noChangeArrowheads="1"/>
            </p:cNvSpPr>
            <p:nvPr/>
          </p:nvSpPr>
          <p:spPr bwMode="auto">
            <a:xfrm rot="5400000" flipH="1">
              <a:off x="148069" y="171853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9" name="Oval 106"/>
            <p:cNvSpPr>
              <a:spLocks noChangeArrowheads="1"/>
            </p:cNvSpPr>
            <p:nvPr/>
          </p:nvSpPr>
          <p:spPr bwMode="auto">
            <a:xfrm rot="5400000" flipH="1">
              <a:off x="719776" y="153489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0" name="Oval 107"/>
            <p:cNvSpPr>
              <a:spLocks noChangeArrowheads="1"/>
            </p:cNvSpPr>
            <p:nvPr/>
          </p:nvSpPr>
          <p:spPr bwMode="auto">
            <a:xfrm rot="5400000" flipH="1">
              <a:off x="803780" y="1132597"/>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 name="Oval 108"/>
            <p:cNvSpPr>
              <a:spLocks noChangeArrowheads="1"/>
            </p:cNvSpPr>
            <p:nvPr/>
          </p:nvSpPr>
          <p:spPr bwMode="auto">
            <a:xfrm rot="5400000" flipH="1">
              <a:off x="1060021" y="1026283"/>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2" name="Oval 109"/>
            <p:cNvSpPr>
              <a:spLocks noChangeArrowheads="1"/>
            </p:cNvSpPr>
            <p:nvPr/>
          </p:nvSpPr>
          <p:spPr bwMode="auto">
            <a:xfrm rot="5400000" flipH="1">
              <a:off x="447823" y="102145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3" name="Oval 110"/>
            <p:cNvSpPr>
              <a:spLocks noChangeArrowheads="1"/>
            </p:cNvSpPr>
            <p:nvPr/>
          </p:nvSpPr>
          <p:spPr bwMode="auto">
            <a:xfrm rot="5400000" flipH="1">
              <a:off x="874186" y="649654"/>
              <a:ext cx="22350" cy="3021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4" name="Oval 111"/>
            <p:cNvSpPr>
              <a:spLocks noChangeArrowheads="1"/>
            </p:cNvSpPr>
            <p:nvPr/>
          </p:nvSpPr>
          <p:spPr bwMode="auto">
            <a:xfrm rot="5400000" flipH="1">
              <a:off x="640608" y="25248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46" name="矩形 45"/>
          <p:cNvSpPr/>
          <p:nvPr/>
        </p:nvSpPr>
        <p:spPr>
          <a:xfrm>
            <a:off x="870127" y="256375"/>
            <a:ext cx="3775393" cy="523220"/>
          </a:xfrm>
          <a:prstGeom prst="rect">
            <a:avLst/>
          </a:prstGeom>
        </p:spPr>
        <p:txBody>
          <a:bodyPr wrap="none">
            <a:spAutoFit/>
          </a:bodyPr>
          <a:lstStyle/>
          <a:p>
            <a:r>
              <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四、请在此处添加标题</a:t>
            </a:r>
          </a:p>
        </p:txBody>
      </p:sp>
      <p:sp>
        <p:nvSpPr>
          <p:cNvPr id="131" name="Freeform 1"/>
          <p:cNvSpPr>
            <a:spLocks noChangeArrowheads="1"/>
          </p:cNvSpPr>
          <p:nvPr/>
        </p:nvSpPr>
        <p:spPr bwMode="auto">
          <a:xfrm>
            <a:off x="4459801" y="2306073"/>
            <a:ext cx="1361826" cy="1265246"/>
          </a:xfrm>
          <a:custGeom>
            <a:avLst/>
            <a:gdLst>
              <a:gd name="T0" fmla="*/ 2687 w 3532"/>
              <a:gd name="T1" fmla="*/ 719 h 3282"/>
              <a:gd name="T2" fmla="*/ 2687 w 3532"/>
              <a:gd name="T3" fmla="*/ 719 h 3282"/>
              <a:gd name="T4" fmla="*/ 2687 w 3532"/>
              <a:gd name="T5" fmla="*/ 594 h 3282"/>
              <a:gd name="T6" fmla="*/ 2218 w 3532"/>
              <a:gd name="T7" fmla="*/ 94 h 3282"/>
              <a:gd name="T8" fmla="*/ 1750 w 3532"/>
              <a:gd name="T9" fmla="*/ 375 h 3282"/>
              <a:gd name="T10" fmla="*/ 781 w 3532"/>
              <a:gd name="T11" fmla="*/ 0 h 3282"/>
              <a:gd name="T12" fmla="*/ 750 w 3532"/>
              <a:gd name="T13" fmla="*/ 0 h 3282"/>
              <a:gd name="T14" fmla="*/ 0 w 3532"/>
              <a:gd name="T15" fmla="*/ 3281 h 3282"/>
              <a:gd name="T16" fmla="*/ 593 w 3532"/>
              <a:gd name="T17" fmla="*/ 2906 h 3282"/>
              <a:gd name="T18" fmla="*/ 750 w 3532"/>
              <a:gd name="T19" fmla="*/ 2343 h 3282"/>
              <a:gd name="T20" fmla="*/ 1750 w 3532"/>
              <a:gd name="T21" fmla="*/ 2219 h 3282"/>
              <a:gd name="T22" fmla="*/ 2031 w 3532"/>
              <a:gd name="T23" fmla="*/ 2062 h 3282"/>
              <a:gd name="T24" fmla="*/ 2718 w 3532"/>
              <a:gd name="T25" fmla="*/ 1625 h 3282"/>
              <a:gd name="T26" fmla="*/ 3531 w 3532"/>
              <a:gd name="T27" fmla="*/ 1000 h 3282"/>
              <a:gd name="T28" fmla="*/ 2687 w 3532"/>
              <a:gd name="T29" fmla="*/ 719 h 3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32" h="3282">
                <a:moveTo>
                  <a:pt x="2687" y="719"/>
                </a:moveTo>
                <a:lnTo>
                  <a:pt x="2687" y="719"/>
                </a:lnTo>
                <a:cubicBezTo>
                  <a:pt x="2687" y="656"/>
                  <a:pt x="2687" y="625"/>
                  <a:pt x="2687" y="594"/>
                </a:cubicBezTo>
                <a:cubicBezTo>
                  <a:pt x="2687" y="312"/>
                  <a:pt x="2468" y="94"/>
                  <a:pt x="2218" y="94"/>
                </a:cubicBezTo>
                <a:cubicBezTo>
                  <a:pt x="2000" y="94"/>
                  <a:pt x="1843" y="187"/>
                  <a:pt x="1750" y="375"/>
                </a:cubicBezTo>
                <a:cubicBezTo>
                  <a:pt x="781" y="0"/>
                  <a:pt x="781" y="0"/>
                  <a:pt x="781" y="0"/>
                </a:cubicBezTo>
                <a:cubicBezTo>
                  <a:pt x="750" y="0"/>
                  <a:pt x="750" y="0"/>
                  <a:pt x="750" y="0"/>
                </a:cubicBezTo>
                <a:cubicBezTo>
                  <a:pt x="0" y="3281"/>
                  <a:pt x="0" y="3281"/>
                  <a:pt x="0" y="3281"/>
                </a:cubicBezTo>
                <a:cubicBezTo>
                  <a:pt x="593" y="2906"/>
                  <a:pt x="593" y="2906"/>
                  <a:pt x="593" y="2906"/>
                </a:cubicBezTo>
                <a:cubicBezTo>
                  <a:pt x="562" y="2719"/>
                  <a:pt x="625" y="2531"/>
                  <a:pt x="750" y="2343"/>
                </a:cubicBezTo>
                <a:cubicBezTo>
                  <a:pt x="1000" y="2031"/>
                  <a:pt x="1437" y="2000"/>
                  <a:pt x="1750" y="2219"/>
                </a:cubicBezTo>
                <a:cubicBezTo>
                  <a:pt x="2031" y="2062"/>
                  <a:pt x="2031" y="2062"/>
                  <a:pt x="2031" y="2062"/>
                </a:cubicBezTo>
                <a:cubicBezTo>
                  <a:pt x="2718" y="1625"/>
                  <a:pt x="2718" y="1625"/>
                  <a:pt x="2718" y="1625"/>
                </a:cubicBezTo>
                <a:cubicBezTo>
                  <a:pt x="2937" y="1343"/>
                  <a:pt x="3218" y="1125"/>
                  <a:pt x="3531" y="1000"/>
                </a:cubicBezTo>
                <a:lnTo>
                  <a:pt x="2687" y="719"/>
                </a:lnTo>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lt1"/>
              </a:solidFill>
            </a:endParaRPr>
          </a:p>
        </p:txBody>
      </p:sp>
      <p:sp>
        <p:nvSpPr>
          <p:cNvPr id="132" name="Freeform 3"/>
          <p:cNvSpPr>
            <a:spLocks noChangeArrowheads="1"/>
          </p:cNvSpPr>
          <p:nvPr/>
        </p:nvSpPr>
        <p:spPr bwMode="auto">
          <a:xfrm>
            <a:off x="4459796" y="3100255"/>
            <a:ext cx="963989" cy="1579856"/>
          </a:xfrm>
          <a:custGeom>
            <a:avLst/>
            <a:gdLst>
              <a:gd name="T0" fmla="*/ 2500 w 2501"/>
              <a:gd name="T1" fmla="*/ 0 h 4095"/>
              <a:gd name="T2" fmla="*/ 2500 w 2501"/>
              <a:gd name="T3" fmla="*/ 0 h 4095"/>
              <a:gd name="T4" fmla="*/ 1718 w 2501"/>
              <a:gd name="T5" fmla="*/ 469 h 4095"/>
              <a:gd name="T6" fmla="*/ 1656 w 2501"/>
              <a:gd name="T7" fmla="*/ 375 h 4095"/>
              <a:gd name="T8" fmla="*/ 937 w 2501"/>
              <a:gd name="T9" fmla="*/ 438 h 4095"/>
              <a:gd name="T10" fmla="*/ 875 w 2501"/>
              <a:gd name="T11" fmla="*/ 969 h 4095"/>
              <a:gd name="T12" fmla="*/ 0 w 2501"/>
              <a:gd name="T13" fmla="*/ 1500 h 4095"/>
              <a:gd name="T14" fmla="*/ 2093 w 2501"/>
              <a:gd name="T15" fmla="*/ 4094 h 4095"/>
              <a:gd name="T16" fmla="*/ 2156 w 2501"/>
              <a:gd name="T17" fmla="*/ 3469 h 4095"/>
              <a:gd name="T18" fmla="*/ 1812 w 2501"/>
              <a:gd name="T19" fmla="*/ 3000 h 4095"/>
              <a:gd name="T20" fmla="*/ 2343 w 2501"/>
              <a:gd name="T21" fmla="*/ 2125 h 4095"/>
              <a:gd name="T22" fmla="*/ 2406 w 2501"/>
              <a:gd name="T23" fmla="*/ 1625 h 4095"/>
              <a:gd name="T24" fmla="*/ 2468 w 2501"/>
              <a:gd name="T25" fmla="*/ 1000 h 4095"/>
              <a:gd name="T26" fmla="*/ 2406 w 2501"/>
              <a:gd name="T27" fmla="*/ 532 h 4095"/>
              <a:gd name="T28" fmla="*/ 2500 w 2501"/>
              <a:gd name="T29" fmla="*/ 0 h 4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01" h="4095">
                <a:moveTo>
                  <a:pt x="2500" y="0"/>
                </a:moveTo>
                <a:lnTo>
                  <a:pt x="2500" y="0"/>
                </a:lnTo>
                <a:cubicBezTo>
                  <a:pt x="1718" y="469"/>
                  <a:pt x="1718" y="469"/>
                  <a:pt x="1718" y="469"/>
                </a:cubicBezTo>
                <a:cubicBezTo>
                  <a:pt x="1718" y="438"/>
                  <a:pt x="1687" y="407"/>
                  <a:pt x="1656" y="375"/>
                </a:cubicBezTo>
                <a:cubicBezTo>
                  <a:pt x="1437" y="219"/>
                  <a:pt x="1125" y="250"/>
                  <a:pt x="937" y="438"/>
                </a:cubicBezTo>
                <a:cubicBezTo>
                  <a:pt x="812" y="594"/>
                  <a:pt x="812" y="813"/>
                  <a:pt x="875" y="969"/>
                </a:cubicBezTo>
                <a:cubicBezTo>
                  <a:pt x="0" y="1500"/>
                  <a:pt x="0" y="1500"/>
                  <a:pt x="0" y="1500"/>
                </a:cubicBezTo>
                <a:cubicBezTo>
                  <a:pt x="2093" y="4094"/>
                  <a:pt x="2093" y="4094"/>
                  <a:pt x="2093" y="4094"/>
                </a:cubicBezTo>
                <a:cubicBezTo>
                  <a:pt x="2156" y="3469"/>
                  <a:pt x="2156" y="3469"/>
                  <a:pt x="2156" y="3469"/>
                </a:cubicBezTo>
                <a:cubicBezTo>
                  <a:pt x="2000" y="3375"/>
                  <a:pt x="1875" y="3219"/>
                  <a:pt x="1812" y="3000"/>
                </a:cubicBezTo>
                <a:cubicBezTo>
                  <a:pt x="1718" y="2625"/>
                  <a:pt x="1968" y="2250"/>
                  <a:pt x="2343" y="2125"/>
                </a:cubicBezTo>
                <a:cubicBezTo>
                  <a:pt x="2406" y="1625"/>
                  <a:pt x="2406" y="1625"/>
                  <a:pt x="2406" y="1625"/>
                </a:cubicBezTo>
                <a:cubicBezTo>
                  <a:pt x="2468" y="1000"/>
                  <a:pt x="2468" y="1000"/>
                  <a:pt x="2468" y="1000"/>
                </a:cubicBezTo>
                <a:cubicBezTo>
                  <a:pt x="2437" y="844"/>
                  <a:pt x="2406" y="688"/>
                  <a:pt x="2406" y="532"/>
                </a:cubicBezTo>
                <a:cubicBezTo>
                  <a:pt x="2406" y="344"/>
                  <a:pt x="2437" y="157"/>
                  <a:pt x="2500" y="0"/>
                </a:cubicBezTo>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lt1"/>
              </a:solidFill>
            </a:endParaRPr>
          </a:p>
        </p:txBody>
      </p:sp>
      <p:sp>
        <p:nvSpPr>
          <p:cNvPr id="133" name="Freeform 5"/>
          <p:cNvSpPr>
            <a:spLocks noChangeArrowheads="1"/>
          </p:cNvSpPr>
          <p:nvPr/>
        </p:nvSpPr>
        <p:spPr bwMode="auto">
          <a:xfrm>
            <a:off x="5231668" y="3656350"/>
            <a:ext cx="1385628" cy="1108790"/>
          </a:xfrm>
          <a:custGeom>
            <a:avLst/>
            <a:gdLst>
              <a:gd name="T0" fmla="*/ 3592 w 3593"/>
              <a:gd name="T1" fmla="*/ 2875 h 2876"/>
              <a:gd name="T2" fmla="*/ 3592 w 3593"/>
              <a:gd name="T3" fmla="*/ 2875 h 2876"/>
              <a:gd name="T4" fmla="*/ 3186 w 3593"/>
              <a:gd name="T5" fmla="*/ 2469 h 2876"/>
              <a:gd name="T6" fmla="*/ 2592 w 3593"/>
              <a:gd name="T7" fmla="*/ 2437 h 2876"/>
              <a:gd name="T8" fmla="*/ 2217 w 3593"/>
              <a:gd name="T9" fmla="*/ 1469 h 2876"/>
              <a:gd name="T10" fmla="*/ 1437 w 3593"/>
              <a:gd name="T11" fmla="*/ 656 h 2876"/>
              <a:gd name="T12" fmla="*/ 687 w 3593"/>
              <a:gd name="T13" fmla="*/ 0 h 2876"/>
              <a:gd name="T14" fmla="*/ 562 w 3593"/>
              <a:gd name="T15" fmla="*/ 906 h 2876"/>
              <a:gd name="T16" fmla="*/ 437 w 3593"/>
              <a:gd name="T17" fmla="*/ 937 h 2876"/>
              <a:gd name="T18" fmla="*/ 62 w 3593"/>
              <a:gd name="T19" fmla="*/ 1500 h 2876"/>
              <a:gd name="T20" fmla="*/ 437 w 3593"/>
              <a:gd name="T21" fmla="*/ 1875 h 2876"/>
              <a:gd name="T22" fmla="*/ 312 w 3593"/>
              <a:gd name="T23" fmla="*/ 2875 h 2876"/>
              <a:gd name="T24" fmla="*/ 3592 w 3593"/>
              <a:gd name="T25" fmla="*/ 2875 h 2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93" h="2876">
                <a:moveTo>
                  <a:pt x="3592" y="2875"/>
                </a:moveTo>
                <a:lnTo>
                  <a:pt x="3592" y="2875"/>
                </a:lnTo>
                <a:cubicBezTo>
                  <a:pt x="3186" y="2469"/>
                  <a:pt x="3186" y="2469"/>
                  <a:pt x="3186" y="2469"/>
                </a:cubicBezTo>
                <a:cubicBezTo>
                  <a:pt x="2999" y="2531"/>
                  <a:pt x="2780" y="2531"/>
                  <a:pt x="2592" y="2437"/>
                </a:cubicBezTo>
                <a:cubicBezTo>
                  <a:pt x="2249" y="2250"/>
                  <a:pt x="2093" y="1844"/>
                  <a:pt x="2217" y="1469"/>
                </a:cubicBezTo>
                <a:cubicBezTo>
                  <a:pt x="1437" y="656"/>
                  <a:pt x="1437" y="656"/>
                  <a:pt x="1437" y="656"/>
                </a:cubicBezTo>
                <a:cubicBezTo>
                  <a:pt x="1125" y="531"/>
                  <a:pt x="843" y="312"/>
                  <a:pt x="687" y="0"/>
                </a:cubicBezTo>
                <a:cubicBezTo>
                  <a:pt x="562" y="906"/>
                  <a:pt x="562" y="906"/>
                  <a:pt x="562" y="906"/>
                </a:cubicBezTo>
                <a:cubicBezTo>
                  <a:pt x="531" y="906"/>
                  <a:pt x="468" y="906"/>
                  <a:pt x="437" y="937"/>
                </a:cubicBezTo>
                <a:cubicBezTo>
                  <a:pt x="156" y="969"/>
                  <a:pt x="0" y="1250"/>
                  <a:pt x="62" y="1500"/>
                </a:cubicBezTo>
                <a:cubicBezTo>
                  <a:pt x="93" y="1719"/>
                  <a:pt x="250" y="1844"/>
                  <a:pt x="437" y="1875"/>
                </a:cubicBezTo>
                <a:cubicBezTo>
                  <a:pt x="312" y="2875"/>
                  <a:pt x="312" y="2875"/>
                  <a:pt x="312" y="2875"/>
                </a:cubicBezTo>
                <a:lnTo>
                  <a:pt x="3592" y="2875"/>
                </a:lnTo>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lt1"/>
              </a:solidFill>
            </a:endParaRPr>
          </a:p>
        </p:txBody>
      </p:sp>
      <p:sp>
        <p:nvSpPr>
          <p:cNvPr id="134" name="Freeform 7"/>
          <p:cNvSpPr>
            <a:spLocks noChangeArrowheads="1"/>
          </p:cNvSpPr>
          <p:nvPr/>
        </p:nvSpPr>
        <p:spPr bwMode="auto">
          <a:xfrm>
            <a:off x="5966139" y="3763489"/>
            <a:ext cx="1589647" cy="999952"/>
          </a:xfrm>
          <a:custGeom>
            <a:avLst/>
            <a:gdLst>
              <a:gd name="T0" fmla="*/ 4124 w 4125"/>
              <a:gd name="T1" fmla="*/ 0 h 2595"/>
              <a:gd name="T2" fmla="*/ 4124 w 4125"/>
              <a:gd name="T3" fmla="*/ 0 h 2595"/>
              <a:gd name="T4" fmla="*/ 3499 w 4125"/>
              <a:gd name="T5" fmla="*/ 63 h 2595"/>
              <a:gd name="T6" fmla="*/ 3093 w 4125"/>
              <a:gd name="T7" fmla="*/ 500 h 2595"/>
              <a:gd name="T8" fmla="*/ 2124 w 4125"/>
              <a:gd name="T9" fmla="*/ 188 h 2595"/>
              <a:gd name="T10" fmla="*/ 999 w 4125"/>
              <a:gd name="T11" fmla="*/ 313 h 2595"/>
              <a:gd name="T12" fmla="*/ 187 w 4125"/>
              <a:gd name="T13" fmla="*/ 531 h 2595"/>
              <a:gd name="T14" fmla="*/ 0 w 4125"/>
              <a:gd name="T15" fmla="*/ 500 h 2595"/>
              <a:gd name="T16" fmla="*/ 655 w 4125"/>
              <a:gd name="T17" fmla="*/ 1156 h 2595"/>
              <a:gd name="T18" fmla="*/ 561 w 4125"/>
              <a:gd name="T19" fmla="*/ 1250 h 2595"/>
              <a:gd name="T20" fmla="*/ 811 w 4125"/>
              <a:gd name="T21" fmla="*/ 1938 h 2595"/>
              <a:gd name="T22" fmla="*/ 1311 w 4125"/>
              <a:gd name="T23" fmla="*/ 1875 h 2595"/>
              <a:gd name="T24" fmla="*/ 2030 w 4125"/>
              <a:gd name="T25" fmla="*/ 2594 h 2595"/>
              <a:gd name="T26" fmla="*/ 4124 w 4125"/>
              <a:gd name="T27" fmla="*/ 0 h 2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25" h="2595">
                <a:moveTo>
                  <a:pt x="4124" y="0"/>
                </a:moveTo>
                <a:lnTo>
                  <a:pt x="4124" y="0"/>
                </a:lnTo>
                <a:cubicBezTo>
                  <a:pt x="3499" y="63"/>
                  <a:pt x="3499" y="63"/>
                  <a:pt x="3499" y="63"/>
                </a:cubicBezTo>
                <a:cubicBezTo>
                  <a:pt x="3436" y="250"/>
                  <a:pt x="3280" y="406"/>
                  <a:pt x="3093" y="500"/>
                </a:cubicBezTo>
                <a:cubicBezTo>
                  <a:pt x="2749" y="688"/>
                  <a:pt x="2311" y="531"/>
                  <a:pt x="2124" y="188"/>
                </a:cubicBezTo>
                <a:cubicBezTo>
                  <a:pt x="999" y="313"/>
                  <a:pt x="999" y="313"/>
                  <a:pt x="999" y="313"/>
                </a:cubicBezTo>
                <a:cubicBezTo>
                  <a:pt x="749" y="438"/>
                  <a:pt x="468" y="531"/>
                  <a:pt x="187" y="531"/>
                </a:cubicBezTo>
                <a:cubicBezTo>
                  <a:pt x="125" y="531"/>
                  <a:pt x="62" y="500"/>
                  <a:pt x="0" y="500"/>
                </a:cubicBezTo>
                <a:cubicBezTo>
                  <a:pt x="655" y="1156"/>
                  <a:pt x="655" y="1156"/>
                  <a:pt x="655" y="1156"/>
                </a:cubicBezTo>
                <a:cubicBezTo>
                  <a:pt x="624" y="1188"/>
                  <a:pt x="593" y="1219"/>
                  <a:pt x="561" y="1250"/>
                </a:cubicBezTo>
                <a:cubicBezTo>
                  <a:pt x="468" y="1500"/>
                  <a:pt x="561" y="1813"/>
                  <a:pt x="811" y="1938"/>
                </a:cubicBezTo>
                <a:cubicBezTo>
                  <a:pt x="968" y="2000"/>
                  <a:pt x="1186" y="1969"/>
                  <a:pt x="1311" y="1875"/>
                </a:cubicBezTo>
                <a:cubicBezTo>
                  <a:pt x="2030" y="2594"/>
                  <a:pt x="2030" y="2594"/>
                  <a:pt x="2030" y="2594"/>
                </a:cubicBezTo>
                <a:lnTo>
                  <a:pt x="4124" y="0"/>
                </a:lnTo>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lt1"/>
              </a:solidFill>
            </a:endParaRPr>
          </a:p>
        </p:txBody>
      </p:sp>
      <p:sp>
        <p:nvSpPr>
          <p:cNvPr id="135" name="Freeform 8"/>
          <p:cNvSpPr>
            <a:spLocks noChangeArrowheads="1"/>
          </p:cNvSpPr>
          <p:nvPr/>
        </p:nvSpPr>
        <p:spPr bwMode="auto">
          <a:xfrm>
            <a:off x="6506787" y="2391105"/>
            <a:ext cx="1132304" cy="1530538"/>
          </a:xfrm>
          <a:custGeom>
            <a:avLst/>
            <a:gdLst>
              <a:gd name="T0" fmla="*/ 2938 w 2939"/>
              <a:gd name="T1" fmla="*/ 3281 h 3969"/>
              <a:gd name="T2" fmla="*/ 2938 w 2939"/>
              <a:gd name="T3" fmla="*/ 3281 h 3969"/>
              <a:gd name="T4" fmla="*/ 2188 w 2939"/>
              <a:gd name="T5" fmla="*/ 0 h 3969"/>
              <a:gd name="T6" fmla="*/ 1813 w 2939"/>
              <a:gd name="T7" fmla="*/ 593 h 3969"/>
              <a:gd name="T8" fmla="*/ 1906 w 2939"/>
              <a:gd name="T9" fmla="*/ 1156 h 3969"/>
              <a:gd name="T10" fmla="*/ 1063 w 2939"/>
              <a:gd name="T11" fmla="*/ 1750 h 3969"/>
              <a:gd name="T12" fmla="*/ 469 w 2939"/>
              <a:gd name="T13" fmla="*/ 2687 h 3969"/>
              <a:gd name="T14" fmla="*/ 0 w 2939"/>
              <a:gd name="T15" fmla="*/ 3593 h 3969"/>
              <a:gd name="T16" fmla="*/ 875 w 2939"/>
              <a:gd name="T17" fmla="*/ 3499 h 3969"/>
              <a:gd name="T18" fmla="*/ 938 w 2939"/>
              <a:gd name="T19" fmla="*/ 3625 h 3969"/>
              <a:gd name="T20" fmla="*/ 1594 w 2939"/>
              <a:gd name="T21" fmla="*/ 3843 h 3969"/>
              <a:gd name="T22" fmla="*/ 1875 w 2939"/>
              <a:gd name="T23" fmla="*/ 3406 h 3969"/>
              <a:gd name="T24" fmla="*/ 2938 w 2939"/>
              <a:gd name="T25" fmla="*/ 3312 h 3969"/>
              <a:gd name="T26" fmla="*/ 2938 w 2939"/>
              <a:gd name="T27" fmla="*/ 3281 h 3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39" h="3969">
                <a:moveTo>
                  <a:pt x="2938" y="3281"/>
                </a:moveTo>
                <a:lnTo>
                  <a:pt x="2938" y="3281"/>
                </a:lnTo>
                <a:cubicBezTo>
                  <a:pt x="2188" y="0"/>
                  <a:pt x="2188" y="0"/>
                  <a:pt x="2188" y="0"/>
                </a:cubicBezTo>
                <a:cubicBezTo>
                  <a:pt x="1813" y="593"/>
                  <a:pt x="1813" y="593"/>
                  <a:pt x="1813" y="593"/>
                </a:cubicBezTo>
                <a:cubicBezTo>
                  <a:pt x="1938" y="750"/>
                  <a:pt x="1969" y="968"/>
                  <a:pt x="1906" y="1156"/>
                </a:cubicBezTo>
                <a:cubicBezTo>
                  <a:pt x="1844" y="1562"/>
                  <a:pt x="1469" y="1812"/>
                  <a:pt x="1063" y="1750"/>
                </a:cubicBezTo>
                <a:cubicBezTo>
                  <a:pt x="469" y="2687"/>
                  <a:pt x="469" y="2687"/>
                  <a:pt x="469" y="2687"/>
                </a:cubicBezTo>
                <a:cubicBezTo>
                  <a:pt x="406" y="3031"/>
                  <a:pt x="219" y="3343"/>
                  <a:pt x="0" y="3593"/>
                </a:cubicBezTo>
                <a:cubicBezTo>
                  <a:pt x="875" y="3499"/>
                  <a:pt x="875" y="3499"/>
                  <a:pt x="875" y="3499"/>
                </a:cubicBezTo>
                <a:cubicBezTo>
                  <a:pt x="906" y="3531"/>
                  <a:pt x="906" y="3562"/>
                  <a:pt x="938" y="3625"/>
                </a:cubicBezTo>
                <a:cubicBezTo>
                  <a:pt x="1031" y="3843"/>
                  <a:pt x="1344" y="3968"/>
                  <a:pt x="1594" y="3843"/>
                </a:cubicBezTo>
                <a:cubicBezTo>
                  <a:pt x="1781" y="3750"/>
                  <a:pt x="1875" y="3593"/>
                  <a:pt x="1875" y="3406"/>
                </a:cubicBezTo>
                <a:cubicBezTo>
                  <a:pt x="2938" y="3312"/>
                  <a:pt x="2938" y="3312"/>
                  <a:pt x="2938" y="3312"/>
                </a:cubicBezTo>
                <a:lnTo>
                  <a:pt x="2938" y="3281"/>
                </a:lnTo>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lt1"/>
              </a:solidFill>
            </a:endParaRPr>
          </a:p>
        </p:txBody>
      </p:sp>
      <p:sp>
        <p:nvSpPr>
          <p:cNvPr id="136" name="Freeform 10"/>
          <p:cNvSpPr>
            <a:spLocks noChangeArrowheads="1"/>
          </p:cNvSpPr>
          <p:nvPr/>
        </p:nvSpPr>
        <p:spPr bwMode="auto">
          <a:xfrm>
            <a:off x="6134455" y="1690462"/>
            <a:ext cx="1193510" cy="1542443"/>
          </a:xfrm>
          <a:custGeom>
            <a:avLst/>
            <a:gdLst>
              <a:gd name="T0" fmla="*/ 2469 w 3095"/>
              <a:gd name="T1" fmla="*/ 2438 h 4001"/>
              <a:gd name="T2" fmla="*/ 2469 w 3095"/>
              <a:gd name="T3" fmla="*/ 2438 h 4001"/>
              <a:gd name="T4" fmla="*/ 3094 w 3095"/>
              <a:gd name="T5" fmla="*/ 1469 h 4001"/>
              <a:gd name="T6" fmla="*/ 0 w 3095"/>
              <a:gd name="T7" fmla="*/ 0 h 4001"/>
              <a:gd name="T8" fmla="*/ 250 w 3095"/>
              <a:gd name="T9" fmla="*/ 719 h 4001"/>
              <a:gd name="T10" fmla="*/ 750 w 3095"/>
              <a:gd name="T11" fmla="*/ 1000 h 4001"/>
              <a:gd name="T12" fmla="*/ 657 w 3095"/>
              <a:gd name="T13" fmla="*/ 2000 h 4001"/>
              <a:gd name="T14" fmla="*/ 1032 w 3095"/>
              <a:gd name="T15" fmla="*/ 3094 h 4001"/>
              <a:gd name="T16" fmla="*/ 1438 w 3095"/>
              <a:gd name="T17" fmla="*/ 4000 h 4001"/>
              <a:gd name="T18" fmla="*/ 1938 w 3095"/>
              <a:gd name="T19" fmla="*/ 3250 h 4001"/>
              <a:gd name="T20" fmla="*/ 2063 w 3095"/>
              <a:gd name="T21" fmla="*/ 3281 h 4001"/>
              <a:gd name="T22" fmla="*/ 2657 w 3095"/>
              <a:gd name="T23" fmla="*/ 2906 h 4001"/>
              <a:gd name="T24" fmla="*/ 2469 w 3095"/>
              <a:gd name="T25" fmla="*/ 2438 h 4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95" h="4001">
                <a:moveTo>
                  <a:pt x="2469" y="2438"/>
                </a:moveTo>
                <a:lnTo>
                  <a:pt x="2469" y="2438"/>
                </a:lnTo>
                <a:cubicBezTo>
                  <a:pt x="3094" y="1469"/>
                  <a:pt x="3094" y="1469"/>
                  <a:pt x="3094" y="1469"/>
                </a:cubicBezTo>
                <a:cubicBezTo>
                  <a:pt x="0" y="0"/>
                  <a:pt x="0" y="0"/>
                  <a:pt x="0" y="0"/>
                </a:cubicBezTo>
                <a:cubicBezTo>
                  <a:pt x="250" y="719"/>
                  <a:pt x="250" y="719"/>
                  <a:pt x="250" y="719"/>
                </a:cubicBezTo>
                <a:cubicBezTo>
                  <a:pt x="438" y="719"/>
                  <a:pt x="625" y="813"/>
                  <a:pt x="750" y="1000"/>
                </a:cubicBezTo>
                <a:cubicBezTo>
                  <a:pt x="1000" y="1313"/>
                  <a:pt x="969" y="1750"/>
                  <a:pt x="657" y="2000"/>
                </a:cubicBezTo>
                <a:cubicBezTo>
                  <a:pt x="1032" y="3094"/>
                  <a:pt x="1032" y="3094"/>
                  <a:pt x="1032" y="3094"/>
                </a:cubicBezTo>
                <a:cubicBezTo>
                  <a:pt x="1250" y="3344"/>
                  <a:pt x="1407" y="3656"/>
                  <a:pt x="1438" y="4000"/>
                </a:cubicBezTo>
                <a:cubicBezTo>
                  <a:pt x="1938" y="3250"/>
                  <a:pt x="1938" y="3250"/>
                  <a:pt x="1938" y="3250"/>
                </a:cubicBezTo>
                <a:cubicBezTo>
                  <a:pt x="1969" y="3281"/>
                  <a:pt x="2000" y="3281"/>
                  <a:pt x="2063" y="3281"/>
                </a:cubicBezTo>
                <a:cubicBezTo>
                  <a:pt x="2313" y="3344"/>
                  <a:pt x="2594" y="3188"/>
                  <a:pt x="2657" y="2906"/>
                </a:cubicBezTo>
                <a:cubicBezTo>
                  <a:pt x="2688" y="2719"/>
                  <a:pt x="2625" y="2531"/>
                  <a:pt x="2469" y="2438"/>
                </a:cubicBezTo>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lt1"/>
              </a:solidFill>
            </a:endParaRPr>
          </a:p>
        </p:txBody>
      </p:sp>
      <p:sp>
        <p:nvSpPr>
          <p:cNvPr id="137" name="Freeform 12"/>
          <p:cNvSpPr>
            <a:spLocks noChangeArrowheads="1"/>
          </p:cNvSpPr>
          <p:nvPr/>
        </p:nvSpPr>
        <p:spPr bwMode="auto">
          <a:xfrm>
            <a:off x="4833831" y="1654745"/>
            <a:ext cx="1577745" cy="1108790"/>
          </a:xfrm>
          <a:custGeom>
            <a:avLst/>
            <a:gdLst>
              <a:gd name="T0" fmla="*/ 3843 w 4094"/>
              <a:gd name="T1" fmla="*/ 1938 h 2876"/>
              <a:gd name="T2" fmla="*/ 3843 w 4094"/>
              <a:gd name="T3" fmla="*/ 1938 h 2876"/>
              <a:gd name="T4" fmla="*/ 3937 w 4094"/>
              <a:gd name="T5" fmla="*/ 1250 h 2876"/>
              <a:gd name="T6" fmla="*/ 3437 w 4094"/>
              <a:gd name="T7" fmla="*/ 1063 h 2876"/>
              <a:gd name="T8" fmla="*/ 3094 w 4094"/>
              <a:gd name="T9" fmla="*/ 0 h 2876"/>
              <a:gd name="T10" fmla="*/ 0 w 4094"/>
              <a:gd name="T11" fmla="*/ 1500 h 2876"/>
              <a:gd name="T12" fmla="*/ 688 w 4094"/>
              <a:gd name="T13" fmla="*/ 1750 h 2876"/>
              <a:gd name="T14" fmla="*/ 1250 w 4094"/>
              <a:gd name="T15" fmla="*/ 1532 h 2876"/>
              <a:gd name="T16" fmla="*/ 1969 w 4094"/>
              <a:gd name="T17" fmla="*/ 2219 h 2876"/>
              <a:gd name="T18" fmla="*/ 3063 w 4094"/>
              <a:gd name="T19" fmla="*/ 2594 h 2876"/>
              <a:gd name="T20" fmla="*/ 3125 w 4094"/>
              <a:gd name="T21" fmla="*/ 2594 h 2876"/>
              <a:gd name="T22" fmla="*/ 4031 w 4094"/>
              <a:gd name="T23" fmla="*/ 2875 h 2876"/>
              <a:gd name="T24" fmla="*/ 3749 w 4094"/>
              <a:gd name="T25" fmla="*/ 2000 h 2876"/>
              <a:gd name="T26" fmla="*/ 3843 w 4094"/>
              <a:gd name="T27" fmla="*/ 1938 h 2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94" h="2876">
                <a:moveTo>
                  <a:pt x="3843" y="1938"/>
                </a:moveTo>
                <a:lnTo>
                  <a:pt x="3843" y="1938"/>
                </a:lnTo>
                <a:cubicBezTo>
                  <a:pt x="4062" y="1782"/>
                  <a:pt x="4093" y="1469"/>
                  <a:pt x="3937" y="1250"/>
                </a:cubicBezTo>
                <a:cubicBezTo>
                  <a:pt x="3812" y="1094"/>
                  <a:pt x="3624" y="1032"/>
                  <a:pt x="3437" y="1063"/>
                </a:cubicBezTo>
                <a:cubicBezTo>
                  <a:pt x="3094" y="0"/>
                  <a:pt x="3094" y="0"/>
                  <a:pt x="3094" y="0"/>
                </a:cubicBezTo>
                <a:cubicBezTo>
                  <a:pt x="0" y="1500"/>
                  <a:pt x="0" y="1500"/>
                  <a:pt x="0" y="1500"/>
                </a:cubicBezTo>
                <a:cubicBezTo>
                  <a:pt x="688" y="1750"/>
                  <a:pt x="688" y="1750"/>
                  <a:pt x="688" y="1750"/>
                </a:cubicBezTo>
                <a:cubicBezTo>
                  <a:pt x="844" y="1594"/>
                  <a:pt x="1032" y="1532"/>
                  <a:pt x="1250" y="1532"/>
                </a:cubicBezTo>
                <a:cubicBezTo>
                  <a:pt x="1625" y="1532"/>
                  <a:pt x="1969" y="1813"/>
                  <a:pt x="1969" y="2219"/>
                </a:cubicBezTo>
                <a:cubicBezTo>
                  <a:pt x="3063" y="2594"/>
                  <a:pt x="3063" y="2594"/>
                  <a:pt x="3063" y="2594"/>
                </a:cubicBezTo>
                <a:cubicBezTo>
                  <a:pt x="3094" y="2594"/>
                  <a:pt x="3094" y="2594"/>
                  <a:pt x="3125" y="2594"/>
                </a:cubicBezTo>
                <a:cubicBezTo>
                  <a:pt x="3437" y="2594"/>
                  <a:pt x="3749" y="2688"/>
                  <a:pt x="4031" y="2875"/>
                </a:cubicBezTo>
                <a:cubicBezTo>
                  <a:pt x="3749" y="2000"/>
                  <a:pt x="3749" y="2000"/>
                  <a:pt x="3749" y="2000"/>
                </a:cubicBezTo>
                <a:cubicBezTo>
                  <a:pt x="3781" y="2000"/>
                  <a:pt x="3812" y="1969"/>
                  <a:pt x="3843" y="1938"/>
                </a:cubicBezTo>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lt1"/>
              </a:solidFill>
            </a:endParaRPr>
          </a:p>
        </p:txBody>
      </p:sp>
      <p:grpSp>
        <p:nvGrpSpPr>
          <p:cNvPr id="138" name="Group 30"/>
          <p:cNvGrpSpPr/>
          <p:nvPr/>
        </p:nvGrpSpPr>
        <p:grpSpPr bwMode="auto">
          <a:xfrm>
            <a:off x="4812549" y="3231061"/>
            <a:ext cx="319680" cy="319763"/>
            <a:chOff x="1865313" y="2312988"/>
            <a:chExt cx="446087" cy="446087"/>
          </a:xfrm>
          <a:solidFill>
            <a:schemeClr val="bg1"/>
          </a:solidFill>
        </p:grpSpPr>
        <p:sp>
          <p:nvSpPr>
            <p:cNvPr id="139" name="Freeform 205"/>
            <p:cNvSpPr>
              <a:spLocks noChangeArrowheads="1"/>
            </p:cNvSpPr>
            <p:nvPr/>
          </p:nvSpPr>
          <p:spPr bwMode="auto">
            <a:xfrm>
              <a:off x="2052638" y="2455863"/>
              <a:ext cx="112712" cy="157162"/>
            </a:xfrm>
            <a:custGeom>
              <a:avLst/>
              <a:gdLst>
                <a:gd name="T0" fmla="*/ 302 w 313"/>
                <a:gd name="T1" fmla="*/ 196 h 437"/>
                <a:gd name="T2" fmla="*/ 41 w 313"/>
                <a:gd name="T3" fmla="*/ 9 h 437"/>
                <a:gd name="T4" fmla="*/ 10 w 313"/>
                <a:gd name="T5" fmla="*/ 9 h 437"/>
                <a:gd name="T6" fmla="*/ 0 w 313"/>
                <a:gd name="T7" fmla="*/ 30 h 437"/>
                <a:gd name="T8" fmla="*/ 0 w 313"/>
                <a:gd name="T9" fmla="*/ 405 h 437"/>
                <a:gd name="T10" fmla="*/ 10 w 313"/>
                <a:gd name="T11" fmla="*/ 436 h 437"/>
                <a:gd name="T12" fmla="*/ 31 w 313"/>
                <a:gd name="T13" fmla="*/ 436 h 437"/>
                <a:gd name="T14" fmla="*/ 41 w 313"/>
                <a:gd name="T15" fmla="*/ 436 h 437"/>
                <a:gd name="T16" fmla="*/ 302 w 313"/>
                <a:gd name="T17" fmla="*/ 249 h 437"/>
                <a:gd name="T18" fmla="*/ 312 w 313"/>
                <a:gd name="T19" fmla="*/ 217 h 437"/>
                <a:gd name="T20" fmla="*/ 302 w 313"/>
                <a:gd name="T21" fmla="*/ 196 h 437"/>
                <a:gd name="T22" fmla="*/ 302 w 313"/>
                <a:gd name="T23" fmla="*/ 196 h 437"/>
                <a:gd name="T24" fmla="*/ 302 w 313"/>
                <a:gd name="T25" fmla="*/ 196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3" h="437">
                  <a:moveTo>
                    <a:pt x="302" y="196"/>
                  </a:moveTo>
                  <a:cubicBezTo>
                    <a:pt x="41" y="9"/>
                    <a:pt x="41" y="9"/>
                    <a:pt x="41" y="9"/>
                  </a:cubicBezTo>
                  <a:cubicBezTo>
                    <a:pt x="31" y="0"/>
                    <a:pt x="20" y="0"/>
                    <a:pt x="10" y="9"/>
                  </a:cubicBezTo>
                  <a:cubicBezTo>
                    <a:pt x="0" y="9"/>
                    <a:pt x="0" y="19"/>
                    <a:pt x="0" y="30"/>
                  </a:cubicBezTo>
                  <a:cubicBezTo>
                    <a:pt x="0" y="405"/>
                    <a:pt x="0" y="405"/>
                    <a:pt x="0" y="405"/>
                  </a:cubicBezTo>
                  <a:cubicBezTo>
                    <a:pt x="0" y="426"/>
                    <a:pt x="0" y="436"/>
                    <a:pt x="10" y="436"/>
                  </a:cubicBezTo>
                  <a:cubicBezTo>
                    <a:pt x="20" y="436"/>
                    <a:pt x="20" y="436"/>
                    <a:pt x="31" y="436"/>
                  </a:cubicBezTo>
                  <a:lnTo>
                    <a:pt x="41" y="436"/>
                  </a:lnTo>
                  <a:cubicBezTo>
                    <a:pt x="302" y="249"/>
                    <a:pt x="302" y="249"/>
                    <a:pt x="302" y="249"/>
                  </a:cubicBezTo>
                  <a:cubicBezTo>
                    <a:pt x="312" y="238"/>
                    <a:pt x="312" y="228"/>
                    <a:pt x="312" y="217"/>
                  </a:cubicBezTo>
                  <a:cubicBezTo>
                    <a:pt x="312" y="207"/>
                    <a:pt x="312" y="207"/>
                    <a:pt x="302" y="196"/>
                  </a:cubicBezTo>
                  <a:close/>
                  <a:moveTo>
                    <a:pt x="302" y="196"/>
                  </a:moveTo>
                  <a:lnTo>
                    <a:pt x="302" y="196"/>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900" dirty="0">
                <a:ea typeface="宋体" panose="02010600030101010101" pitchFamily="2" charset="-122"/>
              </a:endParaRPr>
            </a:p>
          </p:txBody>
        </p:sp>
        <p:sp>
          <p:nvSpPr>
            <p:cNvPr id="140" name="Freeform 206"/>
            <p:cNvSpPr>
              <a:spLocks noChangeArrowheads="1"/>
            </p:cNvSpPr>
            <p:nvPr/>
          </p:nvSpPr>
          <p:spPr bwMode="auto">
            <a:xfrm>
              <a:off x="1865313" y="2312988"/>
              <a:ext cx="446087" cy="446087"/>
            </a:xfrm>
            <a:custGeom>
              <a:avLst/>
              <a:gdLst>
                <a:gd name="T0" fmla="*/ 614 w 1240"/>
                <a:gd name="T1" fmla="*/ 0 h 1240"/>
                <a:gd name="T2" fmla="*/ 0 w 1240"/>
                <a:gd name="T3" fmla="*/ 614 h 1240"/>
                <a:gd name="T4" fmla="*/ 614 w 1240"/>
                <a:gd name="T5" fmla="*/ 1239 h 1240"/>
                <a:gd name="T6" fmla="*/ 1239 w 1240"/>
                <a:gd name="T7" fmla="*/ 614 h 1240"/>
                <a:gd name="T8" fmla="*/ 614 w 1240"/>
                <a:gd name="T9" fmla="*/ 0 h 1240"/>
                <a:gd name="T10" fmla="*/ 614 w 1240"/>
                <a:gd name="T11" fmla="*/ 1135 h 1240"/>
                <a:gd name="T12" fmla="*/ 104 w 1240"/>
                <a:gd name="T13" fmla="*/ 614 h 1240"/>
                <a:gd name="T14" fmla="*/ 614 w 1240"/>
                <a:gd name="T15" fmla="*/ 104 h 1240"/>
                <a:gd name="T16" fmla="*/ 1135 w 1240"/>
                <a:gd name="T17" fmla="*/ 614 h 1240"/>
                <a:gd name="T18" fmla="*/ 614 w 1240"/>
                <a:gd name="T19" fmla="*/ 1135 h 1240"/>
                <a:gd name="T20" fmla="*/ 614 w 1240"/>
                <a:gd name="T21" fmla="*/ 1135 h 1240"/>
                <a:gd name="T22" fmla="*/ 614 w 1240"/>
                <a:gd name="T23" fmla="*/ 1135 h 1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40" h="1240">
                  <a:moveTo>
                    <a:pt x="614" y="0"/>
                  </a:moveTo>
                  <a:cubicBezTo>
                    <a:pt x="271" y="0"/>
                    <a:pt x="0" y="271"/>
                    <a:pt x="0" y="614"/>
                  </a:cubicBezTo>
                  <a:cubicBezTo>
                    <a:pt x="0" y="958"/>
                    <a:pt x="271" y="1239"/>
                    <a:pt x="614" y="1239"/>
                  </a:cubicBezTo>
                  <a:cubicBezTo>
                    <a:pt x="969" y="1239"/>
                    <a:pt x="1239" y="958"/>
                    <a:pt x="1239" y="614"/>
                  </a:cubicBezTo>
                  <a:cubicBezTo>
                    <a:pt x="1239" y="271"/>
                    <a:pt x="969" y="0"/>
                    <a:pt x="614" y="0"/>
                  </a:cubicBezTo>
                  <a:close/>
                  <a:moveTo>
                    <a:pt x="614" y="1135"/>
                  </a:moveTo>
                  <a:cubicBezTo>
                    <a:pt x="333" y="1135"/>
                    <a:pt x="104" y="906"/>
                    <a:pt x="104" y="614"/>
                  </a:cubicBezTo>
                  <a:cubicBezTo>
                    <a:pt x="104" y="333"/>
                    <a:pt x="333" y="104"/>
                    <a:pt x="614" y="104"/>
                  </a:cubicBezTo>
                  <a:cubicBezTo>
                    <a:pt x="906" y="104"/>
                    <a:pt x="1135" y="333"/>
                    <a:pt x="1135" y="614"/>
                  </a:cubicBezTo>
                  <a:cubicBezTo>
                    <a:pt x="1135" y="906"/>
                    <a:pt x="906" y="1135"/>
                    <a:pt x="614" y="1135"/>
                  </a:cubicBezTo>
                  <a:close/>
                  <a:moveTo>
                    <a:pt x="614" y="1135"/>
                  </a:moveTo>
                  <a:lnTo>
                    <a:pt x="614" y="1135"/>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900" dirty="0">
                <a:ea typeface="宋体" panose="02010600030101010101" pitchFamily="2" charset="-122"/>
              </a:endParaRPr>
            </a:p>
          </p:txBody>
        </p:sp>
      </p:grpSp>
      <p:grpSp>
        <p:nvGrpSpPr>
          <p:cNvPr id="141" name="Group 43"/>
          <p:cNvGrpSpPr/>
          <p:nvPr/>
        </p:nvGrpSpPr>
        <p:grpSpPr>
          <a:xfrm>
            <a:off x="5129563" y="2402611"/>
            <a:ext cx="265426" cy="315273"/>
            <a:chOff x="2060819" y="1388284"/>
            <a:chExt cx="271040" cy="321860"/>
          </a:xfrm>
          <a:solidFill>
            <a:schemeClr val="bg1"/>
          </a:solidFill>
        </p:grpSpPr>
        <p:sp>
          <p:nvSpPr>
            <p:cNvPr id="142" name="Freeform 201"/>
            <p:cNvSpPr>
              <a:spLocks noChangeArrowheads="1"/>
            </p:cNvSpPr>
            <p:nvPr/>
          </p:nvSpPr>
          <p:spPr bwMode="auto">
            <a:xfrm>
              <a:off x="2060819" y="1388284"/>
              <a:ext cx="271040" cy="307527"/>
            </a:xfrm>
            <a:custGeom>
              <a:avLst/>
              <a:gdLst>
                <a:gd name="T0" fmla="*/ 718 w 917"/>
                <a:gd name="T1" fmla="*/ 583 h 1042"/>
                <a:gd name="T2" fmla="*/ 853 w 917"/>
                <a:gd name="T3" fmla="*/ 354 h 1042"/>
                <a:gd name="T4" fmla="*/ 885 w 917"/>
                <a:gd name="T5" fmla="*/ 270 h 1042"/>
                <a:gd name="T6" fmla="*/ 895 w 917"/>
                <a:gd name="T7" fmla="*/ 229 h 1042"/>
                <a:gd name="T8" fmla="*/ 895 w 917"/>
                <a:gd name="T9" fmla="*/ 208 h 1042"/>
                <a:gd name="T10" fmla="*/ 906 w 917"/>
                <a:gd name="T11" fmla="*/ 93 h 1042"/>
                <a:gd name="T12" fmla="*/ 906 w 917"/>
                <a:gd name="T13" fmla="*/ 41 h 1042"/>
                <a:gd name="T14" fmla="*/ 906 w 917"/>
                <a:gd name="T15" fmla="*/ 20 h 1042"/>
                <a:gd name="T16" fmla="*/ 906 w 917"/>
                <a:gd name="T17" fmla="*/ 10 h 1042"/>
                <a:gd name="T18" fmla="*/ 895 w 917"/>
                <a:gd name="T19" fmla="*/ 0 h 1042"/>
                <a:gd name="T20" fmla="*/ 885 w 917"/>
                <a:gd name="T21" fmla="*/ 0 h 1042"/>
                <a:gd name="T22" fmla="*/ 864 w 917"/>
                <a:gd name="T23" fmla="*/ 10 h 1042"/>
                <a:gd name="T24" fmla="*/ 812 w 917"/>
                <a:gd name="T25" fmla="*/ 20 h 1042"/>
                <a:gd name="T26" fmla="*/ 635 w 917"/>
                <a:gd name="T27" fmla="*/ 104 h 1042"/>
                <a:gd name="T28" fmla="*/ 395 w 917"/>
                <a:gd name="T29" fmla="*/ 333 h 1042"/>
                <a:gd name="T30" fmla="*/ 333 w 917"/>
                <a:gd name="T31" fmla="*/ 375 h 1042"/>
                <a:gd name="T32" fmla="*/ 10 w 917"/>
                <a:gd name="T33" fmla="*/ 583 h 1042"/>
                <a:gd name="T34" fmla="*/ 41 w 917"/>
                <a:gd name="T35" fmla="*/ 625 h 1042"/>
                <a:gd name="T36" fmla="*/ 531 w 917"/>
                <a:gd name="T37" fmla="*/ 999 h 1042"/>
                <a:gd name="T38" fmla="*/ 562 w 917"/>
                <a:gd name="T39" fmla="*/ 1020 h 1042"/>
                <a:gd name="T40" fmla="*/ 698 w 917"/>
                <a:gd name="T41" fmla="*/ 656 h 1042"/>
                <a:gd name="T42" fmla="*/ 718 w 917"/>
                <a:gd name="T43" fmla="*/ 583 h 1042"/>
                <a:gd name="T44" fmla="*/ 666 w 917"/>
                <a:gd name="T45" fmla="*/ 458 h 1042"/>
                <a:gd name="T46" fmla="*/ 562 w 917"/>
                <a:gd name="T47" fmla="*/ 468 h 1042"/>
                <a:gd name="T48" fmla="*/ 520 w 917"/>
                <a:gd name="T49" fmla="*/ 354 h 1042"/>
                <a:gd name="T50" fmla="*/ 531 w 917"/>
                <a:gd name="T51" fmla="*/ 333 h 1042"/>
                <a:gd name="T52" fmla="*/ 645 w 917"/>
                <a:gd name="T53" fmla="*/ 323 h 1042"/>
                <a:gd name="T54" fmla="*/ 677 w 917"/>
                <a:gd name="T55" fmla="*/ 437 h 1042"/>
                <a:gd name="T56" fmla="*/ 666 w 917"/>
                <a:gd name="T57" fmla="*/ 458 h 1042"/>
                <a:gd name="T58" fmla="*/ 666 w 917"/>
                <a:gd name="T59" fmla="*/ 458 h 1042"/>
                <a:gd name="T60" fmla="*/ 666 w 917"/>
                <a:gd name="T61" fmla="*/ 458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17" h="1042">
                  <a:moveTo>
                    <a:pt x="718" y="583"/>
                  </a:moveTo>
                  <a:cubicBezTo>
                    <a:pt x="781" y="500"/>
                    <a:pt x="823" y="427"/>
                    <a:pt x="853" y="354"/>
                  </a:cubicBezTo>
                  <a:cubicBezTo>
                    <a:pt x="864" y="333"/>
                    <a:pt x="874" y="302"/>
                    <a:pt x="885" y="270"/>
                  </a:cubicBezTo>
                  <a:cubicBezTo>
                    <a:pt x="885" y="260"/>
                    <a:pt x="885" y="250"/>
                    <a:pt x="895" y="229"/>
                  </a:cubicBezTo>
                  <a:cubicBezTo>
                    <a:pt x="895" y="218"/>
                    <a:pt x="895" y="218"/>
                    <a:pt x="895" y="208"/>
                  </a:cubicBezTo>
                  <a:cubicBezTo>
                    <a:pt x="906" y="166"/>
                    <a:pt x="906" y="125"/>
                    <a:pt x="906" y="93"/>
                  </a:cubicBezTo>
                  <a:cubicBezTo>
                    <a:pt x="906" y="73"/>
                    <a:pt x="906" y="52"/>
                    <a:pt x="906" y="41"/>
                  </a:cubicBezTo>
                  <a:cubicBezTo>
                    <a:pt x="906" y="31"/>
                    <a:pt x="916" y="31"/>
                    <a:pt x="906" y="20"/>
                  </a:cubicBezTo>
                  <a:lnTo>
                    <a:pt x="906" y="10"/>
                  </a:lnTo>
                  <a:cubicBezTo>
                    <a:pt x="916" y="0"/>
                    <a:pt x="906" y="0"/>
                    <a:pt x="895" y="0"/>
                  </a:cubicBezTo>
                  <a:lnTo>
                    <a:pt x="885" y="0"/>
                  </a:lnTo>
                  <a:cubicBezTo>
                    <a:pt x="874" y="0"/>
                    <a:pt x="874" y="10"/>
                    <a:pt x="864" y="10"/>
                  </a:cubicBezTo>
                  <a:cubicBezTo>
                    <a:pt x="864" y="20"/>
                    <a:pt x="843" y="20"/>
                    <a:pt x="812" y="20"/>
                  </a:cubicBezTo>
                  <a:cubicBezTo>
                    <a:pt x="770" y="31"/>
                    <a:pt x="708" y="52"/>
                    <a:pt x="635" y="104"/>
                  </a:cubicBezTo>
                  <a:cubicBezTo>
                    <a:pt x="510" y="177"/>
                    <a:pt x="437" y="281"/>
                    <a:pt x="395" y="333"/>
                  </a:cubicBezTo>
                  <a:cubicBezTo>
                    <a:pt x="385" y="354"/>
                    <a:pt x="354" y="375"/>
                    <a:pt x="333" y="375"/>
                  </a:cubicBezTo>
                  <a:cubicBezTo>
                    <a:pt x="125" y="364"/>
                    <a:pt x="41" y="510"/>
                    <a:pt x="10" y="583"/>
                  </a:cubicBezTo>
                  <a:cubicBezTo>
                    <a:pt x="0" y="604"/>
                    <a:pt x="10" y="625"/>
                    <a:pt x="41" y="625"/>
                  </a:cubicBezTo>
                  <a:cubicBezTo>
                    <a:pt x="489" y="614"/>
                    <a:pt x="531" y="885"/>
                    <a:pt x="531" y="999"/>
                  </a:cubicBezTo>
                  <a:cubicBezTo>
                    <a:pt x="520" y="1031"/>
                    <a:pt x="541" y="1041"/>
                    <a:pt x="562" y="1020"/>
                  </a:cubicBezTo>
                  <a:cubicBezTo>
                    <a:pt x="729" y="926"/>
                    <a:pt x="718" y="739"/>
                    <a:pt x="698" y="656"/>
                  </a:cubicBezTo>
                  <a:cubicBezTo>
                    <a:pt x="698" y="635"/>
                    <a:pt x="708" y="593"/>
                    <a:pt x="718" y="583"/>
                  </a:cubicBezTo>
                  <a:close/>
                  <a:moveTo>
                    <a:pt x="666" y="458"/>
                  </a:moveTo>
                  <a:cubicBezTo>
                    <a:pt x="645" y="489"/>
                    <a:pt x="593" y="489"/>
                    <a:pt x="562" y="468"/>
                  </a:cubicBezTo>
                  <a:cubicBezTo>
                    <a:pt x="510" y="448"/>
                    <a:pt x="500" y="395"/>
                    <a:pt x="520" y="354"/>
                  </a:cubicBezTo>
                  <a:cubicBezTo>
                    <a:pt x="531" y="343"/>
                    <a:pt x="531" y="343"/>
                    <a:pt x="531" y="333"/>
                  </a:cubicBezTo>
                  <a:cubicBezTo>
                    <a:pt x="562" y="302"/>
                    <a:pt x="604" y="302"/>
                    <a:pt x="645" y="323"/>
                  </a:cubicBezTo>
                  <a:cubicBezTo>
                    <a:pt x="687" y="343"/>
                    <a:pt x="708" y="395"/>
                    <a:pt x="677" y="437"/>
                  </a:cubicBezTo>
                  <a:cubicBezTo>
                    <a:pt x="677" y="448"/>
                    <a:pt x="677" y="448"/>
                    <a:pt x="666" y="458"/>
                  </a:cubicBezTo>
                  <a:close/>
                  <a:moveTo>
                    <a:pt x="666" y="458"/>
                  </a:moveTo>
                  <a:lnTo>
                    <a:pt x="666" y="458"/>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900" dirty="0">
                <a:ea typeface="宋体" panose="02010600030101010101" pitchFamily="2" charset="-122"/>
              </a:endParaRPr>
            </a:p>
          </p:txBody>
        </p:sp>
        <p:sp>
          <p:nvSpPr>
            <p:cNvPr id="143" name="Freeform 202"/>
            <p:cNvSpPr>
              <a:spLocks noChangeArrowheads="1"/>
            </p:cNvSpPr>
            <p:nvPr/>
          </p:nvSpPr>
          <p:spPr bwMode="auto">
            <a:xfrm>
              <a:off x="2131185" y="1637172"/>
              <a:ext cx="58639" cy="67760"/>
            </a:xfrm>
            <a:custGeom>
              <a:avLst/>
              <a:gdLst>
                <a:gd name="T0" fmla="*/ 42 w 199"/>
                <a:gd name="T1" fmla="*/ 219 h 230"/>
                <a:gd name="T2" fmla="*/ 188 w 199"/>
                <a:gd name="T3" fmla="*/ 31 h 230"/>
                <a:gd name="T4" fmla="*/ 156 w 199"/>
                <a:gd name="T5" fmla="*/ 10 h 230"/>
                <a:gd name="T6" fmla="*/ 11 w 199"/>
                <a:gd name="T7" fmla="*/ 198 h 230"/>
                <a:gd name="T8" fmla="*/ 42 w 199"/>
                <a:gd name="T9" fmla="*/ 219 h 230"/>
                <a:gd name="T10" fmla="*/ 42 w 199"/>
                <a:gd name="T11" fmla="*/ 219 h 230"/>
                <a:gd name="T12" fmla="*/ 42 w 199"/>
                <a:gd name="T13" fmla="*/ 219 h 230"/>
              </a:gdLst>
              <a:ahLst/>
              <a:cxnLst>
                <a:cxn ang="0">
                  <a:pos x="T0" y="T1"/>
                </a:cxn>
                <a:cxn ang="0">
                  <a:pos x="T2" y="T3"/>
                </a:cxn>
                <a:cxn ang="0">
                  <a:pos x="T4" y="T5"/>
                </a:cxn>
                <a:cxn ang="0">
                  <a:pos x="T6" y="T7"/>
                </a:cxn>
                <a:cxn ang="0">
                  <a:pos x="T8" y="T9"/>
                </a:cxn>
                <a:cxn ang="0">
                  <a:pos x="T10" y="T11"/>
                </a:cxn>
                <a:cxn ang="0">
                  <a:pos x="T12" y="T13"/>
                </a:cxn>
              </a:cxnLst>
              <a:rect l="0" t="0" r="r" b="b"/>
              <a:pathLst>
                <a:path w="199" h="230">
                  <a:moveTo>
                    <a:pt x="42" y="219"/>
                  </a:moveTo>
                  <a:cubicBezTo>
                    <a:pt x="115" y="177"/>
                    <a:pt x="167" y="83"/>
                    <a:pt x="188" y="31"/>
                  </a:cubicBezTo>
                  <a:cubicBezTo>
                    <a:pt x="198" y="10"/>
                    <a:pt x="177" y="0"/>
                    <a:pt x="156" y="10"/>
                  </a:cubicBezTo>
                  <a:cubicBezTo>
                    <a:pt x="73" y="63"/>
                    <a:pt x="31" y="146"/>
                    <a:pt x="11" y="198"/>
                  </a:cubicBezTo>
                  <a:cubicBezTo>
                    <a:pt x="0" y="219"/>
                    <a:pt x="21" y="229"/>
                    <a:pt x="42" y="219"/>
                  </a:cubicBezTo>
                  <a:close/>
                  <a:moveTo>
                    <a:pt x="42" y="219"/>
                  </a:moveTo>
                  <a:lnTo>
                    <a:pt x="42" y="219"/>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900" dirty="0">
                <a:ea typeface="宋体" panose="02010600030101010101" pitchFamily="2" charset="-122"/>
              </a:endParaRPr>
            </a:p>
          </p:txBody>
        </p:sp>
        <p:sp>
          <p:nvSpPr>
            <p:cNvPr id="144" name="Freeform 203"/>
            <p:cNvSpPr>
              <a:spLocks noChangeArrowheads="1"/>
            </p:cNvSpPr>
            <p:nvPr/>
          </p:nvSpPr>
          <p:spPr bwMode="auto">
            <a:xfrm>
              <a:off x="2084274" y="1615019"/>
              <a:ext cx="76882" cy="95125"/>
            </a:xfrm>
            <a:custGeom>
              <a:avLst/>
              <a:gdLst>
                <a:gd name="T0" fmla="*/ 31 w 261"/>
                <a:gd name="T1" fmla="*/ 313 h 324"/>
                <a:gd name="T2" fmla="*/ 250 w 261"/>
                <a:gd name="T3" fmla="*/ 31 h 324"/>
                <a:gd name="T4" fmla="*/ 219 w 261"/>
                <a:gd name="T5" fmla="*/ 11 h 324"/>
                <a:gd name="T6" fmla="*/ 10 w 261"/>
                <a:gd name="T7" fmla="*/ 292 h 324"/>
                <a:gd name="T8" fmla="*/ 31 w 261"/>
                <a:gd name="T9" fmla="*/ 313 h 324"/>
                <a:gd name="T10" fmla="*/ 31 w 261"/>
                <a:gd name="T11" fmla="*/ 313 h 324"/>
                <a:gd name="T12" fmla="*/ 31 w 261"/>
                <a:gd name="T13" fmla="*/ 313 h 324"/>
              </a:gdLst>
              <a:ahLst/>
              <a:cxnLst>
                <a:cxn ang="0">
                  <a:pos x="T0" y="T1"/>
                </a:cxn>
                <a:cxn ang="0">
                  <a:pos x="T2" y="T3"/>
                </a:cxn>
                <a:cxn ang="0">
                  <a:pos x="T4" y="T5"/>
                </a:cxn>
                <a:cxn ang="0">
                  <a:pos x="T6" y="T7"/>
                </a:cxn>
                <a:cxn ang="0">
                  <a:pos x="T8" y="T9"/>
                </a:cxn>
                <a:cxn ang="0">
                  <a:pos x="T10" y="T11"/>
                </a:cxn>
                <a:cxn ang="0">
                  <a:pos x="T12" y="T13"/>
                </a:cxn>
              </a:cxnLst>
              <a:rect l="0" t="0" r="r" b="b"/>
              <a:pathLst>
                <a:path w="261" h="324">
                  <a:moveTo>
                    <a:pt x="31" y="313"/>
                  </a:moveTo>
                  <a:cubicBezTo>
                    <a:pt x="156" y="240"/>
                    <a:pt x="219" y="104"/>
                    <a:pt x="250" y="31"/>
                  </a:cubicBezTo>
                  <a:cubicBezTo>
                    <a:pt x="260" y="11"/>
                    <a:pt x="240" y="0"/>
                    <a:pt x="219" y="11"/>
                  </a:cubicBezTo>
                  <a:cubicBezTo>
                    <a:pt x="94" y="83"/>
                    <a:pt x="31" y="219"/>
                    <a:pt x="10" y="292"/>
                  </a:cubicBezTo>
                  <a:cubicBezTo>
                    <a:pt x="0" y="313"/>
                    <a:pt x="10" y="323"/>
                    <a:pt x="31" y="313"/>
                  </a:cubicBezTo>
                  <a:close/>
                  <a:moveTo>
                    <a:pt x="31" y="313"/>
                  </a:moveTo>
                  <a:lnTo>
                    <a:pt x="31" y="313"/>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900" dirty="0">
                <a:ea typeface="宋体" panose="02010600030101010101" pitchFamily="2" charset="-122"/>
              </a:endParaRPr>
            </a:p>
          </p:txBody>
        </p:sp>
        <p:sp>
          <p:nvSpPr>
            <p:cNvPr id="145" name="Freeform 204"/>
            <p:cNvSpPr>
              <a:spLocks noChangeArrowheads="1"/>
            </p:cNvSpPr>
            <p:nvPr/>
          </p:nvSpPr>
          <p:spPr bwMode="auto">
            <a:xfrm>
              <a:off x="2075153" y="1591564"/>
              <a:ext cx="58638" cy="70366"/>
            </a:xfrm>
            <a:custGeom>
              <a:avLst/>
              <a:gdLst>
                <a:gd name="T0" fmla="*/ 41 w 199"/>
                <a:gd name="T1" fmla="*/ 229 h 240"/>
                <a:gd name="T2" fmla="*/ 187 w 199"/>
                <a:gd name="T3" fmla="*/ 42 h 240"/>
                <a:gd name="T4" fmla="*/ 156 w 199"/>
                <a:gd name="T5" fmla="*/ 21 h 240"/>
                <a:gd name="T6" fmla="*/ 10 w 199"/>
                <a:gd name="T7" fmla="*/ 208 h 240"/>
                <a:gd name="T8" fmla="*/ 41 w 199"/>
                <a:gd name="T9" fmla="*/ 229 h 240"/>
                <a:gd name="T10" fmla="*/ 41 w 199"/>
                <a:gd name="T11" fmla="*/ 229 h 240"/>
                <a:gd name="T12" fmla="*/ 41 w 199"/>
                <a:gd name="T13" fmla="*/ 229 h 240"/>
              </a:gdLst>
              <a:ahLst/>
              <a:cxnLst>
                <a:cxn ang="0">
                  <a:pos x="T0" y="T1"/>
                </a:cxn>
                <a:cxn ang="0">
                  <a:pos x="T2" y="T3"/>
                </a:cxn>
                <a:cxn ang="0">
                  <a:pos x="T4" y="T5"/>
                </a:cxn>
                <a:cxn ang="0">
                  <a:pos x="T6" y="T7"/>
                </a:cxn>
                <a:cxn ang="0">
                  <a:pos x="T8" y="T9"/>
                </a:cxn>
                <a:cxn ang="0">
                  <a:pos x="T10" y="T11"/>
                </a:cxn>
                <a:cxn ang="0">
                  <a:pos x="T12" y="T13"/>
                </a:cxn>
              </a:cxnLst>
              <a:rect l="0" t="0" r="r" b="b"/>
              <a:pathLst>
                <a:path w="199" h="240">
                  <a:moveTo>
                    <a:pt x="41" y="229"/>
                  </a:moveTo>
                  <a:cubicBezTo>
                    <a:pt x="114" y="177"/>
                    <a:pt x="166" y="94"/>
                    <a:pt x="187" y="42"/>
                  </a:cubicBezTo>
                  <a:cubicBezTo>
                    <a:pt x="198" y="21"/>
                    <a:pt x="177" y="0"/>
                    <a:pt x="156" y="21"/>
                  </a:cubicBezTo>
                  <a:cubicBezTo>
                    <a:pt x="73" y="73"/>
                    <a:pt x="31" y="156"/>
                    <a:pt x="10" y="208"/>
                  </a:cubicBezTo>
                  <a:cubicBezTo>
                    <a:pt x="0" y="229"/>
                    <a:pt x="10" y="239"/>
                    <a:pt x="41" y="229"/>
                  </a:cubicBezTo>
                  <a:close/>
                  <a:moveTo>
                    <a:pt x="41" y="229"/>
                  </a:moveTo>
                  <a:lnTo>
                    <a:pt x="41" y="229"/>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900" dirty="0">
                <a:ea typeface="宋体" panose="02010600030101010101" pitchFamily="2" charset="-122"/>
              </a:endParaRPr>
            </a:p>
          </p:txBody>
        </p:sp>
      </p:grpSp>
      <p:sp>
        <p:nvSpPr>
          <p:cNvPr id="146" name="Freeform 298"/>
          <p:cNvSpPr>
            <a:spLocks noChangeArrowheads="1"/>
          </p:cNvSpPr>
          <p:nvPr/>
        </p:nvSpPr>
        <p:spPr bwMode="auto">
          <a:xfrm>
            <a:off x="6196060" y="4184467"/>
            <a:ext cx="309263" cy="309342"/>
          </a:xfrm>
          <a:custGeom>
            <a:avLst/>
            <a:gdLst>
              <a:gd name="T0" fmla="*/ 852 w 1606"/>
              <a:gd name="T1" fmla="*/ 0 h 1607"/>
              <a:gd name="T2" fmla="*/ 0 w 1606"/>
              <a:gd name="T3" fmla="*/ 753 h 1607"/>
              <a:gd name="T4" fmla="*/ 752 w 1606"/>
              <a:gd name="T5" fmla="*/ 1606 h 1607"/>
              <a:gd name="T6" fmla="*/ 1605 w 1606"/>
              <a:gd name="T7" fmla="*/ 853 h 1607"/>
              <a:gd name="T8" fmla="*/ 501 w 1606"/>
              <a:gd name="T9" fmla="*/ 176 h 1607"/>
              <a:gd name="T10" fmla="*/ 217 w 1606"/>
              <a:gd name="T11" fmla="*/ 427 h 1607"/>
              <a:gd name="T12" fmla="*/ 158 w 1606"/>
              <a:gd name="T13" fmla="*/ 535 h 1607"/>
              <a:gd name="T14" fmla="*/ 317 w 1606"/>
              <a:gd name="T15" fmla="*/ 753 h 1607"/>
              <a:gd name="T16" fmla="*/ 158 w 1606"/>
              <a:gd name="T17" fmla="*/ 535 h 1607"/>
              <a:gd name="T18" fmla="*/ 317 w 1606"/>
              <a:gd name="T19" fmla="*/ 853 h 1607"/>
              <a:gd name="T20" fmla="*/ 158 w 1606"/>
              <a:gd name="T21" fmla="*/ 1071 h 1607"/>
              <a:gd name="T22" fmla="*/ 217 w 1606"/>
              <a:gd name="T23" fmla="*/ 1179 h 1607"/>
              <a:gd name="T24" fmla="*/ 501 w 1606"/>
              <a:gd name="T25" fmla="*/ 1430 h 1607"/>
              <a:gd name="T26" fmla="*/ 752 w 1606"/>
              <a:gd name="T27" fmla="*/ 1497 h 1607"/>
              <a:gd name="T28" fmla="*/ 752 w 1606"/>
              <a:gd name="T29" fmla="*/ 1179 h 1607"/>
              <a:gd name="T30" fmla="*/ 752 w 1606"/>
              <a:gd name="T31" fmla="*/ 1071 h 1607"/>
              <a:gd name="T32" fmla="*/ 426 w 1606"/>
              <a:gd name="T33" fmla="*/ 853 h 1607"/>
              <a:gd name="T34" fmla="*/ 752 w 1606"/>
              <a:gd name="T35" fmla="*/ 1071 h 1607"/>
              <a:gd name="T36" fmla="*/ 426 w 1606"/>
              <a:gd name="T37" fmla="*/ 753 h 1607"/>
              <a:gd name="T38" fmla="*/ 752 w 1606"/>
              <a:gd name="T39" fmla="*/ 535 h 1607"/>
              <a:gd name="T40" fmla="*/ 752 w 1606"/>
              <a:gd name="T41" fmla="*/ 427 h 1607"/>
              <a:gd name="T42" fmla="*/ 752 w 1606"/>
              <a:gd name="T43" fmla="*/ 109 h 1607"/>
              <a:gd name="T44" fmla="*/ 1387 w 1606"/>
              <a:gd name="T45" fmla="*/ 427 h 1607"/>
              <a:gd name="T46" fmla="*/ 1103 w 1606"/>
              <a:gd name="T47" fmla="*/ 176 h 1607"/>
              <a:gd name="T48" fmla="*/ 852 w 1606"/>
              <a:gd name="T49" fmla="*/ 109 h 1607"/>
              <a:gd name="T50" fmla="*/ 852 w 1606"/>
              <a:gd name="T51" fmla="*/ 427 h 1607"/>
              <a:gd name="T52" fmla="*/ 852 w 1606"/>
              <a:gd name="T53" fmla="*/ 535 h 1607"/>
              <a:gd name="T54" fmla="*/ 1178 w 1606"/>
              <a:gd name="T55" fmla="*/ 753 h 1607"/>
              <a:gd name="T56" fmla="*/ 852 w 1606"/>
              <a:gd name="T57" fmla="*/ 535 h 1607"/>
              <a:gd name="T58" fmla="*/ 1178 w 1606"/>
              <a:gd name="T59" fmla="*/ 853 h 1607"/>
              <a:gd name="T60" fmla="*/ 852 w 1606"/>
              <a:gd name="T61" fmla="*/ 1071 h 1607"/>
              <a:gd name="T62" fmla="*/ 852 w 1606"/>
              <a:gd name="T63" fmla="*/ 1497 h 1607"/>
              <a:gd name="T64" fmla="*/ 1120 w 1606"/>
              <a:gd name="T65" fmla="*/ 1179 h 1607"/>
              <a:gd name="T66" fmla="*/ 1103 w 1606"/>
              <a:gd name="T67" fmla="*/ 1430 h 1607"/>
              <a:gd name="T68" fmla="*/ 1387 w 1606"/>
              <a:gd name="T69" fmla="*/ 1179 h 1607"/>
              <a:gd name="T70" fmla="*/ 1446 w 1606"/>
              <a:gd name="T71" fmla="*/ 1071 h 1607"/>
              <a:gd name="T72" fmla="*/ 1287 w 1606"/>
              <a:gd name="T73" fmla="*/ 853 h 1607"/>
              <a:gd name="T74" fmla="*/ 1446 w 1606"/>
              <a:gd name="T75" fmla="*/ 1071 h 1607"/>
              <a:gd name="T76" fmla="*/ 1254 w 1606"/>
              <a:gd name="T77" fmla="*/ 535 h 1607"/>
              <a:gd name="T78" fmla="*/ 1496 w 1606"/>
              <a:gd name="T79" fmla="*/ 753 h 1607"/>
              <a:gd name="T80" fmla="*/ 1287 w 1606"/>
              <a:gd name="T81" fmla="*/ 753 h 1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06" h="1607">
                <a:moveTo>
                  <a:pt x="1605" y="753"/>
                </a:moveTo>
                <a:cubicBezTo>
                  <a:pt x="1580" y="352"/>
                  <a:pt x="1254" y="26"/>
                  <a:pt x="852" y="0"/>
                </a:cubicBezTo>
                <a:cubicBezTo>
                  <a:pt x="752" y="0"/>
                  <a:pt x="752" y="0"/>
                  <a:pt x="752" y="0"/>
                </a:cubicBezTo>
                <a:cubicBezTo>
                  <a:pt x="351" y="26"/>
                  <a:pt x="25" y="352"/>
                  <a:pt x="0" y="753"/>
                </a:cubicBezTo>
                <a:cubicBezTo>
                  <a:pt x="0" y="853"/>
                  <a:pt x="0" y="853"/>
                  <a:pt x="0" y="853"/>
                </a:cubicBezTo>
                <a:cubicBezTo>
                  <a:pt x="25" y="1255"/>
                  <a:pt x="351" y="1581"/>
                  <a:pt x="752" y="1606"/>
                </a:cubicBezTo>
                <a:cubicBezTo>
                  <a:pt x="852" y="1606"/>
                  <a:pt x="852" y="1606"/>
                  <a:pt x="852" y="1606"/>
                </a:cubicBezTo>
                <a:cubicBezTo>
                  <a:pt x="1254" y="1581"/>
                  <a:pt x="1580" y="1255"/>
                  <a:pt x="1605" y="853"/>
                </a:cubicBezTo>
                <a:cubicBezTo>
                  <a:pt x="1605" y="753"/>
                  <a:pt x="1605" y="753"/>
                  <a:pt x="1605" y="753"/>
                </a:cubicBezTo>
                <a:close/>
                <a:moveTo>
                  <a:pt x="501" y="176"/>
                </a:moveTo>
                <a:cubicBezTo>
                  <a:pt x="451" y="243"/>
                  <a:pt x="409" y="327"/>
                  <a:pt x="376" y="427"/>
                </a:cubicBezTo>
                <a:cubicBezTo>
                  <a:pt x="217" y="427"/>
                  <a:pt x="217" y="427"/>
                  <a:pt x="217" y="427"/>
                </a:cubicBezTo>
                <a:cubicBezTo>
                  <a:pt x="284" y="318"/>
                  <a:pt x="384" y="226"/>
                  <a:pt x="501" y="176"/>
                </a:cubicBezTo>
                <a:close/>
                <a:moveTo>
                  <a:pt x="158" y="535"/>
                </a:moveTo>
                <a:cubicBezTo>
                  <a:pt x="351" y="535"/>
                  <a:pt x="351" y="535"/>
                  <a:pt x="351" y="535"/>
                </a:cubicBezTo>
                <a:cubicBezTo>
                  <a:pt x="334" y="602"/>
                  <a:pt x="326" y="678"/>
                  <a:pt x="317" y="753"/>
                </a:cubicBezTo>
                <a:cubicBezTo>
                  <a:pt x="108" y="753"/>
                  <a:pt x="108" y="753"/>
                  <a:pt x="108" y="753"/>
                </a:cubicBezTo>
                <a:cubicBezTo>
                  <a:pt x="108" y="678"/>
                  <a:pt x="133" y="602"/>
                  <a:pt x="158" y="535"/>
                </a:cubicBezTo>
                <a:close/>
                <a:moveTo>
                  <a:pt x="108" y="853"/>
                </a:moveTo>
                <a:cubicBezTo>
                  <a:pt x="317" y="853"/>
                  <a:pt x="317" y="853"/>
                  <a:pt x="317" y="853"/>
                </a:cubicBezTo>
                <a:cubicBezTo>
                  <a:pt x="326" y="929"/>
                  <a:pt x="334" y="1004"/>
                  <a:pt x="351" y="1071"/>
                </a:cubicBezTo>
                <a:cubicBezTo>
                  <a:pt x="158" y="1071"/>
                  <a:pt x="158" y="1071"/>
                  <a:pt x="158" y="1071"/>
                </a:cubicBezTo>
                <a:cubicBezTo>
                  <a:pt x="133" y="1004"/>
                  <a:pt x="108" y="929"/>
                  <a:pt x="108" y="853"/>
                </a:cubicBezTo>
                <a:close/>
                <a:moveTo>
                  <a:pt x="217" y="1179"/>
                </a:moveTo>
                <a:cubicBezTo>
                  <a:pt x="376" y="1179"/>
                  <a:pt x="376" y="1179"/>
                  <a:pt x="376" y="1179"/>
                </a:cubicBezTo>
                <a:cubicBezTo>
                  <a:pt x="409" y="1280"/>
                  <a:pt x="451" y="1363"/>
                  <a:pt x="501" y="1430"/>
                </a:cubicBezTo>
                <a:cubicBezTo>
                  <a:pt x="384" y="1380"/>
                  <a:pt x="284" y="1288"/>
                  <a:pt x="217" y="1179"/>
                </a:cubicBezTo>
                <a:close/>
                <a:moveTo>
                  <a:pt x="752" y="1497"/>
                </a:moveTo>
                <a:cubicBezTo>
                  <a:pt x="635" y="1464"/>
                  <a:pt x="543" y="1346"/>
                  <a:pt x="484" y="1179"/>
                </a:cubicBezTo>
                <a:cubicBezTo>
                  <a:pt x="752" y="1179"/>
                  <a:pt x="752" y="1179"/>
                  <a:pt x="752" y="1179"/>
                </a:cubicBezTo>
                <a:lnTo>
                  <a:pt x="752" y="1497"/>
                </a:lnTo>
                <a:close/>
                <a:moveTo>
                  <a:pt x="752" y="1071"/>
                </a:moveTo>
                <a:cubicBezTo>
                  <a:pt x="459" y="1071"/>
                  <a:pt x="459" y="1071"/>
                  <a:pt x="459" y="1071"/>
                </a:cubicBezTo>
                <a:cubicBezTo>
                  <a:pt x="443" y="1004"/>
                  <a:pt x="434" y="929"/>
                  <a:pt x="426" y="853"/>
                </a:cubicBezTo>
                <a:cubicBezTo>
                  <a:pt x="752" y="853"/>
                  <a:pt x="752" y="853"/>
                  <a:pt x="752" y="853"/>
                </a:cubicBezTo>
                <a:lnTo>
                  <a:pt x="752" y="1071"/>
                </a:lnTo>
                <a:close/>
                <a:moveTo>
                  <a:pt x="752" y="753"/>
                </a:moveTo>
                <a:cubicBezTo>
                  <a:pt x="426" y="753"/>
                  <a:pt x="426" y="753"/>
                  <a:pt x="426" y="753"/>
                </a:cubicBezTo>
                <a:cubicBezTo>
                  <a:pt x="434" y="678"/>
                  <a:pt x="443" y="602"/>
                  <a:pt x="459" y="535"/>
                </a:cubicBezTo>
                <a:cubicBezTo>
                  <a:pt x="752" y="535"/>
                  <a:pt x="752" y="535"/>
                  <a:pt x="752" y="535"/>
                </a:cubicBezTo>
                <a:lnTo>
                  <a:pt x="752" y="753"/>
                </a:lnTo>
                <a:close/>
                <a:moveTo>
                  <a:pt x="752" y="427"/>
                </a:moveTo>
                <a:cubicBezTo>
                  <a:pt x="484" y="427"/>
                  <a:pt x="484" y="427"/>
                  <a:pt x="484" y="427"/>
                </a:cubicBezTo>
                <a:cubicBezTo>
                  <a:pt x="543" y="260"/>
                  <a:pt x="635" y="142"/>
                  <a:pt x="752" y="109"/>
                </a:cubicBezTo>
                <a:lnTo>
                  <a:pt x="752" y="427"/>
                </a:lnTo>
                <a:close/>
                <a:moveTo>
                  <a:pt x="1387" y="427"/>
                </a:moveTo>
                <a:cubicBezTo>
                  <a:pt x="1229" y="427"/>
                  <a:pt x="1229" y="427"/>
                  <a:pt x="1229" y="427"/>
                </a:cubicBezTo>
                <a:cubicBezTo>
                  <a:pt x="1195" y="327"/>
                  <a:pt x="1153" y="243"/>
                  <a:pt x="1103" y="176"/>
                </a:cubicBezTo>
                <a:cubicBezTo>
                  <a:pt x="1220" y="226"/>
                  <a:pt x="1320" y="318"/>
                  <a:pt x="1387" y="427"/>
                </a:cubicBezTo>
                <a:close/>
                <a:moveTo>
                  <a:pt x="852" y="109"/>
                </a:moveTo>
                <a:cubicBezTo>
                  <a:pt x="969" y="142"/>
                  <a:pt x="1061" y="260"/>
                  <a:pt x="1120" y="427"/>
                </a:cubicBezTo>
                <a:cubicBezTo>
                  <a:pt x="852" y="427"/>
                  <a:pt x="852" y="427"/>
                  <a:pt x="852" y="427"/>
                </a:cubicBezTo>
                <a:lnTo>
                  <a:pt x="852" y="109"/>
                </a:lnTo>
                <a:close/>
                <a:moveTo>
                  <a:pt x="852" y="535"/>
                </a:moveTo>
                <a:cubicBezTo>
                  <a:pt x="1153" y="535"/>
                  <a:pt x="1153" y="535"/>
                  <a:pt x="1153" y="535"/>
                </a:cubicBezTo>
                <a:cubicBezTo>
                  <a:pt x="1162" y="602"/>
                  <a:pt x="1170" y="678"/>
                  <a:pt x="1178" y="753"/>
                </a:cubicBezTo>
                <a:cubicBezTo>
                  <a:pt x="852" y="753"/>
                  <a:pt x="852" y="753"/>
                  <a:pt x="852" y="753"/>
                </a:cubicBezTo>
                <a:lnTo>
                  <a:pt x="852" y="535"/>
                </a:lnTo>
                <a:close/>
                <a:moveTo>
                  <a:pt x="852" y="853"/>
                </a:moveTo>
                <a:cubicBezTo>
                  <a:pt x="1178" y="853"/>
                  <a:pt x="1178" y="853"/>
                  <a:pt x="1178" y="853"/>
                </a:cubicBezTo>
                <a:cubicBezTo>
                  <a:pt x="1170" y="929"/>
                  <a:pt x="1162" y="1004"/>
                  <a:pt x="1153" y="1071"/>
                </a:cubicBezTo>
                <a:cubicBezTo>
                  <a:pt x="852" y="1071"/>
                  <a:pt x="852" y="1071"/>
                  <a:pt x="852" y="1071"/>
                </a:cubicBezTo>
                <a:lnTo>
                  <a:pt x="852" y="853"/>
                </a:lnTo>
                <a:close/>
                <a:moveTo>
                  <a:pt x="852" y="1497"/>
                </a:moveTo>
                <a:cubicBezTo>
                  <a:pt x="852" y="1179"/>
                  <a:pt x="852" y="1179"/>
                  <a:pt x="852" y="1179"/>
                </a:cubicBezTo>
                <a:cubicBezTo>
                  <a:pt x="1120" y="1179"/>
                  <a:pt x="1120" y="1179"/>
                  <a:pt x="1120" y="1179"/>
                </a:cubicBezTo>
                <a:cubicBezTo>
                  <a:pt x="1061" y="1346"/>
                  <a:pt x="969" y="1464"/>
                  <a:pt x="852" y="1497"/>
                </a:cubicBezTo>
                <a:close/>
                <a:moveTo>
                  <a:pt x="1103" y="1430"/>
                </a:moveTo>
                <a:cubicBezTo>
                  <a:pt x="1153" y="1363"/>
                  <a:pt x="1195" y="1280"/>
                  <a:pt x="1229" y="1179"/>
                </a:cubicBezTo>
                <a:cubicBezTo>
                  <a:pt x="1387" y="1179"/>
                  <a:pt x="1387" y="1179"/>
                  <a:pt x="1387" y="1179"/>
                </a:cubicBezTo>
                <a:cubicBezTo>
                  <a:pt x="1320" y="1288"/>
                  <a:pt x="1220" y="1380"/>
                  <a:pt x="1103" y="1430"/>
                </a:cubicBezTo>
                <a:close/>
                <a:moveTo>
                  <a:pt x="1446" y="1071"/>
                </a:moveTo>
                <a:cubicBezTo>
                  <a:pt x="1254" y="1071"/>
                  <a:pt x="1254" y="1071"/>
                  <a:pt x="1254" y="1071"/>
                </a:cubicBezTo>
                <a:cubicBezTo>
                  <a:pt x="1270" y="1004"/>
                  <a:pt x="1279" y="929"/>
                  <a:pt x="1287" y="853"/>
                </a:cubicBezTo>
                <a:cubicBezTo>
                  <a:pt x="1496" y="853"/>
                  <a:pt x="1496" y="853"/>
                  <a:pt x="1496" y="853"/>
                </a:cubicBezTo>
                <a:cubicBezTo>
                  <a:pt x="1496" y="929"/>
                  <a:pt x="1471" y="1004"/>
                  <a:pt x="1446" y="1071"/>
                </a:cubicBezTo>
                <a:close/>
                <a:moveTo>
                  <a:pt x="1287" y="753"/>
                </a:moveTo>
                <a:cubicBezTo>
                  <a:pt x="1279" y="678"/>
                  <a:pt x="1270" y="602"/>
                  <a:pt x="1254" y="535"/>
                </a:cubicBezTo>
                <a:cubicBezTo>
                  <a:pt x="1446" y="535"/>
                  <a:pt x="1446" y="535"/>
                  <a:pt x="1446" y="535"/>
                </a:cubicBezTo>
                <a:cubicBezTo>
                  <a:pt x="1471" y="602"/>
                  <a:pt x="1496" y="678"/>
                  <a:pt x="1496" y="753"/>
                </a:cubicBezTo>
                <a:lnTo>
                  <a:pt x="1287" y="753"/>
                </a:lnTo>
                <a:close/>
                <a:moveTo>
                  <a:pt x="1287" y="753"/>
                </a:moveTo>
                <a:lnTo>
                  <a:pt x="1287" y="753"/>
                </a:lnTo>
                <a:close/>
              </a:path>
            </a:pathLst>
          </a:custGeom>
          <a:solidFill>
            <a:schemeClr val="bg1"/>
          </a:solidFill>
          <a:ln>
            <a:noFill/>
          </a:ln>
          <a:effectLst/>
        </p:spPr>
        <p:txBody>
          <a:bodyPr wrap="none" lIns="121893" tIns="60946" rIns="121893" bIns="60946" anchor="ctr"/>
          <a:lstStyle/>
          <a:p>
            <a:pPr>
              <a:defRPr/>
            </a:pPr>
            <a:endParaRPr lang="en-US" sz="900" dirty="0">
              <a:ea typeface="宋体" panose="02010600030101010101" pitchFamily="2" charset="-122"/>
            </a:endParaRPr>
          </a:p>
        </p:txBody>
      </p:sp>
      <p:sp>
        <p:nvSpPr>
          <p:cNvPr id="147" name="Freeform 526"/>
          <p:cNvSpPr>
            <a:spLocks noChangeArrowheads="1"/>
          </p:cNvSpPr>
          <p:nvPr/>
        </p:nvSpPr>
        <p:spPr bwMode="auto">
          <a:xfrm rot="20348499">
            <a:off x="6102915" y="2066444"/>
            <a:ext cx="255699" cy="331478"/>
          </a:xfrm>
          <a:custGeom>
            <a:avLst/>
            <a:gdLst>
              <a:gd name="T0" fmla="*/ 719 w 1222"/>
              <a:gd name="T1" fmla="*/ 1338 h 1581"/>
              <a:gd name="T2" fmla="*/ 686 w 1222"/>
              <a:gd name="T3" fmla="*/ 1221 h 1581"/>
              <a:gd name="T4" fmla="*/ 686 w 1222"/>
              <a:gd name="T5" fmla="*/ 359 h 1581"/>
              <a:gd name="T6" fmla="*/ 719 w 1222"/>
              <a:gd name="T7" fmla="*/ 243 h 1581"/>
              <a:gd name="T8" fmla="*/ 17 w 1222"/>
              <a:gd name="T9" fmla="*/ 460 h 1581"/>
              <a:gd name="T10" fmla="*/ 0 w 1222"/>
              <a:gd name="T11" fmla="*/ 794 h 1581"/>
              <a:gd name="T12" fmla="*/ 17 w 1222"/>
              <a:gd name="T13" fmla="*/ 1120 h 1581"/>
              <a:gd name="T14" fmla="*/ 502 w 1222"/>
              <a:gd name="T15" fmla="*/ 1530 h 1581"/>
              <a:gd name="T16" fmla="*/ 493 w 1222"/>
              <a:gd name="T17" fmla="*/ 1112 h 1581"/>
              <a:gd name="T18" fmla="*/ 284 w 1222"/>
              <a:gd name="T19" fmla="*/ 1120 h 1581"/>
              <a:gd name="T20" fmla="*/ 284 w 1222"/>
              <a:gd name="T21" fmla="*/ 794 h 1581"/>
              <a:gd name="T22" fmla="*/ 284 w 1222"/>
              <a:gd name="T23" fmla="*/ 460 h 1581"/>
              <a:gd name="T24" fmla="*/ 493 w 1222"/>
              <a:gd name="T25" fmla="*/ 468 h 1581"/>
              <a:gd name="T26" fmla="*/ 502 w 1222"/>
              <a:gd name="T27" fmla="*/ 58 h 1581"/>
              <a:gd name="T28" fmla="*/ 17 w 1222"/>
              <a:gd name="T29" fmla="*/ 460 h 1581"/>
              <a:gd name="T30" fmla="*/ 602 w 1222"/>
              <a:gd name="T31" fmla="*/ 911 h 1581"/>
              <a:gd name="T32" fmla="*/ 493 w 1222"/>
              <a:gd name="T33" fmla="*/ 861 h 1581"/>
              <a:gd name="T34" fmla="*/ 543 w 1222"/>
              <a:gd name="T35" fmla="*/ 828 h 1581"/>
              <a:gd name="T36" fmla="*/ 610 w 1222"/>
              <a:gd name="T37" fmla="*/ 778 h 1581"/>
              <a:gd name="T38" fmla="*/ 627 w 1222"/>
              <a:gd name="T39" fmla="*/ 660 h 1581"/>
              <a:gd name="T40" fmla="*/ 476 w 1222"/>
              <a:gd name="T41" fmla="*/ 677 h 1581"/>
              <a:gd name="T42" fmla="*/ 510 w 1222"/>
              <a:gd name="T43" fmla="*/ 736 h 1581"/>
              <a:gd name="T44" fmla="*/ 560 w 1222"/>
              <a:gd name="T45" fmla="*/ 677 h 1581"/>
              <a:gd name="T46" fmla="*/ 585 w 1222"/>
              <a:gd name="T47" fmla="*/ 719 h 1581"/>
              <a:gd name="T48" fmla="*/ 502 w 1222"/>
              <a:gd name="T49" fmla="*/ 803 h 1581"/>
              <a:gd name="T50" fmla="*/ 410 w 1222"/>
              <a:gd name="T51" fmla="*/ 911 h 1581"/>
              <a:gd name="T52" fmla="*/ 819 w 1222"/>
              <a:gd name="T53" fmla="*/ 811 h 1581"/>
              <a:gd name="T54" fmla="*/ 794 w 1222"/>
              <a:gd name="T55" fmla="*/ 635 h 1581"/>
              <a:gd name="T56" fmla="*/ 644 w 1222"/>
              <a:gd name="T57" fmla="*/ 853 h 1581"/>
              <a:gd name="T58" fmla="*/ 744 w 1222"/>
              <a:gd name="T59" fmla="*/ 911 h 1581"/>
              <a:gd name="T60" fmla="*/ 803 w 1222"/>
              <a:gd name="T61" fmla="*/ 853 h 1581"/>
              <a:gd name="T62" fmla="*/ 844 w 1222"/>
              <a:gd name="T63" fmla="*/ 811 h 1581"/>
              <a:gd name="T64" fmla="*/ 786 w 1222"/>
              <a:gd name="T65" fmla="*/ 686 h 1581"/>
              <a:gd name="T66" fmla="*/ 694 w 1222"/>
              <a:gd name="T67" fmla="*/ 811 h 1581"/>
              <a:gd name="T68" fmla="*/ 694 w 1222"/>
              <a:gd name="T69" fmla="*/ 811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22" h="1581">
                <a:moveTo>
                  <a:pt x="1221" y="794"/>
                </a:moveTo>
                <a:cubicBezTo>
                  <a:pt x="1221" y="1079"/>
                  <a:pt x="995" y="1313"/>
                  <a:pt x="719" y="1338"/>
                </a:cubicBezTo>
                <a:cubicBezTo>
                  <a:pt x="719" y="1329"/>
                  <a:pt x="711" y="1313"/>
                  <a:pt x="711" y="1296"/>
                </a:cubicBezTo>
                <a:cubicBezTo>
                  <a:pt x="711" y="1296"/>
                  <a:pt x="702" y="1262"/>
                  <a:pt x="686" y="1221"/>
                </a:cubicBezTo>
                <a:cubicBezTo>
                  <a:pt x="911" y="1212"/>
                  <a:pt x="1095" y="1028"/>
                  <a:pt x="1095" y="794"/>
                </a:cubicBezTo>
                <a:cubicBezTo>
                  <a:pt x="1095" y="560"/>
                  <a:pt x="911" y="368"/>
                  <a:pt x="686" y="359"/>
                </a:cubicBezTo>
                <a:cubicBezTo>
                  <a:pt x="702" y="326"/>
                  <a:pt x="711" y="293"/>
                  <a:pt x="711" y="284"/>
                </a:cubicBezTo>
                <a:cubicBezTo>
                  <a:pt x="711" y="276"/>
                  <a:pt x="719" y="259"/>
                  <a:pt x="719" y="243"/>
                </a:cubicBezTo>
                <a:cubicBezTo>
                  <a:pt x="995" y="267"/>
                  <a:pt x="1221" y="510"/>
                  <a:pt x="1221" y="794"/>
                </a:cubicBezTo>
                <a:close/>
                <a:moveTo>
                  <a:pt x="17" y="460"/>
                </a:moveTo>
                <a:cubicBezTo>
                  <a:pt x="8" y="568"/>
                  <a:pt x="0" y="677"/>
                  <a:pt x="0" y="786"/>
                </a:cubicBezTo>
                <a:lnTo>
                  <a:pt x="0" y="794"/>
                </a:lnTo>
                <a:lnTo>
                  <a:pt x="0" y="803"/>
                </a:lnTo>
                <a:cubicBezTo>
                  <a:pt x="0" y="911"/>
                  <a:pt x="8" y="1012"/>
                  <a:pt x="17" y="1120"/>
                </a:cubicBezTo>
                <a:cubicBezTo>
                  <a:pt x="42" y="1396"/>
                  <a:pt x="259" y="1580"/>
                  <a:pt x="468" y="1538"/>
                </a:cubicBezTo>
                <a:cubicBezTo>
                  <a:pt x="485" y="1530"/>
                  <a:pt x="493" y="1530"/>
                  <a:pt x="502" y="1530"/>
                </a:cubicBezTo>
                <a:cubicBezTo>
                  <a:pt x="552" y="1505"/>
                  <a:pt x="594" y="1471"/>
                  <a:pt x="644" y="1438"/>
                </a:cubicBezTo>
                <a:cubicBezTo>
                  <a:pt x="702" y="1396"/>
                  <a:pt x="569" y="1070"/>
                  <a:pt x="493" y="1112"/>
                </a:cubicBezTo>
                <a:cubicBezTo>
                  <a:pt x="460" y="1129"/>
                  <a:pt x="376" y="1196"/>
                  <a:pt x="343" y="1196"/>
                </a:cubicBezTo>
                <a:cubicBezTo>
                  <a:pt x="309" y="1204"/>
                  <a:pt x="293" y="1162"/>
                  <a:pt x="284" y="1120"/>
                </a:cubicBezTo>
                <a:cubicBezTo>
                  <a:pt x="276" y="1028"/>
                  <a:pt x="284" y="903"/>
                  <a:pt x="284" y="803"/>
                </a:cubicBezTo>
                <a:cubicBezTo>
                  <a:pt x="284" y="794"/>
                  <a:pt x="284" y="794"/>
                  <a:pt x="284" y="794"/>
                </a:cubicBezTo>
                <a:cubicBezTo>
                  <a:pt x="284" y="786"/>
                  <a:pt x="284" y="786"/>
                  <a:pt x="284" y="786"/>
                </a:cubicBezTo>
                <a:cubicBezTo>
                  <a:pt x="284" y="677"/>
                  <a:pt x="276" y="560"/>
                  <a:pt x="284" y="460"/>
                </a:cubicBezTo>
                <a:cubicBezTo>
                  <a:pt x="293" y="426"/>
                  <a:pt x="309" y="385"/>
                  <a:pt x="343" y="385"/>
                </a:cubicBezTo>
                <a:cubicBezTo>
                  <a:pt x="376" y="393"/>
                  <a:pt x="460" y="452"/>
                  <a:pt x="493" y="468"/>
                </a:cubicBezTo>
                <a:cubicBezTo>
                  <a:pt x="569" y="510"/>
                  <a:pt x="702" y="184"/>
                  <a:pt x="644" y="142"/>
                </a:cubicBezTo>
                <a:cubicBezTo>
                  <a:pt x="594" y="117"/>
                  <a:pt x="552" y="75"/>
                  <a:pt x="502" y="58"/>
                </a:cubicBezTo>
                <a:cubicBezTo>
                  <a:pt x="493" y="50"/>
                  <a:pt x="485" y="50"/>
                  <a:pt x="468" y="50"/>
                </a:cubicBezTo>
                <a:cubicBezTo>
                  <a:pt x="259" y="0"/>
                  <a:pt x="42" y="184"/>
                  <a:pt x="17" y="460"/>
                </a:cubicBezTo>
                <a:close/>
                <a:moveTo>
                  <a:pt x="410" y="911"/>
                </a:moveTo>
                <a:cubicBezTo>
                  <a:pt x="602" y="911"/>
                  <a:pt x="602" y="911"/>
                  <a:pt x="602" y="911"/>
                </a:cubicBezTo>
                <a:cubicBezTo>
                  <a:pt x="610" y="861"/>
                  <a:pt x="610" y="861"/>
                  <a:pt x="610" y="861"/>
                </a:cubicBezTo>
                <a:cubicBezTo>
                  <a:pt x="493" y="861"/>
                  <a:pt x="493" y="861"/>
                  <a:pt x="493" y="861"/>
                </a:cubicBezTo>
                <a:cubicBezTo>
                  <a:pt x="493" y="861"/>
                  <a:pt x="502" y="853"/>
                  <a:pt x="510" y="853"/>
                </a:cubicBezTo>
                <a:cubicBezTo>
                  <a:pt x="510" y="845"/>
                  <a:pt x="527" y="836"/>
                  <a:pt x="543" y="828"/>
                </a:cubicBezTo>
                <a:cubicBezTo>
                  <a:pt x="569" y="811"/>
                  <a:pt x="569" y="811"/>
                  <a:pt x="569" y="811"/>
                </a:cubicBezTo>
                <a:cubicBezTo>
                  <a:pt x="585" y="803"/>
                  <a:pt x="602" y="786"/>
                  <a:pt x="610" y="778"/>
                </a:cubicBezTo>
                <a:cubicBezTo>
                  <a:pt x="627" y="761"/>
                  <a:pt x="635" y="744"/>
                  <a:pt x="644" y="719"/>
                </a:cubicBezTo>
                <a:cubicBezTo>
                  <a:pt x="652" y="694"/>
                  <a:pt x="644" y="677"/>
                  <a:pt x="627" y="660"/>
                </a:cubicBezTo>
                <a:cubicBezTo>
                  <a:pt x="619" y="644"/>
                  <a:pt x="594" y="635"/>
                  <a:pt x="569" y="635"/>
                </a:cubicBezTo>
                <a:cubicBezTo>
                  <a:pt x="527" y="635"/>
                  <a:pt x="502" y="644"/>
                  <a:pt x="476" y="677"/>
                </a:cubicBezTo>
                <a:cubicBezTo>
                  <a:pt x="468" y="686"/>
                  <a:pt x="460" y="711"/>
                  <a:pt x="452" y="736"/>
                </a:cubicBezTo>
                <a:cubicBezTo>
                  <a:pt x="510" y="736"/>
                  <a:pt x="510" y="736"/>
                  <a:pt x="510" y="736"/>
                </a:cubicBezTo>
                <a:cubicBezTo>
                  <a:pt x="510" y="719"/>
                  <a:pt x="518" y="702"/>
                  <a:pt x="518" y="694"/>
                </a:cubicBezTo>
                <a:cubicBezTo>
                  <a:pt x="527" y="686"/>
                  <a:pt x="543" y="677"/>
                  <a:pt x="560" y="677"/>
                </a:cubicBezTo>
                <a:cubicBezTo>
                  <a:pt x="569" y="677"/>
                  <a:pt x="577" y="686"/>
                  <a:pt x="585" y="694"/>
                </a:cubicBezTo>
                <a:cubicBezTo>
                  <a:pt x="585" y="702"/>
                  <a:pt x="594" y="711"/>
                  <a:pt x="585" y="719"/>
                </a:cubicBezTo>
                <a:cubicBezTo>
                  <a:pt x="585" y="736"/>
                  <a:pt x="577" y="744"/>
                  <a:pt x="560" y="761"/>
                </a:cubicBezTo>
                <a:cubicBezTo>
                  <a:pt x="552" y="769"/>
                  <a:pt x="535" y="778"/>
                  <a:pt x="502" y="803"/>
                </a:cubicBezTo>
                <a:cubicBezTo>
                  <a:pt x="468" y="819"/>
                  <a:pt x="452" y="836"/>
                  <a:pt x="435" y="861"/>
                </a:cubicBezTo>
                <a:cubicBezTo>
                  <a:pt x="426" y="878"/>
                  <a:pt x="418" y="895"/>
                  <a:pt x="410" y="911"/>
                </a:cubicBezTo>
                <a:close/>
                <a:moveTo>
                  <a:pt x="844" y="811"/>
                </a:moveTo>
                <a:cubicBezTo>
                  <a:pt x="819" y="811"/>
                  <a:pt x="819" y="811"/>
                  <a:pt x="819" y="811"/>
                </a:cubicBezTo>
                <a:cubicBezTo>
                  <a:pt x="853" y="635"/>
                  <a:pt x="853" y="635"/>
                  <a:pt x="853" y="635"/>
                </a:cubicBezTo>
                <a:cubicBezTo>
                  <a:pt x="794" y="635"/>
                  <a:pt x="794" y="635"/>
                  <a:pt x="794" y="635"/>
                </a:cubicBezTo>
                <a:cubicBezTo>
                  <a:pt x="652" y="803"/>
                  <a:pt x="652" y="803"/>
                  <a:pt x="652" y="803"/>
                </a:cubicBezTo>
                <a:cubicBezTo>
                  <a:pt x="644" y="853"/>
                  <a:pt x="644" y="853"/>
                  <a:pt x="644" y="853"/>
                </a:cubicBezTo>
                <a:cubicBezTo>
                  <a:pt x="753" y="853"/>
                  <a:pt x="753" y="853"/>
                  <a:pt x="753" y="853"/>
                </a:cubicBezTo>
                <a:cubicBezTo>
                  <a:pt x="744" y="911"/>
                  <a:pt x="744" y="911"/>
                  <a:pt x="744" y="911"/>
                </a:cubicBezTo>
                <a:cubicBezTo>
                  <a:pt x="794" y="911"/>
                  <a:pt x="794" y="911"/>
                  <a:pt x="794" y="911"/>
                </a:cubicBezTo>
                <a:cubicBezTo>
                  <a:pt x="803" y="853"/>
                  <a:pt x="803" y="853"/>
                  <a:pt x="803" y="853"/>
                </a:cubicBezTo>
                <a:cubicBezTo>
                  <a:pt x="836" y="853"/>
                  <a:pt x="836" y="853"/>
                  <a:pt x="836" y="853"/>
                </a:cubicBezTo>
                <a:lnTo>
                  <a:pt x="844" y="811"/>
                </a:lnTo>
                <a:close/>
                <a:moveTo>
                  <a:pt x="694" y="811"/>
                </a:moveTo>
                <a:cubicBezTo>
                  <a:pt x="786" y="686"/>
                  <a:pt x="786" y="686"/>
                  <a:pt x="786" y="686"/>
                </a:cubicBezTo>
                <a:cubicBezTo>
                  <a:pt x="761" y="811"/>
                  <a:pt x="761" y="811"/>
                  <a:pt x="761" y="811"/>
                </a:cubicBezTo>
                <a:lnTo>
                  <a:pt x="694" y="811"/>
                </a:lnTo>
                <a:close/>
                <a:moveTo>
                  <a:pt x="694" y="811"/>
                </a:moveTo>
                <a:lnTo>
                  <a:pt x="694" y="811"/>
                </a:lnTo>
                <a:close/>
              </a:path>
            </a:pathLst>
          </a:custGeom>
          <a:solidFill>
            <a:schemeClr val="bg1"/>
          </a:solidFill>
          <a:ln>
            <a:noFill/>
          </a:ln>
          <a:effectLst/>
        </p:spPr>
        <p:txBody>
          <a:bodyPr wrap="none" lIns="121893" tIns="60946" rIns="121893" bIns="60946" anchor="ctr"/>
          <a:lstStyle/>
          <a:p>
            <a:pPr>
              <a:defRPr/>
            </a:pPr>
            <a:endParaRPr lang="en-US" sz="900" dirty="0">
              <a:ea typeface="宋体" panose="02010600030101010101" pitchFamily="2" charset="-122"/>
            </a:endParaRPr>
          </a:p>
        </p:txBody>
      </p:sp>
      <p:sp>
        <p:nvSpPr>
          <p:cNvPr id="148" name="Freeform 168"/>
          <p:cNvSpPr>
            <a:spLocks noChangeArrowheads="1"/>
          </p:cNvSpPr>
          <p:nvPr/>
        </p:nvSpPr>
        <p:spPr bwMode="auto">
          <a:xfrm>
            <a:off x="6871857" y="2655223"/>
            <a:ext cx="244464" cy="244525"/>
          </a:xfrm>
          <a:custGeom>
            <a:avLst/>
            <a:gdLst>
              <a:gd name="T0" fmla="*/ 521 w 1043"/>
              <a:gd name="T1" fmla="*/ 0 h 1043"/>
              <a:gd name="T2" fmla="*/ 0 w 1043"/>
              <a:gd name="T3" fmla="*/ 521 h 1043"/>
              <a:gd name="T4" fmla="*/ 521 w 1043"/>
              <a:gd name="T5" fmla="*/ 1042 h 1043"/>
              <a:gd name="T6" fmla="*/ 1042 w 1043"/>
              <a:gd name="T7" fmla="*/ 521 h 1043"/>
              <a:gd name="T8" fmla="*/ 521 w 1043"/>
              <a:gd name="T9" fmla="*/ 0 h 1043"/>
              <a:gd name="T10" fmla="*/ 323 w 1043"/>
              <a:gd name="T11" fmla="*/ 781 h 1043"/>
              <a:gd name="T12" fmla="*/ 323 w 1043"/>
              <a:gd name="T13" fmla="*/ 260 h 1043"/>
              <a:gd name="T14" fmla="*/ 844 w 1043"/>
              <a:gd name="T15" fmla="*/ 521 h 1043"/>
              <a:gd name="T16" fmla="*/ 323 w 1043"/>
              <a:gd name="T17" fmla="*/ 781 h 1043"/>
              <a:gd name="T18" fmla="*/ 323 w 1043"/>
              <a:gd name="T19" fmla="*/ 781 h 1043"/>
              <a:gd name="T20" fmla="*/ 323 w 1043"/>
              <a:gd name="T21" fmla="*/ 781 h 1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3" h="1043">
                <a:moveTo>
                  <a:pt x="521" y="0"/>
                </a:moveTo>
                <a:cubicBezTo>
                  <a:pt x="229" y="0"/>
                  <a:pt x="0" y="240"/>
                  <a:pt x="0" y="521"/>
                </a:cubicBezTo>
                <a:cubicBezTo>
                  <a:pt x="0" y="812"/>
                  <a:pt x="229" y="1042"/>
                  <a:pt x="521" y="1042"/>
                </a:cubicBezTo>
                <a:cubicBezTo>
                  <a:pt x="802" y="1042"/>
                  <a:pt x="1042" y="812"/>
                  <a:pt x="1042" y="521"/>
                </a:cubicBezTo>
                <a:cubicBezTo>
                  <a:pt x="1042" y="240"/>
                  <a:pt x="802" y="0"/>
                  <a:pt x="521" y="0"/>
                </a:cubicBezTo>
                <a:close/>
                <a:moveTo>
                  <a:pt x="323" y="781"/>
                </a:moveTo>
                <a:cubicBezTo>
                  <a:pt x="323" y="260"/>
                  <a:pt x="323" y="260"/>
                  <a:pt x="323" y="260"/>
                </a:cubicBezTo>
                <a:cubicBezTo>
                  <a:pt x="844" y="521"/>
                  <a:pt x="844" y="521"/>
                  <a:pt x="844" y="521"/>
                </a:cubicBezTo>
                <a:lnTo>
                  <a:pt x="323" y="781"/>
                </a:lnTo>
                <a:close/>
                <a:moveTo>
                  <a:pt x="323" y="781"/>
                </a:moveTo>
                <a:lnTo>
                  <a:pt x="323" y="781"/>
                </a:lnTo>
                <a:close/>
              </a:path>
            </a:pathLst>
          </a:custGeom>
          <a:solidFill>
            <a:schemeClr val="bg1"/>
          </a:solidFill>
          <a:ln>
            <a:noFill/>
          </a:ln>
          <a:effectLst/>
        </p:spPr>
        <p:txBody>
          <a:bodyPr wrap="none" lIns="121893" tIns="60946" rIns="121893" bIns="60946" anchor="ctr"/>
          <a:lstStyle/>
          <a:p>
            <a:pPr>
              <a:defRPr/>
            </a:pPr>
            <a:endParaRPr lang="en-US" sz="900" dirty="0">
              <a:ea typeface="宋体" panose="02010600030101010101" pitchFamily="2" charset="-122"/>
            </a:endParaRPr>
          </a:p>
        </p:txBody>
      </p:sp>
      <p:sp>
        <p:nvSpPr>
          <p:cNvPr id="149" name="Freeform 576"/>
          <p:cNvSpPr>
            <a:spLocks noChangeArrowheads="1"/>
          </p:cNvSpPr>
          <p:nvPr/>
        </p:nvSpPr>
        <p:spPr bwMode="auto">
          <a:xfrm>
            <a:off x="6903704" y="3568595"/>
            <a:ext cx="287136" cy="287210"/>
          </a:xfrm>
          <a:custGeom>
            <a:avLst/>
            <a:gdLst>
              <a:gd name="T0" fmla="*/ 1664 w 1690"/>
              <a:gd name="T1" fmla="*/ 1037 h 1690"/>
              <a:gd name="T2" fmla="*/ 1689 w 1690"/>
              <a:gd name="T3" fmla="*/ 1037 h 1690"/>
              <a:gd name="T4" fmla="*/ 1689 w 1690"/>
              <a:gd name="T5" fmla="*/ 669 h 1690"/>
              <a:gd name="T6" fmla="*/ 1446 w 1690"/>
              <a:gd name="T7" fmla="*/ 669 h 1690"/>
              <a:gd name="T8" fmla="*/ 1396 w 1690"/>
              <a:gd name="T9" fmla="*/ 543 h 1690"/>
              <a:gd name="T10" fmla="*/ 1547 w 1690"/>
              <a:gd name="T11" fmla="*/ 393 h 1690"/>
              <a:gd name="T12" fmla="*/ 1572 w 1690"/>
              <a:gd name="T13" fmla="*/ 376 h 1690"/>
              <a:gd name="T14" fmla="*/ 1547 w 1690"/>
              <a:gd name="T15" fmla="*/ 359 h 1690"/>
              <a:gd name="T16" fmla="*/ 1329 w 1690"/>
              <a:gd name="T17" fmla="*/ 134 h 1690"/>
              <a:gd name="T18" fmla="*/ 1312 w 1690"/>
              <a:gd name="T19" fmla="*/ 117 h 1690"/>
              <a:gd name="T20" fmla="*/ 1288 w 1690"/>
              <a:gd name="T21" fmla="*/ 134 h 1690"/>
              <a:gd name="T22" fmla="*/ 1137 w 1690"/>
              <a:gd name="T23" fmla="*/ 284 h 1690"/>
              <a:gd name="T24" fmla="*/ 1020 w 1690"/>
              <a:gd name="T25" fmla="*/ 234 h 1690"/>
              <a:gd name="T26" fmla="*/ 1020 w 1690"/>
              <a:gd name="T27" fmla="*/ 0 h 1690"/>
              <a:gd name="T28" fmla="*/ 660 w 1690"/>
              <a:gd name="T29" fmla="*/ 0 h 1690"/>
              <a:gd name="T30" fmla="*/ 660 w 1690"/>
              <a:gd name="T31" fmla="*/ 234 h 1690"/>
              <a:gd name="T32" fmla="*/ 552 w 1690"/>
              <a:gd name="T33" fmla="*/ 284 h 1690"/>
              <a:gd name="T34" fmla="*/ 401 w 1690"/>
              <a:gd name="T35" fmla="*/ 134 h 1690"/>
              <a:gd name="T36" fmla="*/ 385 w 1690"/>
              <a:gd name="T37" fmla="*/ 117 h 1690"/>
              <a:gd name="T38" fmla="*/ 125 w 1690"/>
              <a:gd name="T39" fmla="*/ 376 h 1690"/>
              <a:gd name="T40" fmla="*/ 142 w 1690"/>
              <a:gd name="T41" fmla="*/ 393 h 1690"/>
              <a:gd name="T42" fmla="*/ 284 w 1690"/>
              <a:gd name="T43" fmla="*/ 535 h 1690"/>
              <a:gd name="T44" fmla="*/ 234 w 1690"/>
              <a:gd name="T45" fmla="*/ 660 h 1690"/>
              <a:gd name="T46" fmla="*/ 0 w 1690"/>
              <a:gd name="T47" fmla="*/ 660 h 1690"/>
              <a:gd name="T48" fmla="*/ 0 w 1690"/>
              <a:gd name="T49" fmla="*/ 1028 h 1690"/>
              <a:gd name="T50" fmla="*/ 234 w 1690"/>
              <a:gd name="T51" fmla="*/ 1028 h 1690"/>
              <a:gd name="T52" fmla="*/ 284 w 1690"/>
              <a:gd name="T53" fmla="*/ 1154 h 1690"/>
              <a:gd name="T54" fmla="*/ 142 w 1690"/>
              <a:gd name="T55" fmla="*/ 1296 h 1690"/>
              <a:gd name="T56" fmla="*/ 125 w 1690"/>
              <a:gd name="T57" fmla="*/ 1312 h 1690"/>
              <a:gd name="T58" fmla="*/ 142 w 1690"/>
              <a:gd name="T59" fmla="*/ 1338 h 1690"/>
              <a:gd name="T60" fmla="*/ 359 w 1690"/>
              <a:gd name="T61" fmla="*/ 1555 h 1690"/>
              <a:gd name="T62" fmla="*/ 385 w 1690"/>
              <a:gd name="T63" fmla="*/ 1572 h 1690"/>
              <a:gd name="T64" fmla="*/ 401 w 1690"/>
              <a:gd name="T65" fmla="*/ 1555 h 1690"/>
              <a:gd name="T66" fmla="*/ 552 w 1690"/>
              <a:gd name="T67" fmla="*/ 1413 h 1690"/>
              <a:gd name="T68" fmla="*/ 669 w 1690"/>
              <a:gd name="T69" fmla="*/ 1455 h 1690"/>
              <a:gd name="T70" fmla="*/ 669 w 1690"/>
              <a:gd name="T71" fmla="*/ 1689 h 1690"/>
              <a:gd name="T72" fmla="*/ 1037 w 1690"/>
              <a:gd name="T73" fmla="*/ 1689 h 1690"/>
              <a:gd name="T74" fmla="*/ 1037 w 1690"/>
              <a:gd name="T75" fmla="*/ 1455 h 1690"/>
              <a:gd name="T76" fmla="*/ 1137 w 1690"/>
              <a:gd name="T77" fmla="*/ 1404 h 1690"/>
              <a:gd name="T78" fmla="*/ 1312 w 1690"/>
              <a:gd name="T79" fmla="*/ 1572 h 1690"/>
              <a:gd name="T80" fmla="*/ 1329 w 1690"/>
              <a:gd name="T81" fmla="*/ 1555 h 1690"/>
              <a:gd name="T82" fmla="*/ 1547 w 1690"/>
              <a:gd name="T83" fmla="*/ 1338 h 1690"/>
              <a:gd name="T84" fmla="*/ 1572 w 1690"/>
              <a:gd name="T85" fmla="*/ 1312 h 1690"/>
              <a:gd name="T86" fmla="*/ 1396 w 1690"/>
              <a:gd name="T87" fmla="*/ 1145 h 1690"/>
              <a:gd name="T88" fmla="*/ 1446 w 1690"/>
              <a:gd name="T89" fmla="*/ 1037 h 1690"/>
              <a:gd name="T90" fmla="*/ 1664 w 1690"/>
              <a:gd name="T91" fmla="*/ 1037 h 1690"/>
              <a:gd name="T92" fmla="*/ 1221 w 1690"/>
              <a:gd name="T93" fmla="*/ 844 h 1690"/>
              <a:gd name="T94" fmla="*/ 844 w 1690"/>
              <a:gd name="T95" fmla="*/ 1229 h 1690"/>
              <a:gd name="T96" fmla="*/ 460 w 1690"/>
              <a:gd name="T97" fmla="*/ 844 h 1690"/>
              <a:gd name="T98" fmla="*/ 844 w 1690"/>
              <a:gd name="T99" fmla="*/ 468 h 1690"/>
              <a:gd name="T100" fmla="*/ 1221 w 1690"/>
              <a:gd name="T101" fmla="*/ 844 h 1690"/>
              <a:gd name="T102" fmla="*/ 1221 w 1690"/>
              <a:gd name="T103" fmla="*/ 844 h 1690"/>
              <a:gd name="T104" fmla="*/ 1221 w 1690"/>
              <a:gd name="T105" fmla="*/ 844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90" h="1690">
                <a:moveTo>
                  <a:pt x="1664" y="1037"/>
                </a:moveTo>
                <a:cubicBezTo>
                  <a:pt x="1689" y="1037"/>
                  <a:pt x="1689" y="1037"/>
                  <a:pt x="1689" y="1037"/>
                </a:cubicBezTo>
                <a:cubicBezTo>
                  <a:pt x="1689" y="669"/>
                  <a:pt x="1689" y="669"/>
                  <a:pt x="1689" y="669"/>
                </a:cubicBezTo>
                <a:cubicBezTo>
                  <a:pt x="1446" y="669"/>
                  <a:pt x="1446" y="669"/>
                  <a:pt x="1446" y="669"/>
                </a:cubicBezTo>
                <a:cubicBezTo>
                  <a:pt x="1438" y="627"/>
                  <a:pt x="1421" y="585"/>
                  <a:pt x="1396" y="543"/>
                </a:cubicBezTo>
                <a:cubicBezTo>
                  <a:pt x="1547" y="393"/>
                  <a:pt x="1547" y="393"/>
                  <a:pt x="1547" y="393"/>
                </a:cubicBezTo>
                <a:cubicBezTo>
                  <a:pt x="1572" y="376"/>
                  <a:pt x="1572" y="376"/>
                  <a:pt x="1572" y="376"/>
                </a:cubicBezTo>
                <a:cubicBezTo>
                  <a:pt x="1547" y="359"/>
                  <a:pt x="1547" y="359"/>
                  <a:pt x="1547" y="359"/>
                </a:cubicBezTo>
                <a:cubicBezTo>
                  <a:pt x="1329" y="134"/>
                  <a:pt x="1329" y="134"/>
                  <a:pt x="1329" y="134"/>
                </a:cubicBezTo>
                <a:cubicBezTo>
                  <a:pt x="1312" y="117"/>
                  <a:pt x="1312" y="117"/>
                  <a:pt x="1312" y="117"/>
                </a:cubicBezTo>
                <a:cubicBezTo>
                  <a:pt x="1288" y="134"/>
                  <a:pt x="1288" y="134"/>
                  <a:pt x="1288" y="134"/>
                </a:cubicBezTo>
                <a:cubicBezTo>
                  <a:pt x="1137" y="284"/>
                  <a:pt x="1137" y="284"/>
                  <a:pt x="1137" y="284"/>
                </a:cubicBezTo>
                <a:cubicBezTo>
                  <a:pt x="1104" y="267"/>
                  <a:pt x="1062" y="251"/>
                  <a:pt x="1020" y="234"/>
                </a:cubicBezTo>
                <a:cubicBezTo>
                  <a:pt x="1020" y="0"/>
                  <a:pt x="1020" y="0"/>
                  <a:pt x="1020" y="0"/>
                </a:cubicBezTo>
                <a:cubicBezTo>
                  <a:pt x="660" y="0"/>
                  <a:pt x="660" y="0"/>
                  <a:pt x="660" y="0"/>
                </a:cubicBezTo>
                <a:cubicBezTo>
                  <a:pt x="660" y="234"/>
                  <a:pt x="660" y="234"/>
                  <a:pt x="660" y="234"/>
                </a:cubicBezTo>
                <a:cubicBezTo>
                  <a:pt x="619" y="251"/>
                  <a:pt x="585" y="267"/>
                  <a:pt x="552" y="284"/>
                </a:cubicBezTo>
                <a:cubicBezTo>
                  <a:pt x="401" y="134"/>
                  <a:pt x="401" y="134"/>
                  <a:pt x="401" y="134"/>
                </a:cubicBezTo>
                <a:cubicBezTo>
                  <a:pt x="385" y="117"/>
                  <a:pt x="385" y="117"/>
                  <a:pt x="385" y="117"/>
                </a:cubicBezTo>
                <a:cubicBezTo>
                  <a:pt x="125" y="376"/>
                  <a:pt x="125" y="376"/>
                  <a:pt x="125" y="376"/>
                </a:cubicBezTo>
                <a:cubicBezTo>
                  <a:pt x="142" y="393"/>
                  <a:pt x="142" y="393"/>
                  <a:pt x="142" y="393"/>
                </a:cubicBezTo>
                <a:cubicBezTo>
                  <a:pt x="284" y="535"/>
                  <a:pt x="284" y="535"/>
                  <a:pt x="284" y="535"/>
                </a:cubicBezTo>
                <a:cubicBezTo>
                  <a:pt x="267" y="577"/>
                  <a:pt x="251" y="619"/>
                  <a:pt x="234" y="660"/>
                </a:cubicBezTo>
                <a:cubicBezTo>
                  <a:pt x="0" y="660"/>
                  <a:pt x="0" y="660"/>
                  <a:pt x="0" y="660"/>
                </a:cubicBezTo>
                <a:cubicBezTo>
                  <a:pt x="0" y="1028"/>
                  <a:pt x="0" y="1028"/>
                  <a:pt x="0" y="1028"/>
                </a:cubicBezTo>
                <a:cubicBezTo>
                  <a:pt x="234" y="1028"/>
                  <a:pt x="234" y="1028"/>
                  <a:pt x="234" y="1028"/>
                </a:cubicBezTo>
                <a:cubicBezTo>
                  <a:pt x="242" y="1070"/>
                  <a:pt x="259" y="1112"/>
                  <a:pt x="284" y="1154"/>
                </a:cubicBezTo>
                <a:cubicBezTo>
                  <a:pt x="142" y="1296"/>
                  <a:pt x="142" y="1296"/>
                  <a:pt x="142" y="1296"/>
                </a:cubicBezTo>
                <a:cubicBezTo>
                  <a:pt x="125" y="1312"/>
                  <a:pt x="125" y="1312"/>
                  <a:pt x="125" y="1312"/>
                </a:cubicBezTo>
                <a:cubicBezTo>
                  <a:pt x="142" y="1338"/>
                  <a:pt x="142" y="1338"/>
                  <a:pt x="142" y="1338"/>
                </a:cubicBezTo>
                <a:cubicBezTo>
                  <a:pt x="359" y="1555"/>
                  <a:pt x="359" y="1555"/>
                  <a:pt x="359" y="1555"/>
                </a:cubicBezTo>
                <a:cubicBezTo>
                  <a:pt x="385" y="1572"/>
                  <a:pt x="385" y="1572"/>
                  <a:pt x="385" y="1572"/>
                </a:cubicBezTo>
                <a:cubicBezTo>
                  <a:pt x="401" y="1555"/>
                  <a:pt x="401" y="1555"/>
                  <a:pt x="401" y="1555"/>
                </a:cubicBezTo>
                <a:cubicBezTo>
                  <a:pt x="552" y="1413"/>
                  <a:pt x="552" y="1413"/>
                  <a:pt x="552" y="1413"/>
                </a:cubicBezTo>
                <a:cubicBezTo>
                  <a:pt x="585" y="1430"/>
                  <a:pt x="627" y="1446"/>
                  <a:pt x="669" y="1455"/>
                </a:cubicBezTo>
                <a:cubicBezTo>
                  <a:pt x="669" y="1689"/>
                  <a:pt x="669" y="1689"/>
                  <a:pt x="669" y="1689"/>
                </a:cubicBezTo>
                <a:cubicBezTo>
                  <a:pt x="1037" y="1689"/>
                  <a:pt x="1037" y="1689"/>
                  <a:pt x="1037" y="1689"/>
                </a:cubicBezTo>
                <a:cubicBezTo>
                  <a:pt x="1037" y="1455"/>
                  <a:pt x="1037" y="1455"/>
                  <a:pt x="1037" y="1455"/>
                </a:cubicBezTo>
                <a:cubicBezTo>
                  <a:pt x="1070" y="1438"/>
                  <a:pt x="1104" y="1421"/>
                  <a:pt x="1137" y="1404"/>
                </a:cubicBezTo>
                <a:cubicBezTo>
                  <a:pt x="1312" y="1572"/>
                  <a:pt x="1312" y="1572"/>
                  <a:pt x="1312" y="1572"/>
                </a:cubicBezTo>
                <a:cubicBezTo>
                  <a:pt x="1329" y="1555"/>
                  <a:pt x="1329" y="1555"/>
                  <a:pt x="1329" y="1555"/>
                </a:cubicBezTo>
                <a:cubicBezTo>
                  <a:pt x="1547" y="1338"/>
                  <a:pt x="1547" y="1338"/>
                  <a:pt x="1547" y="1338"/>
                </a:cubicBezTo>
                <a:cubicBezTo>
                  <a:pt x="1572" y="1312"/>
                  <a:pt x="1572" y="1312"/>
                  <a:pt x="1572" y="1312"/>
                </a:cubicBezTo>
                <a:cubicBezTo>
                  <a:pt x="1396" y="1145"/>
                  <a:pt x="1396" y="1145"/>
                  <a:pt x="1396" y="1145"/>
                </a:cubicBezTo>
                <a:cubicBezTo>
                  <a:pt x="1421" y="1112"/>
                  <a:pt x="1438" y="1070"/>
                  <a:pt x="1446" y="1037"/>
                </a:cubicBezTo>
                <a:cubicBezTo>
                  <a:pt x="1664" y="1037"/>
                  <a:pt x="1664" y="1037"/>
                  <a:pt x="1664" y="1037"/>
                </a:cubicBezTo>
                <a:close/>
                <a:moveTo>
                  <a:pt x="1221" y="844"/>
                </a:moveTo>
                <a:cubicBezTo>
                  <a:pt x="1221" y="1053"/>
                  <a:pt x="1053" y="1229"/>
                  <a:pt x="844" y="1229"/>
                </a:cubicBezTo>
                <a:cubicBezTo>
                  <a:pt x="635" y="1229"/>
                  <a:pt x="460" y="1053"/>
                  <a:pt x="460" y="844"/>
                </a:cubicBezTo>
                <a:cubicBezTo>
                  <a:pt x="460" y="635"/>
                  <a:pt x="635" y="468"/>
                  <a:pt x="844" y="468"/>
                </a:cubicBezTo>
                <a:cubicBezTo>
                  <a:pt x="1053" y="468"/>
                  <a:pt x="1221" y="635"/>
                  <a:pt x="1221" y="844"/>
                </a:cubicBezTo>
                <a:close/>
                <a:moveTo>
                  <a:pt x="1221" y="844"/>
                </a:moveTo>
                <a:lnTo>
                  <a:pt x="1221" y="844"/>
                </a:lnTo>
                <a:close/>
              </a:path>
            </a:pathLst>
          </a:custGeom>
          <a:solidFill>
            <a:schemeClr val="bg1"/>
          </a:solidFill>
          <a:ln>
            <a:noFill/>
          </a:ln>
          <a:effectLst/>
        </p:spPr>
        <p:txBody>
          <a:bodyPr wrap="none" lIns="121893" tIns="60946" rIns="121893" bIns="60946" anchor="ctr"/>
          <a:lstStyle/>
          <a:p>
            <a:pPr>
              <a:defRPr/>
            </a:pPr>
            <a:endParaRPr lang="en-US" sz="900" dirty="0">
              <a:ea typeface="宋体" panose="02010600030101010101" pitchFamily="2" charset="-122"/>
            </a:endParaRPr>
          </a:p>
        </p:txBody>
      </p:sp>
      <p:sp>
        <p:nvSpPr>
          <p:cNvPr id="150" name="Freeform 523"/>
          <p:cNvSpPr>
            <a:spLocks noChangeArrowheads="1"/>
          </p:cNvSpPr>
          <p:nvPr/>
        </p:nvSpPr>
        <p:spPr bwMode="auto">
          <a:xfrm>
            <a:off x="5301820" y="4063232"/>
            <a:ext cx="243940" cy="242473"/>
          </a:xfrm>
          <a:custGeom>
            <a:avLst/>
            <a:gdLst>
              <a:gd name="T0" fmla="*/ 268 w 1406"/>
              <a:gd name="T1" fmla="*/ 786 h 1397"/>
              <a:gd name="T2" fmla="*/ 268 w 1406"/>
              <a:gd name="T3" fmla="*/ 1396 h 1397"/>
              <a:gd name="T4" fmla="*/ 310 w 1406"/>
              <a:gd name="T5" fmla="*/ 1396 h 1397"/>
              <a:gd name="T6" fmla="*/ 351 w 1406"/>
              <a:gd name="T7" fmla="*/ 1396 h 1397"/>
              <a:gd name="T8" fmla="*/ 351 w 1406"/>
              <a:gd name="T9" fmla="*/ 786 h 1397"/>
              <a:gd name="T10" fmla="*/ 310 w 1406"/>
              <a:gd name="T11" fmla="*/ 786 h 1397"/>
              <a:gd name="T12" fmla="*/ 268 w 1406"/>
              <a:gd name="T13" fmla="*/ 786 h 1397"/>
              <a:gd name="T14" fmla="*/ 1054 w 1406"/>
              <a:gd name="T15" fmla="*/ 786 h 1397"/>
              <a:gd name="T16" fmla="*/ 1054 w 1406"/>
              <a:gd name="T17" fmla="*/ 1396 h 1397"/>
              <a:gd name="T18" fmla="*/ 1096 w 1406"/>
              <a:gd name="T19" fmla="*/ 1396 h 1397"/>
              <a:gd name="T20" fmla="*/ 1137 w 1406"/>
              <a:gd name="T21" fmla="*/ 1396 h 1397"/>
              <a:gd name="T22" fmla="*/ 1137 w 1406"/>
              <a:gd name="T23" fmla="*/ 786 h 1397"/>
              <a:gd name="T24" fmla="*/ 1096 w 1406"/>
              <a:gd name="T25" fmla="*/ 786 h 1397"/>
              <a:gd name="T26" fmla="*/ 1054 w 1406"/>
              <a:gd name="T27" fmla="*/ 786 h 1397"/>
              <a:gd name="T28" fmla="*/ 1405 w 1406"/>
              <a:gd name="T29" fmla="*/ 702 h 1397"/>
              <a:gd name="T30" fmla="*/ 703 w 1406"/>
              <a:gd name="T31" fmla="*/ 0 h 1397"/>
              <a:gd name="T32" fmla="*/ 0 w 1406"/>
              <a:gd name="T33" fmla="*/ 702 h 1397"/>
              <a:gd name="T34" fmla="*/ 42 w 1406"/>
              <a:gd name="T35" fmla="*/ 936 h 1397"/>
              <a:gd name="T36" fmla="*/ 0 w 1406"/>
              <a:gd name="T37" fmla="*/ 1095 h 1397"/>
              <a:gd name="T38" fmla="*/ 176 w 1406"/>
              <a:gd name="T39" fmla="*/ 1371 h 1397"/>
              <a:gd name="T40" fmla="*/ 176 w 1406"/>
              <a:gd name="T41" fmla="*/ 811 h 1397"/>
              <a:gd name="T42" fmla="*/ 101 w 1406"/>
              <a:gd name="T43" fmla="*/ 870 h 1397"/>
              <a:gd name="T44" fmla="*/ 92 w 1406"/>
              <a:gd name="T45" fmla="*/ 744 h 1397"/>
              <a:gd name="T46" fmla="*/ 703 w 1406"/>
              <a:gd name="T47" fmla="*/ 134 h 1397"/>
              <a:gd name="T48" fmla="*/ 1313 w 1406"/>
              <a:gd name="T49" fmla="*/ 744 h 1397"/>
              <a:gd name="T50" fmla="*/ 1305 w 1406"/>
              <a:gd name="T51" fmla="*/ 870 h 1397"/>
              <a:gd name="T52" fmla="*/ 1229 w 1406"/>
              <a:gd name="T53" fmla="*/ 811 h 1397"/>
              <a:gd name="T54" fmla="*/ 1229 w 1406"/>
              <a:gd name="T55" fmla="*/ 1371 h 1397"/>
              <a:gd name="T56" fmla="*/ 1405 w 1406"/>
              <a:gd name="T57" fmla="*/ 1095 h 1397"/>
              <a:gd name="T58" fmla="*/ 1363 w 1406"/>
              <a:gd name="T59" fmla="*/ 936 h 1397"/>
              <a:gd name="T60" fmla="*/ 1405 w 1406"/>
              <a:gd name="T61" fmla="*/ 702 h 1397"/>
              <a:gd name="T62" fmla="*/ 1405 w 1406"/>
              <a:gd name="T63" fmla="*/ 702 h 1397"/>
              <a:gd name="T64" fmla="*/ 1405 w 1406"/>
              <a:gd name="T65" fmla="*/ 702 h 1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06" h="1397">
                <a:moveTo>
                  <a:pt x="268" y="786"/>
                </a:moveTo>
                <a:cubicBezTo>
                  <a:pt x="268" y="1396"/>
                  <a:pt x="268" y="1396"/>
                  <a:pt x="268" y="1396"/>
                </a:cubicBezTo>
                <a:cubicBezTo>
                  <a:pt x="276" y="1396"/>
                  <a:pt x="293" y="1396"/>
                  <a:pt x="310" y="1396"/>
                </a:cubicBezTo>
                <a:cubicBezTo>
                  <a:pt x="351" y="1396"/>
                  <a:pt x="351" y="1396"/>
                  <a:pt x="351" y="1396"/>
                </a:cubicBezTo>
                <a:cubicBezTo>
                  <a:pt x="351" y="786"/>
                  <a:pt x="351" y="786"/>
                  <a:pt x="351" y="786"/>
                </a:cubicBezTo>
                <a:cubicBezTo>
                  <a:pt x="310" y="786"/>
                  <a:pt x="310" y="786"/>
                  <a:pt x="310" y="786"/>
                </a:cubicBezTo>
                <a:cubicBezTo>
                  <a:pt x="293" y="786"/>
                  <a:pt x="276" y="786"/>
                  <a:pt x="268" y="786"/>
                </a:cubicBezTo>
                <a:close/>
                <a:moveTo>
                  <a:pt x="1054" y="786"/>
                </a:moveTo>
                <a:cubicBezTo>
                  <a:pt x="1054" y="1396"/>
                  <a:pt x="1054" y="1396"/>
                  <a:pt x="1054" y="1396"/>
                </a:cubicBezTo>
                <a:cubicBezTo>
                  <a:pt x="1096" y="1396"/>
                  <a:pt x="1096" y="1396"/>
                  <a:pt x="1096" y="1396"/>
                </a:cubicBezTo>
                <a:cubicBezTo>
                  <a:pt x="1112" y="1396"/>
                  <a:pt x="1129" y="1396"/>
                  <a:pt x="1137" y="1396"/>
                </a:cubicBezTo>
                <a:cubicBezTo>
                  <a:pt x="1137" y="786"/>
                  <a:pt x="1137" y="786"/>
                  <a:pt x="1137" y="786"/>
                </a:cubicBezTo>
                <a:cubicBezTo>
                  <a:pt x="1129" y="786"/>
                  <a:pt x="1112" y="786"/>
                  <a:pt x="1096" y="786"/>
                </a:cubicBezTo>
                <a:lnTo>
                  <a:pt x="1054" y="786"/>
                </a:lnTo>
                <a:close/>
                <a:moveTo>
                  <a:pt x="1405" y="702"/>
                </a:moveTo>
                <a:cubicBezTo>
                  <a:pt x="1405" y="309"/>
                  <a:pt x="1087" y="0"/>
                  <a:pt x="703" y="0"/>
                </a:cubicBezTo>
                <a:cubicBezTo>
                  <a:pt x="318" y="0"/>
                  <a:pt x="0" y="309"/>
                  <a:pt x="0" y="702"/>
                </a:cubicBezTo>
                <a:cubicBezTo>
                  <a:pt x="0" y="786"/>
                  <a:pt x="17" y="861"/>
                  <a:pt x="42" y="936"/>
                </a:cubicBezTo>
                <a:cubicBezTo>
                  <a:pt x="17" y="978"/>
                  <a:pt x="0" y="1037"/>
                  <a:pt x="0" y="1095"/>
                </a:cubicBezTo>
                <a:cubicBezTo>
                  <a:pt x="0" y="1212"/>
                  <a:pt x="76" y="1321"/>
                  <a:pt x="176" y="1371"/>
                </a:cubicBezTo>
                <a:cubicBezTo>
                  <a:pt x="176" y="811"/>
                  <a:pt x="176" y="811"/>
                  <a:pt x="176" y="811"/>
                </a:cubicBezTo>
                <a:cubicBezTo>
                  <a:pt x="151" y="828"/>
                  <a:pt x="126" y="844"/>
                  <a:pt x="101" y="870"/>
                </a:cubicBezTo>
                <a:cubicBezTo>
                  <a:pt x="92" y="828"/>
                  <a:pt x="92" y="786"/>
                  <a:pt x="92" y="744"/>
                </a:cubicBezTo>
                <a:cubicBezTo>
                  <a:pt x="92" y="401"/>
                  <a:pt x="368" y="134"/>
                  <a:pt x="703" y="134"/>
                </a:cubicBezTo>
                <a:cubicBezTo>
                  <a:pt x="1037" y="134"/>
                  <a:pt x="1313" y="401"/>
                  <a:pt x="1313" y="744"/>
                </a:cubicBezTo>
                <a:cubicBezTo>
                  <a:pt x="1313" y="786"/>
                  <a:pt x="1313" y="828"/>
                  <a:pt x="1305" y="870"/>
                </a:cubicBezTo>
                <a:cubicBezTo>
                  <a:pt x="1279" y="844"/>
                  <a:pt x="1254" y="828"/>
                  <a:pt x="1229" y="811"/>
                </a:cubicBezTo>
                <a:cubicBezTo>
                  <a:pt x="1229" y="1371"/>
                  <a:pt x="1229" y="1371"/>
                  <a:pt x="1229" y="1371"/>
                </a:cubicBezTo>
                <a:cubicBezTo>
                  <a:pt x="1330" y="1321"/>
                  <a:pt x="1405" y="1212"/>
                  <a:pt x="1405" y="1095"/>
                </a:cubicBezTo>
                <a:cubicBezTo>
                  <a:pt x="1405" y="1037"/>
                  <a:pt x="1388" y="978"/>
                  <a:pt x="1363" y="936"/>
                </a:cubicBezTo>
                <a:cubicBezTo>
                  <a:pt x="1388" y="861"/>
                  <a:pt x="1405" y="786"/>
                  <a:pt x="1405" y="702"/>
                </a:cubicBezTo>
                <a:close/>
                <a:moveTo>
                  <a:pt x="1405" y="702"/>
                </a:moveTo>
                <a:lnTo>
                  <a:pt x="1405" y="702"/>
                </a:lnTo>
                <a:close/>
              </a:path>
            </a:pathLst>
          </a:custGeom>
          <a:solidFill>
            <a:schemeClr val="bg1"/>
          </a:solidFill>
          <a:ln>
            <a:noFill/>
          </a:ln>
          <a:effectLst/>
        </p:spPr>
        <p:txBody>
          <a:bodyPr wrap="none" lIns="121893" tIns="60946" rIns="121893" bIns="60946" anchor="ctr"/>
          <a:lstStyle/>
          <a:p>
            <a:pPr>
              <a:defRPr/>
            </a:pPr>
            <a:endParaRPr lang="en-US" sz="900" dirty="0">
              <a:ea typeface="宋体" panose="02010600030101010101" pitchFamily="2" charset="-122"/>
            </a:endParaRPr>
          </a:p>
        </p:txBody>
      </p:sp>
      <p:grpSp>
        <p:nvGrpSpPr>
          <p:cNvPr id="52" name="组合 51"/>
          <p:cNvGrpSpPr/>
          <p:nvPr/>
        </p:nvGrpSpPr>
        <p:grpSpPr>
          <a:xfrm>
            <a:off x="818986" y="1207315"/>
            <a:ext cx="2534450" cy="1668136"/>
            <a:chOff x="818986" y="1207315"/>
            <a:chExt cx="2534450" cy="1668136"/>
          </a:xfrm>
        </p:grpSpPr>
        <p:grpSp>
          <p:nvGrpSpPr>
            <p:cNvPr id="2" name="组合 1"/>
            <p:cNvGrpSpPr/>
            <p:nvPr/>
          </p:nvGrpSpPr>
          <p:grpSpPr>
            <a:xfrm>
              <a:off x="1842221" y="1207315"/>
              <a:ext cx="556538" cy="556683"/>
              <a:chOff x="1842221" y="1207315"/>
              <a:chExt cx="556538" cy="556683"/>
            </a:xfrm>
          </p:grpSpPr>
          <p:sp>
            <p:nvSpPr>
              <p:cNvPr id="110" name="Teardrop 25"/>
              <p:cNvSpPr/>
              <p:nvPr/>
            </p:nvSpPr>
            <p:spPr bwMode="auto">
              <a:xfrm rot="8100000">
                <a:off x="1842221" y="1207315"/>
                <a:ext cx="556538" cy="556683"/>
              </a:xfrm>
              <a:prstGeom prst="teardrop">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1" name="Group 4699"/>
              <p:cNvGrpSpPr/>
              <p:nvPr/>
            </p:nvGrpSpPr>
            <p:grpSpPr bwMode="auto">
              <a:xfrm>
                <a:off x="1961725" y="1405279"/>
                <a:ext cx="322196" cy="223115"/>
                <a:chOff x="3908425" y="4124324"/>
                <a:chExt cx="546100" cy="319088"/>
              </a:xfrm>
              <a:solidFill>
                <a:schemeClr val="bg1"/>
              </a:solidFill>
            </p:grpSpPr>
            <p:sp>
              <p:nvSpPr>
                <p:cNvPr id="112" name="Freeform 413"/>
                <p:cNvSpPr>
                  <a:spLocks noChangeArrowheads="1"/>
                </p:cNvSpPr>
                <p:nvPr/>
              </p:nvSpPr>
              <p:spPr bwMode="auto">
                <a:xfrm>
                  <a:off x="4019550" y="4262437"/>
                  <a:ext cx="36513" cy="174625"/>
                </a:xfrm>
                <a:custGeom>
                  <a:avLst/>
                  <a:gdLst>
                    <a:gd name="T0" fmla="*/ 83 w 101"/>
                    <a:gd name="T1" fmla="*/ 8 h 485"/>
                    <a:gd name="T2" fmla="*/ 33 w 101"/>
                    <a:gd name="T3" fmla="*/ 8 h 485"/>
                    <a:gd name="T4" fmla="*/ 16 w 101"/>
                    <a:gd name="T5" fmla="*/ 8 h 485"/>
                    <a:gd name="T6" fmla="*/ 0 w 101"/>
                    <a:gd name="T7" fmla="*/ 33 h 485"/>
                    <a:gd name="T8" fmla="*/ 50 w 101"/>
                    <a:gd name="T9" fmla="*/ 476 h 485"/>
                    <a:gd name="T10" fmla="*/ 67 w 101"/>
                    <a:gd name="T11" fmla="*/ 484 h 485"/>
                    <a:gd name="T12" fmla="*/ 75 w 101"/>
                    <a:gd name="T13" fmla="*/ 476 h 485"/>
                    <a:gd name="T14" fmla="*/ 100 w 101"/>
                    <a:gd name="T15" fmla="*/ 33 h 485"/>
                    <a:gd name="T16" fmla="*/ 83 w 101"/>
                    <a:gd name="T17" fmla="*/ 8 h 485"/>
                    <a:gd name="T18" fmla="*/ 83 w 101"/>
                    <a:gd name="T19" fmla="*/ 8 h 485"/>
                    <a:gd name="T20" fmla="*/ 83 w 101"/>
                    <a:gd name="T21" fmla="*/ 8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 h="485">
                      <a:moveTo>
                        <a:pt x="83" y="8"/>
                      </a:moveTo>
                      <a:cubicBezTo>
                        <a:pt x="33" y="8"/>
                        <a:pt x="33" y="8"/>
                        <a:pt x="33" y="8"/>
                      </a:cubicBezTo>
                      <a:cubicBezTo>
                        <a:pt x="25" y="0"/>
                        <a:pt x="16" y="8"/>
                        <a:pt x="16" y="8"/>
                      </a:cubicBezTo>
                      <a:cubicBezTo>
                        <a:pt x="8" y="16"/>
                        <a:pt x="0" y="25"/>
                        <a:pt x="0" y="33"/>
                      </a:cubicBezTo>
                      <a:cubicBezTo>
                        <a:pt x="50" y="476"/>
                        <a:pt x="50" y="476"/>
                        <a:pt x="50" y="476"/>
                      </a:cubicBezTo>
                      <a:cubicBezTo>
                        <a:pt x="50" y="476"/>
                        <a:pt x="58" y="484"/>
                        <a:pt x="67" y="484"/>
                      </a:cubicBezTo>
                      <a:cubicBezTo>
                        <a:pt x="75" y="484"/>
                        <a:pt x="75" y="476"/>
                        <a:pt x="75" y="476"/>
                      </a:cubicBezTo>
                      <a:cubicBezTo>
                        <a:pt x="100" y="33"/>
                        <a:pt x="100" y="33"/>
                        <a:pt x="100" y="33"/>
                      </a:cubicBezTo>
                      <a:cubicBezTo>
                        <a:pt x="100" y="25"/>
                        <a:pt x="92" y="16"/>
                        <a:pt x="83" y="8"/>
                      </a:cubicBezTo>
                      <a:close/>
                      <a:moveTo>
                        <a:pt x="83" y="8"/>
                      </a:moveTo>
                      <a:lnTo>
                        <a:pt x="83" y="8"/>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900" dirty="0">
                    <a:solidFill>
                      <a:schemeClr val="bg1"/>
                    </a:solidFill>
                    <a:ea typeface="宋体" panose="02010600030101010101" pitchFamily="2" charset="-122"/>
                  </a:endParaRPr>
                </a:p>
              </p:txBody>
            </p:sp>
            <p:sp>
              <p:nvSpPr>
                <p:cNvPr id="113" name="Freeform 414"/>
                <p:cNvSpPr>
                  <a:spLocks noChangeArrowheads="1"/>
                </p:cNvSpPr>
                <p:nvPr/>
              </p:nvSpPr>
              <p:spPr bwMode="auto">
                <a:xfrm>
                  <a:off x="4059238" y="4271962"/>
                  <a:ext cx="166687" cy="171450"/>
                </a:xfrm>
                <a:custGeom>
                  <a:avLst/>
                  <a:gdLst>
                    <a:gd name="T0" fmla="*/ 452 w 461"/>
                    <a:gd name="T1" fmla="*/ 67 h 477"/>
                    <a:gd name="T2" fmla="*/ 51 w 461"/>
                    <a:gd name="T3" fmla="*/ 0 h 477"/>
                    <a:gd name="T4" fmla="*/ 42 w 461"/>
                    <a:gd name="T5" fmla="*/ 8 h 477"/>
                    <a:gd name="T6" fmla="*/ 42 w 461"/>
                    <a:gd name="T7" fmla="*/ 16 h 477"/>
                    <a:gd name="T8" fmla="*/ 0 w 461"/>
                    <a:gd name="T9" fmla="*/ 459 h 477"/>
                    <a:gd name="T10" fmla="*/ 9 w 461"/>
                    <a:gd name="T11" fmla="*/ 468 h 477"/>
                    <a:gd name="T12" fmla="*/ 17 w 461"/>
                    <a:gd name="T13" fmla="*/ 476 h 477"/>
                    <a:gd name="T14" fmla="*/ 17 w 461"/>
                    <a:gd name="T15" fmla="*/ 468 h 477"/>
                    <a:gd name="T16" fmla="*/ 452 w 461"/>
                    <a:gd name="T17" fmla="*/ 83 h 477"/>
                    <a:gd name="T18" fmla="*/ 460 w 461"/>
                    <a:gd name="T19" fmla="*/ 75 h 477"/>
                    <a:gd name="T20" fmla="*/ 452 w 461"/>
                    <a:gd name="T21" fmla="*/ 67 h 477"/>
                    <a:gd name="T22" fmla="*/ 452 w 461"/>
                    <a:gd name="T23" fmla="*/ 67 h 477"/>
                    <a:gd name="T24" fmla="*/ 452 w 461"/>
                    <a:gd name="T25" fmla="*/ 67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1" h="477">
                      <a:moveTo>
                        <a:pt x="452" y="67"/>
                      </a:moveTo>
                      <a:cubicBezTo>
                        <a:pt x="51" y="0"/>
                        <a:pt x="51" y="0"/>
                        <a:pt x="51" y="0"/>
                      </a:cubicBezTo>
                      <a:lnTo>
                        <a:pt x="42" y="8"/>
                      </a:lnTo>
                      <a:lnTo>
                        <a:pt x="42" y="16"/>
                      </a:lnTo>
                      <a:cubicBezTo>
                        <a:pt x="0" y="459"/>
                        <a:pt x="0" y="459"/>
                        <a:pt x="0" y="459"/>
                      </a:cubicBezTo>
                      <a:cubicBezTo>
                        <a:pt x="0" y="468"/>
                        <a:pt x="0" y="468"/>
                        <a:pt x="9" y="468"/>
                      </a:cubicBezTo>
                      <a:cubicBezTo>
                        <a:pt x="9" y="476"/>
                        <a:pt x="9" y="476"/>
                        <a:pt x="17" y="476"/>
                      </a:cubicBezTo>
                      <a:lnTo>
                        <a:pt x="17" y="468"/>
                      </a:lnTo>
                      <a:cubicBezTo>
                        <a:pt x="452" y="83"/>
                        <a:pt x="452" y="83"/>
                        <a:pt x="452" y="83"/>
                      </a:cubicBezTo>
                      <a:cubicBezTo>
                        <a:pt x="460" y="83"/>
                        <a:pt x="460" y="75"/>
                        <a:pt x="460" y="75"/>
                      </a:cubicBezTo>
                      <a:cubicBezTo>
                        <a:pt x="460" y="67"/>
                        <a:pt x="452" y="67"/>
                        <a:pt x="452" y="67"/>
                      </a:cubicBezTo>
                      <a:close/>
                      <a:moveTo>
                        <a:pt x="452" y="67"/>
                      </a:moveTo>
                      <a:lnTo>
                        <a:pt x="452" y="67"/>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900" dirty="0">
                    <a:solidFill>
                      <a:schemeClr val="bg1"/>
                    </a:solidFill>
                    <a:ea typeface="宋体" panose="02010600030101010101" pitchFamily="2" charset="-122"/>
                  </a:endParaRPr>
                </a:p>
              </p:txBody>
            </p:sp>
            <p:sp>
              <p:nvSpPr>
                <p:cNvPr id="114" name="Freeform 415"/>
                <p:cNvSpPr>
                  <a:spLocks noChangeArrowheads="1"/>
                </p:cNvSpPr>
                <p:nvPr/>
              </p:nvSpPr>
              <p:spPr bwMode="auto">
                <a:xfrm>
                  <a:off x="3908425" y="4124324"/>
                  <a:ext cx="546100" cy="177800"/>
                </a:xfrm>
                <a:custGeom>
                  <a:avLst/>
                  <a:gdLst>
                    <a:gd name="T0" fmla="*/ 1514 w 1515"/>
                    <a:gd name="T1" fmla="*/ 0 h 494"/>
                    <a:gd name="T2" fmla="*/ 1497 w 1515"/>
                    <a:gd name="T3" fmla="*/ 0 h 494"/>
                    <a:gd name="T4" fmla="*/ 17 w 1515"/>
                    <a:gd name="T5" fmla="*/ 276 h 494"/>
                    <a:gd name="T6" fmla="*/ 0 w 1515"/>
                    <a:gd name="T7" fmla="*/ 293 h 494"/>
                    <a:gd name="T8" fmla="*/ 17 w 1515"/>
                    <a:gd name="T9" fmla="*/ 301 h 494"/>
                    <a:gd name="T10" fmla="*/ 335 w 1515"/>
                    <a:gd name="T11" fmla="*/ 359 h 494"/>
                    <a:gd name="T12" fmla="*/ 377 w 1515"/>
                    <a:gd name="T13" fmla="*/ 351 h 494"/>
                    <a:gd name="T14" fmla="*/ 1171 w 1515"/>
                    <a:gd name="T15" fmla="*/ 117 h 494"/>
                    <a:gd name="T16" fmla="*/ 502 w 1515"/>
                    <a:gd name="T17" fmla="*/ 368 h 494"/>
                    <a:gd name="T18" fmla="*/ 494 w 1515"/>
                    <a:gd name="T19" fmla="*/ 376 h 494"/>
                    <a:gd name="T20" fmla="*/ 502 w 1515"/>
                    <a:gd name="T21" fmla="*/ 385 h 494"/>
                    <a:gd name="T22" fmla="*/ 1154 w 1515"/>
                    <a:gd name="T23" fmla="*/ 493 h 494"/>
                    <a:gd name="T24" fmla="*/ 1204 w 1515"/>
                    <a:gd name="T25" fmla="*/ 468 h 494"/>
                    <a:gd name="T26" fmla="*/ 1514 w 1515"/>
                    <a:gd name="T27" fmla="*/ 17 h 494"/>
                    <a:gd name="T28" fmla="*/ 1514 w 1515"/>
                    <a:gd name="T29" fmla="*/ 0 h 494"/>
                    <a:gd name="T30" fmla="*/ 1514 w 1515"/>
                    <a:gd name="T31" fmla="*/ 0 h 494"/>
                    <a:gd name="T32" fmla="*/ 1514 w 1515"/>
                    <a:gd name="T33" fmla="*/ 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15" h="494">
                      <a:moveTo>
                        <a:pt x="1514" y="0"/>
                      </a:moveTo>
                      <a:cubicBezTo>
                        <a:pt x="1505" y="0"/>
                        <a:pt x="1497" y="0"/>
                        <a:pt x="1497" y="0"/>
                      </a:cubicBezTo>
                      <a:cubicBezTo>
                        <a:pt x="17" y="276"/>
                        <a:pt x="17" y="276"/>
                        <a:pt x="17" y="276"/>
                      </a:cubicBezTo>
                      <a:cubicBezTo>
                        <a:pt x="9" y="276"/>
                        <a:pt x="0" y="284"/>
                        <a:pt x="0" y="293"/>
                      </a:cubicBezTo>
                      <a:cubicBezTo>
                        <a:pt x="0" y="293"/>
                        <a:pt x="9" y="301"/>
                        <a:pt x="17" y="301"/>
                      </a:cubicBezTo>
                      <a:cubicBezTo>
                        <a:pt x="335" y="359"/>
                        <a:pt x="335" y="359"/>
                        <a:pt x="335" y="359"/>
                      </a:cubicBezTo>
                      <a:cubicBezTo>
                        <a:pt x="343" y="359"/>
                        <a:pt x="360" y="359"/>
                        <a:pt x="377" y="351"/>
                      </a:cubicBezTo>
                      <a:cubicBezTo>
                        <a:pt x="1171" y="117"/>
                        <a:pt x="1171" y="117"/>
                        <a:pt x="1171" y="117"/>
                      </a:cubicBezTo>
                      <a:cubicBezTo>
                        <a:pt x="502" y="368"/>
                        <a:pt x="502" y="368"/>
                        <a:pt x="502" y="368"/>
                      </a:cubicBezTo>
                      <a:cubicBezTo>
                        <a:pt x="502" y="368"/>
                        <a:pt x="494" y="368"/>
                        <a:pt x="494" y="376"/>
                      </a:cubicBezTo>
                      <a:cubicBezTo>
                        <a:pt x="494" y="385"/>
                        <a:pt x="502" y="385"/>
                        <a:pt x="502" y="385"/>
                      </a:cubicBezTo>
                      <a:cubicBezTo>
                        <a:pt x="1154" y="493"/>
                        <a:pt x="1154" y="493"/>
                        <a:pt x="1154" y="493"/>
                      </a:cubicBezTo>
                      <a:cubicBezTo>
                        <a:pt x="1171" y="493"/>
                        <a:pt x="1188" y="485"/>
                        <a:pt x="1204" y="468"/>
                      </a:cubicBezTo>
                      <a:cubicBezTo>
                        <a:pt x="1514" y="17"/>
                        <a:pt x="1514" y="17"/>
                        <a:pt x="1514" y="17"/>
                      </a:cubicBezTo>
                      <a:cubicBezTo>
                        <a:pt x="1514" y="8"/>
                        <a:pt x="1514" y="8"/>
                        <a:pt x="1514" y="0"/>
                      </a:cubicBezTo>
                      <a:close/>
                      <a:moveTo>
                        <a:pt x="1514" y="0"/>
                      </a:moveTo>
                      <a:lnTo>
                        <a:pt x="1514" y="0"/>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900" dirty="0">
                    <a:solidFill>
                      <a:schemeClr val="bg1"/>
                    </a:solidFill>
                    <a:ea typeface="宋体" panose="02010600030101010101" pitchFamily="2" charset="-122"/>
                  </a:endParaRPr>
                </a:p>
              </p:txBody>
            </p:sp>
          </p:grpSp>
        </p:grpSp>
        <p:sp>
          <p:nvSpPr>
            <p:cNvPr id="152" name="TextBox 13"/>
            <p:cNvSpPr txBox="1">
              <a:spLocks noChangeArrowheads="1"/>
            </p:cNvSpPr>
            <p:nvPr/>
          </p:nvSpPr>
          <p:spPr bwMode="auto">
            <a:xfrm>
              <a:off x="818986" y="2013677"/>
              <a:ext cx="253445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spcBef>
                  <a:spcPct val="20000"/>
                </a:spcBef>
              </a:pPr>
              <a:r>
                <a:rPr lang="zh-CN" altLang="en-US" sz="1400" dirty="0">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单击此处可编辑内容，根据您的需要自由拉伸文本框大小单击此处可编辑内容，根据您的需要自由拉伸文本框大小</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3" name="组合 52"/>
          <p:cNvGrpSpPr/>
          <p:nvPr/>
        </p:nvGrpSpPr>
        <p:grpSpPr>
          <a:xfrm>
            <a:off x="816585" y="3009406"/>
            <a:ext cx="2534450" cy="1641787"/>
            <a:chOff x="816585" y="3009406"/>
            <a:chExt cx="2534450" cy="1641787"/>
          </a:xfrm>
        </p:grpSpPr>
        <p:grpSp>
          <p:nvGrpSpPr>
            <p:cNvPr id="47" name="组合 46"/>
            <p:cNvGrpSpPr/>
            <p:nvPr/>
          </p:nvGrpSpPr>
          <p:grpSpPr>
            <a:xfrm>
              <a:off x="1842218" y="3009406"/>
              <a:ext cx="556538" cy="556683"/>
              <a:chOff x="1842218" y="3009406"/>
              <a:chExt cx="556538" cy="556683"/>
            </a:xfrm>
          </p:grpSpPr>
          <p:sp>
            <p:nvSpPr>
              <p:cNvPr id="121" name="Teardrop 12"/>
              <p:cNvSpPr/>
              <p:nvPr/>
            </p:nvSpPr>
            <p:spPr bwMode="auto">
              <a:xfrm rot="8100000">
                <a:off x="1842218" y="3009406"/>
                <a:ext cx="556538" cy="556683"/>
              </a:xfrm>
              <a:prstGeom prst="teardrop">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22" name="Group 38"/>
              <p:cNvGrpSpPr/>
              <p:nvPr/>
            </p:nvGrpSpPr>
            <p:grpSpPr>
              <a:xfrm>
                <a:off x="1974617" y="3131685"/>
                <a:ext cx="296890" cy="352647"/>
                <a:chOff x="2060819" y="1388284"/>
                <a:chExt cx="271040" cy="321860"/>
              </a:xfrm>
              <a:solidFill>
                <a:schemeClr val="bg1"/>
              </a:solidFill>
            </p:grpSpPr>
            <p:sp>
              <p:nvSpPr>
                <p:cNvPr id="123" name="Freeform 201"/>
                <p:cNvSpPr>
                  <a:spLocks noChangeArrowheads="1"/>
                </p:cNvSpPr>
                <p:nvPr/>
              </p:nvSpPr>
              <p:spPr bwMode="auto">
                <a:xfrm>
                  <a:off x="2060819" y="1388284"/>
                  <a:ext cx="271040" cy="307527"/>
                </a:xfrm>
                <a:custGeom>
                  <a:avLst/>
                  <a:gdLst>
                    <a:gd name="T0" fmla="*/ 718 w 917"/>
                    <a:gd name="T1" fmla="*/ 583 h 1042"/>
                    <a:gd name="T2" fmla="*/ 853 w 917"/>
                    <a:gd name="T3" fmla="*/ 354 h 1042"/>
                    <a:gd name="T4" fmla="*/ 885 w 917"/>
                    <a:gd name="T5" fmla="*/ 270 h 1042"/>
                    <a:gd name="T6" fmla="*/ 895 w 917"/>
                    <a:gd name="T7" fmla="*/ 229 h 1042"/>
                    <a:gd name="T8" fmla="*/ 895 w 917"/>
                    <a:gd name="T9" fmla="*/ 208 h 1042"/>
                    <a:gd name="T10" fmla="*/ 906 w 917"/>
                    <a:gd name="T11" fmla="*/ 93 h 1042"/>
                    <a:gd name="T12" fmla="*/ 906 w 917"/>
                    <a:gd name="T13" fmla="*/ 41 h 1042"/>
                    <a:gd name="T14" fmla="*/ 906 w 917"/>
                    <a:gd name="T15" fmla="*/ 20 h 1042"/>
                    <a:gd name="T16" fmla="*/ 906 w 917"/>
                    <a:gd name="T17" fmla="*/ 10 h 1042"/>
                    <a:gd name="T18" fmla="*/ 895 w 917"/>
                    <a:gd name="T19" fmla="*/ 0 h 1042"/>
                    <a:gd name="T20" fmla="*/ 885 w 917"/>
                    <a:gd name="T21" fmla="*/ 0 h 1042"/>
                    <a:gd name="T22" fmla="*/ 864 w 917"/>
                    <a:gd name="T23" fmla="*/ 10 h 1042"/>
                    <a:gd name="T24" fmla="*/ 812 w 917"/>
                    <a:gd name="T25" fmla="*/ 20 h 1042"/>
                    <a:gd name="T26" fmla="*/ 635 w 917"/>
                    <a:gd name="T27" fmla="*/ 104 h 1042"/>
                    <a:gd name="T28" fmla="*/ 395 w 917"/>
                    <a:gd name="T29" fmla="*/ 333 h 1042"/>
                    <a:gd name="T30" fmla="*/ 333 w 917"/>
                    <a:gd name="T31" fmla="*/ 375 h 1042"/>
                    <a:gd name="T32" fmla="*/ 10 w 917"/>
                    <a:gd name="T33" fmla="*/ 583 h 1042"/>
                    <a:gd name="T34" fmla="*/ 41 w 917"/>
                    <a:gd name="T35" fmla="*/ 625 h 1042"/>
                    <a:gd name="T36" fmla="*/ 531 w 917"/>
                    <a:gd name="T37" fmla="*/ 999 h 1042"/>
                    <a:gd name="T38" fmla="*/ 562 w 917"/>
                    <a:gd name="T39" fmla="*/ 1020 h 1042"/>
                    <a:gd name="T40" fmla="*/ 698 w 917"/>
                    <a:gd name="T41" fmla="*/ 656 h 1042"/>
                    <a:gd name="T42" fmla="*/ 718 w 917"/>
                    <a:gd name="T43" fmla="*/ 583 h 1042"/>
                    <a:gd name="T44" fmla="*/ 666 w 917"/>
                    <a:gd name="T45" fmla="*/ 458 h 1042"/>
                    <a:gd name="T46" fmla="*/ 562 w 917"/>
                    <a:gd name="T47" fmla="*/ 468 h 1042"/>
                    <a:gd name="T48" fmla="*/ 520 w 917"/>
                    <a:gd name="T49" fmla="*/ 354 h 1042"/>
                    <a:gd name="T50" fmla="*/ 531 w 917"/>
                    <a:gd name="T51" fmla="*/ 333 h 1042"/>
                    <a:gd name="T52" fmla="*/ 645 w 917"/>
                    <a:gd name="T53" fmla="*/ 323 h 1042"/>
                    <a:gd name="T54" fmla="*/ 677 w 917"/>
                    <a:gd name="T55" fmla="*/ 437 h 1042"/>
                    <a:gd name="T56" fmla="*/ 666 w 917"/>
                    <a:gd name="T57" fmla="*/ 458 h 1042"/>
                    <a:gd name="T58" fmla="*/ 666 w 917"/>
                    <a:gd name="T59" fmla="*/ 458 h 1042"/>
                    <a:gd name="T60" fmla="*/ 666 w 917"/>
                    <a:gd name="T61" fmla="*/ 458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17" h="1042">
                      <a:moveTo>
                        <a:pt x="718" y="583"/>
                      </a:moveTo>
                      <a:cubicBezTo>
                        <a:pt x="781" y="500"/>
                        <a:pt x="823" y="427"/>
                        <a:pt x="853" y="354"/>
                      </a:cubicBezTo>
                      <a:cubicBezTo>
                        <a:pt x="864" y="333"/>
                        <a:pt x="874" y="302"/>
                        <a:pt x="885" y="270"/>
                      </a:cubicBezTo>
                      <a:cubicBezTo>
                        <a:pt x="885" y="260"/>
                        <a:pt x="885" y="250"/>
                        <a:pt x="895" y="229"/>
                      </a:cubicBezTo>
                      <a:cubicBezTo>
                        <a:pt x="895" y="218"/>
                        <a:pt x="895" y="218"/>
                        <a:pt x="895" y="208"/>
                      </a:cubicBezTo>
                      <a:cubicBezTo>
                        <a:pt x="906" y="166"/>
                        <a:pt x="906" y="125"/>
                        <a:pt x="906" y="93"/>
                      </a:cubicBezTo>
                      <a:cubicBezTo>
                        <a:pt x="906" y="73"/>
                        <a:pt x="906" y="52"/>
                        <a:pt x="906" y="41"/>
                      </a:cubicBezTo>
                      <a:cubicBezTo>
                        <a:pt x="906" y="31"/>
                        <a:pt x="916" y="31"/>
                        <a:pt x="906" y="20"/>
                      </a:cubicBezTo>
                      <a:lnTo>
                        <a:pt x="906" y="10"/>
                      </a:lnTo>
                      <a:cubicBezTo>
                        <a:pt x="916" y="0"/>
                        <a:pt x="906" y="0"/>
                        <a:pt x="895" y="0"/>
                      </a:cubicBezTo>
                      <a:lnTo>
                        <a:pt x="885" y="0"/>
                      </a:lnTo>
                      <a:cubicBezTo>
                        <a:pt x="874" y="0"/>
                        <a:pt x="874" y="10"/>
                        <a:pt x="864" y="10"/>
                      </a:cubicBezTo>
                      <a:cubicBezTo>
                        <a:pt x="864" y="20"/>
                        <a:pt x="843" y="20"/>
                        <a:pt x="812" y="20"/>
                      </a:cubicBezTo>
                      <a:cubicBezTo>
                        <a:pt x="770" y="31"/>
                        <a:pt x="708" y="52"/>
                        <a:pt x="635" y="104"/>
                      </a:cubicBezTo>
                      <a:cubicBezTo>
                        <a:pt x="510" y="177"/>
                        <a:pt x="437" y="281"/>
                        <a:pt x="395" y="333"/>
                      </a:cubicBezTo>
                      <a:cubicBezTo>
                        <a:pt x="385" y="354"/>
                        <a:pt x="354" y="375"/>
                        <a:pt x="333" y="375"/>
                      </a:cubicBezTo>
                      <a:cubicBezTo>
                        <a:pt x="125" y="364"/>
                        <a:pt x="41" y="510"/>
                        <a:pt x="10" y="583"/>
                      </a:cubicBezTo>
                      <a:cubicBezTo>
                        <a:pt x="0" y="604"/>
                        <a:pt x="10" y="625"/>
                        <a:pt x="41" y="625"/>
                      </a:cubicBezTo>
                      <a:cubicBezTo>
                        <a:pt x="489" y="614"/>
                        <a:pt x="531" y="885"/>
                        <a:pt x="531" y="999"/>
                      </a:cubicBezTo>
                      <a:cubicBezTo>
                        <a:pt x="520" y="1031"/>
                        <a:pt x="541" y="1041"/>
                        <a:pt x="562" y="1020"/>
                      </a:cubicBezTo>
                      <a:cubicBezTo>
                        <a:pt x="729" y="926"/>
                        <a:pt x="718" y="739"/>
                        <a:pt x="698" y="656"/>
                      </a:cubicBezTo>
                      <a:cubicBezTo>
                        <a:pt x="698" y="635"/>
                        <a:pt x="708" y="593"/>
                        <a:pt x="718" y="583"/>
                      </a:cubicBezTo>
                      <a:close/>
                      <a:moveTo>
                        <a:pt x="666" y="458"/>
                      </a:moveTo>
                      <a:cubicBezTo>
                        <a:pt x="645" y="489"/>
                        <a:pt x="593" y="489"/>
                        <a:pt x="562" y="468"/>
                      </a:cubicBezTo>
                      <a:cubicBezTo>
                        <a:pt x="510" y="448"/>
                        <a:pt x="500" y="395"/>
                        <a:pt x="520" y="354"/>
                      </a:cubicBezTo>
                      <a:cubicBezTo>
                        <a:pt x="531" y="343"/>
                        <a:pt x="531" y="343"/>
                        <a:pt x="531" y="333"/>
                      </a:cubicBezTo>
                      <a:cubicBezTo>
                        <a:pt x="562" y="302"/>
                        <a:pt x="604" y="302"/>
                        <a:pt x="645" y="323"/>
                      </a:cubicBezTo>
                      <a:cubicBezTo>
                        <a:pt x="687" y="343"/>
                        <a:pt x="708" y="395"/>
                        <a:pt x="677" y="437"/>
                      </a:cubicBezTo>
                      <a:cubicBezTo>
                        <a:pt x="677" y="448"/>
                        <a:pt x="677" y="448"/>
                        <a:pt x="666" y="458"/>
                      </a:cubicBezTo>
                      <a:close/>
                      <a:moveTo>
                        <a:pt x="666" y="458"/>
                      </a:moveTo>
                      <a:lnTo>
                        <a:pt x="666" y="458"/>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900" dirty="0">
                    <a:ea typeface="宋体" panose="02010600030101010101" pitchFamily="2" charset="-122"/>
                  </a:endParaRPr>
                </a:p>
              </p:txBody>
            </p:sp>
            <p:sp>
              <p:nvSpPr>
                <p:cNvPr id="124" name="Freeform 202"/>
                <p:cNvSpPr>
                  <a:spLocks noChangeArrowheads="1"/>
                </p:cNvSpPr>
                <p:nvPr/>
              </p:nvSpPr>
              <p:spPr bwMode="auto">
                <a:xfrm>
                  <a:off x="2131185" y="1637172"/>
                  <a:ext cx="58639" cy="67760"/>
                </a:xfrm>
                <a:custGeom>
                  <a:avLst/>
                  <a:gdLst>
                    <a:gd name="T0" fmla="*/ 42 w 199"/>
                    <a:gd name="T1" fmla="*/ 219 h 230"/>
                    <a:gd name="T2" fmla="*/ 188 w 199"/>
                    <a:gd name="T3" fmla="*/ 31 h 230"/>
                    <a:gd name="T4" fmla="*/ 156 w 199"/>
                    <a:gd name="T5" fmla="*/ 10 h 230"/>
                    <a:gd name="T6" fmla="*/ 11 w 199"/>
                    <a:gd name="T7" fmla="*/ 198 h 230"/>
                    <a:gd name="T8" fmla="*/ 42 w 199"/>
                    <a:gd name="T9" fmla="*/ 219 h 230"/>
                    <a:gd name="T10" fmla="*/ 42 w 199"/>
                    <a:gd name="T11" fmla="*/ 219 h 230"/>
                    <a:gd name="T12" fmla="*/ 42 w 199"/>
                    <a:gd name="T13" fmla="*/ 219 h 230"/>
                  </a:gdLst>
                  <a:ahLst/>
                  <a:cxnLst>
                    <a:cxn ang="0">
                      <a:pos x="T0" y="T1"/>
                    </a:cxn>
                    <a:cxn ang="0">
                      <a:pos x="T2" y="T3"/>
                    </a:cxn>
                    <a:cxn ang="0">
                      <a:pos x="T4" y="T5"/>
                    </a:cxn>
                    <a:cxn ang="0">
                      <a:pos x="T6" y="T7"/>
                    </a:cxn>
                    <a:cxn ang="0">
                      <a:pos x="T8" y="T9"/>
                    </a:cxn>
                    <a:cxn ang="0">
                      <a:pos x="T10" y="T11"/>
                    </a:cxn>
                    <a:cxn ang="0">
                      <a:pos x="T12" y="T13"/>
                    </a:cxn>
                  </a:cxnLst>
                  <a:rect l="0" t="0" r="r" b="b"/>
                  <a:pathLst>
                    <a:path w="199" h="230">
                      <a:moveTo>
                        <a:pt x="42" y="219"/>
                      </a:moveTo>
                      <a:cubicBezTo>
                        <a:pt x="115" y="177"/>
                        <a:pt x="167" y="83"/>
                        <a:pt x="188" y="31"/>
                      </a:cubicBezTo>
                      <a:cubicBezTo>
                        <a:pt x="198" y="10"/>
                        <a:pt x="177" y="0"/>
                        <a:pt x="156" y="10"/>
                      </a:cubicBezTo>
                      <a:cubicBezTo>
                        <a:pt x="73" y="63"/>
                        <a:pt x="31" y="146"/>
                        <a:pt x="11" y="198"/>
                      </a:cubicBezTo>
                      <a:cubicBezTo>
                        <a:pt x="0" y="219"/>
                        <a:pt x="21" y="229"/>
                        <a:pt x="42" y="219"/>
                      </a:cubicBezTo>
                      <a:close/>
                      <a:moveTo>
                        <a:pt x="42" y="219"/>
                      </a:moveTo>
                      <a:lnTo>
                        <a:pt x="42" y="219"/>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900" dirty="0">
                    <a:ea typeface="宋体" panose="02010600030101010101" pitchFamily="2" charset="-122"/>
                  </a:endParaRPr>
                </a:p>
              </p:txBody>
            </p:sp>
            <p:sp>
              <p:nvSpPr>
                <p:cNvPr id="125" name="Freeform 203"/>
                <p:cNvSpPr>
                  <a:spLocks noChangeArrowheads="1"/>
                </p:cNvSpPr>
                <p:nvPr/>
              </p:nvSpPr>
              <p:spPr bwMode="auto">
                <a:xfrm>
                  <a:off x="2084274" y="1615019"/>
                  <a:ext cx="76882" cy="95125"/>
                </a:xfrm>
                <a:custGeom>
                  <a:avLst/>
                  <a:gdLst>
                    <a:gd name="T0" fmla="*/ 31 w 261"/>
                    <a:gd name="T1" fmla="*/ 313 h 324"/>
                    <a:gd name="T2" fmla="*/ 250 w 261"/>
                    <a:gd name="T3" fmla="*/ 31 h 324"/>
                    <a:gd name="T4" fmla="*/ 219 w 261"/>
                    <a:gd name="T5" fmla="*/ 11 h 324"/>
                    <a:gd name="T6" fmla="*/ 10 w 261"/>
                    <a:gd name="T7" fmla="*/ 292 h 324"/>
                    <a:gd name="T8" fmla="*/ 31 w 261"/>
                    <a:gd name="T9" fmla="*/ 313 h 324"/>
                    <a:gd name="T10" fmla="*/ 31 w 261"/>
                    <a:gd name="T11" fmla="*/ 313 h 324"/>
                    <a:gd name="T12" fmla="*/ 31 w 261"/>
                    <a:gd name="T13" fmla="*/ 313 h 324"/>
                  </a:gdLst>
                  <a:ahLst/>
                  <a:cxnLst>
                    <a:cxn ang="0">
                      <a:pos x="T0" y="T1"/>
                    </a:cxn>
                    <a:cxn ang="0">
                      <a:pos x="T2" y="T3"/>
                    </a:cxn>
                    <a:cxn ang="0">
                      <a:pos x="T4" y="T5"/>
                    </a:cxn>
                    <a:cxn ang="0">
                      <a:pos x="T6" y="T7"/>
                    </a:cxn>
                    <a:cxn ang="0">
                      <a:pos x="T8" y="T9"/>
                    </a:cxn>
                    <a:cxn ang="0">
                      <a:pos x="T10" y="T11"/>
                    </a:cxn>
                    <a:cxn ang="0">
                      <a:pos x="T12" y="T13"/>
                    </a:cxn>
                  </a:cxnLst>
                  <a:rect l="0" t="0" r="r" b="b"/>
                  <a:pathLst>
                    <a:path w="261" h="324">
                      <a:moveTo>
                        <a:pt x="31" y="313"/>
                      </a:moveTo>
                      <a:cubicBezTo>
                        <a:pt x="156" y="240"/>
                        <a:pt x="219" y="104"/>
                        <a:pt x="250" y="31"/>
                      </a:cubicBezTo>
                      <a:cubicBezTo>
                        <a:pt x="260" y="11"/>
                        <a:pt x="240" y="0"/>
                        <a:pt x="219" y="11"/>
                      </a:cubicBezTo>
                      <a:cubicBezTo>
                        <a:pt x="94" y="83"/>
                        <a:pt x="31" y="219"/>
                        <a:pt x="10" y="292"/>
                      </a:cubicBezTo>
                      <a:cubicBezTo>
                        <a:pt x="0" y="313"/>
                        <a:pt x="10" y="323"/>
                        <a:pt x="31" y="313"/>
                      </a:cubicBezTo>
                      <a:close/>
                      <a:moveTo>
                        <a:pt x="31" y="313"/>
                      </a:moveTo>
                      <a:lnTo>
                        <a:pt x="31" y="313"/>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900" dirty="0">
                    <a:ea typeface="宋体" panose="02010600030101010101" pitchFamily="2" charset="-122"/>
                  </a:endParaRPr>
                </a:p>
              </p:txBody>
            </p:sp>
            <p:sp>
              <p:nvSpPr>
                <p:cNvPr id="126" name="Freeform 204"/>
                <p:cNvSpPr>
                  <a:spLocks noChangeArrowheads="1"/>
                </p:cNvSpPr>
                <p:nvPr/>
              </p:nvSpPr>
              <p:spPr bwMode="auto">
                <a:xfrm>
                  <a:off x="2075153" y="1591564"/>
                  <a:ext cx="58638" cy="70366"/>
                </a:xfrm>
                <a:custGeom>
                  <a:avLst/>
                  <a:gdLst>
                    <a:gd name="T0" fmla="*/ 41 w 199"/>
                    <a:gd name="T1" fmla="*/ 229 h 240"/>
                    <a:gd name="T2" fmla="*/ 187 w 199"/>
                    <a:gd name="T3" fmla="*/ 42 h 240"/>
                    <a:gd name="T4" fmla="*/ 156 w 199"/>
                    <a:gd name="T5" fmla="*/ 21 h 240"/>
                    <a:gd name="T6" fmla="*/ 10 w 199"/>
                    <a:gd name="T7" fmla="*/ 208 h 240"/>
                    <a:gd name="T8" fmla="*/ 41 w 199"/>
                    <a:gd name="T9" fmla="*/ 229 h 240"/>
                    <a:gd name="T10" fmla="*/ 41 w 199"/>
                    <a:gd name="T11" fmla="*/ 229 h 240"/>
                    <a:gd name="T12" fmla="*/ 41 w 199"/>
                    <a:gd name="T13" fmla="*/ 229 h 240"/>
                  </a:gdLst>
                  <a:ahLst/>
                  <a:cxnLst>
                    <a:cxn ang="0">
                      <a:pos x="T0" y="T1"/>
                    </a:cxn>
                    <a:cxn ang="0">
                      <a:pos x="T2" y="T3"/>
                    </a:cxn>
                    <a:cxn ang="0">
                      <a:pos x="T4" y="T5"/>
                    </a:cxn>
                    <a:cxn ang="0">
                      <a:pos x="T6" y="T7"/>
                    </a:cxn>
                    <a:cxn ang="0">
                      <a:pos x="T8" y="T9"/>
                    </a:cxn>
                    <a:cxn ang="0">
                      <a:pos x="T10" y="T11"/>
                    </a:cxn>
                    <a:cxn ang="0">
                      <a:pos x="T12" y="T13"/>
                    </a:cxn>
                  </a:cxnLst>
                  <a:rect l="0" t="0" r="r" b="b"/>
                  <a:pathLst>
                    <a:path w="199" h="240">
                      <a:moveTo>
                        <a:pt x="41" y="229"/>
                      </a:moveTo>
                      <a:cubicBezTo>
                        <a:pt x="114" y="177"/>
                        <a:pt x="166" y="94"/>
                        <a:pt x="187" y="42"/>
                      </a:cubicBezTo>
                      <a:cubicBezTo>
                        <a:pt x="198" y="21"/>
                        <a:pt x="177" y="0"/>
                        <a:pt x="156" y="21"/>
                      </a:cubicBezTo>
                      <a:cubicBezTo>
                        <a:pt x="73" y="73"/>
                        <a:pt x="31" y="156"/>
                        <a:pt x="10" y="208"/>
                      </a:cubicBezTo>
                      <a:cubicBezTo>
                        <a:pt x="0" y="229"/>
                        <a:pt x="10" y="239"/>
                        <a:pt x="41" y="229"/>
                      </a:cubicBezTo>
                      <a:close/>
                      <a:moveTo>
                        <a:pt x="41" y="229"/>
                      </a:moveTo>
                      <a:lnTo>
                        <a:pt x="41" y="229"/>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900" dirty="0">
                    <a:ea typeface="宋体" panose="02010600030101010101" pitchFamily="2" charset="-122"/>
                  </a:endParaRPr>
                </a:p>
              </p:txBody>
            </p:sp>
          </p:grpSp>
        </p:grpSp>
        <p:sp>
          <p:nvSpPr>
            <p:cNvPr id="153" name="TextBox 13"/>
            <p:cNvSpPr txBox="1">
              <a:spLocks noChangeArrowheads="1"/>
            </p:cNvSpPr>
            <p:nvPr/>
          </p:nvSpPr>
          <p:spPr bwMode="auto">
            <a:xfrm>
              <a:off x="816585" y="3789419"/>
              <a:ext cx="253445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spcBef>
                  <a:spcPct val="20000"/>
                </a:spcBef>
              </a:pPr>
              <a:r>
                <a:rPr lang="zh-CN" altLang="en-US" sz="1400" dirty="0">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单击此处可编辑内容，根据您的需要自由拉伸文本框大小单击此处可编辑内容，根据您的需要自由拉伸文本框大小</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4" name="组合 53"/>
          <p:cNvGrpSpPr/>
          <p:nvPr/>
        </p:nvGrpSpPr>
        <p:grpSpPr>
          <a:xfrm>
            <a:off x="848701" y="4880436"/>
            <a:ext cx="2534450" cy="1637762"/>
            <a:chOff x="848701" y="4880436"/>
            <a:chExt cx="2534450" cy="1637762"/>
          </a:xfrm>
        </p:grpSpPr>
        <p:grpSp>
          <p:nvGrpSpPr>
            <p:cNvPr id="48" name="组合 47"/>
            <p:cNvGrpSpPr/>
            <p:nvPr/>
          </p:nvGrpSpPr>
          <p:grpSpPr>
            <a:xfrm>
              <a:off x="1842218" y="4880436"/>
              <a:ext cx="556538" cy="556683"/>
              <a:chOff x="1842218" y="4880436"/>
              <a:chExt cx="556538" cy="556683"/>
            </a:xfrm>
          </p:grpSpPr>
          <p:sp>
            <p:nvSpPr>
              <p:cNvPr id="117" name="Teardrop 14"/>
              <p:cNvSpPr/>
              <p:nvPr/>
            </p:nvSpPr>
            <p:spPr bwMode="auto">
              <a:xfrm rot="8100000">
                <a:off x="1842218" y="4880436"/>
                <a:ext cx="556538" cy="556683"/>
              </a:xfrm>
              <a:prstGeom prst="teardrop">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8" name="Group 32"/>
              <p:cNvGrpSpPr/>
              <p:nvPr/>
            </p:nvGrpSpPr>
            <p:grpSpPr>
              <a:xfrm>
                <a:off x="1978862" y="4996359"/>
                <a:ext cx="294707" cy="429075"/>
                <a:chOff x="1533086" y="3713538"/>
                <a:chExt cx="221088" cy="321806"/>
              </a:xfrm>
            </p:grpSpPr>
            <p:sp>
              <p:nvSpPr>
                <p:cNvPr id="119" name="Freeform 166"/>
                <p:cNvSpPr>
                  <a:spLocks noChangeArrowheads="1"/>
                </p:cNvSpPr>
                <p:nvPr/>
              </p:nvSpPr>
              <p:spPr bwMode="auto">
                <a:xfrm>
                  <a:off x="1533086" y="3713538"/>
                  <a:ext cx="221088" cy="321806"/>
                </a:xfrm>
                <a:custGeom>
                  <a:avLst/>
                  <a:gdLst>
                    <a:gd name="T0" fmla="*/ 396 w 793"/>
                    <a:gd name="T1" fmla="*/ 146 h 1157"/>
                    <a:gd name="T2" fmla="*/ 553 w 793"/>
                    <a:gd name="T3" fmla="*/ 209 h 1157"/>
                    <a:gd name="T4" fmla="*/ 615 w 793"/>
                    <a:gd name="T5" fmla="*/ 365 h 1157"/>
                    <a:gd name="T6" fmla="*/ 553 w 793"/>
                    <a:gd name="T7" fmla="*/ 511 h 1157"/>
                    <a:gd name="T8" fmla="*/ 396 w 793"/>
                    <a:gd name="T9" fmla="*/ 709 h 1157"/>
                    <a:gd name="T10" fmla="*/ 240 w 793"/>
                    <a:gd name="T11" fmla="*/ 511 h 1157"/>
                    <a:gd name="T12" fmla="*/ 178 w 793"/>
                    <a:gd name="T13" fmla="*/ 365 h 1157"/>
                    <a:gd name="T14" fmla="*/ 240 w 793"/>
                    <a:gd name="T15" fmla="*/ 209 h 1157"/>
                    <a:gd name="T16" fmla="*/ 396 w 793"/>
                    <a:gd name="T17" fmla="*/ 146 h 1157"/>
                    <a:gd name="T18" fmla="*/ 396 w 793"/>
                    <a:gd name="T19" fmla="*/ 0 h 1157"/>
                    <a:gd name="T20" fmla="*/ 136 w 793"/>
                    <a:gd name="T21" fmla="*/ 105 h 1157"/>
                    <a:gd name="T22" fmla="*/ 136 w 793"/>
                    <a:gd name="T23" fmla="*/ 615 h 1157"/>
                    <a:gd name="T24" fmla="*/ 396 w 793"/>
                    <a:gd name="T25" fmla="*/ 1156 h 1157"/>
                    <a:gd name="T26" fmla="*/ 646 w 793"/>
                    <a:gd name="T27" fmla="*/ 615 h 1157"/>
                    <a:gd name="T28" fmla="*/ 646 w 793"/>
                    <a:gd name="T29" fmla="*/ 105 h 1157"/>
                    <a:gd name="T30" fmla="*/ 396 w 793"/>
                    <a:gd name="T31" fmla="*/ 0 h 1157"/>
                    <a:gd name="T32" fmla="*/ 396 w 793"/>
                    <a:gd name="T33" fmla="*/ 146 h 1157"/>
                    <a:gd name="T34" fmla="*/ 396 w 793"/>
                    <a:gd name="T35" fmla="*/ 0 h 1157"/>
                    <a:gd name="T36" fmla="*/ 396 w 793"/>
                    <a:gd name="T37" fmla="*/ 0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93" h="1157">
                      <a:moveTo>
                        <a:pt x="396" y="146"/>
                      </a:moveTo>
                      <a:cubicBezTo>
                        <a:pt x="448" y="146"/>
                        <a:pt x="511" y="167"/>
                        <a:pt x="553" y="209"/>
                      </a:cubicBezTo>
                      <a:cubicBezTo>
                        <a:pt x="584" y="250"/>
                        <a:pt x="615" y="302"/>
                        <a:pt x="615" y="365"/>
                      </a:cubicBezTo>
                      <a:cubicBezTo>
                        <a:pt x="615" y="417"/>
                        <a:pt x="584" y="469"/>
                        <a:pt x="553" y="511"/>
                      </a:cubicBezTo>
                      <a:cubicBezTo>
                        <a:pt x="542" y="521"/>
                        <a:pt x="469" y="594"/>
                        <a:pt x="396" y="709"/>
                      </a:cubicBezTo>
                      <a:cubicBezTo>
                        <a:pt x="323" y="594"/>
                        <a:pt x="250" y="521"/>
                        <a:pt x="240" y="511"/>
                      </a:cubicBezTo>
                      <a:cubicBezTo>
                        <a:pt x="198" y="469"/>
                        <a:pt x="178" y="417"/>
                        <a:pt x="178" y="365"/>
                      </a:cubicBezTo>
                      <a:cubicBezTo>
                        <a:pt x="178" y="302"/>
                        <a:pt x="198" y="250"/>
                        <a:pt x="240" y="209"/>
                      </a:cubicBezTo>
                      <a:cubicBezTo>
                        <a:pt x="282" y="167"/>
                        <a:pt x="334" y="146"/>
                        <a:pt x="396" y="146"/>
                      </a:cubicBezTo>
                      <a:lnTo>
                        <a:pt x="396" y="0"/>
                      </a:lnTo>
                      <a:cubicBezTo>
                        <a:pt x="303" y="0"/>
                        <a:pt x="209" y="32"/>
                        <a:pt x="136" y="105"/>
                      </a:cubicBezTo>
                      <a:cubicBezTo>
                        <a:pt x="0" y="250"/>
                        <a:pt x="0" y="480"/>
                        <a:pt x="136" y="615"/>
                      </a:cubicBezTo>
                      <a:cubicBezTo>
                        <a:pt x="136" y="615"/>
                        <a:pt x="396" y="865"/>
                        <a:pt x="396" y="1156"/>
                      </a:cubicBezTo>
                      <a:cubicBezTo>
                        <a:pt x="396" y="865"/>
                        <a:pt x="646" y="615"/>
                        <a:pt x="646" y="615"/>
                      </a:cubicBezTo>
                      <a:cubicBezTo>
                        <a:pt x="792" y="480"/>
                        <a:pt x="792" y="250"/>
                        <a:pt x="646" y="105"/>
                      </a:cubicBezTo>
                      <a:cubicBezTo>
                        <a:pt x="584" y="32"/>
                        <a:pt x="490" y="0"/>
                        <a:pt x="396" y="0"/>
                      </a:cubicBezTo>
                      <a:lnTo>
                        <a:pt x="396" y="146"/>
                      </a:lnTo>
                      <a:close/>
                      <a:moveTo>
                        <a:pt x="396" y="0"/>
                      </a:moveTo>
                      <a:lnTo>
                        <a:pt x="396" y="0"/>
                      </a:ln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900" dirty="0">
                    <a:ea typeface="宋体" panose="02010600030101010101" pitchFamily="2" charset="-122"/>
                  </a:endParaRPr>
                </a:p>
              </p:txBody>
            </p:sp>
            <p:sp>
              <p:nvSpPr>
                <p:cNvPr id="120" name="Freeform 167"/>
                <p:cNvSpPr>
                  <a:spLocks noChangeArrowheads="1"/>
                </p:cNvSpPr>
                <p:nvPr/>
              </p:nvSpPr>
              <p:spPr bwMode="auto">
                <a:xfrm>
                  <a:off x="1622749" y="3794604"/>
                  <a:ext cx="40533" cy="40532"/>
                </a:xfrm>
                <a:custGeom>
                  <a:avLst/>
                  <a:gdLst>
                    <a:gd name="T0" fmla="*/ 146 w 147"/>
                    <a:gd name="T1" fmla="*/ 73 h 147"/>
                    <a:gd name="T2" fmla="*/ 73 w 147"/>
                    <a:gd name="T3" fmla="*/ 146 h 147"/>
                    <a:gd name="T4" fmla="*/ 0 w 147"/>
                    <a:gd name="T5" fmla="*/ 73 h 147"/>
                    <a:gd name="T6" fmla="*/ 73 w 147"/>
                    <a:gd name="T7" fmla="*/ 0 h 147"/>
                    <a:gd name="T8" fmla="*/ 146 w 147"/>
                    <a:gd name="T9" fmla="*/ 73 h 147"/>
                    <a:gd name="T10" fmla="*/ 146 w 147"/>
                    <a:gd name="T11" fmla="*/ 73 h 147"/>
                    <a:gd name="T12" fmla="*/ 146 w 147"/>
                    <a:gd name="T13" fmla="*/ 73 h 147"/>
                  </a:gdLst>
                  <a:ahLst/>
                  <a:cxnLst>
                    <a:cxn ang="0">
                      <a:pos x="T0" y="T1"/>
                    </a:cxn>
                    <a:cxn ang="0">
                      <a:pos x="T2" y="T3"/>
                    </a:cxn>
                    <a:cxn ang="0">
                      <a:pos x="T4" y="T5"/>
                    </a:cxn>
                    <a:cxn ang="0">
                      <a:pos x="T6" y="T7"/>
                    </a:cxn>
                    <a:cxn ang="0">
                      <a:pos x="T8" y="T9"/>
                    </a:cxn>
                    <a:cxn ang="0">
                      <a:pos x="T10" y="T11"/>
                    </a:cxn>
                    <a:cxn ang="0">
                      <a:pos x="T12" y="T13"/>
                    </a:cxn>
                  </a:cxnLst>
                  <a:rect l="0" t="0" r="r" b="b"/>
                  <a:pathLst>
                    <a:path w="147" h="147">
                      <a:moveTo>
                        <a:pt x="146" y="73"/>
                      </a:moveTo>
                      <a:cubicBezTo>
                        <a:pt x="146" y="104"/>
                        <a:pt x="115" y="146"/>
                        <a:pt x="73" y="146"/>
                      </a:cubicBezTo>
                      <a:cubicBezTo>
                        <a:pt x="32" y="146"/>
                        <a:pt x="0" y="104"/>
                        <a:pt x="0" y="73"/>
                      </a:cubicBezTo>
                      <a:cubicBezTo>
                        <a:pt x="0" y="31"/>
                        <a:pt x="32" y="0"/>
                        <a:pt x="73" y="0"/>
                      </a:cubicBezTo>
                      <a:cubicBezTo>
                        <a:pt x="115" y="0"/>
                        <a:pt x="146" y="31"/>
                        <a:pt x="146" y="73"/>
                      </a:cubicBezTo>
                      <a:close/>
                      <a:moveTo>
                        <a:pt x="146" y="73"/>
                      </a:moveTo>
                      <a:lnTo>
                        <a:pt x="146" y="73"/>
                      </a:ln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900" dirty="0">
                    <a:ea typeface="宋体" panose="02010600030101010101" pitchFamily="2" charset="-122"/>
                  </a:endParaRPr>
                </a:p>
              </p:txBody>
            </p:sp>
          </p:grpSp>
        </p:grpSp>
        <p:sp>
          <p:nvSpPr>
            <p:cNvPr id="154" name="TextBox 13"/>
            <p:cNvSpPr txBox="1">
              <a:spLocks noChangeArrowheads="1"/>
            </p:cNvSpPr>
            <p:nvPr/>
          </p:nvSpPr>
          <p:spPr bwMode="auto">
            <a:xfrm>
              <a:off x="848701" y="5656424"/>
              <a:ext cx="253445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spcBef>
                  <a:spcPct val="20000"/>
                </a:spcBef>
              </a:pPr>
              <a:r>
                <a:rPr lang="zh-CN" altLang="en-US" sz="1400" dirty="0">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单击此处可编辑内容，根据您的需要自由拉伸文本框大小单击此处可编辑内容，根据您的需要自由拉伸文本框大小</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5" name="组合 54"/>
          <p:cNvGrpSpPr/>
          <p:nvPr/>
        </p:nvGrpSpPr>
        <p:grpSpPr>
          <a:xfrm>
            <a:off x="8823132" y="1213710"/>
            <a:ext cx="2534450" cy="1699774"/>
            <a:chOff x="8823132" y="1213710"/>
            <a:chExt cx="2534450" cy="1699774"/>
          </a:xfrm>
        </p:grpSpPr>
        <p:grpSp>
          <p:nvGrpSpPr>
            <p:cNvPr id="49" name="组合 48"/>
            <p:cNvGrpSpPr/>
            <p:nvPr/>
          </p:nvGrpSpPr>
          <p:grpSpPr>
            <a:xfrm>
              <a:off x="9791131" y="1213710"/>
              <a:ext cx="556538" cy="556683"/>
              <a:chOff x="9791131" y="1213710"/>
              <a:chExt cx="556538" cy="556683"/>
            </a:xfrm>
          </p:grpSpPr>
          <p:sp>
            <p:nvSpPr>
              <p:cNvPr id="115" name="Teardrop 16"/>
              <p:cNvSpPr/>
              <p:nvPr/>
            </p:nvSpPr>
            <p:spPr bwMode="auto">
              <a:xfrm rot="8100000">
                <a:off x="9791131" y="1213710"/>
                <a:ext cx="556538" cy="556683"/>
              </a:xfrm>
              <a:prstGeom prst="teardrop">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6" name="Freeform 429"/>
              <p:cNvSpPr>
                <a:spLocks noChangeArrowheads="1"/>
              </p:cNvSpPr>
              <p:nvPr/>
            </p:nvSpPr>
            <p:spPr bwMode="auto">
              <a:xfrm>
                <a:off x="9939294" y="1338938"/>
                <a:ext cx="302126" cy="300039"/>
              </a:xfrm>
              <a:custGeom>
                <a:avLst/>
                <a:gdLst>
                  <a:gd name="T0" fmla="*/ 1162 w 1230"/>
                  <a:gd name="T1" fmla="*/ 383 h 1221"/>
                  <a:gd name="T2" fmla="*/ 1112 w 1230"/>
                  <a:gd name="T3" fmla="*/ 433 h 1221"/>
                  <a:gd name="T4" fmla="*/ 794 w 1230"/>
                  <a:gd name="T5" fmla="*/ 116 h 1221"/>
                  <a:gd name="T6" fmla="*/ 844 w 1230"/>
                  <a:gd name="T7" fmla="*/ 57 h 1221"/>
                  <a:gd name="T8" fmla="*/ 1061 w 1230"/>
                  <a:gd name="T9" fmla="*/ 57 h 1221"/>
                  <a:gd name="T10" fmla="*/ 1162 w 1230"/>
                  <a:gd name="T11" fmla="*/ 166 h 1221"/>
                  <a:gd name="T12" fmla="*/ 1162 w 1230"/>
                  <a:gd name="T13" fmla="*/ 383 h 1221"/>
                  <a:gd name="T14" fmla="*/ 418 w 1230"/>
                  <a:gd name="T15" fmla="*/ 1019 h 1221"/>
                  <a:gd name="T16" fmla="*/ 418 w 1230"/>
                  <a:gd name="T17" fmla="*/ 1077 h 1221"/>
                  <a:gd name="T18" fmla="*/ 468 w 1230"/>
                  <a:gd name="T19" fmla="*/ 1077 h 1221"/>
                  <a:gd name="T20" fmla="*/ 1061 w 1230"/>
                  <a:gd name="T21" fmla="*/ 484 h 1221"/>
                  <a:gd name="T22" fmla="*/ 1003 w 1230"/>
                  <a:gd name="T23" fmla="*/ 433 h 1221"/>
                  <a:gd name="T24" fmla="*/ 418 w 1230"/>
                  <a:gd name="T25" fmla="*/ 1019 h 1221"/>
                  <a:gd name="T26" fmla="*/ 150 w 1230"/>
                  <a:gd name="T27" fmla="*/ 751 h 1221"/>
                  <a:gd name="T28" fmla="*/ 150 w 1230"/>
                  <a:gd name="T29" fmla="*/ 810 h 1221"/>
                  <a:gd name="T30" fmla="*/ 209 w 1230"/>
                  <a:gd name="T31" fmla="*/ 810 h 1221"/>
                  <a:gd name="T32" fmla="*/ 794 w 1230"/>
                  <a:gd name="T33" fmla="*/ 216 h 1221"/>
                  <a:gd name="T34" fmla="*/ 735 w 1230"/>
                  <a:gd name="T35" fmla="*/ 166 h 1221"/>
                  <a:gd name="T36" fmla="*/ 150 w 1230"/>
                  <a:gd name="T37" fmla="*/ 751 h 1221"/>
                  <a:gd name="T38" fmla="*/ 844 w 1230"/>
                  <a:gd name="T39" fmla="*/ 275 h 1221"/>
                  <a:gd name="T40" fmla="*/ 259 w 1230"/>
                  <a:gd name="T41" fmla="*/ 860 h 1221"/>
                  <a:gd name="T42" fmla="*/ 259 w 1230"/>
                  <a:gd name="T43" fmla="*/ 969 h 1221"/>
                  <a:gd name="T44" fmla="*/ 367 w 1230"/>
                  <a:gd name="T45" fmla="*/ 969 h 1221"/>
                  <a:gd name="T46" fmla="*/ 953 w 1230"/>
                  <a:gd name="T47" fmla="*/ 383 h 1221"/>
                  <a:gd name="T48" fmla="*/ 844 w 1230"/>
                  <a:gd name="T49" fmla="*/ 275 h 1221"/>
                  <a:gd name="T50" fmla="*/ 367 w 1230"/>
                  <a:gd name="T51" fmla="*/ 1127 h 1221"/>
                  <a:gd name="T52" fmla="*/ 334 w 1230"/>
                  <a:gd name="T53" fmla="*/ 1061 h 1221"/>
                  <a:gd name="T54" fmla="*/ 309 w 1230"/>
                  <a:gd name="T55" fmla="*/ 1061 h 1221"/>
                  <a:gd name="T56" fmla="*/ 209 w 1230"/>
                  <a:gd name="T57" fmla="*/ 1019 h 1221"/>
                  <a:gd name="T58" fmla="*/ 158 w 1230"/>
                  <a:gd name="T59" fmla="*/ 910 h 1221"/>
                  <a:gd name="T60" fmla="*/ 167 w 1230"/>
                  <a:gd name="T61" fmla="*/ 893 h 1221"/>
                  <a:gd name="T62" fmla="*/ 100 w 1230"/>
                  <a:gd name="T63" fmla="*/ 860 h 1221"/>
                  <a:gd name="T64" fmla="*/ 92 w 1230"/>
                  <a:gd name="T65" fmla="*/ 852 h 1221"/>
                  <a:gd name="T66" fmla="*/ 0 w 1230"/>
                  <a:gd name="T67" fmla="*/ 1220 h 1221"/>
                  <a:gd name="T68" fmla="*/ 367 w 1230"/>
                  <a:gd name="T69" fmla="*/ 1127 h 1221"/>
                  <a:gd name="T70" fmla="*/ 367 w 1230"/>
                  <a:gd name="T71" fmla="*/ 1127 h 1221"/>
                  <a:gd name="T72" fmla="*/ 367 w 1230"/>
                  <a:gd name="T73" fmla="*/ 1127 h 1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30" h="1221">
                    <a:moveTo>
                      <a:pt x="1162" y="383"/>
                    </a:moveTo>
                    <a:cubicBezTo>
                      <a:pt x="1112" y="433"/>
                      <a:pt x="1112" y="433"/>
                      <a:pt x="1112" y="433"/>
                    </a:cubicBezTo>
                    <a:cubicBezTo>
                      <a:pt x="794" y="116"/>
                      <a:pt x="794" y="116"/>
                      <a:pt x="794" y="116"/>
                    </a:cubicBezTo>
                    <a:cubicBezTo>
                      <a:pt x="844" y="57"/>
                      <a:pt x="844" y="57"/>
                      <a:pt x="844" y="57"/>
                    </a:cubicBezTo>
                    <a:cubicBezTo>
                      <a:pt x="903" y="0"/>
                      <a:pt x="1003" y="0"/>
                      <a:pt x="1061" y="57"/>
                    </a:cubicBezTo>
                    <a:cubicBezTo>
                      <a:pt x="1162" y="166"/>
                      <a:pt x="1162" y="166"/>
                      <a:pt x="1162" y="166"/>
                    </a:cubicBezTo>
                    <a:cubicBezTo>
                      <a:pt x="1229" y="225"/>
                      <a:pt x="1229" y="325"/>
                      <a:pt x="1162" y="383"/>
                    </a:cubicBezTo>
                    <a:close/>
                    <a:moveTo>
                      <a:pt x="418" y="1019"/>
                    </a:moveTo>
                    <a:cubicBezTo>
                      <a:pt x="401" y="1035"/>
                      <a:pt x="401" y="1061"/>
                      <a:pt x="418" y="1077"/>
                    </a:cubicBezTo>
                    <a:cubicBezTo>
                      <a:pt x="434" y="1086"/>
                      <a:pt x="459" y="1086"/>
                      <a:pt x="468" y="1077"/>
                    </a:cubicBezTo>
                    <a:cubicBezTo>
                      <a:pt x="1061" y="484"/>
                      <a:pt x="1061" y="484"/>
                      <a:pt x="1061" y="484"/>
                    </a:cubicBezTo>
                    <a:cubicBezTo>
                      <a:pt x="1003" y="433"/>
                      <a:pt x="1003" y="433"/>
                      <a:pt x="1003" y="433"/>
                    </a:cubicBezTo>
                    <a:lnTo>
                      <a:pt x="418" y="1019"/>
                    </a:lnTo>
                    <a:close/>
                    <a:moveTo>
                      <a:pt x="150" y="751"/>
                    </a:moveTo>
                    <a:cubicBezTo>
                      <a:pt x="133" y="768"/>
                      <a:pt x="133" y="793"/>
                      <a:pt x="150" y="810"/>
                    </a:cubicBezTo>
                    <a:cubicBezTo>
                      <a:pt x="167" y="818"/>
                      <a:pt x="192" y="818"/>
                      <a:pt x="209" y="810"/>
                    </a:cubicBezTo>
                    <a:cubicBezTo>
                      <a:pt x="794" y="216"/>
                      <a:pt x="794" y="216"/>
                      <a:pt x="794" y="216"/>
                    </a:cubicBezTo>
                    <a:cubicBezTo>
                      <a:pt x="735" y="166"/>
                      <a:pt x="735" y="166"/>
                      <a:pt x="735" y="166"/>
                    </a:cubicBezTo>
                    <a:lnTo>
                      <a:pt x="150" y="751"/>
                    </a:lnTo>
                    <a:close/>
                    <a:moveTo>
                      <a:pt x="844" y="275"/>
                    </a:moveTo>
                    <a:cubicBezTo>
                      <a:pt x="259" y="860"/>
                      <a:pt x="259" y="860"/>
                      <a:pt x="259" y="860"/>
                    </a:cubicBezTo>
                    <a:cubicBezTo>
                      <a:pt x="225" y="893"/>
                      <a:pt x="225" y="935"/>
                      <a:pt x="259" y="969"/>
                    </a:cubicBezTo>
                    <a:cubicBezTo>
                      <a:pt x="284" y="994"/>
                      <a:pt x="334" y="994"/>
                      <a:pt x="367" y="969"/>
                    </a:cubicBezTo>
                    <a:cubicBezTo>
                      <a:pt x="953" y="383"/>
                      <a:pt x="953" y="383"/>
                      <a:pt x="953" y="383"/>
                    </a:cubicBezTo>
                    <a:lnTo>
                      <a:pt x="844" y="275"/>
                    </a:lnTo>
                    <a:close/>
                    <a:moveTo>
                      <a:pt x="367" y="1127"/>
                    </a:moveTo>
                    <a:cubicBezTo>
                      <a:pt x="351" y="1111"/>
                      <a:pt x="343" y="1086"/>
                      <a:pt x="334" y="1061"/>
                    </a:cubicBezTo>
                    <a:cubicBezTo>
                      <a:pt x="326" y="1061"/>
                      <a:pt x="317" y="1061"/>
                      <a:pt x="309" y="1061"/>
                    </a:cubicBezTo>
                    <a:cubicBezTo>
                      <a:pt x="276" y="1061"/>
                      <a:pt x="234" y="1052"/>
                      <a:pt x="209" y="1019"/>
                    </a:cubicBezTo>
                    <a:cubicBezTo>
                      <a:pt x="175" y="994"/>
                      <a:pt x="158" y="952"/>
                      <a:pt x="158" y="910"/>
                    </a:cubicBezTo>
                    <a:cubicBezTo>
                      <a:pt x="158" y="910"/>
                      <a:pt x="158" y="902"/>
                      <a:pt x="167" y="893"/>
                    </a:cubicBezTo>
                    <a:cubicBezTo>
                      <a:pt x="142" y="885"/>
                      <a:pt x="117" y="877"/>
                      <a:pt x="100" y="860"/>
                    </a:cubicBezTo>
                    <a:lnTo>
                      <a:pt x="92" y="852"/>
                    </a:lnTo>
                    <a:cubicBezTo>
                      <a:pt x="0" y="1220"/>
                      <a:pt x="0" y="1220"/>
                      <a:pt x="0" y="1220"/>
                    </a:cubicBezTo>
                    <a:cubicBezTo>
                      <a:pt x="367" y="1127"/>
                      <a:pt x="367" y="1127"/>
                      <a:pt x="367" y="1127"/>
                    </a:cubicBezTo>
                    <a:close/>
                    <a:moveTo>
                      <a:pt x="367" y="1127"/>
                    </a:moveTo>
                    <a:lnTo>
                      <a:pt x="367" y="1127"/>
                    </a:lnTo>
                    <a:close/>
                  </a:path>
                </a:pathLst>
              </a:custGeom>
              <a:solidFill>
                <a:schemeClr val="bg1"/>
              </a:solidFill>
              <a:ln>
                <a:noFill/>
              </a:ln>
              <a:effectLst/>
            </p:spPr>
            <p:txBody>
              <a:bodyPr wrap="none" lIns="60959" tIns="30479" rIns="60959" bIns="30479" anchor="ctr"/>
              <a:lstStyle/>
              <a:p>
                <a:pPr>
                  <a:defRPr/>
                </a:pPr>
                <a:endParaRPr lang="en-US" sz="900" dirty="0">
                  <a:ea typeface="宋体" panose="02010600030101010101" pitchFamily="2" charset="-122"/>
                </a:endParaRPr>
              </a:p>
            </p:txBody>
          </p:sp>
        </p:grpSp>
        <p:sp>
          <p:nvSpPr>
            <p:cNvPr id="155" name="TextBox 13"/>
            <p:cNvSpPr txBox="1">
              <a:spLocks noChangeArrowheads="1"/>
            </p:cNvSpPr>
            <p:nvPr/>
          </p:nvSpPr>
          <p:spPr bwMode="auto">
            <a:xfrm>
              <a:off x="8823132" y="2051710"/>
              <a:ext cx="253445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spcBef>
                  <a:spcPct val="20000"/>
                </a:spcBef>
              </a:pPr>
              <a:r>
                <a:rPr lang="zh-CN" altLang="en-US" sz="1400" dirty="0">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单击此处可编辑内容，根据您的需要自由拉伸文本框大小单击此处可编辑内容，根据您的需要自由拉伸文本框大小</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6" name="组合 55"/>
          <p:cNvGrpSpPr/>
          <p:nvPr/>
        </p:nvGrpSpPr>
        <p:grpSpPr>
          <a:xfrm>
            <a:off x="8823132" y="3015797"/>
            <a:ext cx="2534450" cy="1729567"/>
            <a:chOff x="8823132" y="3015797"/>
            <a:chExt cx="2534450" cy="1729567"/>
          </a:xfrm>
        </p:grpSpPr>
        <p:grpSp>
          <p:nvGrpSpPr>
            <p:cNvPr id="50" name="组合 49"/>
            <p:cNvGrpSpPr/>
            <p:nvPr/>
          </p:nvGrpSpPr>
          <p:grpSpPr>
            <a:xfrm>
              <a:off x="9791131" y="3015797"/>
              <a:ext cx="556538" cy="556683"/>
              <a:chOff x="9791131" y="3015797"/>
              <a:chExt cx="556538" cy="556683"/>
            </a:xfrm>
          </p:grpSpPr>
          <p:sp>
            <p:nvSpPr>
              <p:cNvPr id="127" name="Teardrop 18"/>
              <p:cNvSpPr/>
              <p:nvPr/>
            </p:nvSpPr>
            <p:spPr bwMode="auto">
              <a:xfrm rot="8100000">
                <a:off x="9791131" y="3015797"/>
                <a:ext cx="556538" cy="556683"/>
              </a:xfrm>
              <a:prstGeom prst="teardrop">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Freeform 298"/>
              <p:cNvSpPr>
                <a:spLocks noChangeArrowheads="1"/>
              </p:cNvSpPr>
              <p:nvPr/>
            </p:nvSpPr>
            <p:spPr bwMode="auto">
              <a:xfrm>
                <a:off x="9895029" y="3127597"/>
                <a:ext cx="345922" cy="346012"/>
              </a:xfrm>
              <a:custGeom>
                <a:avLst/>
                <a:gdLst>
                  <a:gd name="T0" fmla="*/ 852 w 1606"/>
                  <a:gd name="T1" fmla="*/ 0 h 1607"/>
                  <a:gd name="T2" fmla="*/ 0 w 1606"/>
                  <a:gd name="T3" fmla="*/ 753 h 1607"/>
                  <a:gd name="T4" fmla="*/ 752 w 1606"/>
                  <a:gd name="T5" fmla="*/ 1606 h 1607"/>
                  <a:gd name="T6" fmla="*/ 1605 w 1606"/>
                  <a:gd name="T7" fmla="*/ 853 h 1607"/>
                  <a:gd name="T8" fmla="*/ 501 w 1606"/>
                  <a:gd name="T9" fmla="*/ 176 h 1607"/>
                  <a:gd name="T10" fmla="*/ 217 w 1606"/>
                  <a:gd name="T11" fmla="*/ 427 h 1607"/>
                  <a:gd name="T12" fmla="*/ 158 w 1606"/>
                  <a:gd name="T13" fmla="*/ 535 h 1607"/>
                  <a:gd name="T14" fmla="*/ 317 w 1606"/>
                  <a:gd name="T15" fmla="*/ 753 h 1607"/>
                  <a:gd name="T16" fmla="*/ 158 w 1606"/>
                  <a:gd name="T17" fmla="*/ 535 h 1607"/>
                  <a:gd name="T18" fmla="*/ 317 w 1606"/>
                  <a:gd name="T19" fmla="*/ 853 h 1607"/>
                  <a:gd name="T20" fmla="*/ 158 w 1606"/>
                  <a:gd name="T21" fmla="*/ 1071 h 1607"/>
                  <a:gd name="T22" fmla="*/ 217 w 1606"/>
                  <a:gd name="T23" fmla="*/ 1179 h 1607"/>
                  <a:gd name="T24" fmla="*/ 501 w 1606"/>
                  <a:gd name="T25" fmla="*/ 1430 h 1607"/>
                  <a:gd name="T26" fmla="*/ 752 w 1606"/>
                  <a:gd name="T27" fmla="*/ 1497 h 1607"/>
                  <a:gd name="T28" fmla="*/ 752 w 1606"/>
                  <a:gd name="T29" fmla="*/ 1179 h 1607"/>
                  <a:gd name="T30" fmla="*/ 752 w 1606"/>
                  <a:gd name="T31" fmla="*/ 1071 h 1607"/>
                  <a:gd name="T32" fmla="*/ 426 w 1606"/>
                  <a:gd name="T33" fmla="*/ 853 h 1607"/>
                  <a:gd name="T34" fmla="*/ 752 w 1606"/>
                  <a:gd name="T35" fmla="*/ 1071 h 1607"/>
                  <a:gd name="T36" fmla="*/ 426 w 1606"/>
                  <a:gd name="T37" fmla="*/ 753 h 1607"/>
                  <a:gd name="T38" fmla="*/ 752 w 1606"/>
                  <a:gd name="T39" fmla="*/ 535 h 1607"/>
                  <a:gd name="T40" fmla="*/ 752 w 1606"/>
                  <a:gd name="T41" fmla="*/ 427 h 1607"/>
                  <a:gd name="T42" fmla="*/ 752 w 1606"/>
                  <a:gd name="T43" fmla="*/ 109 h 1607"/>
                  <a:gd name="T44" fmla="*/ 1387 w 1606"/>
                  <a:gd name="T45" fmla="*/ 427 h 1607"/>
                  <a:gd name="T46" fmla="*/ 1103 w 1606"/>
                  <a:gd name="T47" fmla="*/ 176 h 1607"/>
                  <a:gd name="T48" fmla="*/ 852 w 1606"/>
                  <a:gd name="T49" fmla="*/ 109 h 1607"/>
                  <a:gd name="T50" fmla="*/ 852 w 1606"/>
                  <a:gd name="T51" fmla="*/ 427 h 1607"/>
                  <a:gd name="T52" fmla="*/ 852 w 1606"/>
                  <a:gd name="T53" fmla="*/ 535 h 1607"/>
                  <a:gd name="T54" fmla="*/ 1178 w 1606"/>
                  <a:gd name="T55" fmla="*/ 753 h 1607"/>
                  <a:gd name="T56" fmla="*/ 852 w 1606"/>
                  <a:gd name="T57" fmla="*/ 535 h 1607"/>
                  <a:gd name="T58" fmla="*/ 1178 w 1606"/>
                  <a:gd name="T59" fmla="*/ 853 h 1607"/>
                  <a:gd name="T60" fmla="*/ 852 w 1606"/>
                  <a:gd name="T61" fmla="*/ 1071 h 1607"/>
                  <a:gd name="T62" fmla="*/ 852 w 1606"/>
                  <a:gd name="T63" fmla="*/ 1497 h 1607"/>
                  <a:gd name="T64" fmla="*/ 1120 w 1606"/>
                  <a:gd name="T65" fmla="*/ 1179 h 1607"/>
                  <a:gd name="T66" fmla="*/ 1103 w 1606"/>
                  <a:gd name="T67" fmla="*/ 1430 h 1607"/>
                  <a:gd name="T68" fmla="*/ 1387 w 1606"/>
                  <a:gd name="T69" fmla="*/ 1179 h 1607"/>
                  <a:gd name="T70" fmla="*/ 1446 w 1606"/>
                  <a:gd name="T71" fmla="*/ 1071 h 1607"/>
                  <a:gd name="T72" fmla="*/ 1287 w 1606"/>
                  <a:gd name="T73" fmla="*/ 853 h 1607"/>
                  <a:gd name="T74" fmla="*/ 1446 w 1606"/>
                  <a:gd name="T75" fmla="*/ 1071 h 1607"/>
                  <a:gd name="T76" fmla="*/ 1254 w 1606"/>
                  <a:gd name="T77" fmla="*/ 535 h 1607"/>
                  <a:gd name="T78" fmla="*/ 1496 w 1606"/>
                  <a:gd name="T79" fmla="*/ 753 h 1607"/>
                  <a:gd name="T80" fmla="*/ 1287 w 1606"/>
                  <a:gd name="T81" fmla="*/ 753 h 1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06" h="1607">
                    <a:moveTo>
                      <a:pt x="1605" y="753"/>
                    </a:moveTo>
                    <a:cubicBezTo>
                      <a:pt x="1580" y="352"/>
                      <a:pt x="1254" y="26"/>
                      <a:pt x="852" y="0"/>
                    </a:cubicBezTo>
                    <a:cubicBezTo>
                      <a:pt x="752" y="0"/>
                      <a:pt x="752" y="0"/>
                      <a:pt x="752" y="0"/>
                    </a:cubicBezTo>
                    <a:cubicBezTo>
                      <a:pt x="351" y="26"/>
                      <a:pt x="25" y="352"/>
                      <a:pt x="0" y="753"/>
                    </a:cubicBezTo>
                    <a:cubicBezTo>
                      <a:pt x="0" y="853"/>
                      <a:pt x="0" y="853"/>
                      <a:pt x="0" y="853"/>
                    </a:cubicBezTo>
                    <a:cubicBezTo>
                      <a:pt x="25" y="1255"/>
                      <a:pt x="351" y="1581"/>
                      <a:pt x="752" y="1606"/>
                    </a:cubicBezTo>
                    <a:cubicBezTo>
                      <a:pt x="852" y="1606"/>
                      <a:pt x="852" y="1606"/>
                      <a:pt x="852" y="1606"/>
                    </a:cubicBezTo>
                    <a:cubicBezTo>
                      <a:pt x="1254" y="1581"/>
                      <a:pt x="1580" y="1255"/>
                      <a:pt x="1605" y="853"/>
                    </a:cubicBezTo>
                    <a:cubicBezTo>
                      <a:pt x="1605" y="753"/>
                      <a:pt x="1605" y="753"/>
                      <a:pt x="1605" y="753"/>
                    </a:cubicBezTo>
                    <a:close/>
                    <a:moveTo>
                      <a:pt x="501" y="176"/>
                    </a:moveTo>
                    <a:cubicBezTo>
                      <a:pt x="451" y="243"/>
                      <a:pt x="409" y="327"/>
                      <a:pt x="376" y="427"/>
                    </a:cubicBezTo>
                    <a:cubicBezTo>
                      <a:pt x="217" y="427"/>
                      <a:pt x="217" y="427"/>
                      <a:pt x="217" y="427"/>
                    </a:cubicBezTo>
                    <a:cubicBezTo>
                      <a:pt x="284" y="318"/>
                      <a:pt x="384" y="226"/>
                      <a:pt x="501" y="176"/>
                    </a:cubicBezTo>
                    <a:close/>
                    <a:moveTo>
                      <a:pt x="158" y="535"/>
                    </a:moveTo>
                    <a:cubicBezTo>
                      <a:pt x="351" y="535"/>
                      <a:pt x="351" y="535"/>
                      <a:pt x="351" y="535"/>
                    </a:cubicBezTo>
                    <a:cubicBezTo>
                      <a:pt x="334" y="602"/>
                      <a:pt x="326" y="678"/>
                      <a:pt x="317" y="753"/>
                    </a:cubicBezTo>
                    <a:cubicBezTo>
                      <a:pt x="108" y="753"/>
                      <a:pt x="108" y="753"/>
                      <a:pt x="108" y="753"/>
                    </a:cubicBezTo>
                    <a:cubicBezTo>
                      <a:pt x="108" y="678"/>
                      <a:pt x="133" y="602"/>
                      <a:pt x="158" y="535"/>
                    </a:cubicBezTo>
                    <a:close/>
                    <a:moveTo>
                      <a:pt x="108" y="853"/>
                    </a:moveTo>
                    <a:cubicBezTo>
                      <a:pt x="317" y="853"/>
                      <a:pt x="317" y="853"/>
                      <a:pt x="317" y="853"/>
                    </a:cubicBezTo>
                    <a:cubicBezTo>
                      <a:pt x="326" y="929"/>
                      <a:pt x="334" y="1004"/>
                      <a:pt x="351" y="1071"/>
                    </a:cubicBezTo>
                    <a:cubicBezTo>
                      <a:pt x="158" y="1071"/>
                      <a:pt x="158" y="1071"/>
                      <a:pt x="158" y="1071"/>
                    </a:cubicBezTo>
                    <a:cubicBezTo>
                      <a:pt x="133" y="1004"/>
                      <a:pt x="108" y="929"/>
                      <a:pt x="108" y="853"/>
                    </a:cubicBezTo>
                    <a:close/>
                    <a:moveTo>
                      <a:pt x="217" y="1179"/>
                    </a:moveTo>
                    <a:cubicBezTo>
                      <a:pt x="376" y="1179"/>
                      <a:pt x="376" y="1179"/>
                      <a:pt x="376" y="1179"/>
                    </a:cubicBezTo>
                    <a:cubicBezTo>
                      <a:pt x="409" y="1280"/>
                      <a:pt x="451" y="1363"/>
                      <a:pt x="501" y="1430"/>
                    </a:cubicBezTo>
                    <a:cubicBezTo>
                      <a:pt x="384" y="1380"/>
                      <a:pt x="284" y="1288"/>
                      <a:pt x="217" y="1179"/>
                    </a:cubicBezTo>
                    <a:close/>
                    <a:moveTo>
                      <a:pt x="752" y="1497"/>
                    </a:moveTo>
                    <a:cubicBezTo>
                      <a:pt x="635" y="1464"/>
                      <a:pt x="543" y="1346"/>
                      <a:pt x="484" y="1179"/>
                    </a:cubicBezTo>
                    <a:cubicBezTo>
                      <a:pt x="752" y="1179"/>
                      <a:pt x="752" y="1179"/>
                      <a:pt x="752" y="1179"/>
                    </a:cubicBezTo>
                    <a:lnTo>
                      <a:pt x="752" y="1497"/>
                    </a:lnTo>
                    <a:close/>
                    <a:moveTo>
                      <a:pt x="752" y="1071"/>
                    </a:moveTo>
                    <a:cubicBezTo>
                      <a:pt x="459" y="1071"/>
                      <a:pt x="459" y="1071"/>
                      <a:pt x="459" y="1071"/>
                    </a:cubicBezTo>
                    <a:cubicBezTo>
                      <a:pt x="443" y="1004"/>
                      <a:pt x="434" y="929"/>
                      <a:pt x="426" y="853"/>
                    </a:cubicBezTo>
                    <a:cubicBezTo>
                      <a:pt x="752" y="853"/>
                      <a:pt x="752" y="853"/>
                      <a:pt x="752" y="853"/>
                    </a:cubicBezTo>
                    <a:lnTo>
                      <a:pt x="752" y="1071"/>
                    </a:lnTo>
                    <a:close/>
                    <a:moveTo>
                      <a:pt x="752" y="753"/>
                    </a:moveTo>
                    <a:cubicBezTo>
                      <a:pt x="426" y="753"/>
                      <a:pt x="426" y="753"/>
                      <a:pt x="426" y="753"/>
                    </a:cubicBezTo>
                    <a:cubicBezTo>
                      <a:pt x="434" y="678"/>
                      <a:pt x="443" y="602"/>
                      <a:pt x="459" y="535"/>
                    </a:cubicBezTo>
                    <a:cubicBezTo>
                      <a:pt x="752" y="535"/>
                      <a:pt x="752" y="535"/>
                      <a:pt x="752" y="535"/>
                    </a:cubicBezTo>
                    <a:lnTo>
                      <a:pt x="752" y="753"/>
                    </a:lnTo>
                    <a:close/>
                    <a:moveTo>
                      <a:pt x="752" y="427"/>
                    </a:moveTo>
                    <a:cubicBezTo>
                      <a:pt x="484" y="427"/>
                      <a:pt x="484" y="427"/>
                      <a:pt x="484" y="427"/>
                    </a:cubicBezTo>
                    <a:cubicBezTo>
                      <a:pt x="543" y="260"/>
                      <a:pt x="635" y="142"/>
                      <a:pt x="752" y="109"/>
                    </a:cubicBezTo>
                    <a:lnTo>
                      <a:pt x="752" y="427"/>
                    </a:lnTo>
                    <a:close/>
                    <a:moveTo>
                      <a:pt x="1387" y="427"/>
                    </a:moveTo>
                    <a:cubicBezTo>
                      <a:pt x="1229" y="427"/>
                      <a:pt x="1229" y="427"/>
                      <a:pt x="1229" y="427"/>
                    </a:cubicBezTo>
                    <a:cubicBezTo>
                      <a:pt x="1195" y="327"/>
                      <a:pt x="1153" y="243"/>
                      <a:pt x="1103" y="176"/>
                    </a:cubicBezTo>
                    <a:cubicBezTo>
                      <a:pt x="1220" y="226"/>
                      <a:pt x="1320" y="318"/>
                      <a:pt x="1387" y="427"/>
                    </a:cubicBezTo>
                    <a:close/>
                    <a:moveTo>
                      <a:pt x="852" y="109"/>
                    </a:moveTo>
                    <a:cubicBezTo>
                      <a:pt x="969" y="142"/>
                      <a:pt x="1061" y="260"/>
                      <a:pt x="1120" y="427"/>
                    </a:cubicBezTo>
                    <a:cubicBezTo>
                      <a:pt x="852" y="427"/>
                      <a:pt x="852" y="427"/>
                      <a:pt x="852" y="427"/>
                    </a:cubicBezTo>
                    <a:lnTo>
                      <a:pt x="852" y="109"/>
                    </a:lnTo>
                    <a:close/>
                    <a:moveTo>
                      <a:pt x="852" y="535"/>
                    </a:moveTo>
                    <a:cubicBezTo>
                      <a:pt x="1153" y="535"/>
                      <a:pt x="1153" y="535"/>
                      <a:pt x="1153" y="535"/>
                    </a:cubicBezTo>
                    <a:cubicBezTo>
                      <a:pt x="1162" y="602"/>
                      <a:pt x="1170" y="678"/>
                      <a:pt x="1178" y="753"/>
                    </a:cubicBezTo>
                    <a:cubicBezTo>
                      <a:pt x="852" y="753"/>
                      <a:pt x="852" y="753"/>
                      <a:pt x="852" y="753"/>
                    </a:cubicBezTo>
                    <a:lnTo>
                      <a:pt x="852" y="535"/>
                    </a:lnTo>
                    <a:close/>
                    <a:moveTo>
                      <a:pt x="852" y="853"/>
                    </a:moveTo>
                    <a:cubicBezTo>
                      <a:pt x="1178" y="853"/>
                      <a:pt x="1178" y="853"/>
                      <a:pt x="1178" y="853"/>
                    </a:cubicBezTo>
                    <a:cubicBezTo>
                      <a:pt x="1170" y="929"/>
                      <a:pt x="1162" y="1004"/>
                      <a:pt x="1153" y="1071"/>
                    </a:cubicBezTo>
                    <a:cubicBezTo>
                      <a:pt x="852" y="1071"/>
                      <a:pt x="852" y="1071"/>
                      <a:pt x="852" y="1071"/>
                    </a:cubicBezTo>
                    <a:lnTo>
                      <a:pt x="852" y="853"/>
                    </a:lnTo>
                    <a:close/>
                    <a:moveTo>
                      <a:pt x="852" y="1497"/>
                    </a:moveTo>
                    <a:cubicBezTo>
                      <a:pt x="852" y="1179"/>
                      <a:pt x="852" y="1179"/>
                      <a:pt x="852" y="1179"/>
                    </a:cubicBezTo>
                    <a:cubicBezTo>
                      <a:pt x="1120" y="1179"/>
                      <a:pt x="1120" y="1179"/>
                      <a:pt x="1120" y="1179"/>
                    </a:cubicBezTo>
                    <a:cubicBezTo>
                      <a:pt x="1061" y="1346"/>
                      <a:pt x="969" y="1464"/>
                      <a:pt x="852" y="1497"/>
                    </a:cubicBezTo>
                    <a:close/>
                    <a:moveTo>
                      <a:pt x="1103" y="1430"/>
                    </a:moveTo>
                    <a:cubicBezTo>
                      <a:pt x="1153" y="1363"/>
                      <a:pt x="1195" y="1280"/>
                      <a:pt x="1229" y="1179"/>
                    </a:cubicBezTo>
                    <a:cubicBezTo>
                      <a:pt x="1387" y="1179"/>
                      <a:pt x="1387" y="1179"/>
                      <a:pt x="1387" y="1179"/>
                    </a:cubicBezTo>
                    <a:cubicBezTo>
                      <a:pt x="1320" y="1288"/>
                      <a:pt x="1220" y="1380"/>
                      <a:pt x="1103" y="1430"/>
                    </a:cubicBezTo>
                    <a:close/>
                    <a:moveTo>
                      <a:pt x="1446" y="1071"/>
                    </a:moveTo>
                    <a:cubicBezTo>
                      <a:pt x="1254" y="1071"/>
                      <a:pt x="1254" y="1071"/>
                      <a:pt x="1254" y="1071"/>
                    </a:cubicBezTo>
                    <a:cubicBezTo>
                      <a:pt x="1270" y="1004"/>
                      <a:pt x="1279" y="929"/>
                      <a:pt x="1287" y="853"/>
                    </a:cubicBezTo>
                    <a:cubicBezTo>
                      <a:pt x="1496" y="853"/>
                      <a:pt x="1496" y="853"/>
                      <a:pt x="1496" y="853"/>
                    </a:cubicBezTo>
                    <a:cubicBezTo>
                      <a:pt x="1496" y="929"/>
                      <a:pt x="1471" y="1004"/>
                      <a:pt x="1446" y="1071"/>
                    </a:cubicBezTo>
                    <a:close/>
                    <a:moveTo>
                      <a:pt x="1287" y="753"/>
                    </a:moveTo>
                    <a:cubicBezTo>
                      <a:pt x="1279" y="678"/>
                      <a:pt x="1270" y="602"/>
                      <a:pt x="1254" y="535"/>
                    </a:cubicBezTo>
                    <a:cubicBezTo>
                      <a:pt x="1446" y="535"/>
                      <a:pt x="1446" y="535"/>
                      <a:pt x="1446" y="535"/>
                    </a:cubicBezTo>
                    <a:cubicBezTo>
                      <a:pt x="1471" y="602"/>
                      <a:pt x="1496" y="678"/>
                      <a:pt x="1496" y="753"/>
                    </a:cubicBezTo>
                    <a:lnTo>
                      <a:pt x="1287" y="753"/>
                    </a:lnTo>
                    <a:close/>
                    <a:moveTo>
                      <a:pt x="1287" y="753"/>
                    </a:moveTo>
                    <a:lnTo>
                      <a:pt x="1287" y="753"/>
                    </a:lnTo>
                    <a:close/>
                  </a:path>
                </a:pathLst>
              </a:custGeom>
              <a:solidFill>
                <a:schemeClr val="bg1"/>
              </a:solidFill>
              <a:ln>
                <a:noFill/>
              </a:ln>
              <a:effectLst/>
            </p:spPr>
            <p:txBody>
              <a:bodyPr wrap="none" lIns="60959" tIns="30479" rIns="60959" bIns="30479" anchor="ctr"/>
              <a:lstStyle/>
              <a:p>
                <a:pPr>
                  <a:defRPr/>
                </a:pPr>
                <a:endParaRPr lang="en-US" sz="900" dirty="0">
                  <a:ea typeface="宋体" panose="02010600030101010101" pitchFamily="2" charset="-122"/>
                </a:endParaRPr>
              </a:p>
            </p:txBody>
          </p:sp>
        </p:grpSp>
        <p:sp>
          <p:nvSpPr>
            <p:cNvPr id="156" name="TextBox 13"/>
            <p:cNvSpPr txBox="1">
              <a:spLocks noChangeArrowheads="1"/>
            </p:cNvSpPr>
            <p:nvPr/>
          </p:nvSpPr>
          <p:spPr bwMode="auto">
            <a:xfrm>
              <a:off x="8823132" y="3883590"/>
              <a:ext cx="253445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spcBef>
                  <a:spcPct val="20000"/>
                </a:spcBef>
              </a:pPr>
              <a:r>
                <a:rPr lang="zh-CN" altLang="en-US" sz="1400" dirty="0">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单击此处可编辑内容，根据您的需要自由拉伸文本框大小单击此处可编辑内容，根据您的需要自由拉伸文本框大小</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7" name="组合 56"/>
          <p:cNvGrpSpPr/>
          <p:nvPr/>
        </p:nvGrpSpPr>
        <p:grpSpPr>
          <a:xfrm>
            <a:off x="8823132" y="4886828"/>
            <a:ext cx="2534450" cy="1724950"/>
            <a:chOff x="8823132" y="4886828"/>
            <a:chExt cx="2534450" cy="1724950"/>
          </a:xfrm>
        </p:grpSpPr>
        <p:grpSp>
          <p:nvGrpSpPr>
            <p:cNvPr id="51" name="组合 50"/>
            <p:cNvGrpSpPr/>
            <p:nvPr/>
          </p:nvGrpSpPr>
          <p:grpSpPr>
            <a:xfrm>
              <a:off x="9791131" y="4886828"/>
              <a:ext cx="556538" cy="556683"/>
              <a:chOff x="9791131" y="4886828"/>
              <a:chExt cx="556538" cy="556683"/>
            </a:xfrm>
          </p:grpSpPr>
          <p:sp>
            <p:nvSpPr>
              <p:cNvPr id="129" name="Teardrop 20"/>
              <p:cNvSpPr/>
              <p:nvPr/>
            </p:nvSpPr>
            <p:spPr bwMode="auto">
              <a:xfrm rot="8100000">
                <a:off x="9791131" y="4886828"/>
                <a:ext cx="556538" cy="556683"/>
              </a:xfrm>
              <a:prstGeom prst="teardrop">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Freeform 576"/>
              <p:cNvSpPr>
                <a:spLocks noChangeArrowheads="1"/>
              </p:cNvSpPr>
              <p:nvPr/>
            </p:nvSpPr>
            <p:spPr bwMode="auto">
              <a:xfrm>
                <a:off x="9913532" y="5014127"/>
                <a:ext cx="321173" cy="321257"/>
              </a:xfrm>
              <a:custGeom>
                <a:avLst/>
                <a:gdLst>
                  <a:gd name="T0" fmla="*/ 1664 w 1690"/>
                  <a:gd name="T1" fmla="*/ 1037 h 1690"/>
                  <a:gd name="T2" fmla="*/ 1689 w 1690"/>
                  <a:gd name="T3" fmla="*/ 1037 h 1690"/>
                  <a:gd name="T4" fmla="*/ 1689 w 1690"/>
                  <a:gd name="T5" fmla="*/ 669 h 1690"/>
                  <a:gd name="T6" fmla="*/ 1446 w 1690"/>
                  <a:gd name="T7" fmla="*/ 669 h 1690"/>
                  <a:gd name="T8" fmla="*/ 1396 w 1690"/>
                  <a:gd name="T9" fmla="*/ 543 h 1690"/>
                  <a:gd name="T10" fmla="*/ 1547 w 1690"/>
                  <a:gd name="T11" fmla="*/ 393 h 1690"/>
                  <a:gd name="T12" fmla="*/ 1572 w 1690"/>
                  <a:gd name="T13" fmla="*/ 376 h 1690"/>
                  <a:gd name="T14" fmla="*/ 1547 w 1690"/>
                  <a:gd name="T15" fmla="*/ 359 h 1690"/>
                  <a:gd name="T16" fmla="*/ 1329 w 1690"/>
                  <a:gd name="T17" fmla="*/ 134 h 1690"/>
                  <a:gd name="T18" fmla="*/ 1312 w 1690"/>
                  <a:gd name="T19" fmla="*/ 117 h 1690"/>
                  <a:gd name="T20" fmla="*/ 1288 w 1690"/>
                  <a:gd name="T21" fmla="*/ 134 h 1690"/>
                  <a:gd name="T22" fmla="*/ 1137 w 1690"/>
                  <a:gd name="T23" fmla="*/ 284 h 1690"/>
                  <a:gd name="T24" fmla="*/ 1020 w 1690"/>
                  <a:gd name="T25" fmla="*/ 234 h 1690"/>
                  <a:gd name="T26" fmla="*/ 1020 w 1690"/>
                  <a:gd name="T27" fmla="*/ 0 h 1690"/>
                  <a:gd name="T28" fmla="*/ 660 w 1690"/>
                  <a:gd name="T29" fmla="*/ 0 h 1690"/>
                  <a:gd name="T30" fmla="*/ 660 w 1690"/>
                  <a:gd name="T31" fmla="*/ 234 h 1690"/>
                  <a:gd name="T32" fmla="*/ 552 w 1690"/>
                  <a:gd name="T33" fmla="*/ 284 h 1690"/>
                  <a:gd name="T34" fmla="*/ 401 w 1690"/>
                  <a:gd name="T35" fmla="*/ 134 h 1690"/>
                  <a:gd name="T36" fmla="*/ 385 w 1690"/>
                  <a:gd name="T37" fmla="*/ 117 h 1690"/>
                  <a:gd name="T38" fmla="*/ 125 w 1690"/>
                  <a:gd name="T39" fmla="*/ 376 h 1690"/>
                  <a:gd name="T40" fmla="*/ 142 w 1690"/>
                  <a:gd name="T41" fmla="*/ 393 h 1690"/>
                  <a:gd name="T42" fmla="*/ 284 w 1690"/>
                  <a:gd name="T43" fmla="*/ 535 h 1690"/>
                  <a:gd name="T44" fmla="*/ 234 w 1690"/>
                  <a:gd name="T45" fmla="*/ 660 h 1690"/>
                  <a:gd name="T46" fmla="*/ 0 w 1690"/>
                  <a:gd name="T47" fmla="*/ 660 h 1690"/>
                  <a:gd name="T48" fmla="*/ 0 w 1690"/>
                  <a:gd name="T49" fmla="*/ 1028 h 1690"/>
                  <a:gd name="T50" fmla="*/ 234 w 1690"/>
                  <a:gd name="T51" fmla="*/ 1028 h 1690"/>
                  <a:gd name="T52" fmla="*/ 284 w 1690"/>
                  <a:gd name="T53" fmla="*/ 1154 h 1690"/>
                  <a:gd name="T54" fmla="*/ 142 w 1690"/>
                  <a:gd name="T55" fmla="*/ 1296 h 1690"/>
                  <a:gd name="T56" fmla="*/ 125 w 1690"/>
                  <a:gd name="T57" fmla="*/ 1312 h 1690"/>
                  <a:gd name="T58" fmla="*/ 142 w 1690"/>
                  <a:gd name="T59" fmla="*/ 1338 h 1690"/>
                  <a:gd name="T60" fmla="*/ 359 w 1690"/>
                  <a:gd name="T61" fmla="*/ 1555 h 1690"/>
                  <a:gd name="T62" fmla="*/ 385 w 1690"/>
                  <a:gd name="T63" fmla="*/ 1572 h 1690"/>
                  <a:gd name="T64" fmla="*/ 401 w 1690"/>
                  <a:gd name="T65" fmla="*/ 1555 h 1690"/>
                  <a:gd name="T66" fmla="*/ 552 w 1690"/>
                  <a:gd name="T67" fmla="*/ 1413 h 1690"/>
                  <a:gd name="T68" fmla="*/ 669 w 1690"/>
                  <a:gd name="T69" fmla="*/ 1455 h 1690"/>
                  <a:gd name="T70" fmla="*/ 669 w 1690"/>
                  <a:gd name="T71" fmla="*/ 1689 h 1690"/>
                  <a:gd name="T72" fmla="*/ 1037 w 1690"/>
                  <a:gd name="T73" fmla="*/ 1689 h 1690"/>
                  <a:gd name="T74" fmla="*/ 1037 w 1690"/>
                  <a:gd name="T75" fmla="*/ 1455 h 1690"/>
                  <a:gd name="T76" fmla="*/ 1137 w 1690"/>
                  <a:gd name="T77" fmla="*/ 1404 h 1690"/>
                  <a:gd name="T78" fmla="*/ 1312 w 1690"/>
                  <a:gd name="T79" fmla="*/ 1572 h 1690"/>
                  <a:gd name="T80" fmla="*/ 1329 w 1690"/>
                  <a:gd name="T81" fmla="*/ 1555 h 1690"/>
                  <a:gd name="T82" fmla="*/ 1547 w 1690"/>
                  <a:gd name="T83" fmla="*/ 1338 h 1690"/>
                  <a:gd name="T84" fmla="*/ 1572 w 1690"/>
                  <a:gd name="T85" fmla="*/ 1312 h 1690"/>
                  <a:gd name="T86" fmla="*/ 1396 w 1690"/>
                  <a:gd name="T87" fmla="*/ 1145 h 1690"/>
                  <a:gd name="T88" fmla="*/ 1446 w 1690"/>
                  <a:gd name="T89" fmla="*/ 1037 h 1690"/>
                  <a:gd name="T90" fmla="*/ 1664 w 1690"/>
                  <a:gd name="T91" fmla="*/ 1037 h 1690"/>
                  <a:gd name="T92" fmla="*/ 1221 w 1690"/>
                  <a:gd name="T93" fmla="*/ 844 h 1690"/>
                  <a:gd name="T94" fmla="*/ 844 w 1690"/>
                  <a:gd name="T95" fmla="*/ 1229 h 1690"/>
                  <a:gd name="T96" fmla="*/ 460 w 1690"/>
                  <a:gd name="T97" fmla="*/ 844 h 1690"/>
                  <a:gd name="T98" fmla="*/ 844 w 1690"/>
                  <a:gd name="T99" fmla="*/ 468 h 1690"/>
                  <a:gd name="T100" fmla="*/ 1221 w 1690"/>
                  <a:gd name="T101" fmla="*/ 844 h 1690"/>
                  <a:gd name="T102" fmla="*/ 1221 w 1690"/>
                  <a:gd name="T103" fmla="*/ 844 h 1690"/>
                  <a:gd name="T104" fmla="*/ 1221 w 1690"/>
                  <a:gd name="T105" fmla="*/ 844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90" h="1690">
                    <a:moveTo>
                      <a:pt x="1664" y="1037"/>
                    </a:moveTo>
                    <a:cubicBezTo>
                      <a:pt x="1689" y="1037"/>
                      <a:pt x="1689" y="1037"/>
                      <a:pt x="1689" y="1037"/>
                    </a:cubicBezTo>
                    <a:cubicBezTo>
                      <a:pt x="1689" y="669"/>
                      <a:pt x="1689" y="669"/>
                      <a:pt x="1689" y="669"/>
                    </a:cubicBezTo>
                    <a:cubicBezTo>
                      <a:pt x="1446" y="669"/>
                      <a:pt x="1446" y="669"/>
                      <a:pt x="1446" y="669"/>
                    </a:cubicBezTo>
                    <a:cubicBezTo>
                      <a:pt x="1438" y="627"/>
                      <a:pt x="1421" y="585"/>
                      <a:pt x="1396" y="543"/>
                    </a:cubicBezTo>
                    <a:cubicBezTo>
                      <a:pt x="1547" y="393"/>
                      <a:pt x="1547" y="393"/>
                      <a:pt x="1547" y="393"/>
                    </a:cubicBezTo>
                    <a:cubicBezTo>
                      <a:pt x="1572" y="376"/>
                      <a:pt x="1572" y="376"/>
                      <a:pt x="1572" y="376"/>
                    </a:cubicBezTo>
                    <a:cubicBezTo>
                      <a:pt x="1547" y="359"/>
                      <a:pt x="1547" y="359"/>
                      <a:pt x="1547" y="359"/>
                    </a:cubicBezTo>
                    <a:cubicBezTo>
                      <a:pt x="1329" y="134"/>
                      <a:pt x="1329" y="134"/>
                      <a:pt x="1329" y="134"/>
                    </a:cubicBezTo>
                    <a:cubicBezTo>
                      <a:pt x="1312" y="117"/>
                      <a:pt x="1312" y="117"/>
                      <a:pt x="1312" y="117"/>
                    </a:cubicBezTo>
                    <a:cubicBezTo>
                      <a:pt x="1288" y="134"/>
                      <a:pt x="1288" y="134"/>
                      <a:pt x="1288" y="134"/>
                    </a:cubicBezTo>
                    <a:cubicBezTo>
                      <a:pt x="1137" y="284"/>
                      <a:pt x="1137" y="284"/>
                      <a:pt x="1137" y="284"/>
                    </a:cubicBezTo>
                    <a:cubicBezTo>
                      <a:pt x="1104" y="267"/>
                      <a:pt x="1062" y="251"/>
                      <a:pt x="1020" y="234"/>
                    </a:cubicBezTo>
                    <a:cubicBezTo>
                      <a:pt x="1020" y="0"/>
                      <a:pt x="1020" y="0"/>
                      <a:pt x="1020" y="0"/>
                    </a:cubicBezTo>
                    <a:cubicBezTo>
                      <a:pt x="660" y="0"/>
                      <a:pt x="660" y="0"/>
                      <a:pt x="660" y="0"/>
                    </a:cubicBezTo>
                    <a:cubicBezTo>
                      <a:pt x="660" y="234"/>
                      <a:pt x="660" y="234"/>
                      <a:pt x="660" y="234"/>
                    </a:cubicBezTo>
                    <a:cubicBezTo>
                      <a:pt x="619" y="251"/>
                      <a:pt x="585" y="267"/>
                      <a:pt x="552" y="284"/>
                    </a:cubicBezTo>
                    <a:cubicBezTo>
                      <a:pt x="401" y="134"/>
                      <a:pt x="401" y="134"/>
                      <a:pt x="401" y="134"/>
                    </a:cubicBezTo>
                    <a:cubicBezTo>
                      <a:pt x="385" y="117"/>
                      <a:pt x="385" y="117"/>
                      <a:pt x="385" y="117"/>
                    </a:cubicBezTo>
                    <a:cubicBezTo>
                      <a:pt x="125" y="376"/>
                      <a:pt x="125" y="376"/>
                      <a:pt x="125" y="376"/>
                    </a:cubicBezTo>
                    <a:cubicBezTo>
                      <a:pt x="142" y="393"/>
                      <a:pt x="142" y="393"/>
                      <a:pt x="142" y="393"/>
                    </a:cubicBezTo>
                    <a:cubicBezTo>
                      <a:pt x="284" y="535"/>
                      <a:pt x="284" y="535"/>
                      <a:pt x="284" y="535"/>
                    </a:cubicBezTo>
                    <a:cubicBezTo>
                      <a:pt x="267" y="577"/>
                      <a:pt x="251" y="619"/>
                      <a:pt x="234" y="660"/>
                    </a:cubicBezTo>
                    <a:cubicBezTo>
                      <a:pt x="0" y="660"/>
                      <a:pt x="0" y="660"/>
                      <a:pt x="0" y="660"/>
                    </a:cubicBezTo>
                    <a:cubicBezTo>
                      <a:pt x="0" y="1028"/>
                      <a:pt x="0" y="1028"/>
                      <a:pt x="0" y="1028"/>
                    </a:cubicBezTo>
                    <a:cubicBezTo>
                      <a:pt x="234" y="1028"/>
                      <a:pt x="234" y="1028"/>
                      <a:pt x="234" y="1028"/>
                    </a:cubicBezTo>
                    <a:cubicBezTo>
                      <a:pt x="242" y="1070"/>
                      <a:pt x="259" y="1112"/>
                      <a:pt x="284" y="1154"/>
                    </a:cubicBezTo>
                    <a:cubicBezTo>
                      <a:pt x="142" y="1296"/>
                      <a:pt x="142" y="1296"/>
                      <a:pt x="142" y="1296"/>
                    </a:cubicBezTo>
                    <a:cubicBezTo>
                      <a:pt x="125" y="1312"/>
                      <a:pt x="125" y="1312"/>
                      <a:pt x="125" y="1312"/>
                    </a:cubicBezTo>
                    <a:cubicBezTo>
                      <a:pt x="142" y="1338"/>
                      <a:pt x="142" y="1338"/>
                      <a:pt x="142" y="1338"/>
                    </a:cubicBezTo>
                    <a:cubicBezTo>
                      <a:pt x="359" y="1555"/>
                      <a:pt x="359" y="1555"/>
                      <a:pt x="359" y="1555"/>
                    </a:cubicBezTo>
                    <a:cubicBezTo>
                      <a:pt x="385" y="1572"/>
                      <a:pt x="385" y="1572"/>
                      <a:pt x="385" y="1572"/>
                    </a:cubicBezTo>
                    <a:cubicBezTo>
                      <a:pt x="401" y="1555"/>
                      <a:pt x="401" y="1555"/>
                      <a:pt x="401" y="1555"/>
                    </a:cubicBezTo>
                    <a:cubicBezTo>
                      <a:pt x="552" y="1413"/>
                      <a:pt x="552" y="1413"/>
                      <a:pt x="552" y="1413"/>
                    </a:cubicBezTo>
                    <a:cubicBezTo>
                      <a:pt x="585" y="1430"/>
                      <a:pt x="627" y="1446"/>
                      <a:pt x="669" y="1455"/>
                    </a:cubicBezTo>
                    <a:cubicBezTo>
                      <a:pt x="669" y="1689"/>
                      <a:pt x="669" y="1689"/>
                      <a:pt x="669" y="1689"/>
                    </a:cubicBezTo>
                    <a:cubicBezTo>
                      <a:pt x="1037" y="1689"/>
                      <a:pt x="1037" y="1689"/>
                      <a:pt x="1037" y="1689"/>
                    </a:cubicBezTo>
                    <a:cubicBezTo>
                      <a:pt x="1037" y="1455"/>
                      <a:pt x="1037" y="1455"/>
                      <a:pt x="1037" y="1455"/>
                    </a:cubicBezTo>
                    <a:cubicBezTo>
                      <a:pt x="1070" y="1438"/>
                      <a:pt x="1104" y="1421"/>
                      <a:pt x="1137" y="1404"/>
                    </a:cubicBezTo>
                    <a:cubicBezTo>
                      <a:pt x="1312" y="1572"/>
                      <a:pt x="1312" y="1572"/>
                      <a:pt x="1312" y="1572"/>
                    </a:cubicBezTo>
                    <a:cubicBezTo>
                      <a:pt x="1329" y="1555"/>
                      <a:pt x="1329" y="1555"/>
                      <a:pt x="1329" y="1555"/>
                    </a:cubicBezTo>
                    <a:cubicBezTo>
                      <a:pt x="1547" y="1338"/>
                      <a:pt x="1547" y="1338"/>
                      <a:pt x="1547" y="1338"/>
                    </a:cubicBezTo>
                    <a:cubicBezTo>
                      <a:pt x="1572" y="1312"/>
                      <a:pt x="1572" y="1312"/>
                      <a:pt x="1572" y="1312"/>
                    </a:cubicBezTo>
                    <a:cubicBezTo>
                      <a:pt x="1396" y="1145"/>
                      <a:pt x="1396" y="1145"/>
                      <a:pt x="1396" y="1145"/>
                    </a:cubicBezTo>
                    <a:cubicBezTo>
                      <a:pt x="1421" y="1112"/>
                      <a:pt x="1438" y="1070"/>
                      <a:pt x="1446" y="1037"/>
                    </a:cubicBezTo>
                    <a:cubicBezTo>
                      <a:pt x="1664" y="1037"/>
                      <a:pt x="1664" y="1037"/>
                      <a:pt x="1664" y="1037"/>
                    </a:cubicBezTo>
                    <a:close/>
                    <a:moveTo>
                      <a:pt x="1221" y="844"/>
                    </a:moveTo>
                    <a:cubicBezTo>
                      <a:pt x="1221" y="1053"/>
                      <a:pt x="1053" y="1229"/>
                      <a:pt x="844" y="1229"/>
                    </a:cubicBezTo>
                    <a:cubicBezTo>
                      <a:pt x="635" y="1229"/>
                      <a:pt x="460" y="1053"/>
                      <a:pt x="460" y="844"/>
                    </a:cubicBezTo>
                    <a:cubicBezTo>
                      <a:pt x="460" y="635"/>
                      <a:pt x="635" y="468"/>
                      <a:pt x="844" y="468"/>
                    </a:cubicBezTo>
                    <a:cubicBezTo>
                      <a:pt x="1053" y="468"/>
                      <a:pt x="1221" y="635"/>
                      <a:pt x="1221" y="844"/>
                    </a:cubicBezTo>
                    <a:close/>
                    <a:moveTo>
                      <a:pt x="1221" y="844"/>
                    </a:moveTo>
                    <a:lnTo>
                      <a:pt x="1221" y="844"/>
                    </a:lnTo>
                    <a:close/>
                  </a:path>
                </a:pathLst>
              </a:custGeom>
              <a:solidFill>
                <a:schemeClr val="bg1"/>
              </a:solidFill>
              <a:ln>
                <a:noFill/>
              </a:ln>
              <a:effectLst/>
            </p:spPr>
            <p:txBody>
              <a:bodyPr wrap="none" lIns="60959" tIns="30479" rIns="60959" bIns="30479" anchor="ctr"/>
              <a:lstStyle/>
              <a:p>
                <a:pPr>
                  <a:defRPr/>
                </a:pPr>
                <a:endParaRPr lang="en-US" sz="900" dirty="0">
                  <a:ea typeface="宋体" panose="02010600030101010101" pitchFamily="2" charset="-122"/>
                </a:endParaRPr>
              </a:p>
            </p:txBody>
          </p:sp>
        </p:grpSp>
        <p:sp>
          <p:nvSpPr>
            <p:cNvPr id="157" name="TextBox 13"/>
            <p:cNvSpPr txBox="1">
              <a:spLocks noChangeArrowheads="1"/>
            </p:cNvSpPr>
            <p:nvPr/>
          </p:nvSpPr>
          <p:spPr bwMode="auto">
            <a:xfrm>
              <a:off x="8823132" y="5750004"/>
              <a:ext cx="253445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spcBef>
                  <a:spcPct val="20000"/>
                </a:spcBef>
              </a:pPr>
              <a:r>
                <a:rPr lang="zh-CN" altLang="en-US" sz="1400" dirty="0">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单击此处可编辑内容，根据您的需要自由拉伸文本框大小单击此处可编辑内容，根据您的需要自由拉伸文本框大小</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p:transition spd="slow" advClick="0" advTm="10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23" presetClass="entr" presetSubtype="528" fill="hold" grpId="0" nodeType="afterEffect">
                                  <p:stCondLst>
                                    <p:cond delay="0"/>
                                  </p:stCondLst>
                                  <p:childTnLst>
                                    <p:set>
                                      <p:cBhvr>
                                        <p:cTn id="18" dur="1" fill="hold">
                                          <p:stCondLst>
                                            <p:cond delay="0"/>
                                          </p:stCondLst>
                                        </p:cTn>
                                        <p:tgtEl>
                                          <p:spTgt spid="137"/>
                                        </p:tgtEl>
                                        <p:attrNameLst>
                                          <p:attrName>style.visibility</p:attrName>
                                        </p:attrNameLst>
                                      </p:cBhvr>
                                      <p:to>
                                        <p:strVal val="visible"/>
                                      </p:to>
                                    </p:set>
                                    <p:anim calcmode="lin" valueType="num">
                                      <p:cBhvr>
                                        <p:cTn id="19" dur="500" fill="hold"/>
                                        <p:tgtEl>
                                          <p:spTgt spid="137"/>
                                        </p:tgtEl>
                                        <p:attrNameLst>
                                          <p:attrName>ppt_w</p:attrName>
                                        </p:attrNameLst>
                                      </p:cBhvr>
                                      <p:tavLst>
                                        <p:tav tm="0">
                                          <p:val>
                                            <p:fltVal val="0"/>
                                          </p:val>
                                        </p:tav>
                                        <p:tav tm="100000">
                                          <p:val>
                                            <p:strVal val="#ppt_w"/>
                                          </p:val>
                                        </p:tav>
                                      </p:tavLst>
                                    </p:anim>
                                    <p:anim calcmode="lin" valueType="num">
                                      <p:cBhvr>
                                        <p:cTn id="20" dur="500" fill="hold"/>
                                        <p:tgtEl>
                                          <p:spTgt spid="137"/>
                                        </p:tgtEl>
                                        <p:attrNameLst>
                                          <p:attrName>ppt_h</p:attrName>
                                        </p:attrNameLst>
                                      </p:cBhvr>
                                      <p:tavLst>
                                        <p:tav tm="0">
                                          <p:val>
                                            <p:fltVal val="0"/>
                                          </p:val>
                                        </p:tav>
                                        <p:tav tm="100000">
                                          <p:val>
                                            <p:strVal val="#ppt_h"/>
                                          </p:val>
                                        </p:tav>
                                      </p:tavLst>
                                    </p:anim>
                                    <p:anim calcmode="lin" valueType="num">
                                      <p:cBhvr>
                                        <p:cTn id="21" dur="500" fill="hold"/>
                                        <p:tgtEl>
                                          <p:spTgt spid="137"/>
                                        </p:tgtEl>
                                        <p:attrNameLst>
                                          <p:attrName>ppt_x</p:attrName>
                                        </p:attrNameLst>
                                      </p:cBhvr>
                                      <p:tavLst>
                                        <p:tav tm="0">
                                          <p:val>
                                            <p:fltVal val="0.5"/>
                                          </p:val>
                                        </p:tav>
                                        <p:tav tm="100000">
                                          <p:val>
                                            <p:strVal val="#ppt_x"/>
                                          </p:val>
                                        </p:tav>
                                      </p:tavLst>
                                    </p:anim>
                                    <p:anim calcmode="lin" valueType="num">
                                      <p:cBhvr>
                                        <p:cTn id="22" dur="500" fill="hold"/>
                                        <p:tgtEl>
                                          <p:spTgt spid="137"/>
                                        </p:tgtEl>
                                        <p:attrNameLst>
                                          <p:attrName>ppt_y</p:attrName>
                                        </p:attrNameLst>
                                      </p:cBhvr>
                                      <p:tavLst>
                                        <p:tav tm="0">
                                          <p:val>
                                            <p:fltVal val="0.5"/>
                                          </p:val>
                                        </p:tav>
                                        <p:tav tm="100000">
                                          <p:val>
                                            <p:strVal val="#ppt_y"/>
                                          </p:val>
                                        </p:tav>
                                      </p:tavLst>
                                    </p:anim>
                                  </p:childTnLst>
                                </p:cTn>
                              </p:par>
                              <p:par>
                                <p:cTn id="23" presetID="23" presetClass="entr" presetSubtype="528" fill="hold" grpId="0" nodeType="withEffect">
                                  <p:stCondLst>
                                    <p:cond delay="250"/>
                                  </p:stCondLst>
                                  <p:childTnLst>
                                    <p:set>
                                      <p:cBhvr>
                                        <p:cTn id="24" dur="1" fill="hold">
                                          <p:stCondLst>
                                            <p:cond delay="0"/>
                                          </p:stCondLst>
                                        </p:cTn>
                                        <p:tgtEl>
                                          <p:spTgt spid="136"/>
                                        </p:tgtEl>
                                        <p:attrNameLst>
                                          <p:attrName>style.visibility</p:attrName>
                                        </p:attrNameLst>
                                      </p:cBhvr>
                                      <p:to>
                                        <p:strVal val="visible"/>
                                      </p:to>
                                    </p:set>
                                    <p:anim calcmode="lin" valueType="num">
                                      <p:cBhvr>
                                        <p:cTn id="25" dur="500" fill="hold"/>
                                        <p:tgtEl>
                                          <p:spTgt spid="136"/>
                                        </p:tgtEl>
                                        <p:attrNameLst>
                                          <p:attrName>ppt_w</p:attrName>
                                        </p:attrNameLst>
                                      </p:cBhvr>
                                      <p:tavLst>
                                        <p:tav tm="0">
                                          <p:val>
                                            <p:fltVal val="0"/>
                                          </p:val>
                                        </p:tav>
                                        <p:tav tm="100000">
                                          <p:val>
                                            <p:strVal val="#ppt_w"/>
                                          </p:val>
                                        </p:tav>
                                      </p:tavLst>
                                    </p:anim>
                                    <p:anim calcmode="lin" valueType="num">
                                      <p:cBhvr>
                                        <p:cTn id="26" dur="500" fill="hold"/>
                                        <p:tgtEl>
                                          <p:spTgt spid="136"/>
                                        </p:tgtEl>
                                        <p:attrNameLst>
                                          <p:attrName>ppt_h</p:attrName>
                                        </p:attrNameLst>
                                      </p:cBhvr>
                                      <p:tavLst>
                                        <p:tav tm="0">
                                          <p:val>
                                            <p:fltVal val="0"/>
                                          </p:val>
                                        </p:tav>
                                        <p:tav tm="100000">
                                          <p:val>
                                            <p:strVal val="#ppt_h"/>
                                          </p:val>
                                        </p:tav>
                                      </p:tavLst>
                                    </p:anim>
                                    <p:anim calcmode="lin" valueType="num">
                                      <p:cBhvr>
                                        <p:cTn id="27" dur="500" fill="hold"/>
                                        <p:tgtEl>
                                          <p:spTgt spid="136"/>
                                        </p:tgtEl>
                                        <p:attrNameLst>
                                          <p:attrName>ppt_x</p:attrName>
                                        </p:attrNameLst>
                                      </p:cBhvr>
                                      <p:tavLst>
                                        <p:tav tm="0">
                                          <p:val>
                                            <p:fltVal val="0.5"/>
                                          </p:val>
                                        </p:tav>
                                        <p:tav tm="100000">
                                          <p:val>
                                            <p:strVal val="#ppt_x"/>
                                          </p:val>
                                        </p:tav>
                                      </p:tavLst>
                                    </p:anim>
                                    <p:anim calcmode="lin" valueType="num">
                                      <p:cBhvr>
                                        <p:cTn id="28" dur="500" fill="hold"/>
                                        <p:tgtEl>
                                          <p:spTgt spid="136"/>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500"/>
                                  </p:stCondLst>
                                  <p:childTnLst>
                                    <p:set>
                                      <p:cBhvr>
                                        <p:cTn id="30" dur="1" fill="hold">
                                          <p:stCondLst>
                                            <p:cond delay="0"/>
                                          </p:stCondLst>
                                        </p:cTn>
                                        <p:tgtEl>
                                          <p:spTgt spid="135"/>
                                        </p:tgtEl>
                                        <p:attrNameLst>
                                          <p:attrName>style.visibility</p:attrName>
                                        </p:attrNameLst>
                                      </p:cBhvr>
                                      <p:to>
                                        <p:strVal val="visible"/>
                                      </p:to>
                                    </p:set>
                                    <p:anim calcmode="lin" valueType="num">
                                      <p:cBhvr>
                                        <p:cTn id="31" dur="500" fill="hold"/>
                                        <p:tgtEl>
                                          <p:spTgt spid="135"/>
                                        </p:tgtEl>
                                        <p:attrNameLst>
                                          <p:attrName>ppt_w</p:attrName>
                                        </p:attrNameLst>
                                      </p:cBhvr>
                                      <p:tavLst>
                                        <p:tav tm="0">
                                          <p:val>
                                            <p:fltVal val="0"/>
                                          </p:val>
                                        </p:tav>
                                        <p:tav tm="100000">
                                          <p:val>
                                            <p:strVal val="#ppt_w"/>
                                          </p:val>
                                        </p:tav>
                                      </p:tavLst>
                                    </p:anim>
                                    <p:anim calcmode="lin" valueType="num">
                                      <p:cBhvr>
                                        <p:cTn id="32" dur="500" fill="hold"/>
                                        <p:tgtEl>
                                          <p:spTgt spid="135"/>
                                        </p:tgtEl>
                                        <p:attrNameLst>
                                          <p:attrName>ppt_h</p:attrName>
                                        </p:attrNameLst>
                                      </p:cBhvr>
                                      <p:tavLst>
                                        <p:tav tm="0">
                                          <p:val>
                                            <p:fltVal val="0"/>
                                          </p:val>
                                        </p:tav>
                                        <p:tav tm="100000">
                                          <p:val>
                                            <p:strVal val="#ppt_h"/>
                                          </p:val>
                                        </p:tav>
                                      </p:tavLst>
                                    </p:anim>
                                    <p:anim calcmode="lin" valueType="num">
                                      <p:cBhvr>
                                        <p:cTn id="33" dur="500" fill="hold"/>
                                        <p:tgtEl>
                                          <p:spTgt spid="135"/>
                                        </p:tgtEl>
                                        <p:attrNameLst>
                                          <p:attrName>ppt_x</p:attrName>
                                        </p:attrNameLst>
                                      </p:cBhvr>
                                      <p:tavLst>
                                        <p:tav tm="0">
                                          <p:val>
                                            <p:fltVal val="0.5"/>
                                          </p:val>
                                        </p:tav>
                                        <p:tav tm="100000">
                                          <p:val>
                                            <p:strVal val="#ppt_x"/>
                                          </p:val>
                                        </p:tav>
                                      </p:tavLst>
                                    </p:anim>
                                    <p:anim calcmode="lin" valueType="num">
                                      <p:cBhvr>
                                        <p:cTn id="34" dur="500" fill="hold"/>
                                        <p:tgtEl>
                                          <p:spTgt spid="135"/>
                                        </p:tgtEl>
                                        <p:attrNameLst>
                                          <p:attrName>ppt_y</p:attrName>
                                        </p:attrNameLst>
                                      </p:cBhvr>
                                      <p:tavLst>
                                        <p:tav tm="0">
                                          <p:val>
                                            <p:fltVal val="0.5"/>
                                          </p:val>
                                        </p:tav>
                                        <p:tav tm="100000">
                                          <p:val>
                                            <p:strVal val="#ppt_y"/>
                                          </p:val>
                                        </p:tav>
                                      </p:tavLst>
                                    </p:anim>
                                  </p:childTnLst>
                                </p:cTn>
                              </p:par>
                              <p:par>
                                <p:cTn id="35" presetID="23" presetClass="entr" presetSubtype="528" fill="hold" grpId="0" nodeType="withEffect">
                                  <p:stCondLst>
                                    <p:cond delay="750"/>
                                  </p:stCondLst>
                                  <p:childTnLst>
                                    <p:set>
                                      <p:cBhvr>
                                        <p:cTn id="36" dur="1" fill="hold">
                                          <p:stCondLst>
                                            <p:cond delay="0"/>
                                          </p:stCondLst>
                                        </p:cTn>
                                        <p:tgtEl>
                                          <p:spTgt spid="134"/>
                                        </p:tgtEl>
                                        <p:attrNameLst>
                                          <p:attrName>style.visibility</p:attrName>
                                        </p:attrNameLst>
                                      </p:cBhvr>
                                      <p:to>
                                        <p:strVal val="visible"/>
                                      </p:to>
                                    </p:set>
                                    <p:anim calcmode="lin" valueType="num">
                                      <p:cBhvr>
                                        <p:cTn id="37" dur="500" fill="hold"/>
                                        <p:tgtEl>
                                          <p:spTgt spid="134"/>
                                        </p:tgtEl>
                                        <p:attrNameLst>
                                          <p:attrName>ppt_w</p:attrName>
                                        </p:attrNameLst>
                                      </p:cBhvr>
                                      <p:tavLst>
                                        <p:tav tm="0">
                                          <p:val>
                                            <p:fltVal val="0"/>
                                          </p:val>
                                        </p:tav>
                                        <p:tav tm="100000">
                                          <p:val>
                                            <p:strVal val="#ppt_w"/>
                                          </p:val>
                                        </p:tav>
                                      </p:tavLst>
                                    </p:anim>
                                    <p:anim calcmode="lin" valueType="num">
                                      <p:cBhvr>
                                        <p:cTn id="38" dur="500" fill="hold"/>
                                        <p:tgtEl>
                                          <p:spTgt spid="134"/>
                                        </p:tgtEl>
                                        <p:attrNameLst>
                                          <p:attrName>ppt_h</p:attrName>
                                        </p:attrNameLst>
                                      </p:cBhvr>
                                      <p:tavLst>
                                        <p:tav tm="0">
                                          <p:val>
                                            <p:fltVal val="0"/>
                                          </p:val>
                                        </p:tav>
                                        <p:tav tm="100000">
                                          <p:val>
                                            <p:strVal val="#ppt_h"/>
                                          </p:val>
                                        </p:tav>
                                      </p:tavLst>
                                    </p:anim>
                                    <p:anim calcmode="lin" valueType="num">
                                      <p:cBhvr>
                                        <p:cTn id="39" dur="500" fill="hold"/>
                                        <p:tgtEl>
                                          <p:spTgt spid="134"/>
                                        </p:tgtEl>
                                        <p:attrNameLst>
                                          <p:attrName>ppt_x</p:attrName>
                                        </p:attrNameLst>
                                      </p:cBhvr>
                                      <p:tavLst>
                                        <p:tav tm="0">
                                          <p:val>
                                            <p:fltVal val="0.5"/>
                                          </p:val>
                                        </p:tav>
                                        <p:tav tm="100000">
                                          <p:val>
                                            <p:strVal val="#ppt_x"/>
                                          </p:val>
                                        </p:tav>
                                      </p:tavLst>
                                    </p:anim>
                                    <p:anim calcmode="lin" valueType="num">
                                      <p:cBhvr>
                                        <p:cTn id="40" dur="500" fill="hold"/>
                                        <p:tgtEl>
                                          <p:spTgt spid="134"/>
                                        </p:tgtEl>
                                        <p:attrNameLst>
                                          <p:attrName>ppt_y</p:attrName>
                                        </p:attrNameLst>
                                      </p:cBhvr>
                                      <p:tavLst>
                                        <p:tav tm="0">
                                          <p:val>
                                            <p:fltVal val="0.5"/>
                                          </p:val>
                                        </p:tav>
                                        <p:tav tm="100000">
                                          <p:val>
                                            <p:strVal val="#ppt_y"/>
                                          </p:val>
                                        </p:tav>
                                      </p:tavLst>
                                    </p:anim>
                                  </p:childTnLst>
                                </p:cTn>
                              </p:par>
                              <p:par>
                                <p:cTn id="41" presetID="23" presetClass="entr" presetSubtype="528" fill="hold" grpId="0" nodeType="withEffect">
                                  <p:stCondLst>
                                    <p:cond delay="1000"/>
                                  </p:stCondLst>
                                  <p:childTnLst>
                                    <p:set>
                                      <p:cBhvr>
                                        <p:cTn id="42" dur="1" fill="hold">
                                          <p:stCondLst>
                                            <p:cond delay="0"/>
                                          </p:stCondLst>
                                        </p:cTn>
                                        <p:tgtEl>
                                          <p:spTgt spid="133"/>
                                        </p:tgtEl>
                                        <p:attrNameLst>
                                          <p:attrName>style.visibility</p:attrName>
                                        </p:attrNameLst>
                                      </p:cBhvr>
                                      <p:to>
                                        <p:strVal val="visible"/>
                                      </p:to>
                                    </p:set>
                                    <p:anim calcmode="lin" valueType="num">
                                      <p:cBhvr>
                                        <p:cTn id="43" dur="500" fill="hold"/>
                                        <p:tgtEl>
                                          <p:spTgt spid="133"/>
                                        </p:tgtEl>
                                        <p:attrNameLst>
                                          <p:attrName>ppt_w</p:attrName>
                                        </p:attrNameLst>
                                      </p:cBhvr>
                                      <p:tavLst>
                                        <p:tav tm="0">
                                          <p:val>
                                            <p:fltVal val="0"/>
                                          </p:val>
                                        </p:tav>
                                        <p:tav tm="100000">
                                          <p:val>
                                            <p:strVal val="#ppt_w"/>
                                          </p:val>
                                        </p:tav>
                                      </p:tavLst>
                                    </p:anim>
                                    <p:anim calcmode="lin" valueType="num">
                                      <p:cBhvr>
                                        <p:cTn id="44" dur="500" fill="hold"/>
                                        <p:tgtEl>
                                          <p:spTgt spid="133"/>
                                        </p:tgtEl>
                                        <p:attrNameLst>
                                          <p:attrName>ppt_h</p:attrName>
                                        </p:attrNameLst>
                                      </p:cBhvr>
                                      <p:tavLst>
                                        <p:tav tm="0">
                                          <p:val>
                                            <p:fltVal val="0"/>
                                          </p:val>
                                        </p:tav>
                                        <p:tav tm="100000">
                                          <p:val>
                                            <p:strVal val="#ppt_h"/>
                                          </p:val>
                                        </p:tav>
                                      </p:tavLst>
                                    </p:anim>
                                    <p:anim calcmode="lin" valueType="num">
                                      <p:cBhvr>
                                        <p:cTn id="45" dur="500" fill="hold"/>
                                        <p:tgtEl>
                                          <p:spTgt spid="133"/>
                                        </p:tgtEl>
                                        <p:attrNameLst>
                                          <p:attrName>ppt_x</p:attrName>
                                        </p:attrNameLst>
                                      </p:cBhvr>
                                      <p:tavLst>
                                        <p:tav tm="0">
                                          <p:val>
                                            <p:fltVal val="0.5"/>
                                          </p:val>
                                        </p:tav>
                                        <p:tav tm="100000">
                                          <p:val>
                                            <p:strVal val="#ppt_x"/>
                                          </p:val>
                                        </p:tav>
                                      </p:tavLst>
                                    </p:anim>
                                    <p:anim calcmode="lin" valueType="num">
                                      <p:cBhvr>
                                        <p:cTn id="46" dur="500" fill="hold"/>
                                        <p:tgtEl>
                                          <p:spTgt spid="133"/>
                                        </p:tgtEl>
                                        <p:attrNameLst>
                                          <p:attrName>ppt_y</p:attrName>
                                        </p:attrNameLst>
                                      </p:cBhvr>
                                      <p:tavLst>
                                        <p:tav tm="0">
                                          <p:val>
                                            <p:fltVal val="0.5"/>
                                          </p:val>
                                        </p:tav>
                                        <p:tav tm="100000">
                                          <p:val>
                                            <p:strVal val="#ppt_y"/>
                                          </p:val>
                                        </p:tav>
                                      </p:tavLst>
                                    </p:anim>
                                  </p:childTnLst>
                                </p:cTn>
                              </p:par>
                              <p:par>
                                <p:cTn id="47" presetID="23" presetClass="entr" presetSubtype="528" fill="hold" grpId="0" nodeType="withEffect">
                                  <p:stCondLst>
                                    <p:cond delay="1250"/>
                                  </p:stCondLst>
                                  <p:childTnLst>
                                    <p:set>
                                      <p:cBhvr>
                                        <p:cTn id="48" dur="1" fill="hold">
                                          <p:stCondLst>
                                            <p:cond delay="0"/>
                                          </p:stCondLst>
                                        </p:cTn>
                                        <p:tgtEl>
                                          <p:spTgt spid="132"/>
                                        </p:tgtEl>
                                        <p:attrNameLst>
                                          <p:attrName>style.visibility</p:attrName>
                                        </p:attrNameLst>
                                      </p:cBhvr>
                                      <p:to>
                                        <p:strVal val="visible"/>
                                      </p:to>
                                    </p:set>
                                    <p:anim calcmode="lin" valueType="num">
                                      <p:cBhvr>
                                        <p:cTn id="49" dur="500" fill="hold"/>
                                        <p:tgtEl>
                                          <p:spTgt spid="132"/>
                                        </p:tgtEl>
                                        <p:attrNameLst>
                                          <p:attrName>ppt_w</p:attrName>
                                        </p:attrNameLst>
                                      </p:cBhvr>
                                      <p:tavLst>
                                        <p:tav tm="0">
                                          <p:val>
                                            <p:fltVal val="0"/>
                                          </p:val>
                                        </p:tav>
                                        <p:tav tm="100000">
                                          <p:val>
                                            <p:strVal val="#ppt_w"/>
                                          </p:val>
                                        </p:tav>
                                      </p:tavLst>
                                    </p:anim>
                                    <p:anim calcmode="lin" valueType="num">
                                      <p:cBhvr>
                                        <p:cTn id="50" dur="500" fill="hold"/>
                                        <p:tgtEl>
                                          <p:spTgt spid="132"/>
                                        </p:tgtEl>
                                        <p:attrNameLst>
                                          <p:attrName>ppt_h</p:attrName>
                                        </p:attrNameLst>
                                      </p:cBhvr>
                                      <p:tavLst>
                                        <p:tav tm="0">
                                          <p:val>
                                            <p:fltVal val="0"/>
                                          </p:val>
                                        </p:tav>
                                        <p:tav tm="100000">
                                          <p:val>
                                            <p:strVal val="#ppt_h"/>
                                          </p:val>
                                        </p:tav>
                                      </p:tavLst>
                                    </p:anim>
                                    <p:anim calcmode="lin" valueType="num">
                                      <p:cBhvr>
                                        <p:cTn id="51" dur="500" fill="hold"/>
                                        <p:tgtEl>
                                          <p:spTgt spid="132"/>
                                        </p:tgtEl>
                                        <p:attrNameLst>
                                          <p:attrName>ppt_x</p:attrName>
                                        </p:attrNameLst>
                                      </p:cBhvr>
                                      <p:tavLst>
                                        <p:tav tm="0">
                                          <p:val>
                                            <p:fltVal val="0.5"/>
                                          </p:val>
                                        </p:tav>
                                        <p:tav tm="100000">
                                          <p:val>
                                            <p:strVal val="#ppt_x"/>
                                          </p:val>
                                        </p:tav>
                                      </p:tavLst>
                                    </p:anim>
                                    <p:anim calcmode="lin" valueType="num">
                                      <p:cBhvr>
                                        <p:cTn id="52" dur="500" fill="hold"/>
                                        <p:tgtEl>
                                          <p:spTgt spid="132"/>
                                        </p:tgtEl>
                                        <p:attrNameLst>
                                          <p:attrName>ppt_y</p:attrName>
                                        </p:attrNameLst>
                                      </p:cBhvr>
                                      <p:tavLst>
                                        <p:tav tm="0">
                                          <p:val>
                                            <p:fltVal val="0.5"/>
                                          </p:val>
                                        </p:tav>
                                        <p:tav tm="100000">
                                          <p:val>
                                            <p:strVal val="#ppt_y"/>
                                          </p:val>
                                        </p:tav>
                                      </p:tavLst>
                                    </p:anim>
                                  </p:childTnLst>
                                </p:cTn>
                              </p:par>
                              <p:par>
                                <p:cTn id="53" presetID="23" presetClass="entr" presetSubtype="528" fill="hold" grpId="0" nodeType="withEffect">
                                  <p:stCondLst>
                                    <p:cond delay="1500"/>
                                  </p:stCondLst>
                                  <p:childTnLst>
                                    <p:set>
                                      <p:cBhvr>
                                        <p:cTn id="54" dur="1" fill="hold">
                                          <p:stCondLst>
                                            <p:cond delay="0"/>
                                          </p:stCondLst>
                                        </p:cTn>
                                        <p:tgtEl>
                                          <p:spTgt spid="131"/>
                                        </p:tgtEl>
                                        <p:attrNameLst>
                                          <p:attrName>style.visibility</p:attrName>
                                        </p:attrNameLst>
                                      </p:cBhvr>
                                      <p:to>
                                        <p:strVal val="visible"/>
                                      </p:to>
                                    </p:set>
                                    <p:anim calcmode="lin" valueType="num">
                                      <p:cBhvr>
                                        <p:cTn id="55" dur="500" fill="hold"/>
                                        <p:tgtEl>
                                          <p:spTgt spid="131"/>
                                        </p:tgtEl>
                                        <p:attrNameLst>
                                          <p:attrName>ppt_w</p:attrName>
                                        </p:attrNameLst>
                                      </p:cBhvr>
                                      <p:tavLst>
                                        <p:tav tm="0">
                                          <p:val>
                                            <p:fltVal val="0"/>
                                          </p:val>
                                        </p:tav>
                                        <p:tav tm="100000">
                                          <p:val>
                                            <p:strVal val="#ppt_w"/>
                                          </p:val>
                                        </p:tav>
                                      </p:tavLst>
                                    </p:anim>
                                    <p:anim calcmode="lin" valueType="num">
                                      <p:cBhvr>
                                        <p:cTn id="56" dur="500" fill="hold"/>
                                        <p:tgtEl>
                                          <p:spTgt spid="131"/>
                                        </p:tgtEl>
                                        <p:attrNameLst>
                                          <p:attrName>ppt_h</p:attrName>
                                        </p:attrNameLst>
                                      </p:cBhvr>
                                      <p:tavLst>
                                        <p:tav tm="0">
                                          <p:val>
                                            <p:fltVal val="0"/>
                                          </p:val>
                                        </p:tav>
                                        <p:tav tm="100000">
                                          <p:val>
                                            <p:strVal val="#ppt_h"/>
                                          </p:val>
                                        </p:tav>
                                      </p:tavLst>
                                    </p:anim>
                                    <p:anim calcmode="lin" valueType="num">
                                      <p:cBhvr>
                                        <p:cTn id="57" dur="500" fill="hold"/>
                                        <p:tgtEl>
                                          <p:spTgt spid="131"/>
                                        </p:tgtEl>
                                        <p:attrNameLst>
                                          <p:attrName>ppt_x</p:attrName>
                                        </p:attrNameLst>
                                      </p:cBhvr>
                                      <p:tavLst>
                                        <p:tav tm="0">
                                          <p:val>
                                            <p:fltVal val="0.5"/>
                                          </p:val>
                                        </p:tav>
                                        <p:tav tm="100000">
                                          <p:val>
                                            <p:strVal val="#ppt_x"/>
                                          </p:val>
                                        </p:tav>
                                      </p:tavLst>
                                    </p:anim>
                                    <p:anim calcmode="lin" valueType="num">
                                      <p:cBhvr>
                                        <p:cTn id="58" dur="500" fill="hold"/>
                                        <p:tgtEl>
                                          <p:spTgt spid="131"/>
                                        </p:tgtEl>
                                        <p:attrNameLst>
                                          <p:attrName>ppt_y</p:attrName>
                                        </p:attrNameLst>
                                      </p:cBhvr>
                                      <p:tavLst>
                                        <p:tav tm="0">
                                          <p:val>
                                            <p:fltVal val="0.5"/>
                                          </p:val>
                                        </p:tav>
                                        <p:tav tm="100000">
                                          <p:val>
                                            <p:strVal val="#ppt_y"/>
                                          </p:val>
                                        </p:tav>
                                      </p:tavLst>
                                    </p:anim>
                                  </p:childTnLst>
                                </p:cTn>
                              </p:par>
                            </p:childTnLst>
                          </p:cTn>
                        </p:par>
                        <p:par>
                          <p:cTn id="59" fill="hold">
                            <p:stCondLst>
                              <p:cond delay="1950"/>
                            </p:stCondLst>
                            <p:childTnLst>
                              <p:par>
                                <p:cTn id="60" presetID="10" presetClass="entr" presetSubtype="0" fill="hold" nodeType="afterEffect">
                                  <p:stCondLst>
                                    <p:cond delay="0"/>
                                  </p:stCondLst>
                                  <p:childTnLst>
                                    <p:set>
                                      <p:cBhvr>
                                        <p:cTn id="61" dur="1" fill="hold">
                                          <p:stCondLst>
                                            <p:cond delay="0"/>
                                          </p:stCondLst>
                                        </p:cTn>
                                        <p:tgtEl>
                                          <p:spTgt spid="141"/>
                                        </p:tgtEl>
                                        <p:attrNameLst>
                                          <p:attrName>style.visibility</p:attrName>
                                        </p:attrNameLst>
                                      </p:cBhvr>
                                      <p:to>
                                        <p:strVal val="visible"/>
                                      </p:to>
                                    </p:set>
                                    <p:animEffect transition="in" filter="fade">
                                      <p:cBhvr>
                                        <p:cTn id="62" dur="500"/>
                                        <p:tgtEl>
                                          <p:spTgt spid="141"/>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47"/>
                                        </p:tgtEl>
                                        <p:attrNameLst>
                                          <p:attrName>style.visibility</p:attrName>
                                        </p:attrNameLst>
                                      </p:cBhvr>
                                      <p:to>
                                        <p:strVal val="visible"/>
                                      </p:to>
                                    </p:set>
                                    <p:animEffect transition="in" filter="fade">
                                      <p:cBhvr>
                                        <p:cTn id="65" dur="500"/>
                                        <p:tgtEl>
                                          <p:spTgt spid="147"/>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48"/>
                                        </p:tgtEl>
                                        <p:attrNameLst>
                                          <p:attrName>style.visibility</p:attrName>
                                        </p:attrNameLst>
                                      </p:cBhvr>
                                      <p:to>
                                        <p:strVal val="visible"/>
                                      </p:to>
                                    </p:set>
                                    <p:animEffect transition="in" filter="fade">
                                      <p:cBhvr>
                                        <p:cTn id="68" dur="500"/>
                                        <p:tgtEl>
                                          <p:spTgt spid="148"/>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49"/>
                                        </p:tgtEl>
                                        <p:attrNameLst>
                                          <p:attrName>style.visibility</p:attrName>
                                        </p:attrNameLst>
                                      </p:cBhvr>
                                      <p:to>
                                        <p:strVal val="visible"/>
                                      </p:to>
                                    </p:set>
                                    <p:animEffect transition="in" filter="fade">
                                      <p:cBhvr>
                                        <p:cTn id="71" dur="500"/>
                                        <p:tgtEl>
                                          <p:spTgt spid="149"/>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46"/>
                                        </p:tgtEl>
                                        <p:attrNameLst>
                                          <p:attrName>style.visibility</p:attrName>
                                        </p:attrNameLst>
                                      </p:cBhvr>
                                      <p:to>
                                        <p:strVal val="visible"/>
                                      </p:to>
                                    </p:set>
                                    <p:animEffect transition="in" filter="fade">
                                      <p:cBhvr>
                                        <p:cTn id="74" dur="500"/>
                                        <p:tgtEl>
                                          <p:spTgt spid="146"/>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50"/>
                                        </p:tgtEl>
                                        <p:attrNameLst>
                                          <p:attrName>style.visibility</p:attrName>
                                        </p:attrNameLst>
                                      </p:cBhvr>
                                      <p:to>
                                        <p:strVal val="visible"/>
                                      </p:to>
                                    </p:set>
                                    <p:animEffect transition="in" filter="fade">
                                      <p:cBhvr>
                                        <p:cTn id="77" dur="500"/>
                                        <p:tgtEl>
                                          <p:spTgt spid="150"/>
                                        </p:tgtEl>
                                      </p:cBhvr>
                                    </p:animEffect>
                                  </p:childTnLst>
                                </p:cTn>
                              </p:par>
                              <p:par>
                                <p:cTn id="78" presetID="10" presetClass="entr" presetSubtype="0" fill="hold" nodeType="withEffect">
                                  <p:stCondLst>
                                    <p:cond delay="0"/>
                                  </p:stCondLst>
                                  <p:childTnLst>
                                    <p:set>
                                      <p:cBhvr>
                                        <p:cTn id="79" dur="1" fill="hold">
                                          <p:stCondLst>
                                            <p:cond delay="0"/>
                                          </p:stCondLst>
                                        </p:cTn>
                                        <p:tgtEl>
                                          <p:spTgt spid="138"/>
                                        </p:tgtEl>
                                        <p:attrNameLst>
                                          <p:attrName>style.visibility</p:attrName>
                                        </p:attrNameLst>
                                      </p:cBhvr>
                                      <p:to>
                                        <p:strVal val="visible"/>
                                      </p:to>
                                    </p:set>
                                    <p:animEffect transition="in" filter="fade">
                                      <p:cBhvr>
                                        <p:cTn id="80" dur="500"/>
                                        <p:tgtEl>
                                          <p:spTgt spid="138"/>
                                        </p:tgtEl>
                                      </p:cBhvr>
                                    </p:animEffect>
                                  </p:childTnLst>
                                </p:cTn>
                              </p:par>
                            </p:childTnLst>
                          </p:cTn>
                        </p:par>
                        <p:par>
                          <p:cTn id="81" fill="hold">
                            <p:stCondLst>
                              <p:cond delay="2450"/>
                            </p:stCondLst>
                            <p:childTnLst>
                              <p:par>
                                <p:cTn id="82" presetID="53" presetClass="entr" presetSubtype="16"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p:cTn id="84" dur="750" fill="hold"/>
                                        <p:tgtEl>
                                          <p:spTgt spid="52"/>
                                        </p:tgtEl>
                                        <p:attrNameLst>
                                          <p:attrName>ppt_w</p:attrName>
                                        </p:attrNameLst>
                                      </p:cBhvr>
                                      <p:tavLst>
                                        <p:tav tm="0">
                                          <p:val>
                                            <p:fltVal val="0"/>
                                          </p:val>
                                        </p:tav>
                                        <p:tav tm="100000">
                                          <p:val>
                                            <p:strVal val="#ppt_w"/>
                                          </p:val>
                                        </p:tav>
                                      </p:tavLst>
                                    </p:anim>
                                    <p:anim calcmode="lin" valueType="num">
                                      <p:cBhvr>
                                        <p:cTn id="85" dur="750" fill="hold"/>
                                        <p:tgtEl>
                                          <p:spTgt spid="52"/>
                                        </p:tgtEl>
                                        <p:attrNameLst>
                                          <p:attrName>ppt_h</p:attrName>
                                        </p:attrNameLst>
                                      </p:cBhvr>
                                      <p:tavLst>
                                        <p:tav tm="0">
                                          <p:val>
                                            <p:fltVal val="0"/>
                                          </p:val>
                                        </p:tav>
                                        <p:tav tm="100000">
                                          <p:val>
                                            <p:strVal val="#ppt_h"/>
                                          </p:val>
                                        </p:tav>
                                      </p:tavLst>
                                    </p:anim>
                                    <p:animEffect transition="in" filter="fade">
                                      <p:cBhvr>
                                        <p:cTn id="86" dur="750"/>
                                        <p:tgtEl>
                                          <p:spTgt spid="52"/>
                                        </p:tgtEl>
                                      </p:cBhvr>
                                    </p:animEffect>
                                  </p:childTnLst>
                                </p:cTn>
                              </p:par>
                            </p:childTnLst>
                          </p:cTn>
                        </p:par>
                        <p:par>
                          <p:cTn id="87" fill="hold">
                            <p:stCondLst>
                              <p:cond delay="345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750" fill="hold"/>
                                        <p:tgtEl>
                                          <p:spTgt spid="55"/>
                                        </p:tgtEl>
                                        <p:attrNameLst>
                                          <p:attrName>ppt_w</p:attrName>
                                        </p:attrNameLst>
                                      </p:cBhvr>
                                      <p:tavLst>
                                        <p:tav tm="0">
                                          <p:val>
                                            <p:fltVal val="0"/>
                                          </p:val>
                                        </p:tav>
                                        <p:tav tm="100000">
                                          <p:val>
                                            <p:strVal val="#ppt_w"/>
                                          </p:val>
                                        </p:tav>
                                      </p:tavLst>
                                    </p:anim>
                                    <p:anim calcmode="lin" valueType="num">
                                      <p:cBhvr>
                                        <p:cTn id="91" dur="750" fill="hold"/>
                                        <p:tgtEl>
                                          <p:spTgt spid="55"/>
                                        </p:tgtEl>
                                        <p:attrNameLst>
                                          <p:attrName>ppt_h</p:attrName>
                                        </p:attrNameLst>
                                      </p:cBhvr>
                                      <p:tavLst>
                                        <p:tav tm="0">
                                          <p:val>
                                            <p:fltVal val="0"/>
                                          </p:val>
                                        </p:tav>
                                        <p:tav tm="100000">
                                          <p:val>
                                            <p:strVal val="#ppt_h"/>
                                          </p:val>
                                        </p:tav>
                                      </p:tavLst>
                                    </p:anim>
                                    <p:animEffect transition="in" filter="fade">
                                      <p:cBhvr>
                                        <p:cTn id="92" dur="750"/>
                                        <p:tgtEl>
                                          <p:spTgt spid="55"/>
                                        </p:tgtEl>
                                      </p:cBhvr>
                                    </p:animEffect>
                                  </p:childTnLst>
                                </p:cTn>
                              </p:par>
                            </p:childTnLst>
                          </p:cTn>
                        </p:par>
                        <p:par>
                          <p:cTn id="93" fill="hold">
                            <p:stCondLst>
                              <p:cond delay="4450"/>
                            </p:stCondLst>
                            <p:childTnLst>
                              <p:par>
                                <p:cTn id="94" presetID="53" presetClass="entr" presetSubtype="16" fill="hold" nodeType="afterEffect">
                                  <p:stCondLst>
                                    <p:cond delay="0"/>
                                  </p:stCondLst>
                                  <p:childTnLst>
                                    <p:set>
                                      <p:cBhvr>
                                        <p:cTn id="95" dur="1" fill="hold">
                                          <p:stCondLst>
                                            <p:cond delay="0"/>
                                          </p:stCondLst>
                                        </p:cTn>
                                        <p:tgtEl>
                                          <p:spTgt spid="56"/>
                                        </p:tgtEl>
                                        <p:attrNameLst>
                                          <p:attrName>style.visibility</p:attrName>
                                        </p:attrNameLst>
                                      </p:cBhvr>
                                      <p:to>
                                        <p:strVal val="visible"/>
                                      </p:to>
                                    </p:set>
                                    <p:anim calcmode="lin" valueType="num">
                                      <p:cBhvr>
                                        <p:cTn id="96" dur="750" fill="hold"/>
                                        <p:tgtEl>
                                          <p:spTgt spid="56"/>
                                        </p:tgtEl>
                                        <p:attrNameLst>
                                          <p:attrName>ppt_w</p:attrName>
                                        </p:attrNameLst>
                                      </p:cBhvr>
                                      <p:tavLst>
                                        <p:tav tm="0">
                                          <p:val>
                                            <p:fltVal val="0"/>
                                          </p:val>
                                        </p:tav>
                                        <p:tav tm="100000">
                                          <p:val>
                                            <p:strVal val="#ppt_w"/>
                                          </p:val>
                                        </p:tav>
                                      </p:tavLst>
                                    </p:anim>
                                    <p:anim calcmode="lin" valueType="num">
                                      <p:cBhvr>
                                        <p:cTn id="97" dur="750" fill="hold"/>
                                        <p:tgtEl>
                                          <p:spTgt spid="56"/>
                                        </p:tgtEl>
                                        <p:attrNameLst>
                                          <p:attrName>ppt_h</p:attrName>
                                        </p:attrNameLst>
                                      </p:cBhvr>
                                      <p:tavLst>
                                        <p:tav tm="0">
                                          <p:val>
                                            <p:fltVal val="0"/>
                                          </p:val>
                                        </p:tav>
                                        <p:tav tm="100000">
                                          <p:val>
                                            <p:strVal val="#ppt_h"/>
                                          </p:val>
                                        </p:tav>
                                      </p:tavLst>
                                    </p:anim>
                                    <p:animEffect transition="in" filter="fade">
                                      <p:cBhvr>
                                        <p:cTn id="98" dur="750"/>
                                        <p:tgtEl>
                                          <p:spTgt spid="56"/>
                                        </p:tgtEl>
                                      </p:cBhvr>
                                    </p:animEffect>
                                  </p:childTnLst>
                                </p:cTn>
                              </p:par>
                            </p:childTnLst>
                          </p:cTn>
                        </p:par>
                        <p:par>
                          <p:cTn id="99" fill="hold">
                            <p:stCondLst>
                              <p:cond delay="5450"/>
                            </p:stCondLst>
                            <p:childTnLst>
                              <p:par>
                                <p:cTn id="100" presetID="53" presetClass="entr" presetSubtype="16" fill="hold"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750" fill="hold"/>
                                        <p:tgtEl>
                                          <p:spTgt spid="53"/>
                                        </p:tgtEl>
                                        <p:attrNameLst>
                                          <p:attrName>ppt_w</p:attrName>
                                        </p:attrNameLst>
                                      </p:cBhvr>
                                      <p:tavLst>
                                        <p:tav tm="0">
                                          <p:val>
                                            <p:fltVal val="0"/>
                                          </p:val>
                                        </p:tav>
                                        <p:tav tm="100000">
                                          <p:val>
                                            <p:strVal val="#ppt_w"/>
                                          </p:val>
                                        </p:tav>
                                      </p:tavLst>
                                    </p:anim>
                                    <p:anim calcmode="lin" valueType="num">
                                      <p:cBhvr>
                                        <p:cTn id="103" dur="750" fill="hold"/>
                                        <p:tgtEl>
                                          <p:spTgt spid="53"/>
                                        </p:tgtEl>
                                        <p:attrNameLst>
                                          <p:attrName>ppt_h</p:attrName>
                                        </p:attrNameLst>
                                      </p:cBhvr>
                                      <p:tavLst>
                                        <p:tav tm="0">
                                          <p:val>
                                            <p:fltVal val="0"/>
                                          </p:val>
                                        </p:tav>
                                        <p:tav tm="100000">
                                          <p:val>
                                            <p:strVal val="#ppt_h"/>
                                          </p:val>
                                        </p:tav>
                                      </p:tavLst>
                                    </p:anim>
                                    <p:animEffect transition="in" filter="fade">
                                      <p:cBhvr>
                                        <p:cTn id="104" dur="750"/>
                                        <p:tgtEl>
                                          <p:spTgt spid="53"/>
                                        </p:tgtEl>
                                      </p:cBhvr>
                                    </p:animEffect>
                                  </p:childTnLst>
                                </p:cTn>
                              </p:par>
                            </p:childTnLst>
                          </p:cTn>
                        </p:par>
                        <p:par>
                          <p:cTn id="105" fill="hold">
                            <p:stCondLst>
                              <p:cond delay="6450"/>
                            </p:stCondLst>
                            <p:childTnLst>
                              <p:par>
                                <p:cTn id="106" presetID="53" presetClass="entr" presetSubtype="16"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750" fill="hold"/>
                                        <p:tgtEl>
                                          <p:spTgt spid="54"/>
                                        </p:tgtEl>
                                        <p:attrNameLst>
                                          <p:attrName>ppt_w</p:attrName>
                                        </p:attrNameLst>
                                      </p:cBhvr>
                                      <p:tavLst>
                                        <p:tav tm="0">
                                          <p:val>
                                            <p:fltVal val="0"/>
                                          </p:val>
                                        </p:tav>
                                        <p:tav tm="100000">
                                          <p:val>
                                            <p:strVal val="#ppt_w"/>
                                          </p:val>
                                        </p:tav>
                                      </p:tavLst>
                                    </p:anim>
                                    <p:anim calcmode="lin" valueType="num">
                                      <p:cBhvr>
                                        <p:cTn id="109" dur="750" fill="hold"/>
                                        <p:tgtEl>
                                          <p:spTgt spid="54"/>
                                        </p:tgtEl>
                                        <p:attrNameLst>
                                          <p:attrName>ppt_h</p:attrName>
                                        </p:attrNameLst>
                                      </p:cBhvr>
                                      <p:tavLst>
                                        <p:tav tm="0">
                                          <p:val>
                                            <p:fltVal val="0"/>
                                          </p:val>
                                        </p:tav>
                                        <p:tav tm="100000">
                                          <p:val>
                                            <p:strVal val="#ppt_h"/>
                                          </p:val>
                                        </p:tav>
                                      </p:tavLst>
                                    </p:anim>
                                    <p:animEffect transition="in" filter="fade">
                                      <p:cBhvr>
                                        <p:cTn id="110" dur="750"/>
                                        <p:tgtEl>
                                          <p:spTgt spid="54"/>
                                        </p:tgtEl>
                                      </p:cBhvr>
                                    </p:animEffect>
                                  </p:childTnLst>
                                </p:cTn>
                              </p:par>
                            </p:childTnLst>
                          </p:cTn>
                        </p:par>
                        <p:par>
                          <p:cTn id="111" fill="hold">
                            <p:stCondLst>
                              <p:cond delay="7450"/>
                            </p:stCondLst>
                            <p:childTnLst>
                              <p:par>
                                <p:cTn id="112" presetID="53" presetClass="entr" presetSubtype="16"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750" fill="hold"/>
                                        <p:tgtEl>
                                          <p:spTgt spid="57"/>
                                        </p:tgtEl>
                                        <p:attrNameLst>
                                          <p:attrName>ppt_w</p:attrName>
                                        </p:attrNameLst>
                                      </p:cBhvr>
                                      <p:tavLst>
                                        <p:tav tm="0">
                                          <p:val>
                                            <p:fltVal val="0"/>
                                          </p:val>
                                        </p:tav>
                                        <p:tav tm="100000">
                                          <p:val>
                                            <p:strVal val="#ppt_w"/>
                                          </p:val>
                                        </p:tav>
                                      </p:tavLst>
                                    </p:anim>
                                    <p:anim calcmode="lin" valueType="num">
                                      <p:cBhvr>
                                        <p:cTn id="115" dur="750" fill="hold"/>
                                        <p:tgtEl>
                                          <p:spTgt spid="57"/>
                                        </p:tgtEl>
                                        <p:attrNameLst>
                                          <p:attrName>ppt_h</p:attrName>
                                        </p:attrNameLst>
                                      </p:cBhvr>
                                      <p:tavLst>
                                        <p:tav tm="0">
                                          <p:val>
                                            <p:fltVal val="0"/>
                                          </p:val>
                                        </p:tav>
                                        <p:tav tm="100000">
                                          <p:val>
                                            <p:strVal val="#ppt_h"/>
                                          </p:val>
                                        </p:tav>
                                      </p:tavLst>
                                    </p:anim>
                                    <p:animEffect transition="in" filter="fade">
                                      <p:cBhvr>
                                        <p:cTn id="116"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31" grpId="0" animBg="1"/>
      <p:bldP spid="132" grpId="0" animBg="1"/>
      <p:bldP spid="133" grpId="0" animBg="1"/>
      <p:bldP spid="134" grpId="0" animBg="1"/>
      <p:bldP spid="135" grpId="0" animBg="1"/>
      <p:bldP spid="136" grpId="0" animBg="1"/>
      <p:bldP spid="137" grpId="0" animBg="1"/>
      <p:bldP spid="146" grpId="0" animBg="1"/>
      <p:bldP spid="147" grpId="0" animBg="1"/>
      <p:bldP spid="148" grpId="0" animBg="1"/>
      <p:bldP spid="149" grpId="0" animBg="1"/>
      <p:bldP spid="15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1" y="0"/>
            <a:ext cx="781050" cy="812406"/>
            <a:chOff x="0" y="-1"/>
            <a:chExt cx="1739901" cy="1809751"/>
          </a:xfrm>
        </p:grpSpPr>
        <p:sp>
          <p:nvSpPr>
            <p:cNvPr id="3" name="Freeform 51"/>
            <p:cNvSpPr>
              <a:spLocks noChangeArrowheads="1"/>
            </p:cNvSpPr>
            <p:nvPr/>
          </p:nvSpPr>
          <p:spPr bwMode="auto">
            <a:xfrm rot="5400000" flipH="1">
              <a:off x="886683" y="990465"/>
              <a:ext cx="479016" cy="785040"/>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 name="Freeform 52"/>
            <p:cNvSpPr>
              <a:spLocks noChangeArrowheads="1"/>
            </p:cNvSpPr>
            <p:nvPr/>
          </p:nvSpPr>
          <p:spPr bwMode="auto">
            <a:xfrm rot="5400000" flipH="1">
              <a:off x="202551" y="940926"/>
              <a:ext cx="406529" cy="811631"/>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 name="Freeform 53"/>
            <p:cNvSpPr>
              <a:spLocks noChangeArrowheads="1"/>
            </p:cNvSpPr>
            <p:nvPr/>
          </p:nvSpPr>
          <p:spPr bwMode="auto">
            <a:xfrm rot="5400000" flipH="1">
              <a:off x="132160" y="1141793"/>
              <a:ext cx="469351" cy="733671"/>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6" name="Freeform 54"/>
            <p:cNvSpPr>
              <a:spLocks noChangeArrowheads="1"/>
            </p:cNvSpPr>
            <p:nvPr/>
          </p:nvSpPr>
          <p:spPr bwMode="auto">
            <a:xfrm rot="5400000" flipH="1">
              <a:off x="-48538" y="1322491"/>
              <a:ext cx="469351" cy="372274"/>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7" name="Freeform 58"/>
            <p:cNvSpPr>
              <a:spLocks noChangeArrowheads="1"/>
            </p:cNvSpPr>
            <p:nvPr/>
          </p:nvSpPr>
          <p:spPr bwMode="auto">
            <a:xfrm rot="5400000" flipH="1">
              <a:off x="41788" y="860671"/>
              <a:ext cx="371494" cy="455069"/>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8" name="Freeform 59"/>
            <p:cNvSpPr>
              <a:spLocks noChangeArrowheads="1"/>
            </p:cNvSpPr>
            <p:nvPr/>
          </p:nvSpPr>
          <p:spPr bwMode="auto">
            <a:xfrm rot="5400000" flipH="1">
              <a:off x="876130" y="979912"/>
              <a:ext cx="578081" cy="70708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9" name="Freeform 60"/>
            <p:cNvSpPr>
              <a:spLocks noChangeArrowheads="1"/>
            </p:cNvSpPr>
            <p:nvPr/>
          </p:nvSpPr>
          <p:spPr bwMode="auto">
            <a:xfrm rot="5400000" flipH="1">
              <a:off x="570287" y="548640"/>
              <a:ext cx="380555" cy="61098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0" name="Freeform 61"/>
            <p:cNvSpPr>
              <a:spLocks noChangeArrowheads="1"/>
            </p:cNvSpPr>
            <p:nvPr/>
          </p:nvSpPr>
          <p:spPr bwMode="auto">
            <a:xfrm rot="5400000" flipH="1">
              <a:off x="1050134" y="500292"/>
              <a:ext cx="379951" cy="708288"/>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1" name="Freeform 62"/>
            <p:cNvSpPr>
              <a:spLocks noChangeArrowheads="1"/>
            </p:cNvSpPr>
            <p:nvPr/>
          </p:nvSpPr>
          <p:spPr bwMode="auto">
            <a:xfrm rot="5400000" flipH="1">
              <a:off x="826575" y="78603"/>
              <a:ext cx="579893" cy="955464"/>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2" name="Freeform 63"/>
            <p:cNvSpPr>
              <a:spLocks noChangeArrowheads="1"/>
            </p:cNvSpPr>
            <p:nvPr/>
          </p:nvSpPr>
          <p:spPr bwMode="auto">
            <a:xfrm rot="5400000" flipH="1">
              <a:off x="693985" y="-55196"/>
              <a:ext cx="846282" cy="956673"/>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3" name="Freeform 64"/>
            <p:cNvSpPr>
              <a:spLocks noChangeArrowheads="1"/>
            </p:cNvSpPr>
            <p:nvPr/>
          </p:nvSpPr>
          <p:spPr bwMode="auto">
            <a:xfrm rot="5400000" flipH="1">
              <a:off x="900971" y="146354"/>
              <a:ext cx="840845" cy="548138"/>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4" name="Freeform 65"/>
            <p:cNvSpPr>
              <a:spLocks noChangeArrowheads="1"/>
            </p:cNvSpPr>
            <p:nvPr/>
          </p:nvSpPr>
          <p:spPr bwMode="auto">
            <a:xfrm rot="5400000" flipH="1">
              <a:off x="279874" y="-279873"/>
              <a:ext cx="266389" cy="826135"/>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5" name="Freeform 66"/>
            <p:cNvSpPr>
              <a:spLocks noChangeArrowheads="1"/>
            </p:cNvSpPr>
            <p:nvPr/>
          </p:nvSpPr>
          <p:spPr bwMode="auto">
            <a:xfrm rot="5400000" flipH="1">
              <a:off x="110752" y="-110752"/>
              <a:ext cx="663857" cy="885360"/>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6" name="Freeform 67"/>
            <p:cNvSpPr>
              <a:spLocks noChangeArrowheads="1"/>
            </p:cNvSpPr>
            <p:nvPr/>
          </p:nvSpPr>
          <p:spPr bwMode="auto">
            <a:xfrm rot="5400000" flipH="1">
              <a:off x="108638" y="256212"/>
              <a:ext cx="668085" cy="885360"/>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7" name="Freeform 68"/>
            <p:cNvSpPr>
              <a:spLocks noChangeArrowheads="1"/>
            </p:cNvSpPr>
            <p:nvPr/>
          </p:nvSpPr>
          <p:spPr bwMode="auto">
            <a:xfrm rot="5400000" flipH="1">
              <a:off x="2826" y="580692"/>
              <a:ext cx="449417" cy="455069"/>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8" name="Freeform 69"/>
            <p:cNvSpPr>
              <a:spLocks noChangeArrowheads="1"/>
            </p:cNvSpPr>
            <p:nvPr/>
          </p:nvSpPr>
          <p:spPr bwMode="auto">
            <a:xfrm rot="5400000" flipH="1">
              <a:off x="285307" y="747628"/>
              <a:ext cx="241018" cy="811631"/>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9" name="Freeform 70"/>
            <p:cNvSpPr>
              <a:spLocks noChangeArrowheads="1"/>
            </p:cNvSpPr>
            <p:nvPr/>
          </p:nvSpPr>
          <p:spPr bwMode="auto">
            <a:xfrm rot="5400000" flipH="1">
              <a:off x="704991" y="782409"/>
              <a:ext cx="110542" cy="611594"/>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0" name="Freeform 75"/>
            <p:cNvSpPr>
              <a:spLocks noChangeArrowheads="1"/>
            </p:cNvSpPr>
            <p:nvPr/>
          </p:nvSpPr>
          <p:spPr bwMode="auto">
            <a:xfrm rot="5400000" flipH="1">
              <a:off x="979151" y="1007362"/>
              <a:ext cx="497138" cy="856352"/>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1" name="Freeform 76"/>
            <p:cNvSpPr>
              <a:spLocks noChangeArrowheads="1"/>
            </p:cNvSpPr>
            <p:nvPr/>
          </p:nvSpPr>
          <p:spPr bwMode="auto">
            <a:xfrm rot="5400000" flipH="1">
              <a:off x="231563" y="955406"/>
              <a:ext cx="421631" cy="884756"/>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2" name="Freeform 77"/>
            <p:cNvSpPr>
              <a:spLocks noChangeArrowheads="1"/>
            </p:cNvSpPr>
            <p:nvPr/>
          </p:nvSpPr>
          <p:spPr bwMode="auto">
            <a:xfrm rot="5400000" flipH="1">
              <a:off x="156338" y="1166544"/>
              <a:ext cx="486869" cy="799544"/>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3" name="Freeform 78"/>
            <p:cNvSpPr>
              <a:spLocks noChangeArrowheads="1"/>
            </p:cNvSpPr>
            <p:nvPr/>
          </p:nvSpPr>
          <p:spPr bwMode="auto">
            <a:xfrm rot="5400000" flipH="1">
              <a:off x="-40375" y="1363257"/>
              <a:ext cx="486869" cy="406118"/>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4" name="Freeform 82"/>
            <p:cNvSpPr>
              <a:spLocks noChangeArrowheads="1"/>
            </p:cNvSpPr>
            <p:nvPr/>
          </p:nvSpPr>
          <p:spPr bwMode="auto">
            <a:xfrm rot="5400000" flipH="1">
              <a:off x="54784" y="882106"/>
              <a:ext cx="385992" cy="495560"/>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5" name="Freeform 83"/>
            <p:cNvSpPr>
              <a:spLocks noChangeArrowheads="1"/>
            </p:cNvSpPr>
            <p:nvPr/>
          </p:nvSpPr>
          <p:spPr bwMode="auto">
            <a:xfrm rot="5400000" flipH="1">
              <a:off x="970111" y="998321"/>
              <a:ext cx="600431" cy="771140"/>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6" name="Freeform 84"/>
            <p:cNvSpPr>
              <a:spLocks noChangeArrowheads="1"/>
            </p:cNvSpPr>
            <p:nvPr/>
          </p:nvSpPr>
          <p:spPr bwMode="auto">
            <a:xfrm rot="5400000" flipH="1">
              <a:off x="631933" y="552855"/>
              <a:ext cx="394448" cy="667193"/>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7" name="Freeform 85"/>
            <p:cNvSpPr>
              <a:spLocks noChangeArrowheads="1"/>
            </p:cNvSpPr>
            <p:nvPr/>
          </p:nvSpPr>
          <p:spPr bwMode="auto">
            <a:xfrm rot="5400000" flipH="1">
              <a:off x="1154689" y="500881"/>
              <a:ext cx="393844" cy="771744"/>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8" name="Freeform 86"/>
            <p:cNvSpPr>
              <a:spLocks noChangeArrowheads="1"/>
            </p:cNvSpPr>
            <p:nvPr/>
          </p:nvSpPr>
          <p:spPr bwMode="auto">
            <a:xfrm rot="5400000" flipH="1">
              <a:off x="916023" y="56836"/>
              <a:ext cx="602243" cy="1041885"/>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9" name="Freeform 87"/>
            <p:cNvSpPr>
              <a:spLocks noChangeArrowheads="1"/>
            </p:cNvSpPr>
            <p:nvPr/>
          </p:nvSpPr>
          <p:spPr bwMode="auto">
            <a:xfrm rot="5400000" flipH="1">
              <a:off x="779205" y="-83003"/>
              <a:ext cx="877693" cy="1043698"/>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0" name="Freeform 88"/>
            <p:cNvSpPr>
              <a:spLocks noChangeArrowheads="1"/>
            </p:cNvSpPr>
            <p:nvPr/>
          </p:nvSpPr>
          <p:spPr bwMode="auto">
            <a:xfrm rot="5400000" flipH="1">
              <a:off x="1004623" y="137583"/>
              <a:ext cx="872860" cy="597694"/>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1" name="Freeform 89"/>
            <p:cNvSpPr>
              <a:spLocks noChangeArrowheads="1"/>
            </p:cNvSpPr>
            <p:nvPr/>
          </p:nvSpPr>
          <p:spPr bwMode="auto">
            <a:xfrm rot="5400000" flipH="1">
              <a:off x="311906" y="-311906"/>
              <a:ext cx="276657" cy="900469"/>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2" name="Freeform 90"/>
            <p:cNvSpPr>
              <a:spLocks noChangeArrowheads="1"/>
            </p:cNvSpPr>
            <p:nvPr/>
          </p:nvSpPr>
          <p:spPr bwMode="auto">
            <a:xfrm rot="5400000" flipH="1">
              <a:off x="137954" y="-137953"/>
              <a:ext cx="689227" cy="965134"/>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3" name="Freeform 91"/>
            <p:cNvSpPr>
              <a:spLocks noChangeArrowheads="1"/>
            </p:cNvSpPr>
            <p:nvPr/>
          </p:nvSpPr>
          <p:spPr bwMode="auto">
            <a:xfrm rot="5400000" flipH="1">
              <a:off x="136141" y="242602"/>
              <a:ext cx="692852" cy="965134"/>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4" name="Freeform 92"/>
            <p:cNvSpPr>
              <a:spLocks noChangeArrowheads="1"/>
            </p:cNvSpPr>
            <p:nvPr/>
          </p:nvSpPr>
          <p:spPr bwMode="auto">
            <a:xfrm rot="5400000" flipH="1">
              <a:off x="14917" y="590951"/>
              <a:ext cx="465727" cy="495560"/>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5" name="Freeform 93"/>
            <p:cNvSpPr>
              <a:spLocks noChangeArrowheads="1"/>
            </p:cNvSpPr>
            <p:nvPr/>
          </p:nvSpPr>
          <p:spPr bwMode="auto">
            <a:xfrm rot="5400000" flipH="1">
              <a:off x="317037" y="755162"/>
              <a:ext cx="250683" cy="884756"/>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6" name="Freeform 94"/>
            <p:cNvSpPr>
              <a:spLocks noChangeArrowheads="1"/>
            </p:cNvSpPr>
            <p:nvPr/>
          </p:nvSpPr>
          <p:spPr bwMode="auto">
            <a:xfrm rot="5400000" flipH="1">
              <a:off x="771469" y="795685"/>
              <a:ext cx="115375" cy="667193"/>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7" name="Oval 104"/>
            <p:cNvSpPr>
              <a:spLocks noChangeArrowheads="1"/>
            </p:cNvSpPr>
            <p:nvPr/>
          </p:nvSpPr>
          <p:spPr bwMode="auto">
            <a:xfrm rot="5400000" flipH="1">
              <a:off x="356567" y="173302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8" name="Oval 105"/>
            <p:cNvSpPr>
              <a:spLocks noChangeArrowheads="1"/>
            </p:cNvSpPr>
            <p:nvPr/>
          </p:nvSpPr>
          <p:spPr bwMode="auto">
            <a:xfrm rot="5400000" flipH="1">
              <a:off x="148069" y="171853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9" name="Oval 106"/>
            <p:cNvSpPr>
              <a:spLocks noChangeArrowheads="1"/>
            </p:cNvSpPr>
            <p:nvPr/>
          </p:nvSpPr>
          <p:spPr bwMode="auto">
            <a:xfrm rot="5400000" flipH="1">
              <a:off x="719776" y="153489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0" name="Oval 107"/>
            <p:cNvSpPr>
              <a:spLocks noChangeArrowheads="1"/>
            </p:cNvSpPr>
            <p:nvPr/>
          </p:nvSpPr>
          <p:spPr bwMode="auto">
            <a:xfrm rot="5400000" flipH="1">
              <a:off x="803780" y="1132597"/>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 name="Oval 108"/>
            <p:cNvSpPr>
              <a:spLocks noChangeArrowheads="1"/>
            </p:cNvSpPr>
            <p:nvPr/>
          </p:nvSpPr>
          <p:spPr bwMode="auto">
            <a:xfrm rot="5400000" flipH="1">
              <a:off x="1060021" y="1026283"/>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2" name="Oval 109"/>
            <p:cNvSpPr>
              <a:spLocks noChangeArrowheads="1"/>
            </p:cNvSpPr>
            <p:nvPr/>
          </p:nvSpPr>
          <p:spPr bwMode="auto">
            <a:xfrm rot="5400000" flipH="1">
              <a:off x="447823" y="102145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3" name="Oval 110"/>
            <p:cNvSpPr>
              <a:spLocks noChangeArrowheads="1"/>
            </p:cNvSpPr>
            <p:nvPr/>
          </p:nvSpPr>
          <p:spPr bwMode="auto">
            <a:xfrm rot="5400000" flipH="1">
              <a:off x="874186" y="649654"/>
              <a:ext cx="22350" cy="3021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4" name="Oval 111"/>
            <p:cNvSpPr>
              <a:spLocks noChangeArrowheads="1"/>
            </p:cNvSpPr>
            <p:nvPr/>
          </p:nvSpPr>
          <p:spPr bwMode="auto">
            <a:xfrm rot="5400000" flipH="1">
              <a:off x="640608" y="25248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46" name="矩形 45"/>
          <p:cNvSpPr/>
          <p:nvPr/>
        </p:nvSpPr>
        <p:spPr>
          <a:xfrm>
            <a:off x="870127" y="256375"/>
            <a:ext cx="3775393" cy="523220"/>
          </a:xfrm>
          <a:prstGeom prst="rect">
            <a:avLst/>
          </a:prstGeom>
        </p:spPr>
        <p:txBody>
          <a:bodyPr wrap="none">
            <a:spAutoFit/>
          </a:bodyPr>
          <a:lstStyle/>
          <a:p>
            <a:r>
              <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四、请在此处添加标题</a:t>
            </a:r>
          </a:p>
        </p:txBody>
      </p:sp>
      <p:sp>
        <p:nvSpPr>
          <p:cNvPr id="105" name="Rectangle 7"/>
          <p:cNvSpPr/>
          <p:nvPr/>
        </p:nvSpPr>
        <p:spPr>
          <a:xfrm>
            <a:off x="0" y="1428736"/>
            <a:ext cx="12192000" cy="476253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Rectangle 8"/>
          <p:cNvSpPr/>
          <p:nvPr/>
        </p:nvSpPr>
        <p:spPr>
          <a:xfrm>
            <a:off x="0" y="1428736"/>
            <a:ext cx="3809984" cy="4762533"/>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3" name="TextBox 35"/>
          <p:cNvSpPr txBox="1"/>
          <p:nvPr/>
        </p:nvSpPr>
        <p:spPr>
          <a:xfrm>
            <a:off x="78133" y="1705033"/>
            <a:ext cx="2031289" cy="461647"/>
          </a:xfrm>
          <a:prstGeom prst="rect">
            <a:avLst/>
          </a:prstGeom>
          <a:noFill/>
        </p:spPr>
        <p:txBody>
          <a:bodyPr wrap="none" lIns="91422" tIns="45711" rIns="91422" bIns="45711" rtlCol="0">
            <a:spAutoFit/>
          </a:bodyPr>
          <a:lstStyle/>
          <a:p>
            <a:pPr>
              <a:spcBef>
                <a:spcPct val="20000"/>
              </a:spcBef>
            </a:pPr>
            <a:r>
              <a:rPr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2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74" name="TextBox 62"/>
          <p:cNvSpPr txBox="1"/>
          <p:nvPr/>
        </p:nvSpPr>
        <p:spPr>
          <a:xfrm>
            <a:off x="198586" y="2350055"/>
            <a:ext cx="3481183" cy="978711"/>
          </a:xfrm>
          <a:prstGeom prst="rect">
            <a:avLst/>
          </a:prstGeom>
          <a:noFill/>
        </p:spPr>
        <p:txBody>
          <a:bodyPr wrap="square" lIns="91422" tIns="45711" rIns="91422" bIns="45711" rtlCol="0">
            <a:spAutoFit/>
          </a:bodyPr>
          <a:lstStyle/>
          <a:p>
            <a:pPr marL="171450" indent="-171450" defTabSz="323215">
              <a:lnSpc>
                <a:spcPct val="120000"/>
              </a:lnSpc>
              <a:spcBef>
                <a:spcPts val="850"/>
              </a:spcBef>
              <a:buFont typeface="Wingdings" panose="05000000000000000000" pitchFamily="2" charset="2"/>
              <a:buChar char="ü"/>
              <a:defRPr/>
            </a:pPr>
            <a:r>
              <a:rPr lang="zh-CN" altLang="en-US" sz="1200" dirty="0">
                <a:solidFill>
                  <a:schemeClr val="bg1"/>
                </a:solidFill>
                <a:latin typeface="微软雅黑" panose="020B0503020204020204" pitchFamily="34" charset="-122"/>
                <a:ea typeface="微软雅黑" panose="020B0503020204020204" pitchFamily="34" charset="-122"/>
                <a:cs typeface="Lato Light"/>
              </a:rPr>
              <a:t>单击此处可编辑内容，根据您的需要自由拉伸文本框大小单击此处可编辑内容，根据您的需要自由拉伸文本框大小单击此处可编辑内容，根据您的需要自由拉伸文本框大小</a:t>
            </a:r>
          </a:p>
        </p:txBody>
      </p:sp>
      <p:sp>
        <p:nvSpPr>
          <p:cNvPr id="175" name="TextBox 62"/>
          <p:cNvSpPr txBox="1"/>
          <p:nvPr/>
        </p:nvSpPr>
        <p:spPr>
          <a:xfrm>
            <a:off x="158436" y="3599012"/>
            <a:ext cx="3481183" cy="978711"/>
          </a:xfrm>
          <a:prstGeom prst="rect">
            <a:avLst/>
          </a:prstGeom>
          <a:noFill/>
        </p:spPr>
        <p:txBody>
          <a:bodyPr wrap="square" lIns="91422" tIns="45711" rIns="91422" bIns="45711" rtlCol="0">
            <a:spAutoFit/>
          </a:bodyPr>
          <a:lstStyle/>
          <a:p>
            <a:pPr marL="171450" indent="-171450" defTabSz="323215">
              <a:lnSpc>
                <a:spcPct val="120000"/>
              </a:lnSpc>
              <a:spcBef>
                <a:spcPts val="850"/>
              </a:spcBef>
              <a:buFont typeface="Wingdings" panose="05000000000000000000" pitchFamily="2" charset="2"/>
              <a:buChar char="ü"/>
              <a:defRPr/>
            </a:pPr>
            <a:r>
              <a:rPr lang="zh-CN" altLang="en-US" sz="1200" dirty="0">
                <a:solidFill>
                  <a:schemeClr val="bg1"/>
                </a:solidFill>
                <a:latin typeface="微软雅黑" panose="020B0503020204020204" pitchFamily="34" charset="-122"/>
                <a:ea typeface="微软雅黑" panose="020B0503020204020204" pitchFamily="34" charset="-122"/>
                <a:cs typeface="Lato Light"/>
              </a:rPr>
              <a:t>单击此处可编辑内容，根据您的需要自由拉伸文本框大小单击此处可编辑内容，根据您的需要自由拉伸文本框大小单击此处可编辑内容，根据您的需要自由拉伸文本框大小</a:t>
            </a:r>
          </a:p>
        </p:txBody>
      </p:sp>
      <p:sp>
        <p:nvSpPr>
          <p:cNvPr id="176" name="TextBox 62"/>
          <p:cNvSpPr txBox="1"/>
          <p:nvPr/>
        </p:nvSpPr>
        <p:spPr>
          <a:xfrm>
            <a:off x="118286" y="4847969"/>
            <a:ext cx="3481183" cy="974725"/>
          </a:xfrm>
          <a:prstGeom prst="rect">
            <a:avLst/>
          </a:prstGeom>
          <a:noFill/>
        </p:spPr>
        <p:txBody>
          <a:bodyPr wrap="square" lIns="91422" tIns="45711" rIns="91422" bIns="45711" rtlCol="0">
            <a:spAutoFit/>
          </a:bodyPr>
          <a:lstStyle/>
          <a:p>
            <a:pPr marL="171450" indent="-171450" defTabSz="323215">
              <a:lnSpc>
                <a:spcPct val="120000"/>
              </a:lnSpc>
              <a:spcBef>
                <a:spcPts val="850"/>
              </a:spcBef>
              <a:buFont typeface="Wingdings" panose="05000000000000000000" pitchFamily="2" charset="2"/>
              <a:buChar char="ü"/>
              <a:defRPr/>
            </a:pPr>
            <a:r>
              <a:rPr lang="zh-CN" altLang="en-US" sz="1200" dirty="0">
                <a:solidFill>
                  <a:schemeClr val="bg1"/>
                </a:solidFill>
                <a:latin typeface="微软雅黑" panose="020B0503020204020204" pitchFamily="34" charset="-122"/>
                <a:ea typeface="微软雅黑" panose="020B0503020204020204" pitchFamily="34" charset="-122"/>
                <a:cs typeface="Lato Light"/>
              </a:rPr>
              <a:t>单击此处可编辑内容，根据您的需要自由拉伸文本框大小单击此处可编辑内容，根据您的需要自由拉伸文本框大小单击此处可编辑内容，根据您的需要自由拉伸文本框大小  </a:t>
            </a:r>
          </a:p>
        </p:txBody>
      </p:sp>
    </p:spTree>
  </p:cSld>
  <p:clrMapOvr>
    <a:masterClrMapping/>
  </p:clrMapOvr>
  <p:transition spd="slow" advClick="0" advTm="10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2" presetClass="entr" presetSubtype="8" fill="hold" grpId="0" nodeType="afterEffect">
                                  <p:stCondLst>
                                    <p:cond delay="0"/>
                                  </p:stCondLst>
                                  <p:childTnLst>
                                    <p:set>
                                      <p:cBhvr>
                                        <p:cTn id="18" dur="1" fill="hold">
                                          <p:stCondLst>
                                            <p:cond delay="0"/>
                                          </p:stCondLst>
                                        </p:cTn>
                                        <p:tgtEl>
                                          <p:spTgt spid="105"/>
                                        </p:tgtEl>
                                        <p:attrNameLst>
                                          <p:attrName>style.visibility</p:attrName>
                                        </p:attrNameLst>
                                      </p:cBhvr>
                                      <p:to>
                                        <p:strVal val="visible"/>
                                      </p:to>
                                    </p:set>
                                    <p:anim calcmode="lin" valueType="num">
                                      <p:cBhvr additive="base">
                                        <p:cTn id="19" dur="500" fill="hold"/>
                                        <p:tgtEl>
                                          <p:spTgt spid="105"/>
                                        </p:tgtEl>
                                        <p:attrNameLst>
                                          <p:attrName>ppt_x</p:attrName>
                                        </p:attrNameLst>
                                      </p:cBhvr>
                                      <p:tavLst>
                                        <p:tav tm="0">
                                          <p:val>
                                            <p:strVal val="0-#ppt_w/2"/>
                                          </p:val>
                                        </p:tav>
                                        <p:tav tm="100000">
                                          <p:val>
                                            <p:strVal val="#ppt_x"/>
                                          </p:val>
                                        </p:tav>
                                      </p:tavLst>
                                    </p:anim>
                                    <p:anim calcmode="lin" valueType="num">
                                      <p:cBhvr additive="base">
                                        <p:cTn id="20" dur="500" fill="hold"/>
                                        <p:tgtEl>
                                          <p:spTgt spid="105"/>
                                        </p:tgtEl>
                                        <p:attrNameLst>
                                          <p:attrName>ppt_y</p:attrName>
                                        </p:attrNameLst>
                                      </p:cBhvr>
                                      <p:tavLst>
                                        <p:tav tm="0">
                                          <p:val>
                                            <p:strVal val="#ppt_y"/>
                                          </p:val>
                                        </p:tav>
                                        <p:tav tm="100000">
                                          <p:val>
                                            <p:strVal val="#ppt_y"/>
                                          </p:val>
                                        </p:tav>
                                      </p:tavLst>
                                    </p:anim>
                                  </p:childTnLst>
                                </p:cTn>
                              </p:par>
                            </p:childTnLst>
                          </p:cTn>
                        </p:par>
                        <p:par>
                          <p:cTn id="21" fill="hold">
                            <p:stCondLst>
                              <p:cond delay="1950"/>
                            </p:stCondLst>
                            <p:childTnLst>
                              <p:par>
                                <p:cTn id="22" presetID="22" presetClass="entr" presetSubtype="2" fill="hold" grpId="0" nodeType="afterEffect">
                                  <p:stCondLst>
                                    <p:cond delay="0"/>
                                  </p:stCondLst>
                                  <p:childTnLst>
                                    <p:set>
                                      <p:cBhvr>
                                        <p:cTn id="23" dur="1" fill="hold">
                                          <p:stCondLst>
                                            <p:cond delay="0"/>
                                          </p:stCondLst>
                                        </p:cTn>
                                        <p:tgtEl>
                                          <p:spTgt spid="107"/>
                                        </p:tgtEl>
                                        <p:attrNameLst>
                                          <p:attrName>style.visibility</p:attrName>
                                        </p:attrNameLst>
                                      </p:cBhvr>
                                      <p:to>
                                        <p:strVal val="visible"/>
                                      </p:to>
                                    </p:set>
                                    <p:animEffect transition="in" filter="wipe(right)">
                                      <p:cBhvr>
                                        <p:cTn id="24" dur="500"/>
                                        <p:tgtEl>
                                          <p:spTgt spid="107"/>
                                        </p:tgtEl>
                                      </p:cBhvr>
                                    </p:animEffect>
                                  </p:childTnLst>
                                </p:cTn>
                              </p:par>
                            </p:childTnLst>
                          </p:cTn>
                        </p:par>
                        <p:par>
                          <p:cTn id="25" fill="hold">
                            <p:stCondLst>
                              <p:cond delay="2450"/>
                            </p:stCondLst>
                            <p:childTnLst>
                              <p:par>
                                <p:cTn id="26" presetID="10" presetClass="entr" presetSubtype="0" fill="hold" grpId="0" nodeType="afterEffect">
                                  <p:stCondLst>
                                    <p:cond delay="0"/>
                                  </p:stCondLst>
                                  <p:childTnLst>
                                    <p:set>
                                      <p:cBhvr>
                                        <p:cTn id="27" dur="1" fill="hold">
                                          <p:stCondLst>
                                            <p:cond delay="0"/>
                                          </p:stCondLst>
                                        </p:cTn>
                                        <p:tgtEl>
                                          <p:spTgt spid="173"/>
                                        </p:tgtEl>
                                        <p:attrNameLst>
                                          <p:attrName>style.visibility</p:attrName>
                                        </p:attrNameLst>
                                      </p:cBhvr>
                                      <p:to>
                                        <p:strVal val="visible"/>
                                      </p:to>
                                    </p:set>
                                    <p:animEffect transition="in" filter="fade">
                                      <p:cBhvr>
                                        <p:cTn id="28" dur="500"/>
                                        <p:tgtEl>
                                          <p:spTgt spid="17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74"/>
                                        </p:tgtEl>
                                        <p:attrNameLst>
                                          <p:attrName>style.visibility</p:attrName>
                                        </p:attrNameLst>
                                      </p:cBhvr>
                                      <p:to>
                                        <p:strVal val="visible"/>
                                      </p:to>
                                    </p:set>
                                    <p:animEffect transition="in" filter="fade">
                                      <p:cBhvr>
                                        <p:cTn id="31" dur="500"/>
                                        <p:tgtEl>
                                          <p:spTgt spid="17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5"/>
                                        </p:tgtEl>
                                        <p:attrNameLst>
                                          <p:attrName>style.visibility</p:attrName>
                                        </p:attrNameLst>
                                      </p:cBhvr>
                                      <p:to>
                                        <p:strVal val="visible"/>
                                      </p:to>
                                    </p:set>
                                    <p:animEffect transition="in" filter="fade">
                                      <p:cBhvr>
                                        <p:cTn id="34" dur="500"/>
                                        <p:tgtEl>
                                          <p:spTgt spid="17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76"/>
                                        </p:tgtEl>
                                        <p:attrNameLst>
                                          <p:attrName>style.visibility</p:attrName>
                                        </p:attrNameLst>
                                      </p:cBhvr>
                                      <p:to>
                                        <p:strVal val="visible"/>
                                      </p:to>
                                    </p:set>
                                    <p:animEffect transition="in" filter="fade">
                                      <p:cBhvr>
                                        <p:cTn id="37" dur="500"/>
                                        <p:tgtEl>
                                          <p:spTgt spid="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05" grpId="0" animBg="1"/>
      <p:bldP spid="107" grpId="0" animBg="1"/>
      <p:bldP spid="173" grpId="0"/>
      <p:bldP spid="174" grpId="0"/>
      <p:bldP spid="175" grpId="0"/>
      <p:bldP spid="17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1" y="0"/>
            <a:ext cx="781050" cy="812406"/>
            <a:chOff x="0" y="-1"/>
            <a:chExt cx="1739901" cy="1809751"/>
          </a:xfrm>
        </p:grpSpPr>
        <p:sp>
          <p:nvSpPr>
            <p:cNvPr id="3" name="Freeform 51"/>
            <p:cNvSpPr>
              <a:spLocks noChangeArrowheads="1"/>
            </p:cNvSpPr>
            <p:nvPr/>
          </p:nvSpPr>
          <p:spPr bwMode="auto">
            <a:xfrm rot="5400000" flipH="1">
              <a:off x="886683" y="990465"/>
              <a:ext cx="479016" cy="785040"/>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 name="Freeform 52"/>
            <p:cNvSpPr>
              <a:spLocks noChangeArrowheads="1"/>
            </p:cNvSpPr>
            <p:nvPr/>
          </p:nvSpPr>
          <p:spPr bwMode="auto">
            <a:xfrm rot="5400000" flipH="1">
              <a:off x="202551" y="940926"/>
              <a:ext cx="406529" cy="811631"/>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 name="Freeform 53"/>
            <p:cNvSpPr>
              <a:spLocks noChangeArrowheads="1"/>
            </p:cNvSpPr>
            <p:nvPr/>
          </p:nvSpPr>
          <p:spPr bwMode="auto">
            <a:xfrm rot="5400000" flipH="1">
              <a:off x="132160" y="1141793"/>
              <a:ext cx="469351" cy="733671"/>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6" name="Freeform 54"/>
            <p:cNvSpPr>
              <a:spLocks noChangeArrowheads="1"/>
            </p:cNvSpPr>
            <p:nvPr/>
          </p:nvSpPr>
          <p:spPr bwMode="auto">
            <a:xfrm rot="5400000" flipH="1">
              <a:off x="-48538" y="1322491"/>
              <a:ext cx="469351" cy="372274"/>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7" name="Freeform 58"/>
            <p:cNvSpPr>
              <a:spLocks noChangeArrowheads="1"/>
            </p:cNvSpPr>
            <p:nvPr/>
          </p:nvSpPr>
          <p:spPr bwMode="auto">
            <a:xfrm rot="5400000" flipH="1">
              <a:off x="41788" y="860671"/>
              <a:ext cx="371494" cy="455069"/>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8" name="Freeform 59"/>
            <p:cNvSpPr>
              <a:spLocks noChangeArrowheads="1"/>
            </p:cNvSpPr>
            <p:nvPr/>
          </p:nvSpPr>
          <p:spPr bwMode="auto">
            <a:xfrm rot="5400000" flipH="1">
              <a:off x="876130" y="979912"/>
              <a:ext cx="578081" cy="70708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9" name="Freeform 60"/>
            <p:cNvSpPr>
              <a:spLocks noChangeArrowheads="1"/>
            </p:cNvSpPr>
            <p:nvPr/>
          </p:nvSpPr>
          <p:spPr bwMode="auto">
            <a:xfrm rot="5400000" flipH="1">
              <a:off x="570287" y="548640"/>
              <a:ext cx="380555" cy="61098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0" name="Freeform 61"/>
            <p:cNvSpPr>
              <a:spLocks noChangeArrowheads="1"/>
            </p:cNvSpPr>
            <p:nvPr/>
          </p:nvSpPr>
          <p:spPr bwMode="auto">
            <a:xfrm rot="5400000" flipH="1">
              <a:off x="1050134" y="500292"/>
              <a:ext cx="379951" cy="708288"/>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1" name="Freeform 62"/>
            <p:cNvSpPr>
              <a:spLocks noChangeArrowheads="1"/>
            </p:cNvSpPr>
            <p:nvPr/>
          </p:nvSpPr>
          <p:spPr bwMode="auto">
            <a:xfrm rot="5400000" flipH="1">
              <a:off x="826575" y="78603"/>
              <a:ext cx="579893" cy="955464"/>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2" name="Freeform 63"/>
            <p:cNvSpPr>
              <a:spLocks noChangeArrowheads="1"/>
            </p:cNvSpPr>
            <p:nvPr/>
          </p:nvSpPr>
          <p:spPr bwMode="auto">
            <a:xfrm rot="5400000" flipH="1">
              <a:off x="693985" y="-55196"/>
              <a:ext cx="846282" cy="956673"/>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3" name="Freeform 64"/>
            <p:cNvSpPr>
              <a:spLocks noChangeArrowheads="1"/>
            </p:cNvSpPr>
            <p:nvPr/>
          </p:nvSpPr>
          <p:spPr bwMode="auto">
            <a:xfrm rot="5400000" flipH="1">
              <a:off x="900971" y="146354"/>
              <a:ext cx="840845" cy="548138"/>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4" name="Freeform 65"/>
            <p:cNvSpPr>
              <a:spLocks noChangeArrowheads="1"/>
            </p:cNvSpPr>
            <p:nvPr/>
          </p:nvSpPr>
          <p:spPr bwMode="auto">
            <a:xfrm rot="5400000" flipH="1">
              <a:off x="279874" y="-279873"/>
              <a:ext cx="266389" cy="826135"/>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5" name="Freeform 66"/>
            <p:cNvSpPr>
              <a:spLocks noChangeArrowheads="1"/>
            </p:cNvSpPr>
            <p:nvPr/>
          </p:nvSpPr>
          <p:spPr bwMode="auto">
            <a:xfrm rot="5400000" flipH="1">
              <a:off x="110752" y="-110752"/>
              <a:ext cx="663857" cy="885360"/>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6" name="Freeform 67"/>
            <p:cNvSpPr>
              <a:spLocks noChangeArrowheads="1"/>
            </p:cNvSpPr>
            <p:nvPr/>
          </p:nvSpPr>
          <p:spPr bwMode="auto">
            <a:xfrm rot="5400000" flipH="1">
              <a:off x="108638" y="256212"/>
              <a:ext cx="668085" cy="885360"/>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7" name="Freeform 68"/>
            <p:cNvSpPr>
              <a:spLocks noChangeArrowheads="1"/>
            </p:cNvSpPr>
            <p:nvPr/>
          </p:nvSpPr>
          <p:spPr bwMode="auto">
            <a:xfrm rot="5400000" flipH="1">
              <a:off x="2826" y="580692"/>
              <a:ext cx="449417" cy="455069"/>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8" name="Freeform 69"/>
            <p:cNvSpPr>
              <a:spLocks noChangeArrowheads="1"/>
            </p:cNvSpPr>
            <p:nvPr/>
          </p:nvSpPr>
          <p:spPr bwMode="auto">
            <a:xfrm rot="5400000" flipH="1">
              <a:off x="285307" y="747628"/>
              <a:ext cx="241018" cy="811631"/>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9" name="Freeform 70"/>
            <p:cNvSpPr>
              <a:spLocks noChangeArrowheads="1"/>
            </p:cNvSpPr>
            <p:nvPr/>
          </p:nvSpPr>
          <p:spPr bwMode="auto">
            <a:xfrm rot="5400000" flipH="1">
              <a:off x="704991" y="782409"/>
              <a:ext cx="110542" cy="611594"/>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0" name="Freeform 75"/>
            <p:cNvSpPr>
              <a:spLocks noChangeArrowheads="1"/>
            </p:cNvSpPr>
            <p:nvPr/>
          </p:nvSpPr>
          <p:spPr bwMode="auto">
            <a:xfrm rot="5400000" flipH="1">
              <a:off x="979151" y="1007362"/>
              <a:ext cx="497138" cy="856352"/>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1" name="Freeform 76"/>
            <p:cNvSpPr>
              <a:spLocks noChangeArrowheads="1"/>
            </p:cNvSpPr>
            <p:nvPr/>
          </p:nvSpPr>
          <p:spPr bwMode="auto">
            <a:xfrm rot="5400000" flipH="1">
              <a:off x="231563" y="955406"/>
              <a:ext cx="421631" cy="884756"/>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2" name="Freeform 77"/>
            <p:cNvSpPr>
              <a:spLocks noChangeArrowheads="1"/>
            </p:cNvSpPr>
            <p:nvPr/>
          </p:nvSpPr>
          <p:spPr bwMode="auto">
            <a:xfrm rot="5400000" flipH="1">
              <a:off x="156338" y="1166544"/>
              <a:ext cx="486869" cy="799544"/>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3" name="Freeform 78"/>
            <p:cNvSpPr>
              <a:spLocks noChangeArrowheads="1"/>
            </p:cNvSpPr>
            <p:nvPr/>
          </p:nvSpPr>
          <p:spPr bwMode="auto">
            <a:xfrm rot="5400000" flipH="1">
              <a:off x="-40375" y="1363257"/>
              <a:ext cx="486869" cy="406118"/>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4" name="Freeform 82"/>
            <p:cNvSpPr>
              <a:spLocks noChangeArrowheads="1"/>
            </p:cNvSpPr>
            <p:nvPr/>
          </p:nvSpPr>
          <p:spPr bwMode="auto">
            <a:xfrm rot="5400000" flipH="1">
              <a:off x="54784" y="882106"/>
              <a:ext cx="385992" cy="495560"/>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5" name="Freeform 83"/>
            <p:cNvSpPr>
              <a:spLocks noChangeArrowheads="1"/>
            </p:cNvSpPr>
            <p:nvPr/>
          </p:nvSpPr>
          <p:spPr bwMode="auto">
            <a:xfrm rot="5400000" flipH="1">
              <a:off x="970111" y="998321"/>
              <a:ext cx="600431" cy="771140"/>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6" name="Freeform 84"/>
            <p:cNvSpPr>
              <a:spLocks noChangeArrowheads="1"/>
            </p:cNvSpPr>
            <p:nvPr/>
          </p:nvSpPr>
          <p:spPr bwMode="auto">
            <a:xfrm rot="5400000" flipH="1">
              <a:off x="631933" y="552855"/>
              <a:ext cx="394448" cy="667193"/>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7" name="Freeform 85"/>
            <p:cNvSpPr>
              <a:spLocks noChangeArrowheads="1"/>
            </p:cNvSpPr>
            <p:nvPr/>
          </p:nvSpPr>
          <p:spPr bwMode="auto">
            <a:xfrm rot="5400000" flipH="1">
              <a:off x="1154689" y="500881"/>
              <a:ext cx="393844" cy="771744"/>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8" name="Freeform 86"/>
            <p:cNvSpPr>
              <a:spLocks noChangeArrowheads="1"/>
            </p:cNvSpPr>
            <p:nvPr/>
          </p:nvSpPr>
          <p:spPr bwMode="auto">
            <a:xfrm rot="5400000" flipH="1">
              <a:off x="916023" y="56836"/>
              <a:ext cx="602243" cy="1041885"/>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9" name="Freeform 87"/>
            <p:cNvSpPr>
              <a:spLocks noChangeArrowheads="1"/>
            </p:cNvSpPr>
            <p:nvPr/>
          </p:nvSpPr>
          <p:spPr bwMode="auto">
            <a:xfrm rot="5400000" flipH="1">
              <a:off x="779205" y="-83003"/>
              <a:ext cx="877693" cy="1043698"/>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0" name="Freeform 88"/>
            <p:cNvSpPr>
              <a:spLocks noChangeArrowheads="1"/>
            </p:cNvSpPr>
            <p:nvPr/>
          </p:nvSpPr>
          <p:spPr bwMode="auto">
            <a:xfrm rot="5400000" flipH="1">
              <a:off x="1004623" y="137583"/>
              <a:ext cx="872860" cy="597694"/>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1" name="Freeform 89"/>
            <p:cNvSpPr>
              <a:spLocks noChangeArrowheads="1"/>
            </p:cNvSpPr>
            <p:nvPr/>
          </p:nvSpPr>
          <p:spPr bwMode="auto">
            <a:xfrm rot="5400000" flipH="1">
              <a:off x="311906" y="-311906"/>
              <a:ext cx="276657" cy="900469"/>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2" name="Freeform 90"/>
            <p:cNvSpPr>
              <a:spLocks noChangeArrowheads="1"/>
            </p:cNvSpPr>
            <p:nvPr/>
          </p:nvSpPr>
          <p:spPr bwMode="auto">
            <a:xfrm rot="5400000" flipH="1">
              <a:off x="137954" y="-137953"/>
              <a:ext cx="689227" cy="965134"/>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3" name="Freeform 91"/>
            <p:cNvSpPr>
              <a:spLocks noChangeArrowheads="1"/>
            </p:cNvSpPr>
            <p:nvPr/>
          </p:nvSpPr>
          <p:spPr bwMode="auto">
            <a:xfrm rot="5400000" flipH="1">
              <a:off x="136141" y="242602"/>
              <a:ext cx="692852" cy="965134"/>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4" name="Freeform 92"/>
            <p:cNvSpPr>
              <a:spLocks noChangeArrowheads="1"/>
            </p:cNvSpPr>
            <p:nvPr/>
          </p:nvSpPr>
          <p:spPr bwMode="auto">
            <a:xfrm rot="5400000" flipH="1">
              <a:off x="14917" y="590951"/>
              <a:ext cx="465727" cy="495560"/>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5" name="Freeform 93"/>
            <p:cNvSpPr>
              <a:spLocks noChangeArrowheads="1"/>
            </p:cNvSpPr>
            <p:nvPr/>
          </p:nvSpPr>
          <p:spPr bwMode="auto">
            <a:xfrm rot="5400000" flipH="1">
              <a:off x="317037" y="755162"/>
              <a:ext cx="250683" cy="884756"/>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6" name="Freeform 94"/>
            <p:cNvSpPr>
              <a:spLocks noChangeArrowheads="1"/>
            </p:cNvSpPr>
            <p:nvPr/>
          </p:nvSpPr>
          <p:spPr bwMode="auto">
            <a:xfrm rot="5400000" flipH="1">
              <a:off x="771469" y="795685"/>
              <a:ext cx="115375" cy="667193"/>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7" name="Oval 104"/>
            <p:cNvSpPr>
              <a:spLocks noChangeArrowheads="1"/>
            </p:cNvSpPr>
            <p:nvPr/>
          </p:nvSpPr>
          <p:spPr bwMode="auto">
            <a:xfrm rot="5400000" flipH="1">
              <a:off x="356567" y="173302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8" name="Oval 105"/>
            <p:cNvSpPr>
              <a:spLocks noChangeArrowheads="1"/>
            </p:cNvSpPr>
            <p:nvPr/>
          </p:nvSpPr>
          <p:spPr bwMode="auto">
            <a:xfrm rot="5400000" flipH="1">
              <a:off x="148069" y="171853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9" name="Oval 106"/>
            <p:cNvSpPr>
              <a:spLocks noChangeArrowheads="1"/>
            </p:cNvSpPr>
            <p:nvPr/>
          </p:nvSpPr>
          <p:spPr bwMode="auto">
            <a:xfrm rot="5400000" flipH="1">
              <a:off x="719776" y="153489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0" name="Oval 107"/>
            <p:cNvSpPr>
              <a:spLocks noChangeArrowheads="1"/>
            </p:cNvSpPr>
            <p:nvPr/>
          </p:nvSpPr>
          <p:spPr bwMode="auto">
            <a:xfrm rot="5400000" flipH="1">
              <a:off x="803780" y="1132597"/>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 name="Oval 108"/>
            <p:cNvSpPr>
              <a:spLocks noChangeArrowheads="1"/>
            </p:cNvSpPr>
            <p:nvPr/>
          </p:nvSpPr>
          <p:spPr bwMode="auto">
            <a:xfrm rot="5400000" flipH="1">
              <a:off x="1060021" y="1026283"/>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2" name="Oval 109"/>
            <p:cNvSpPr>
              <a:spLocks noChangeArrowheads="1"/>
            </p:cNvSpPr>
            <p:nvPr/>
          </p:nvSpPr>
          <p:spPr bwMode="auto">
            <a:xfrm rot="5400000" flipH="1">
              <a:off x="447823" y="102145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3" name="Oval 110"/>
            <p:cNvSpPr>
              <a:spLocks noChangeArrowheads="1"/>
            </p:cNvSpPr>
            <p:nvPr/>
          </p:nvSpPr>
          <p:spPr bwMode="auto">
            <a:xfrm rot="5400000" flipH="1">
              <a:off x="874186" y="649654"/>
              <a:ext cx="22350" cy="3021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4" name="Oval 111"/>
            <p:cNvSpPr>
              <a:spLocks noChangeArrowheads="1"/>
            </p:cNvSpPr>
            <p:nvPr/>
          </p:nvSpPr>
          <p:spPr bwMode="auto">
            <a:xfrm rot="5400000" flipH="1">
              <a:off x="640608" y="25248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46" name="矩形 45"/>
          <p:cNvSpPr/>
          <p:nvPr/>
        </p:nvSpPr>
        <p:spPr>
          <a:xfrm>
            <a:off x="870127" y="256375"/>
            <a:ext cx="3775393" cy="523220"/>
          </a:xfrm>
          <a:prstGeom prst="rect">
            <a:avLst/>
          </a:prstGeom>
        </p:spPr>
        <p:txBody>
          <a:bodyPr wrap="none">
            <a:spAutoFit/>
          </a:bodyPr>
          <a:lstStyle/>
          <a:p>
            <a:r>
              <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四、请在此处添加标题</a:t>
            </a:r>
          </a:p>
        </p:txBody>
      </p:sp>
      <p:sp>
        <p:nvSpPr>
          <p:cNvPr id="168" name="任意多边形 167"/>
          <p:cNvSpPr/>
          <p:nvPr/>
        </p:nvSpPr>
        <p:spPr>
          <a:xfrm>
            <a:off x="1145896" y="1390262"/>
            <a:ext cx="3371159" cy="3976239"/>
          </a:xfrm>
          <a:custGeom>
            <a:avLst/>
            <a:gdLst>
              <a:gd name="connsiteX0" fmla="*/ 0 w 3429024"/>
              <a:gd name="connsiteY0" fmla="*/ 1714512 h 3429024"/>
              <a:gd name="connsiteX1" fmla="*/ 502171 w 3429024"/>
              <a:gd name="connsiteY1" fmla="*/ 502169 h 3429024"/>
              <a:gd name="connsiteX2" fmla="*/ 1714515 w 3429024"/>
              <a:gd name="connsiteY2" fmla="*/ 2 h 3429024"/>
              <a:gd name="connsiteX3" fmla="*/ 2926858 w 3429024"/>
              <a:gd name="connsiteY3" fmla="*/ 502173 h 3429024"/>
              <a:gd name="connsiteX4" fmla="*/ 3429025 w 3429024"/>
              <a:gd name="connsiteY4" fmla="*/ 1714517 h 3429024"/>
              <a:gd name="connsiteX5" fmla="*/ 2926856 w 3429024"/>
              <a:gd name="connsiteY5" fmla="*/ 2926860 h 3429024"/>
              <a:gd name="connsiteX6" fmla="*/ 1714512 w 3429024"/>
              <a:gd name="connsiteY6" fmla="*/ 3429029 h 3429024"/>
              <a:gd name="connsiteX7" fmla="*/ 502169 w 3429024"/>
              <a:gd name="connsiteY7" fmla="*/ 2926859 h 3429024"/>
              <a:gd name="connsiteX8" fmla="*/ 1 w 3429024"/>
              <a:gd name="connsiteY8" fmla="*/ 1714515 h 3429024"/>
              <a:gd name="connsiteX9" fmla="*/ 0 w 3429024"/>
              <a:gd name="connsiteY9" fmla="*/ 1714512 h 3429024"/>
              <a:gd name="connsiteX0-1" fmla="*/ 0 w 3429026"/>
              <a:gd name="connsiteY0-2" fmla="*/ 1714511 h 4143384"/>
              <a:gd name="connsiteX1-3" fmla="*/ 502171 w 3429026"/>
              <a:gd name="connsiteY1-4" fmla="*/ 502168 h 4143384"/>
              <a:gd name="connsiteX2-5" fmla="*/ 1714515 w 3429026"/>
              <a:gd name="connsiteY2-6" fmla="*/ 1 h 4143384"/>
              <a:gd name="connsiteX3-7" fmla="*/ 2926858 w 3429026"/>
              <a:gd name="connsiteY3-8" fmla="*/ 502172 h 4143384"/>
              <a:gd name="connsiteX4-9" fmla="*/ 3429025 w 3429026"/>
              <a:gd name="connsiteY4-10" fmla="*/ 1714516 h 4143384"/>
              <a:gd name="connsiteX5-11" fmla="*/ 2926856 w 3429026"/>
              <a:gd name="connsiteY5-12" fmla="*/ 2926859 h 4143384"/>
              <a:gd name="connsiteX6-13" fmla="*/ 1714512 w 3429026"/>
              <a:gd name="connsiteY6-14" fmla="*/ 4143384 h 4143384"/>
              <a:gd name="connsiteX7-15" fmla="*/ 502169 w 3429026"/>
              <a:gd name="connsiteY7-16" fmla="*/ 2926858 h 4143384"/>
              <a:gd name="connsiteX8-17" fmla="*/ 1 w 3429026"/>
              <a:gd name="connsiteY8-18" fmla="*/ 1714514 h 4143384"/>
              <a:gd name="connsiteX9-19" fmla="*/ 0 w 3429026"/>
              <a:gd name="connsiteY9-20" fmla="*/ 1714511 h 4143384"/>
              <a:gd name="connsiteX0-21" fmla="*/ 0 w 3429026"/>
              <a:gd name="connsiteY0-22" fmla="*/ 1714511 h 4143384"/>
              <a:gd name="connsiteX1-23" fmla="*/ 502171 w 3429026"/>
              <a:gd name="connsiteY1-24" fmla="*/ 502168 h 4143384"/>
              <a:gd name="connsiteX2-25" fmla="*/ 1714515 w 3429026"/>
              <a:gd name="connsiteY2-26" fmla="*/ 1 h 4143384"/>
              <a:gd name="connsiteX3-27" fmla="*/ 2926858 w 3429026"/>
              <a:gd name="connsiteY3-28" fmla="*/ 502172 h 4143384"/>
              <a:gd name="connsiteX4-29" fmla="*/ 3429025 w 3429026"/>
              <a:gd name="connsiteY4-30" fmla="*/ 1714516 h 4143384"/>
              <a:gd name="connsiteX5-31" fmla="*/ 2926856 w 3429026"/>
              <a:gd name="connsiteY5-32" fmla="*/ 2926859 h 4143384"/>
              <a:gd name="connsiteX6-33" fmla="*/ 1714512 w 3429026"/>
              <a:gd name="connsiteY6-34" fmla="*/ 4143384 h 4143384"/>
              <a:gd name="connsiteX7-35" fmla="*/ 502169 w 3429026"/>
              <a:gd name="connsiteY7-36" fmla="*/ 2926858 h 4143384"/>
              <a:gd name="connsiteX8-37" fmla="*/ 1 w 3429026"/>
              <a:gd name="connsiteY8-38" fmla="*/ 1714514 h 4143384"/>
              <a:gd name="connsiteX9-39" fmla="*/ 0 w 3429026"/>
              <a:gd name="connsiteY9-40" fmla="*/ 1714511 h 4143384"/>
              <a:gd name="connsiteX0-41" fmla="*/ 0 w 3429026"/>
              <a:gd name="connsiteY0-42" fmla="*/ 1714511 h 4143384"/>
              <a:gd name="connsiteX1-43" fmla="*/ 502171 w 3429026"/>
              <a:gd name="connsiteY1-44" fmla="*/ 502168 h 4143384"/>
              <a:gd name="connsiteX2-45" fmla="*/ 1714515 w 3429026"/>
              <a:gd name="connsiteY2-46" fmla="*/ 1 h 4143384"/>
              <a:gd name="connsiteX3-47" fmla="*/ 2926858 w 3429026"/>
              <a:gd name="connsiteY3-48" fmla="*/ 502172 h 4143384"/>
              <a:gd name="connsiteX4-49" fmla="*/ 3429025 w 3429026"/>
              <a:gd name="connsiteY4-50" fmla="*/ 1714516 h 4143384"/>
              <a:gd name="connsiteX5-51" fmla="*/ 2926856 w 3429026"/>
              <a:gd name="connsiteY5-52" fmla="*/ 2926859 h 4143384"/>
              <a:gd name="connsiteX6-53" fmla="*/ 1714512 w 3429026"/>
              <a:gd name="connsiteY6-54" fmla="*/ 4143384 h 4143384"/>
              <a:gd name="connsiteX7-55" fmla="*/ 502169 w 3429026"/>
              <a:gd name="connsiteY7-56" fmla="*/ 2926858 h 4143384"/>
              <a:gd name="connsiteX8-57" fmla="*/ 1 w 3429026"/>
              <a:gd name="connsiteY8-58" fmla="*/ 1714514 h 4143384"/>
              <a:gd name="connsiteX9-59" fmla="*/ 0 w 3429026"/>
              <a:gd name="connsiteY9-60" fmla="*/ 1714511 h 4143384"/>
              <a:gd name="connsiteX0-61" fmla="*/ 0 w 3429026"/>
              <a:gd name="connsiteY0-62" fmla="*/ 1714511 h 4143384"/>
              <a:gd name="connsiteX1-63" fmla="*/ 502171 w 3429026"/>
              <a:gd name="connsiteY1-64" fmla="*/ 502168 h 4143384"/>
              <a:gd name="connsiteX2-65" fmla="*/ 1714515 w 3429026"/>
              <a:gd name="connsiteY2-66" fmla="*/ 1 h 4143384"/>
              <a:gd name="connsiteX3-67" fmla="*/ 2926858 w 3429026"/>
              <a:gd name="connsiteY3-68" fmla="*/ 502172 h 4143384"/>
              <a:gd name="connsiteX4-69" fmla="*/ 3429025 w 3429026"/>
              <a:gd name="connsiteY4-70" fmla="*/ 1714516 h 4143384"/>
              <a:gd name="connsiteX5-71" fmla="*/ 2926856 w 3429026"/>
              <a:gd name="connsiteY5-72" fmla="*/ 2926859 h 4143384"/>
              <a:gd name="connsiteX6-73" fmla="*/ 1714512 w 3429026"/>
              <a:gd name="connsiteY6-74" fmla="*/ 4143384 h 4143384"/>
              <a:gd name="connsiteX7-75" fmla="*/ 502169 w 3429026"/>
              <a:gd name="connsiteY7-76" fmla="*/ 2926858 h 4143384"/>
              <a:gd name="connsiteX8-77" fmla="*/ 1 w 3429026"/>
              <a:gd name="connsiteY8-78" fmla="*/ 1714514 h 4143384"/>
              <a:gd name="connsiteX9-79" fmla="*/ 0 w 3429026"/>
              <a:gd name="connsiteY9-80" fmla="*/ 1714511 h 4143384"/>
              <a:gd name="connsiteX0-81" fmla="*/ 0 w 3429026"/>
              <a:gd name="connsiteY0-82" fmla="*/ 1714511 h 4168108"/>
              <a:gd name="connsiteX1-83" fmla="*/ 502171 w 3429026"/>
              <a:gd name="connsiteY1-84" fmla="*/ 502168 h 4168108"/>
              <a:gd name="connsiteX2-85" fmla="*/ 1714515 w 3429026"/>
              <a:gd name="connsiteY2-86" fmla="*/ 1 h 4168108"/>
              <a:gd name="connsiteX3-87" fmla="*/ 2926858 w 3429026"/>
              <a:gd name="connsiteY3-88" fmla="*/ 502172 h 4168108"/>
              <a:gd name="connsiteX4-89" fmla="*/ 3429025 w 3429026"/>
              <a:gd name="connsiteY4-90" fmla="*/ 1714516 h 4168108"/>
              <a:gd name="connsiteX5-91" fmla="*/ 2926856 w 3429026"/>
              <a:gd name="connsiteY5-92" fmla="*/ 2926859 h 4168108"/>
              <a:gd name="connsiteX6-93" fmla="*/ 1714512 w 3429026"/>
              <a:gd name="connsiteY6-94" fmla="*/ 4143384 h 4168108"/>
              <a:gd name="connsiteX7-95" fmla="*/ 502169 w 3429026"/>
              <a:gd name="connsiteY7-96" fmla="*/ 2926858 h 4168108"/>
              <a:gd name="connsiteX8-97" fmla="*/ 1 w 3429026"/>
              <a:gd name="connsiteY8-98" fmla="*/ 1714514 h 4168108"/>
              <a:gd name="connsiteX9-99" fmla="*/ 0 w 3429026"/>
              <a:gd name="connsiteY9-100" fmla="*/ 1714511 h 4168108"/>
              <a:gd name="connsiteX0-101" fmla="*/ 0 w 3429026"/>
              <a:gd name="connsiteY0-102" fmla="*/ 1714511 h 4271910"/>
              <a:gd name="connsiteX1-103" fmla="*/ 502171 w 3429026"/>
              <a:gd name="connsiteY1-104" fmla="*/ 502168 h 4271910"/>
              <a:gd name="connsiteX2-105" fmla="*/ 1714515 w 3429026"/>
              <a:gd name="connsiteY2-106" fmla="*/ 1 h 4271910"/>
              <a:gd name="connsiteX3-107" fmla="*/ 2926858 w 3429026"/>
              <a:gd name="connsiteY3-108" fmla="*/ 502172 h 4271910"/>
              <a:gd name="connsiteX4-109" fmla="*/ 3429025 w 3429026"/>
              <a:gd name="connsiteY4-110" fmla="*/ 1714516 h 4271910"/>
              <a:gd name="connsiteX5-111" fmla="*/ 2926856 w 3429026"/>
              <a:gd name="connsiteY5-112" fmla="*/ 2926859 h 4271910"/>
              <a:gd name="connsiteX6-113" fmla="*/ 1714512 w 3429026"/>
              <a:gd name="connsiteY6-114" fmla="*/ 4143384 h 4271910"/>
              <a:gd name="connsiteX7-115" fmla="*/ 502169 w 3429026"/>
              <a:gd name="connsiteY7-116" fmla="*/ 2926858 h 4271910"/>
              <a:gd name="connsiteX8-117" fmla="*/ 1 w 3429026"/>
              <a:gd name="connsiteY8-118" fmla="*/ 1714514 h 4271910"/>
              <a:gd name="connsiteX9-119" fmla="*/ 0 w 3429026"/>
              <a:gd name="connsiteY9-120" fmla="*/ 1714511 h 4271910"/>
              <a:gd name="connsiteX0-121" fmla="*/ 0 w 3429026"/>
              <a:gd name="connsiteY0-122" fmla="*/ 1714511 h 4271910"/>
              <a:gd name="connsiteX1-123" fmla="*/ 502171 w 3429026"/>
              <a:gd name="connsiteY1-124" fmla="*/ 502168 h 4271910"/>
              <a:gd name="connsiteX2-125" fmla="*/ 1714515 w 3429026"/>
              <a:gd name="connsiteY2-126" fmla="*/ 1 h 4271910"/>
              <a:gd name="connsiteX3-127" fmla="*/ 2926858 w 3429026"/>
              <a:gd name="connsiteY3-128" fmla="*/ 502172 h 4271910"/>
              <a:gd name="connsiteX4-129" fmla="*/ 3429025 w 3429026"/>
              <a:gd name="connsiteY4-130" fmla="*/ 1714516 h 4271910"/>
              <a:gd name="connsiteX5-131" fmla="*/ 2926856 w 3429026"/>
              <a:gd name="connsiteY5-132" fmla="*/ 2926859 h 4271910"/>
              <a:gd name="connsiteX6-133" fmla="*/ 1714512 w 3429026"/>
              <a:gd name="connsiteY6-134" fmla="*/ 4143384 h 4271910"/>
              <a:gd name="connsiteX7-135" fmla="*/ 502169 w 3429026"/>
              <a:gd name="connsiteY7-136" fmla="*/ 2926858 h 4271910"/>
              <a:gd name="connsiteX8-137" fmla="*/ 1 w 3429026"/>
              <a:gd name="connsiteY8-138" fmla="*/ 1714514 h 4271910"/>
              <a:gd name="connsiteX9-139" fmla="*/ 0 w 3429026"/>
              <a:gd name="connsiteY9-140" fmla="*/ 1714511 h 4271910"/>
              <a:gd name="connsiteX0-141" fmla="*/ 0 w 3429026"/>
              <a:gd name="connsiteY0-142" fmla="*/ 1714511 h 4271910"/>
              <a:gd name="connsiteX1-143" fmla="*/ 502171 w 3429026"/>
              <a:gd name="connsiteY1-144" fmla="*/ 502168 h 4271910"/>
              <a:gd name="connsiteX2-145" fmla="*/ 1714515 w 3429026"/>
              <a:gd name="connsiteY2-146" fmla="*/ 1 h 4271910"/>
              <a:gd name="connsiteX3-147" fmla="*/ 2926858 w 3429026"/>
              <a:gd name="connsiteY3-148" fmla="*/ 502172 h 4271910"/>
              <a:gd name="connsiteX4-149" fmla="*/ 3429025 w 3429026"/>
              <a:gd name="connsiteY4-150" fmla="*/ 1714516 h 4271910"/>
              <a:gd name="connsiteX5-151" fmla="*/ 2926856 w 3429026"/>
              <a:gd name="connsiteY5-152" fmla="*/ 2926859 h 4271910"/>
              <a:gd name="connsiteX6-153" fmla="*/ 1714512 w 3429026"/>
              <a:gd name="connsiteY6-154" fmla="*/ 4143384 h 4271910"/>
              <a:gd name="connsiteX7-155" fmla="*/ 716451 w 3429026"/>
              <a:gd name="connsiteY7-156" fmla="*/ 2926858 h 4271910"/>
              <a:gd name="connsiteX8-157" fmla="*/ 1 w 3429026"/>
              <a:gd name="connsiteY8-158" fmla="*/ 1714514 h 4271910"/>
              <a:gd name="connsiteX9-159" fmla="*/ 0 w 3429026"/>
              <a:gd name="connsiteY9-160" fmla="*/ 1714511 h 4271910"/>
              <a:gd name="connsiteX0-161" fmla="*/ 0 w 3429026"/>
              <a:gd name="connsiteY0-162" fmla="*/ 1714511 h 4271910"/>
              <a:gd name="connsiteX1-163" fmla="*/ 502171 w 3429026"/>
              <a:gd name="connsiteY1-164" fmla="*/ 502168 h 4271910"/>
              <a:gd name="connsiteX2-165" fmla="*/ 1714515 w 3429026"/>
              <a:gd name="connsiteY2-166" fmla="*/ 1 h 4271910"/>
              <a:gd name="connsiteX3-167" fmla="*/ 2926858 w 3429026"/>
              <a:gd name="connsiteY3-168" fmla="*/ 502172 h 4271910"/>
              <a:gd name="connsiteX4-169" fmla="*/ 3429025 w 3429026"/>
              <a:gd name="connsiteY4-170" fmla="*/ 1714516 h 4271910"/>
              <a:gd name="connsiteX5-171" fmla="*/ 2712510 w 3429026"/>
              <a:gd name="connsiteY5-172" fmla="*/ 2926859 h 4271910"/>
              <a:gd name="connsiteX6-173" fmla="*/ 1714512 w 3429026"/>
              <a:gd name="connsiteY6-174" fmla="*/ 4143384 h 4271910"/>
              <a:gd name="connsiteX7-175" fmla="*/ 716451 w 3429026"/>
              <a:gd name="connsiteY7-176" fmla="*/ 2926858 h 4271910"/>
              <a:gd name="connsiteX8-177" fmla="*/ 1 w 3429026"/>
              <a:gd name="connsiteY8-178" fmla="*/ 1714514 h 4271910"/>
              <a:gd name="connsiteX9-179" fmla="*/ 0 w 3429026"/>
              <a:gd name="connsiteY9-180" fmla="*/ 1714511 h 4271910"/>
              <a:gd name="connsiteX0-181" fmla="*/ 0 w 3429026"/>
              <a:gd name="connsiteY0-182" fmla="*/ 1714511 h 4271910"/>
              <a:gd name="connsiteX1-183" fmla="*/ 502171 w 3429026"/>
              <a:gd name="connsiteY1-184" fmla="*/ 502168 h 4271910"/>
              <a:gd name="connsiteX2-185" fmla="*/ 1714515 w 3429026"/>
              <a:gd name="connsiteY2-186" fmla="*/ 1 h 4271910"/>
              <a:gd name="connsiteX3-187" fmla="*/ 2926858 w 3429026"/>
              <a:gd name="connsiteY3-188" fmla="*/ 502172 h 4271910"/>
              <a:gd name="connsiteX4-189" fmla="*/ 3429025 w 3429026"/>
              <a:gd name="connsiteY4-190" fmla="*/ 1714516 h 4271910"/>
              <a:gd name="connsiteX5-191" fmla="*/ 2712510 w 3429026"/>
              <a:gd name="connsiteY5-192" fmla="*/ 2926859 h 4271910"/>
              <a:gd name="connsiteX6-193" fmla="*/ 1714512 w 3429026"/>
              <a:gd name="connsiteY6-194" fmla="*/ 4143384 h 4271910"/>
              <a:gd name="connsiteX7-195" fmla="*/ 716451 w 3429026"/>
              <a:gd name="connsiteY7-196" fmla="*/ 2926858 h 4271910"/>
              <a:gd name="connsiteX8-197" fmla="*/ 1 w 3429026"/>
              <a:gd name="connsiteY8-198" fmla="*/ 1714514 h 4271910"/>
              <a:gd name="connsiteX9-199" fmla="*/ 0 w 3429026"/>
              <a:gd name="connsiteY9-200" fmla="*/ 1714511 h 4271910"/>
              <a:gd name="connsiteX0-201" fmla="*/ 0 w 3429026"/>
              <a:gd name="connsiteY0-202" fmla="*/ 1714511 h 4271910"/>
              <a:gd name="connsiteX1-203" fmla="*/ 502171 w 3429026"/>
              <a:gd name="connsiteY1-204" fmla="*/ 502168 h 4271910"/>
              <a:gd name="connsiteX2-205" fmla="*/ 1714515 w 3429026"/>
              <a:gd name="connsiteY2-206" fmla="*/ 1 h 4271910"/>
              <a:gd name="connsiteX3-207" fmla="*/ 2926858 w 3429026"/>
              <a:gd name="connsiteY3-208" fmla="*/ 502172 h 4271910"/>
              <a:gd name="connsiteX4-209" fmla="*/ 3429025 w 3429026"/>
              <a:gd name="connsiteY4-210" fmla="*/ 1714516 h 4271910"/>
              <a:gd name="connsiteX5-211" fmla="*/ 2712510 w 3429026"/>
              <a:gd name="connsiteY5-212" fmla="*/ 2926859 h 4271910"/>
              <a:gd name="connsiteX6-213" fmla="*/ 1714512 w 3429026"/>
              <a:gd name="connsiteY6-214" fmla="*/ 4143384 h 4271910"/>
              <a:gd name="connsiteX7-215" fmla="*/ 716451 w 3429026"/>
              <a:gd name="connsiteY7-216" fmla="*/ 2926858 h 4271910"/>
              <a:gd name="connsiteX8-217" fmla="*/ 1 w 3429026"/>
              <a:gd name="connsiteY8-218" fmla="*/ 1714514 h 4271910"/>
              <a:gd name="connsiteX9-219" fmla="*/ 0 w 3429026"/>
              <a:gd name="connsiteY9-220" fmla="*/ 1714511 h 4271910"/>
              <a:gd name="connsiteX0-221" fmla="*/ 0 w 3429026"/>
              <a:gd name="connsiteY0-222" fmla="*/ 1714511 h 4271910"/>
              <a:gd name="connsiteX1-223" fmla="*/ 502171 w 3429026"/>
              <a:gd name="connsiteY1-224" fmla="*/ 502168 h 4271910"/>
              <a:gd name="connsiteX2-225" fmla="*/ 1714515 w 3429026"/>
              <a:gd name="connsiteY2-226" fmla="*/ 1 h 4271910"/>
              <a:gd name="connsiteX3-227" fmla="*/ 2926858 w 3429026"/>
              <a:gd name="connsiteY3-228" fmla="*/ 502172 h 4271910"/>
              <a:gd name="connsiteX4-229" fmla="*/ 3429025 w 3429026"/>
              <a:gd name="connsiteY4-230" fmla="*/ 1714516 h 4271910"/>
              <a:gd name="connsiteX5-231" fmla="*/ 2712510 w 3429026"/>
              <a:gd name="connsiteY5-232" fmla="*/ 2926859 h 4271910"/>
              <a:gd name="connsiteX6-233" fmla="*/ 1714512 w 3429026"/>
              <a:gd name="connsiteY6-234" fmla="*/ 4143384 h 4271910"/>
              <a:gd name="connsiteX7-235" fmla="*/ 594531 w 3429026"/>
              <a:gd name="connsiteY7-236" fmla="*/ 2957338 h 4271910"/>
              <a:gd name="connsiteX8-237" fmla="*/ 1 w 3429026"/>
              <a:gd name="connsiteY8-238" fmla="*/ 1714514 h 4271910"/>
              <a:gd name="connsiteX9-239" fmla="*/ 0 w 3429026"/>
              <a:gd name="connsiteY9-240" fmla="*/ 1714511 h 4271910"/>
              <a:gd name="connsiteX0-241" fmla="*/ 0 w 3429026"/>
              <a:gd name="connsiteY0-242" fmla="*/ 1714511 h 4271910"/>
              <a:gd name="connsiteX1-243" fmla="*/ 502171 w 3429026"/>
              <a:gd name="connsiteY1-244" fmla="*/ 502168 h 4271910"/>
              <a:gd name="connsiteX2-245" fmla="*/ 1714515 w 3429026"/>
              <a:gd name="connsiteY2-246" fmla="*/ 1 h 4271910"/>
              <a:gd name="connsiteX3-247" fmla="*/ 2926858 w 3429026"/>
              <a:gd name="connsiteY3-248" fmla="*/ 502172 h 4271910"/>
              <a:gd name="connsiteX4-249" fmla="*/ 3429025 w 3429026"/>
              <a:gd name="connsiteY4-250" fmla="*/ 1714516 h 4271910"/>
              <a:gd name="connsiteX5-251" fmla="*/ 2774416 w 3429026"/>
              <a:gd name="connsiteY5-252" fmla="*/ 2983049 h 4271910"/>
              <a:gd name="connsiteX6-253" fmla="*/ 1714512 w 3429026"/>
              <a:gd name="connsiteY6-254" fmla="*/ 4143384 h 4271910"/>
              <a:gd name="connsiteX7-255" fmla="*/ 594531 w 3429026"/>
              <a:gd name="connsiteY7-256" fmla="*/ 2957338 h 4271910"/>
              <a:gd name="connsiteX8-257" fmla="*/ 1 w 3429026"/>
              <a:gd name="connsiteY8-258" fmla="*/ 1714514 h 4271910"/>
              <a:gd name="connsiteX9-259" fmla="*/ 0 w 3429026"/>
              <a:gd name="connsiteY9-260" fmla="*/ 1714511 h 4271910"/>
              <a:gd name="connsiteX0-261" fmla="*/ 0 w 3429026"/>
              <a:gd name="connsiteY0-262" fmla="*/ 1714511 h 4261432"/>
              <a:gd name="connsiteX1-263" fmla="*/ 502171 w 3429026"/>
              <a:gd name="connsiteY1-264" fmla="*/ 502168 h 4261432"/>
              <a:gd name="connsiteX2-265" fmla="*/ 1714515 w 3429026"/>
              <a:gd name="connsiteY2-266" fmla="*/ 1 h 4261432"/>
              <a:gd name="connsiteX3-267" fmla="*/ 2926858 w 3429026"/>
              <a:gd name="connsiteY3-268" fmla="*/ 502172 h 4261432"/>
              <a:gd name="connsiteX4-269" fmla="*/ 3429025 w 3429026"/>
              <a:gd name="connsiteY4-270" fmla="*/ 1714516 h 4261432"/>
              <a:gd name="connsiteX5-271" fmla="*/ 2774416 w 3429026"/>
              <a:gd name="connsiteY5-272" fmla="*/ 2983049 h 4261432"/>
              <a:gd name="connsiteX6-273" fmla="*/ 1714512 w 3429026"/>
              <a:gd name="connsiteY6-274" fmla="*/ 4143384 h 4261432"/>
              <a:gd name="connsiteX7-275" fmla="*/ 594531 w 3429026"/>
              <a:gd name="connsiteY7-276" fmla="*/ 2957338 h 4261432"/>
              <a:gd name="connsiteX8-277" fmla="*/ 1 w 3429026"/>
              <a:gd name="connsiteY8-278" fmla="*/ 1714514 h 4261432"/>
              <a:gd name="connsiteX9-279" fmla="*/ 0 w 3429026"/>
              <a:gd name="connsiteY9-280" fmla="*/ 1714511 h 4261432"/>
              <a:gd name="connsiteX0-281" fmla="*/ 0 w 3429026"/>
              <a:gd name="connsiteY0-282" fmla="*/ 1714511 h 4194740"/>
              <a:gd name="connsiteX1-283" fmla="*/ 502171 w 3429026"/>
              <a:gd name="connsiteY1-284" fmla="*/ 502168 h 4194740"/>
              <a:gd name="connsiteX2-285" fmla="*/ 1714515 w 3429026"/>
              <a:gd name="connsiteY2-286" fmla="*/ 1 h 4194740"/>
              <a:gd name="connsiteX3-287" fmla="*/ 2926858 w 3429026"/>
              <a:gd name="connsiteY3-288" fmla="*/ 502172 h 4194740"/>
              <a:gd name="connsiteX4-289" fmla="*/ 3429025 w 3429026"/>
              <a:gd name="connsiteY4-290" fmla="*/ 1714516 h 4194740"/>
              <a:gd name="connsiteX5-291" fmla="*/ 2774416 w 3429026"/>
              <a:gd name="connsiteY5-292" fmla="*/ 2983049 h 4194740"/>
              <a:gd name="connsiteX6-293" fmla="*/ 1714512 w 3429026"/>
              <a:gd name="connsiteY6-294" fmla="*/ 4143384 h 4194740"/>
              <a:gd name="connsiteX7-295" fmla="*/ 594531 w 3429026"/>
              <a:gd name="connsiteY7-296" fmla="*/ 2957338 h 4194740"/>
              <a:gd name="connsiteX8-297" fmla="*/ 1 w 3429026"/>
              <a:gd name="connsiteY8-298" fmla="*/ 1714514 h 4194740"/>
              <a:gd name="connsiteX9-299" fmla="*/ 0 w 3429026"/>
              <a:gd name="connsiteY9-300" fmla="*/ 1714511 h 4194740"/>
              <a:gd name="connsiteX0-301" fmla="*/ 0 w 3429026"/>
              <a:gd name="connsiteY0-302" fmla="*/ 1714511 h 4194740"/>
              <a:gd name="connsiteX1-303" fmla="*/ 502171 w 3429026"/>
              <a:gd name="connsiteY1-304" fmla="*/ 502168 h 4194740"/>
              <a:gd name="connsiteX2-305" fmla="*/ 1714515 w 3429026"/>
              <a:gd name="connsiteY2-306" fmla="*/ 1 h 4194740"/>
              <a:gd name="connsiteX3-307" fmla="*/ 2926858 w 3429026"/>
              <a:gd name="connsiteY3-308" fmla="*/ 502172 h 4194740"/>
              <a:gd name="connsiteX4-309" fmla="*/ 3429025 w 3429026"/>
              <a:gd name="connsiteY4-310" fmla="*/ 1714516 h 4194740"/>
              <a:gd name="connsiteX5-311" fmla="*/ 2774416 w 3429026"/>
              <a:gd name="connsiteY5-312" fmla="*/ 2983049 h 4194740"/>
              <a:gd name="connsiteX6-313" fmla="*/ 1714512 w 3429026"/>
              <a:gd name="connsiteY6-314" fmla="*/ 4143384 h 4194740"/>
              <a:gd name="connsiteX7-315" fmla="*/ 594531 w 3429026"/>
              <a:gd name="connsiteY7-316" fmla="*/ 2957338 h 4194740"/>
              <a:gd name="connsiteX8-317" fmla="*/ 1 w 3429026"/>
              <a:gd name="connsiteY8-318" fmla="*/ 1714514 h 4194740"/>
              <a:gd name="connsiteX9-319" fmla="*/ 0 w 3429026"/>
              <a:gd name="connsiteY9-320" fmla="*/ 1714511 h 4194740"/>
              <a:gd name="connsiteX0-321" fmla="*/ 0 w 3429026"/>
              <a:gd name="connsiteY0-322" fmla="*/ 1714511 h 4412846"/>
              <a:gd name="connsiteX1-323" fmla="*/ 502171 w 3429026"/>
              <a:gd name="connsiteY1-324" fmla="*/ 502168 h 4412846"/>
              <a:gd name="connsiteX2-325" fmla="*/ 1714515 w 3429026"/>
              <a:gd name="connsiteY2-326" fmla="*/ 1 h 4412846"/>
              <a:gd name="connsiteX3-327" fmla="*/ 2926858 w 3429026"/>
              <a:gd name="connsiteY3-328" fmla="*/ 502172 h 4412846"/>
              <a:gd name="connsiteX4-329" fmla="*/ 3429025 w 3429026"/>
              <a:gd name="connsiteY4-330" fmla="*/ 1714516 h 4412846"/>
              <a:gd name="connsiteX5-331" fmla="*/ 2774416 w 3429026"/>
              <a:gd name="connsiteY5-332" fmla="*/ 2983049 h 4412846"/>
              <a:gd name="connsiteX6-333" fmla="*/ 1714512 w 3429026"/>
              <a:gd name="connsiteY6-334" fmla="*/ 4143384 h 4412846"/>
              <a:gd name="connsiteX7-335" fmla="*/ 594531 w 3429026"/>
              <a:gd name="connsiteY7-336" fmla="*/ 2957338 h 4412846"/>
              <a:gd name="connsiteX8-337" fmla="*/ 1 w 3429026"/>
              <a:gd name="connsiteY8-338" fmla="*/ 1714514 h 4412846"/>
              <a:gd name="connsiteX9-339" fmla="*/ 0 w 3429026"/>
              <a:gd name="connsiteY9-340" fmla="*/ 1714511 h 4412846"/>
              <a:gd name="connsiteX0-341" fmla="*/ 0 w 3429026"/>
              <a:gd name="connsiteY0-342" fmla="*/ 1714511 h 4208040"/>
              <a:gd name="connsiteX1-343" fmla="*/ 502171 w 3429026"/>
              <a:gd name="connsiteY1-344" fmla="*/ 502168 h 4208040"/>
              <a:gd name="connsiteX2-345" fmla="*/ 1714515 w 3429026"/>
              <a:gd name="connsiteY2-346" fmla="*/ 1 h 4208040"/>
              <a:gd name="connsiteX3-347" fmla="*/ 2926858 w 3429026"/>
              <a:gd name="connsiteY3-348" fmla="*/ 502172 h 4208040"/>
              <a:gd name="connsiteX4-349" fmla="*/ 3429025 w 3429026"/>
              <a:gd name="connsiteY4-350" fmla="*/ 1714516 h 4208040"/>
              <a:gd name="connsiteX5-351" fmla="*/ 2774416 w 3429026"/>
              <a:gd name="connsiteY5-352" fmla="*/ 2983049 h 4208040"/>
              <a:gd name="connsiteX6-353" fmla="*/ 1714512 w 3429026"/>
              <a:gd name="connsiteY6-354" fmla="*/ 4143384 h 4208040"/>
              <a:gd name="connsiteX7-355" fmla="*/ 594531 w 3429026"/>
              <a:gd name="connsiteY7-356" fmla="*/ 2957338 h 4208040"/>
              <a:gd name="connsiteX8-357" fmla="*/ 1 w 3429026"/>
              <a:gd name="connsiteY8-358" fmla="*/ 1714514 h 4208040"/>
              <a:gd name="connsiteX9-359" fmla="*/ 0 w 3429026"/>
              <a:gd name="connsiteY9-360" fmla="*/ 1714511 h 4208040"/>
              <a:gd name="connsiteX0-361" fmla="*/ 0 w 3429026"/>
              <a:gd name="connsiteY0-362" fmla="*/ 1714511 h 4273746"/>
              <a:gd name="connsiteX1-363" fmla="*/ 502171 w 3429026"/>
              <a:gd name="connsiteY1-364" fmla="*/ 502168 h 4273746"/>
              <a:gd name="connsiteX2-365" fmla="*/ 1714515 w 3429026"/>
              <a:gd name="connsiteY2-366" fmla="*/ 1 h 4273746"/>
              <a:gd name="connsiteX3-367" fmla="*/ 2926858 w 3429026"/>
              <a:gd name="connsiteY3-368" fmla="*/ 502172 h 4273746"/>
              <a:gd name="connsiteX4-369" fmla="*/ 3429025 w 3429026"/>
              <a:gd name="connsiteY4-370" fmla="*/ 1714516 h 4273746"/>
              <a:gd name="connsiteX5-371" fmla="*/ 2774416 w 3429026"/>
              <a:gd name="connsiteY5-372" fmla="*/ 2983049 h 4273746"/>
              <a:gd name="connsiteX6-373" fmla="*/ 1714512 w 3429026"/>
              <a:gd name="connsiteY6-374" fmla="*/ 4143384 h 4273746"/>
              <a:gd name="connsiteX7-375" fmla="*/ 594531 w 3429026"/>
              <a:gd name="connsiteY7-376" fmla="*/ 2957338 h 4273746"/>
              <a:gd name="connsiteX8-377" fmla="*/ 1 w 3429026"/>
              <a:gd name="connsiteY8-378" fmla="*/ 1714514 h 4273746"/>
              <a:gd name="connsiteX9-379" fmla="*/ 0 w 3429026"/>
              <a:gd name="connsiteY9-380" fmla="*/ 1714511 h 4273746"/>
              <a:gd name="connsiteX0-381" fmla="*/ 0 w 3429026"/>
              <a:gd name="connsiteY0-382" fmla="*/ 1714511 h 4290910"/>
              <a:gd name="connsiteX1-383" fmla="*/ 502171 w 3429026"/>
              <a:gd name="connsiteY1-384" fmla="*/ 502168 h 4290910"/>
              <a:gd name="connsiteX2-385" fmla="*/ 1714515 w 3429026"/>
              <a:gd name="connsiteY2-386" fmla="*/ 1 h 4290910"/>
              <a:gd name="connsiteX3-387" fmla="*/ 2926858 w 3429026"/>
              <a:gd name="connsiteY3-388" fmla="*/ 502172 h 4290910"/>
              <a:gd name="connsiteX4-389" fmla="*/ 3429025 w 3429026"/>
              <a:gd name="connsiteY4-390" fmla="*/ 1714516 h 4290910"/>
              <a:gd name="connsiteX5-391" fmla="*/ 2774416 w 3429026"/>
              <a:gd name="connsiteY5-392" fmla="*/ 2983049 h 4290910"/>
              <a:gd name="connsiteX6-393" fmla="*/ 1714512 w 3429026"/>
              <a:gd name="connsiteY6-394" fmla="*/ 4143384 h 4290910"/>
              <a:gd name="connsiteX7-395" fmla="*/ 594531 w 3429026"/>
              <a:gd name="connsiteY7-396" fmla="*/ 2957338 h 4290910"/>
              <a:gd name="connsiteX8-397" fmla="*/ 1 w 3429026"/>
              <a:gd name="connsiteY8-398" fmla="*/ 1714514 h 4290910"/>
              <a:gd name="connsiteX9-399" fmla="*/ 0 w 3429026"/>
              <a:gd name="connsiteY9-400" fmla="*/ 1714511 h 4290910"/>
              <a:gd name="connsiteX0-401" fmla="*/ 0 w 3429026"/>
              <a:gd name="connsiteY0-402" fmla="*/ 1714511 h 4290910"/>
              <a:gd name="connsiteX1-403" fmla="*/ 502171 w 3429026"/>
              <a:gd name="connsiteY1-404" fmla="*/ 502168 h 4290910"/>
              <a:gd name="connsiteX2-405" fmla="*/ 1714515 w 3429026"/>
              <a:gd name="connsiteY2-406" fmla="*/ 1 h 4290910"/>
              <a:gd name="connsiteX3-407" fmla="*/ 2926858 w 3429026"/>
              <a:gd name="connsiteY3-408" fmla="*/ 502172 h 4290910"/>
              <a:gd name="connsiteX4-409" fmla="*/ 3429025 w 3429026"/>
              <a:gd name="connsiteY4-410" fmla="*/ 1714516 h 4290910"/>
              <a:gd name="connsiteX5-411" fmla="*/ 2774416 w 3429026"/>
              <a:gd name="connsiteY5-412" fmla="*/ 2983049 h 4290910"/>
              <a:gd name="connsiteX6-413" fmla="*/ 1714512 w 3429026"/>
              <a:gd name="connsiteY6-414" fmla="*/ 4143384 h 4290910"/>
              <a:gd name="connsiteX7-415" fmla="*/ 594531 w 3429026"/>
              <a:gd name="connsiteY7-416" fmla="*/ 2957338 h 4290910"/>
              <a:gd name="connsiteX8-417" fmla="*/ 1 w 3429026"/>
              <a:gd name="connsiteY8-418" fmla="*/ 1714514 h 4290910"/>
              <a:gd name="connsiteX9-419" fmla="*/ 0 w 3429026"/>
              <a:gd name="connsiteY9-420" fmla="*/ 1714511 h 4290910"/>
              <a:gd name="connsiteX0-421" fmla="*/ 0 w 3429026"/>
              <a:gd name="connsiteY0-422" fmla="*/ 1714511 h 4290910"/>
              <a:gd name="connsiteX1-423" fmla="*/ 502171 w 3429026"/>
              <a:gd name="connsiteY1-424" fmla="*/ 502168 h 4290910"/>
              <a:gd name="connsiteX2-425" fmla="*/ 1714515 w 3429026"/>
              <a:gd name="connsiteY2-426" fmla="*/ 1 h 4290910"/>
              <a:gd name="connsiteX3-427" fmla="*/ 2926858 w 3429026"/>
              <a:gd name="connsiteY3-428" fmla="*/ 502172 h 4290910"/>
              <a:gd name="connsiteX4-429" fmla="*/ 3429025 w 3429026"/>
              <a:gd name="connsiteY4-430" fmla="*/ 1714516 h 4290910"/>
              <a:gd name="connsiteX5-431" fmla="*/ 2774416 w 3429026"/>
              <a:gd name="connsiteY5-432" fmla="*/ 2983049 h 4290910"/>
              <a:gd name="connsiteX6-433" fmla="*/ 1714512 w 3429026"/>
              <a:gd name="connsiteY6-434" fmla="*/ 4143384 h 4290910"/>
              <a:gd name="connsiteX7-435" fmla="*/ 594531 w 3429026"/>
              <a:gd name="connsiteY7-436" fmla="*/ 2957338 h 4290910"/>
              <a:gd name="connsiteX8-437" fmla="*/ 1 w 3429026"/>
              <a:gd name="connsiteY8-438" fmla="*/ 1714514 h 4290910"/>
              <a:gd name="connsiteX9-439" fmla="*/ 0 w 3429026"/>
              <a:gd name="connsiteY9-440" fmla="*/ 1714511 h 4290910"/>
              <a:gd name="connsiteX0-441" fmla="*/ 0 w 3429026"/>
              <a:gd name="connsiteY0-442" fmla="*/ 1714511 h 4351870"/>
              <a:gd name="connsiteX1-443" fmla="*/ 502171 w 3429026"/>
              <a:gd name="connsiteY1-444" fmla="*/ 502168 h 4351870"/>
              <a:gd name="connsiteX2-445" fmla="*/ 1714515 w 3429026"/>
              <a:gd name="connsiteY2-446" fmla="*/ 1 h 4351870"/>
              <a:gd name="connsiteX3-447" fmla="*/ 2926858 w 3429026"/>
              <a:gd name="connsiteY3-448" fmla="*/ 502172 h 4351870"/>
              <a:gd name="connsiteX4-449" fmla="*/ 3429025 w 3429026"/>
              <a:gd name="connsiteY4-450" fmla="*/ 1714516 h 4351870"/>
              <a:gd name="connsiteX5-451" fmla="*/ 2774416 w 3429026"/>
              <a:gd name="connsiteY5-452" fmla="*/ 2983049 h 4351870"/>
              <a:gd name="connsiteX6-453" fmla="*/ 1729752 w 3429026"/>
              <a:gd name="connsiteY6-454" fmla="*/ 4204344 h 4351870"/>
              <a:gd name="connsiteX7-455" fmla="*/ 594531 w 3429026"/>
              <a:gd name="connsiteY7-456" fmla="*/ 2957338 h 4351870"/>
              <a:gd name="connsiteX8-457" fmla="*/ 1 w 3429026"/>
              <a:gd name="connsiteY8-458" fmla="*/ 1714514 h 4351870"/>
              <a:gd name="connsiteX9-459" fmla="*/ 0 w 3429026"/>
              <a:gd name="connsiteY9-460" fmla="*/ 1714511 h 4351870"/>
              <a:gd name="connsiteX0-461" fmla="*/ 0 w 3429026"/>
              <a:gd name="connsiteY0-462" fmla="*/ 1714511 h 4334706"/>
              <a:gd name="connsiteX1-463" fmla="*/ 502171 w 3429026"/>
              <a:gd name="connsiteY1-464" fmla="*/ 502168 h 4334706"/>
              <a:gd name="connsiteX2-465" fmla="*/ 1714515 w 3429026"/>
              <a:gd name="connsiteY2-466" fmla="*/ 1 h 4334706"/>
              <a:gd name="connsiteX3-467" fmla="*/ 2926858 w 3429026"/>
              <a:gd name="connsiteY3-468" fmla="*/ 502172 h 4334706"/>
              <a:gd name="connsiteX4-469" fmla="*/ 3429025 w 3429026"/>
              <a:gd name="connsiteY4-470" fmla="*/ 1714516 h 4334706"/>
              <a:gd name="connsiteX5-471" fmla="*/ 2774416 w 3429026"/>
              <a:gd name="connsiteY5-472" fmla="*/ 2983049 h 4334706"/>
              <a:gd name="connsiteX6-473" fmla="*/ 1729752 w 3429026"/>
              <a:gd name="connsiteY6-474" fmla="*/ 4204344 h 4334706"/>
              <a:gd name="connsiteX7-475" fmla="*/ 594531 w 3429026"/>
              <a:gd name="connsiteY7-476" fmla="*/ 2957338 h 4334706"/>
              <a:gd name="connsiteX8-477" fmla="*/ 1 w 3429026"/>
              <a:gd name="connsiteY8-478" fmla="*/ 1714514 h 4334706"/>
              <a:gd name="connsiteX9-479" fmla="*/ 0 w 3429026"/>
              <a:gd name="connsiteY9-480" fmla="*/ 1714511 h 4334706"/>
              <a:gd name="connsiteX0-481" fmla="*/ 0 w 3429026"/>
              <a:gd name="connsiteY0-482" fmla="*/ 1714511 h 4334706"/>
              <a:gd name="connsiteX1-483" fmla="*/ 502171 w 3429026"/>
              <a:gd name="connsiteY1-484" fmla="*/ 502168 h 4334706"/>
              <a:gd name="connsiteX2-485" fmla="*/ 1714515 w 3429026"/>
              <a:gd name="connsiteY2-486" fmla="*/ 1 h 4334706"/>
              <a:gd name="connsiteX3-487" fmla="*/ 2926858 w 3429026"/>
              <a:gd name="connsiteY3-488" fmla="*/ 502172 h 4334706"/>
              <a:gd name="connsiteX4-489" fmla="*/ 3429025 w 3429026"/>
              <a:gd name="connsiteY4-490" fmla="*/ 1714516 h 4334706"/>
              <a:gd name="connsiteX5-491" fmla="*/ 2774416 w 3429026"/>
              <a:gd name="connsiteY5-492" fmla="*/ 2983049 h 4334706"/>
              <a:gd name="connsiteX6-493" fmla="*/ 1729752 w 3429026"/>
              <a:gd name="connsiteY6-494" fmla="*/ 4204344 h 4334706"/>
              <a:gd name="connsiteX7-495" fmla="*/ 594531 w 3429026"/>
              <a:gd name="connsiteY7-496" fmla="*/ 2957338 h 4334706"/>
              <a:gd name="connsiteX8-497" fmla="*/ 1 w 3429026"/>
              <a:gd name="connsiteY8-498" fmla="*/ 1714514 h 4334706"/>
              <a:gd name="connsiteX9-499" fmla="*/ 0 w 3429026"/>
              <a:gd name="connsiteY9-500" fmla="*/ 1714511 h 4334706"/>
              <a:gd name="connsiteX0-501" fmla="*/ 0 w 3429026"/>
              <a:gd name="connsiteY0-502" fmla="*/ 1714511 h 4334706"/>
              <a:gd name="connsiteX1-503" fmla="*/ 502171 w 3429026"/>
              <a:gd name="connsiteY1-504" fmla="*/ 502168 h 4334706"/>
              <a:gd name="connsiteX2-505" fmla="*/ 1714515 w 3429026"/>
              <a:gd name="connsiteY2-506" fmla="*/ 1 h 4334706"/>
              <a:gd name="connsiteX3-507" fmla="*/ 2926858 w 3429026"/>
              <a:gd name="connsiteY3-508" fmla="*/ 502172 h 4334706"/>
              <a:gd name="connsiteX4-509" fmla="*/ 3429025 w 3429026"/>
              <a:gd name="connsiteY4-510" fmla="*/ 1714516 h 4334706"/>
              <a:gd name="connsiteX5-511" fmla="*/ 2774416 w 3429026"/>
              <a:gd name="connsiteY5-512" fmla="*/ 2983049 h 4334706"/>
              <a:gd name="connsiteX6-513" fmla="*/ 1729752 w 3429026"/>
              <a:gd name="connsiteY6-514" fmla="*/ 4204344 h 4334706"/>
              <a:gd name="connsiteX7-515" fmla="*/ 594531 w 3429026"/>
              <a:gd name="connsiteY7-516" fmla="*/ 2957338 h 4334706"/>
              <a:gd name="connsiteX8-517" fmla="*/ 1 w 3429026"/>
              <a:gd name="connsiteY8-518" fmla="*/ 1714514 h 4334706"/>
              <a:gd name="connsiteX9-519" fmla="*/ 0 w 3429026"/>
              <a:gd name="connsiteY9-520" fmla="*/ 1714511 h 43347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3429026" h="4334706">
                <a:moveTo>
                  <a:pt x="0" y="1714511"/>
                </a:moveTo>
                <a:cubicBezTo>
                  <a:pt x="1" y="1259794"/>
                  <a:pt x="180637" y="823701"/>
                  <a:pt x="502171" y="502168"/>
                </a:cubicBezTo>
                <a:cubicBezTo>
                  <a:pt x="823705" y="180635"/>
                  <a:pt x="1259798" y="0"/>
                  <a:pt x="1714515" y="1"/>
                </a:cubicBezTo>
                <a:cubicBezTo>
                  <a:pt x="2169232" y="2"/>
                  <a:pt x="2605325" y="180638"/>
                  <a:pt x="2926858" y="502172"/>
                </a:cubicBezTo>
                <a:cubicBezTo>
                  <a:pt x="3248391" y="823706"/>
                  <a:pt x="3429026" y="1259799"/>
                  <a:pt x="3429025" y="1714516"/>
                </a:cubicBezTo>
                <a:cubicBezTo>
                  <a:pt x="3429025" y="2169233"/>
                  <a:pt x="3126785" y="2616140"/>
                  <a:pt x="2774416" y="2983049"/>
                </a:cubicBezTo>
                <a:cubicBezTo>
                  <a:pt x="2491204" y="3398020"/>
                  <a:pt x="2607357" y="4334706"/>
                  <a:pt x="1729752" y="4204344"/>
                </a:cubicBezTo>
                <a:cubicBezTo>
                  <a:pt x="662645" y="4320420"/>
                  <a:pt x="882823" y="3372310"/>
                  <a:pt x="594531" y="2957338"/>
                </a:cubicBezTo>
                <a:cubicBezTo>
                  <a:pt x="306239" y="2542366"/>
                  <a:pt x="1" y="2169231"/>
                  <a:pt x="1" y="1714514"/>
                </a:cubicBezTo>
                <a:cubicBezTo>
                  <a:pt x="1" y="1714513"/>
                  <a:pt x="0" y="1714512"/>
                  <a:pt x="0" y="1714511"/>
                </a:cubicBezTo>
                <a:close/>
              </a:path>
            </a:pathLst>
          </a:custGeom>
          <a:solidFill>
            <a:srgbClr val="002060"/>
          </a:solidFill>
          <a:ln>
            <a:noFill/>
          </a:ln>
          <a:effectLst>
            <a:outerShdw blurRad="1397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r>
              <a:rPr lang="zh-CN" altLang="en-US" sz="3600" b="1" dirty="0">
                <a:solidFill>
                  <a:prstClr val="white"/>
                </a:solidFill>
                <a:latin typeface="Arial" panose="020B0604020202020204" pitchFamily="34" charset="0"/>
                <a:cs typeface="Arial" panose="020B0604020202020204" pitchFamily="34" charset="0"/>
              </a:rPr>
              <a:t>此处添加标题</a:t>
            </a:r>
            <a:endParaRPr lang="en-US" altLang="zh-CN" sz="3600" b="1" dirty="0">
              <a:solidFill>
                <a:prstClr val="white"/>
              </a:solidFill>
              <a:latin typeface="Arial" panose="020B0604020202020204" pitchFamily="34" charset="0"/>
              <a:cs typeface="Arial" panose="020B0604020202020204" pitchFamily="34" charset="0"/>
            </a:endParaRPr>
          </a:p>
          <a:p>
            <a:pPr algn="ctr">
              <a:lnSpc>
                <a:spcPct val="200000"/>
              </a:lnSpc>
            </a:pPr>
            <a:endParaRPr lang="zh-CN" altLang="en-US" sz="3600" b="1" dirty="0">
              <a:solidFill>
                <a:prstClr val="white"/>
              </a:solidFill>
              <a:latin typeface="Arial" panose="020B0604020202020204" pitchFamily="34" charset="0"/>
              <a:cs typeface="Arial" panose="020B0604020202020204" pitchFamily="34" charset="0"/>
            </a:endParaRPr>
          </a:p>
        </p:txBody>
      </p:sp>
      <p:sp>
        <p:nvSpPr>
          <p:cNvPr id="169" name="圆角矩形 168"/>
          <p:cNvSpPr/>
          <p:nvPr/>
        </p:nvSpPr>
        <p:spPr>
          <a:xfrm>
            <a:off x="2190676" y="5148764"/>
            <a:ext cx="1210160" cy="259320"/>
          </a:xfrm>
          <a:prstGeom prst="roundRect">
            <a:avLst>
              <a:gd name="adj" fmla="val 50000"/>
            </a:avLst>
          </a:prstGeom>
          <a:solidFill>
            <a:srgbClr val="0020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0" name="圆角矩形 169"/>
          <p:cNvSpPr/>
          <p:nvPr/>
        </p:nvSpPr>
        <p:spPr>
          <a:xfrm>
            <a:off x="2046398" y="5463544"/>
            <a:ext cx="1524601" cy="259320"/>
          </a:xfrm>
          <a:prstGeom prst="roundRect">
            <a:avLst>
              <a:gd name="adj" fmla="val 50000"/>
            </a:avLst>
          </a:prstGeom>
          <a:solidFill>
            <a:srgbClr val="0020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1" name="圆角矩形 170"/>
          <p:cNvSpPr/>
          <p:nvPr/>
        </p:nvSpPr>
        <p:spPr>
          <a:xfrm>
            <a:off x="2190676" y="5763810"/>
            <a:ext cx="1210160" cy="259320"/>
          </a:xfrm>
          <a:prstGeom prst="roundRect">
            <a:avLst>
              <a:gd name="adj" fmla="val 50000"/>
            </a:avLst>
          </a:prstGeom>
          <a:solidFill>
            <a:srgbClr val="0020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2" name="圆角矩形 171"/>
          <p:cNvSpPr/>
          <p:nvPr/>
        </p:nvSpPr>
        <p:spPr>
          <a:xfrm>
            <a:off x="2397126" y="6064076"/>
            <a:ext cx="827640" cy="259320"/>
          </a:xfrm>
          <a:prstGeom prst="roundRect">
            <a:avLst>
              <a:gd name="adj" fmla="val 50000"/>
            </a:avLst>
          </a:prstGeom>
          <a:solidFill>
            <a:srgbClr val="0020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77" name="组合 176"/>
          <p:cNvGrpSpPr/>
          <p:nvPr/>
        </p:nvGrpSpPr>
        <p:grpSpPr>
          <a:xfrm>
            <a:off x="3400836" y="3564248"/>
            <a:ext cx="2543160" cy="2329222"/>
            <a:chOff x="3586624" y="3315690"/>
            <a:chExt cx="1559935" cy="1924977"/>
          </a:xfrm>
        </p:grpSpPr>
        <p:cxnSp>
          <p:nvCxnSpPr>
            <p:cNvPr id="178" name="直接连接符 177"/>
            <p:cNvCxnSpPr/>
            <p:nvPr/>
          </p:nvCxnSpPr>
          <p:spPr>
            <a:xfrm flipV="1">
              <a:off x="4582235" y="3315690"/>
              <a:ext cx="564324" cy="2076"/>
            </a:xfrm>
            <a:prstGeom prst="line">
              <a:avLst/>
            </a:prstGeom>
            <a:ln>
              <a:solidFill>
                <a:srgbClr val="00206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79" name="直接连接符 178"/>
            <p:cNvCxnSpPr>
              <a:stCxn id="171" idx="3"/>
            </p:cNvCxnSpPr>
            <p:nvPr/>
          </p:nvCxnSpPr>
          <p:spPr>
            <a:xfrm flipV="1">
              <a:off x="3586624" y="5232933"/>
              <a:ext cx="1004598" cy="7734"/>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0" name="直接连接符 179"/>
            <p:cNvCxnSpPr/>
            <p:nvPr/>
          </p:nvCxnSpPr>
          <p:spPr>
            <a:xfrm>
              <a:off x="4585150" y="3318085"/>
              <a:ext cx="6071" cy="191484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181" name="组合 180"/>
          <p:cNvGrpSpPr/>
          <p:nvPr/>
        </p:nvGrpSpPr>
        <p:grpSpPr>
          <a:xfrm>
            <a:off x="3224766" y="5041144"/>
            <a:ext cx="2718030" cy="1165561"/>
            <a:chOff x="3769373" y="2922787"/>
            <a:chExt cx="1518616" cy="2310147"/>
          </a:xfrm>
        </p:grpSpPr>
        <p:cxnSp>
          <p:nvCxnSpPr>
            <p:cNvPr id="182" name="直接连接符 181"/>
            <p:cNvCxnSpPr/>
            <p:nvPr/>
          </p:nvCxnSpPr>
          <p:spPr>
            <a:xfrm flipV="1">
              <a:off x="4857752" y="2922787"/>
              <a:ext cx="430237" cy="6146"/>
            </a:xfrm>
            <a:prstGeom prst="line">
              <a:avLst/>
            </a:prstGeom>
            <a:ln>
              <a:solidFill>
                <a:srgbClr val="00206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83" name="直接连接符 182"/>
            <p:cNvCxnSpPr>
              <a:stCxn id="172" idx="3"/>
            </p:cNvCxnSpPr>
            <p:nvPr/>
          </p:nvCxnSpPr>
          <p:spPr>
            <a:xfrm>
              <a:off x="3769373" y="5207229"/>
              <a:ext cx="1088379" cy="25705"/>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4" name="直接连接符 183"/>
            <p:cNvCxnSpPr/>
            <p:nvPr/>
          </p:nvCxnSpPr>
          <p:spPr>
            <a:xfrm rot="5400000">
              <a:off x="3706546" y="4080139"/>
              <a:ext cx="2304000" cy="158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185" name="组合 184"/>
          <p:cNvGrpSpPr/>
          <p:nvPr/>
        </p:nvGrpSpPr>
        <p:grpSpPr>
          <a:xfrm>
            <a:off x="3143397" y="2116578"/>
            <a:ext cx="2799376" cy="3493393"/>
            <a:chOff x="3586634" y="2353565"/>
            <a:chExt cx="1717100" cy="2887102"/>
          </a:xfrm>
        </p:grpSpPr>
        <p:cxnSp>
          <p:nvCxnSpPr>
            <p:cNvPr id="186" name="直接连接符 185"/>
            <p:cNvCxnSpPr/>
            <p:nvPr/>
          </p:nvCxnSpPr>
          <p:spPr>
            <a:xfrm>
              <a:off x="4582318" y="2353565"/>
              <a:ext cx="721416" cy="1588"/>
            </a:xfrm>
            <a:prstGeom prst="line">
              <a:avLst/>
            </a:prstGeom>
            <a:ln>
              <a:solidFill>
                <a:srgbClr val="00206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87" name="直接连接符 186"/>
            <p:cNvCxnSpPr/>
            <p:nvPr/>
          </p:nvCxnSpPr>
          <p:spPr>
            <a:xfrm>
              <a:off x="3586634" y="5240667"/>
              <a:ext cx="1001121"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8" name="直接连接符 187"/>
            <p:cNvCxnSpPr/>
            <p:nvPr/>
          </p:nvCxnSpPr>
          <p:spPr>
            <a:xfrm>
              <a:off x="4581057" y="2355640"/>
              <a:ext cx="10164" cy="2877294"/>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189" name="组合 188"/>
          <p:cNvGrpSpPr/>
          <p:nvPr/>
        </p:nvGrpSpPr>
        <p:grpSpPr>
          <a:xfrm>
            <a:off x="6100631" y="3029079"/>
            <a:ext cx="1085322" cy="1101430"/>
            <a:chOff x="4116145" y="4187787"/>
            <a:chExt cx="1085322" cy="1101430"/>
          </a:xfrm>
        </p:grpSpPr>
        <p:sp>
          <p:nvSpPr>
            <p:cNvPr id="190" name="Freeform 15"/>
            <p:cNvSpPr>
              <a:spLocks noEditPoints="1"/>
            </p:cNvSpPr>
            <p:nvPr/>
          </p:nvSpPr>
          <p:spPr bwMode="auto">
            <a:xfrm>
              <a:off x="4116145" y="4187787"/>
              <a:ext cx="1085322" cy="1101430"/>
            </a:xfrm>
            <a:custGeom>
              <a:avLst/>
              <a:gdLst>
                <a:gd name="T0" fmla="*/ 151 w 228"/>
                <a:gd name="T1" fmla="*/ 16 h 231"/>
                <a:gd name="T2" fmla="*/ 219 w 228"/>
                <a:gd name="T3" fmla="*/ 135 h 231"/>
                <a:gd name="T4" fmla="*/ 95 w 228"/>
                <a:gd name="T5" fmla="*/ 220 h 231"/>
                <a:gd name="T6" fmla="*/ 78 w 228"/>
                <a:gd name="T7" fmla="*/ 216 h 231"/>
                <a:gd name="T8" fmla="*/ 9 w 228"/>
                <a:gd name="T9" fmla="*/ 97 h 231"/>
                <a:gd name="T10" fmla="*/ 133 w 228"/>
                <a:gd name="T11" fmla="*/ 11 h 231"/>
                <a:gd name="T12" fmla="*/ 151 w 228"/>
                <a:gd name="T13" fmla="*/ 16 h 231"/>
                <a:gd name="T14" fmla="*/ 78 w 228"/>
                <a:gd name="T15" fmla="*/ 214 h 231"/>
                <a:gd name="T16" fmla="*/ 95 w 228"/>
                <a:gd name="T17" fmla="*/ 218 h 231"/>
                <a:gd name="T18" fmla="*/ 217 w 228"/>
                <a:gd name="T19" fmla="*/ 134 h 231"/>
                <a:gd name="T20" fmla="*/ 150 w 228"/>
                <a:gd name="T21" fmla="*/ 18 h 231"/>
                <a:gd name="T22" fmla="*/ 133 w 228"/>
                <a:gd name="T23" fmla="*/ 13 h 231"/>
                <a:gd name="T24" fmla="*/ 12 w 228"/>
                <a:gd name="T25" fmla="*/ 97 h 231"/>
                <a:gd name="T26" fmla="*/ 78 w 228"/>
                <a:gd name="T27" fmla="*/ 21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8" h="231">
                  <a:moveTo>
                    <a:pt x="151" y="16"/>
                  </a:moveTo>
                  <a:cubicBezTo>
                    <a:pt x="200" y="33"/>
                    <a:pt x="228" y="84"/>
                    <a:pt x="219" y="135"/>
                  </a:cubicBezTo>
                  <a:cubicBezTo>
                    <a:pt x="208" y="193"/>
                    <a:pt x="153" y="231"/>
                    <a:pt x="95" y="220"/>
                  </a:cubicBezTo>
                  <a:cubicBezTo>
                    <a:pt x="89" y="219"/>
                    <a:pt x="83" y="218"/>
                    <a:pt x="78" y="216"/>
                  </a:cubicBezTo>
                  <a:cubicBezTo>
                    <a:pt x="29" y="198"/>
                    <a:pt x="0" y="148"/>
                    <a:pt x="9" y="97"/>
                  </a:cubicBezTo>
                  <a:cubicBezTo>
                    <a:pt x="20" y="39"/>
                    <a:pt x="76" y="0"/>
                    <a:pt x="133" y="11"/>
                  </a:cubicBezTo>
                  <a:cubicBezTo>
                    <a:pt x="139" y="12"/>
                    <a:pt x="145" y="14"/>
                    <a:pt x="151" y="16"/>
                  </a:cubicBezTo>
                  <a:close/>
                  <a:moveTo>
                    <a:pt x="78" y="214"/>
                  </a:moveTo>
                  <a:cubicBezTo>
                    <a:pt x="84" y="216"/>
                    <a:pt x="90" y="217"/>
                    <a:pt x="95" y="218"/>
                  </a:cubicBezTo>
                  <a:cubicBezTo>
                    <a:pt x="152" y="229"/>
                    <a:pt x="206" y="191"/>
                    <a:pt x="217" y="134"/>
                  </a:cubicBezTo>
                  <a:cubicBezTo>
                    <a:pt x="226" y="84"/>
                    <a:pt x="198" y="35"/>
                    <a:pt x="150" y="18"/>
                  </a:cubicBezTo>
                  <a:cubicBezTo>
                    <a:pt x="144" y="16"/>
                    <a:pt x="139" y="14"/>
                    <a:pt x="133" y="13"/>
                  </a:cubicBezTo>
                  <a:cubicBezTo>
                    <a:pt x="76" y="3"/>
                    <a:pt x="22" y="40"/>
                    <a:pt x="12" y="97"/>
                  </a:cubicBezTo>
                  <a:cubicBezTo>
                    <a:pt x="3" y="147"/>
                    <a:pt x="31" y="196"/>
                    <a:pt x="78" y="214"/>
                  </a:cubicBezTo>
                  <a:close/>
                </a:path>
              </a:pathLst>
            </a:custGeom>
            <a:solidFill>
              <a:srgbClr val="FB9BA2"/>
            </a:solidFill>
            <a:ln w="3175">
              <a:solidFill>
                <a:srgbClr val="002060"/>
              </a:solidFill>
            </a:ln>
          </p:spPr>
          <p:txBody>
            <a:bodyPr vert="horz" wrap="square" lIns="91440" tIns="45720" rIns="91440" bIns="45720" numCol="1" anchor="t" anchorCtr="0" compatLnSpc="1"/>
            <a:lstStyle/>
            <a:p>
              <a:endParaRPr lang="zh-CN" altLang="en-US"/>
            </a:p>
          </p:txBody>
        </p:sp>
        <p:sp>
          <p:nvSpPr>
            <p:cNvPr id="191" name="Freeform 16"/>
            <p:cNvSpPr/>
            <p:nvPr/>
          </p:nvSpPr>
          <p:spPr bwMode="auto">
            <a:xfrm>
              <a:off x="4160444" y="4240140"/>
              <a:ext cx="996724" cy="996724"/>
            </a:xfrm>
            <a:custGeom>
              <a:avLst/>
              <a:gdLst>
                <a:gd name="T0" fmla="*/ 9 w 209"/>
                <a:gd name="T1" fmla="*/ 87 h 209"/>
                <a:gd name="T2" fmla="*/ 122 w 209"/>
                <a:gd name="T3" fmla="*/ 10 h 209"/>
                <a:gd name="T4" fmla="*/ 199 w 209"/>
                <a:gd name="T5" fmla="*/ 122 h 209"/>
                <a:gd name="T6" fmla="*/ 87 w 209"/>
                <a:gd name="T7" fmla="*/ 200 h 209"/>
                <a:gd name="T8" fmla="*/ 9 w 209"/>
                <a:gd name="T9" fmla="*/ 87 h 209"/>
              </a:gdLst>
              <a:ahLst/>
              <a:cxnLst>
                <a:cxn ang="0">
                  <a:pos x="T0" y="T1"/>
                </a:cxn>
                <a:cxn ang="0">
                  <a:pos x="T2" y="T3"/>
                </a:cxn>
                <a:cxn ang="0">
                  <a:pos x="T4" y="T5"/>
                </a:cxn>
                <a:cxn ang="0">
                  <a:pos x="T6" y="T7"/>
                </a:cxn>
                <a:cxn ang="0">
                  <a:pos x="T8" y="T9"/>
                </a:cxn>
              </a:cxnLst>
              <a:rect l="0" t="0" r="r" b="b"/>
              <a:pathLst>
                <a:path w="209" h="209">
                  <a:moveTo>
                    <a:pt x="9" y="87"/>
                  </a:moveTo>
                  <a:cubicBezTo>
                    <a:pt x="19" y="35"/>
                    <a:pt x="69" y="0"/>
                    <a:pt x="122" y="10"/>
                  </a:cubicBezTo>
                  <a:cubicBezTo>
                    <a:pt x="174" y="19"/>
                    <a:pt x="209" y="70"/>
                    <a:pt x="199" y="122"/>
                  </a:cubicBezTo>
                  <a:cubicBezTo>
                    <a:pt x="190" y="175"/>
                    <a:pt x="139" y="209"/>
                    <a:pt x="87" y="200"/>
                  </a:cubicBezTo>
                  <a:cubicBezTo>
                    <a:pt x="34" y="190"/>
                    <a:pt x="0" y="140"/>
                    <a:pt x="9" y="87"/>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192" name="Freeform 51"/>
            <p:cNvSpPr>
              <a:spLocks noEditPoints="1"/>
            </p:cNvSpPr>
            <p:nvPr/>
          </p:nvSpPr>
          <p:spPr bwMode="auto">
            <a:xfrm>
              <a:off x="4410128" y="4488230"/>
              <a:ext cx="497355" cy="515477"/>
            </a:xfrm>
            <a:custGeom>
              <a:avLst/>
              <a:gdLst>
                <a:gd name="T0" fmla="*/ 82 w 104"/>
                <a:gd name="T1" fmla="*/ 27 h 108"/>
                <a:gd name="T2" fmla="*/ 67 w 104"/>
                <a:gd name="T3" fmla="*/ 37 h 108"/>
                <a:gd name="T4" fmla="*/ 65 w 104"/>
                <a:gd name="T5" fmla="*/ 38 h 108"/>
                <a:gd name="T6" fmla="*/ 62 w 104"/>
                <a:gd name="T7" fmla="*/ 33 h 108"/>
                <a:gd name="T8" fmla="*/ 51 w 104"/>
                <a:gd name="T9" fmla="*/ 13 h 108"/>
                <a:gd name="T10" fmla="*/ 65 w 104"/>
                <a:gd name="T11" fmla="*/ 2 h 108"/>
                <a:gd name="T12" fmla="*/ 79 w 104"/>
                <a:gd name="T13" fmla="*/ 21 h 108"/>
                <a:gd name="T14" fmla="*/ 83 w 104"/>
                <a:gd name="T15" fmla="*/ 26 h 108"/>
                <a:gd name="T16" fmla="*/ 61 w 104"/>
                <a:gd name="T17" fmla="*/ 0 h 108"/>
                <a:gd name="T18" fmla="*/ 34 w 104"/>
                <a:gd name="T19" fmla="*/ 2 h 108"/>
                <a:gd name="T20" fmla="*/ 20 w 104"/>
                <a:gd name="T21" fmla="*/ 27 h 108"/>
                <a:gd name="T22" fmla="*/ 39 w 104"/>
                <a:gd name="T23" fmla="*/ 31 h 108"/>
                <a:gd name="T24" fmla="*/ 50 w 104"/>
                <a:gd name="T25" fmla="*/ 12 h 108"/>
                <a:gd name="T26" fmla="*/ 50 w 104"/>
                <a:gd name="T27" fmla="*/ 11 h 108"/>
                <a:gd name="T28" fmla="*/ 66 w 104"/>
                <a:gd name="T29" fmla="*/ 108 h 108"/>
                <a:gd name="T30" fmla="*/ 81 w 104"/>
                <a:gd name="T31" fmla="*/ 97 h 108"/>
                <a:gd name="T32" fmla="*/ 88 w 104"/>
                <a:gd name="T33" fmla="*/ 81 h 108"/>
                <a:gd name="T34" fmla="*/ 82 w 104"/>
                <a:gd name="T35" fmla="*/ 76 h 108"/>
                <a:gd name="T36" fmla="*/ 62 w 104"/>
                <a:gd name="T37" fmla="*/ 64 h 108"/>
                <a:gd name="T38" fmla="*/ 57 w 104"/>
                <a:gd name="T39" fmla="*/ 76 h 108"/>
                <a:gd name="T40" fmla="*/ 53 w 104"/>
                <a:gd name="T41" fmla="*/ 87 h 108"/>
                <a:gd name="T42" fmla="*/ 59 w 104"/>
                <a:gd name="T43" fmla="*/ 97 h 108"/>
                <a:gd name="T44" fmla="*/ 90 w 104"/>
                <a:gd name="T45" fmla="*/ 80 h 108"/>
                <a:gd name="T46" fmla="*/ 104 w 104"/>
                <a:gd name="T47" fmla="*/ 69 h 108"/>
                <a:gd name="T48" fmla="*/ 104 w 104"/>
                <a:gd name="T49" fmla="*/ 66 h 108"/>
                <a:gd name="T50" fmla="*/ 73 w 104"/>
                <a:gd name="T51" fmla="*/ 50 h 108"/>
                <a:gd name="T52" fmla="*/ 86 w 104"/>
                <a:gd name="T53" fmla="*/ 72 h 108"/>
                <a:gd name="T54" fmla="*/ 88 w 104"/>
                <a:gd name="T55" fmla="*/ 75 h 108"/>
                <a:gd name="T56" fmla="*/ 90 w 104"/>
                <a:gd name="T57" fmla="*/ 80 h 108"/>
                <a:gd name="T58" fmla="*/ 10 w 104"/>
                <a:gd name="T59" fmla="*/ 48 h 108"/>
                <a:gd name="T60" fmla="*/ 1 w 104"/>
                <a:gd name="T61" fmla="*/ 70 h 108"/>
                <a:gd name="T62" fmla="*/ 17 w 104"/>
                <a:gd name="T63" fmla="*/ 77 h 108"/>
                <a:gd name="T64" fmla="*/ 29 w 104"/>
                <a:gd name="T65" fmla="*/ 57 h 108"/>
                <a:gd name="T66" fmla="*/ 32 w 104"/>
                <a:gd name="T67" fmla="*/ 52 h 108"/>
                <a:gd name="T68" fmla="*/ 31 w 104"/>
                <a:gd name="T69" fmla="*/ 51 h 108"/>
                <a:gd name="T70" fmla="*/ 14 w 104"/>
                <a:gd name="T71" fmla="*/ 43 h 108"/>
                <a:gd name="T72" fmla="*/ 0 w 104"/>
                <a:gd name="T73" fmla="*/ 44 h 108"/>
                <a:gd name="T74" fmla="*/ 2 w 104"/>
                <a:gd name="T75" fmla="*/ 74 h 108"/>
                <a:gd name="T76" fmla="*/ 17 w 104"/>
                <a:gd name="T77" fmla="*/ 97 h 108"/>
                <a:gd name="T78" fmla="*/ 46 w 104"/>
                <a:gd name="T79" fmla="*/ 97 h 108"/>
                <a:gd name="T80" fmla="*/ 39 w 104"/>
                <a:gd name="T81" fmla="*/ 78 h 108"/>
                <a:gd name="T82" fmla="*/ 18 w 104"/>
                <a:gd name="T83" fmla="*/ 79 h 108"/>
                <a:gd name="T84" fmla="*/ 17 w 104"/>
                <a:gd name="T85" fmla="*/ 79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4" h="108">
                  <a:moveTo>
                    <a:pt x="83" y="26"/>
                  </a:moveTo>
                  <a:cubicBezTo>
                    <a:pt x="82" y="27"/>
                    <a:pt x="82" y="27"/>
                    <a:pt x="82" y="27"/>
                  </a:cubicBezTo>
                  <a:cubicBezTo>
                    <a:pt x="78" y="36"/>
                    <a:pt x="78" y="36"/>
                    <a:pt x="78" y="36"/>
                  </a:cubicBezTo>
                  <a:cubicBezTo>
                    <a:pt x="67" y="37"/>
                    <a:pt x="67" y="37"/>
                    <a:pt x="67" y="37"/>
                  </a:cubicBezTo>
                  <a:cubicBezTo>
                    <a:pt x="66" y="38"/>
                    <a:pt x="66" y="38"/>
                    <a:pt x="66" y="38"/>
                  </a:cubicBezTo>
                  <a:cubicBezTo>
                    <a:pt x="65" y="38"/>
                    <a:pt x="65" y="38"/>
                    <a:pt x="65" y="38"/>
                  </a:cubicBezTo>
                  <a:cubicBezTo>
                    <a:pt x="53" y="39"/>
                    <a:pt x="53" y="39"/>
                    <a:pt x="53" y="39"/>
                  </a:cubicBezTo>
                  <a:cubicBezTo>
                    <a:pt x="62" y="33"/>
                    <a:pt x="62" y="33"/>
                    <a:pt x="62" y="33"/>
                  </a:cubicBezTo>
                  <a:cubicBezTo>
                    <a:pt x="59" y="26"/>
                    <a:pt x="55" y="21"/>
                    <a:pt x="53" y="16"/>
                  </a:cubicBezTo>
                  <a:cubicBezTo>
                    <a:pt x="52" y="15"/>
                    <a:pt x="52" y="14"/>
                    <a:pt x="51" y="13"/>
                  </a:cubicBezTo>
                  <a:cubicBezTo>
                    <a:pt x="52" y="11"/>
                    <a:pt x="53" y="10"/>
                    <a:pt x="54" y="9"/>
                  </a:cubicBezTo>
                  <a:cubicBezTo>
                    <a:pt x="57" y="5"/>
                    <a:pt x="61" y="2"/>
                    <a:pt x="65" y="2"/>
                  </a:cubicBezTo>
                  <a:cubicBezTo>
                    <a:pt x="67" y="2"/>
                    <a:pt x="69" y="3"/>
                    <a:pt x="71" y="7"/>
                  </a:cubicBezTo>
                  <a:cubicBezTo>
                    <a:pt x="79" y="21"/>
                    <a:pt x="79" y="21"/>
                    <a:pt x="79" y="21"/>
                  </a:cubicBezTo>
                  <a:cubicBezTo>
                    <a:pt x="89" y="14"/>
                    <a:pt x="89" y="14"/>
                    <a:pt x="89" y="14"/>
                  </a:cubicBezTo>
                  <a:lnTo>
                    <a:pt x="83" y="26"/>
                  </a:lnTo>
                  <a:close/>
                  <a:moveTo>
                    <a:pt x="53" y="7"/>
                  </a:moveTo>
                  <a:cubicBezTo>
                    <a:pt x="55" y="4"/>
                    <a:pt x="58" y="2"/>
                    <a:pt x="61" y="0"/>
                  </a:cubicBezTo>
                  <a:cubicBezTo>
                    <a:pt x="36" y="0"/>
                    <a:pt x="36" y="0"/>
                    <a:pt x="36" y="0"/>
                  </a:cubicBezTo>
                  <a:cubicBezTo>
                    <a:pt x="35" y="1"/>
                    <a:pt x="34" y="2"/>
                    <a:pt x="34" y="2"/>
                  </a:cubicBezTo>
                  <a:cubicBezTo>
                    <a:pt x="34" y="2"/>
                    <a:pt x="34" y="2"/>
                    <a:pt x="34" y="2"/>
                  </a:cubicBezTo>
                  <a:cubicBezTo>
                    <a:pt x="20" y="27"/>
                    <a:pt x="20" y="27"/>
                    <a:pt x="20" y="27"/>
                  </a:cubicBezTo>
                  <a:cubicBezTo>
                    <a:pt x="35" y="37"/>
                    <a:pt x="35" y="37"/>
                    <a:pt x="35" y="37"/>
                  </a:cubicBezTo>
                  <a:cubicBezTo>
                    <a:pt x="36" y="35"/>
                    <a:pt x="38" y="33"/>
                    <a:pt x="39" y="31"/>
                  </a:cubicBezTo>
                  <a:cubicBezTo>
                    <a:pt x="48" y="15"/>
                    <a:pt x="48" y="15"/>
                    <a:pt x="48" y="15"/>
                  </a:cubicBezTo>
                  <a:cubicBezTo>
                    <a:pt x="48" y="15"/>
                    <a:pt x="49" y="13"/>
                    <a:pt x="50" y="12"/>
                  </a:cubicBezTo>
                  <a:cubicBezTo>
                    <a:pt x="50" y="12"/>
                    <a:pt x="50" y="12"/>
                    <a:pt x="50" y="12"/>
                  </a:cubicBezTo>
                  <a:cubicBezTo>
                    <a:pt x="50" y="11"/>
                    <a:pt x="50" y="11"/>
                    <a:pt x="50" y="11"/>
                  </a:cubicBezTo>
                  <a:cubicBezTo>
                    <a:pt x="51" y="10"/>
                    <a:pt x="52" y="9"/>
                    <a:pt x="53" y="7"/>
                  </a:cubicBezTo>
                  <a:close/>
                  <a:moveTo>
                    <a:pt x="66" y="108"/>
                  </a:moveTo>
                  <a:cubicBezTo>
                    <a:pt x="65" y="97"/>
                    <a:pt x="65" y="97"/>
                    <a:pt x="65" y="97"/>
                  </a:cubicBezTo>
                  <a:cubicBezTo>
                    <a:pt x="81" y="97"/>
                    <a:pt x="81" y="97"/>
                    <a:pt x="81" y="97"/>
                  </a:cubicBezTo>
                  <a:cubicBezTo>
                    <a:pt x="85" y="96"/>
                    <a:pt x="87" y="95"/>
                    <a:pt x="89" y="93"/>
                  </a:cubicBezTo>
                  <a:cubicBezTo>
                    <a:pt x="91" y="90"/>
                    <a:pt x="90" y="85"/>
                    <a:pt x="88" y="81"/>
                  </a:cubicBezTo>
                  <a:cubicBezTo>
                    <a:pt x="88" y="79"/>
                    <a:pt x="87" y="77"/>
                    <a:pt x="86" y="76"/>
                  </a:cubicBezTo>
                  <a:cubicBezTo>
                    <a:pt x="85" y="76"/>
                    <a:pt x="84" y="76"/>
                    <a:pt x="82" y="76"/>
                  </a:cubicBezTo>
                  <a:cubicBezTo>
                    <a:pt x="77" y="76"/>
                    <a:pt x="71" y="76"/>
                    <a:pt x="63" y="75"/>
                  </a:cubicBezTo>
                  <a:cubicBezTo>
                    <a:pt x="62" y="64"/>
                    <a:pt x="62" y="64"/>
                    <a:pt x="62" y="64"/>
                  </a:cubicBezTo>
                  <a:cubicBezTo>
                    <a:pt x="58" y="75"/>
                    <a:pt x="58" y="75"/>
                    <a:pt x="58" y="75"/>
                  </a:cubicBezTo>
                  <a:cubicBezTo>
                    <a:pt x="57" y="76"/>
                    <a:pt x="57" y="76"/>
                    <a:pt x="57" y="76"/>
                  </a:cubicBezTo>
                  <a:cubicBezTo>
                    <a:pt x="57" y="77"/>
                    <a:pt x="57" y="77"/>
                    <a:pt x="57" y="77"/>
                  </a:cubicBezTo>
                  <a:cubicBezTo>
                    <a:pt x="53" y="87"/>
                    <a:pt x="53" y="87"/>
                    <a:pt x="53" y="87"/>
                  </a:cubicBezTo>
                  <a:cubicBezTo>
                    <a:pt x="58" y="96"/>
                    <a:pt x="58" y="96"/>
                    <a:pt x="58" y="96"/>
                  </a:cubicBezTo>
                  <a:cubicBezTo>
                    <a:pt x="59" y="97"/>
                    <a:pt x="59" y="97"/>
                    <a:pt x="59" y="97"/>
                  </a:cubicBezTo>
                  <a:lnTo>
                    <a:pt x="66" y="108"/>
                  </a:lnTo>
                  <a:close/>
                  <a:moveTo>
                    <a:pt x="90" y="80"/>
                  </a:moveTo>
                  <a:cubicBezTo>
                    <a:pt x="91" y="83"/>
                    <a:pt x="92" y="87"/>
                    <a:pt x="92" y="91"/>
                  </a:cubicBezTo>
                  <a:cubicBezTo>
                    <a:pt x="104" y="69"/>
                    <a:pt x="104" y="69"/>
                    <a:pt x="104" y="69"/>
                  </a:cubicBezTo>
                  <a:cubicBezTo>
                    <a:pt x="104" y="67"/>
                    <a:pt x="104" y="67"/>
                    <a:pt x="104" y="66"/>
                  </a:cubicBezTo>
                  <a:cubicBezTo>
                    <a:pt x="104" y="66"/>
                    <a:pt x="104" y="66"/>
                    <a:pt x="104" y="66"/>
                  </a:cubicBezTo>
                  <a:cubicBezTo>
                    <a:pt x="90" y="42"/>
                    <a:pt x="90" y="42"/>
                    <a:pt x="90" y="42"/>
                  </a:cubicBezTo>
                  <a:cubicBezTo>
                    <a:pt x="73" y="50"/>
                    <a:pt x="73" y="50"/>
                    <a:pt x="73" y="50"/>
                  </a:cubicBezTo>
                  <a:cubicBezTo>
                    <a:pt x="74" y="52"/>
                    <a:pt x="76" y="54"/>
                    <a:pt x="77" y="56"/>
                  </a:cubicBezTo>
                  <a:cubicBezTo>
                    <a:pt x="86" y="72"/>
                    <a:pt x="86" y="72"/>
                    <a:pt x="86" y="72"/>
                  </a:cubicBezTo>
                  <a:cubicBezTo>
                    <a:pt x="86" y="72"/>
                    <a:pt x="87" y="73"/>
                    <a:pt x="88" y="75"/>
                  </a:cubicBezTo>
                  <a:cubicBezTo>
                    <a:pt x="88" y="75"/>
                    <a:pt x="88" y="75"/>
                    <a:pt x="88" y="75"/>
                  </a:cubicBezTo>
                  <a:cubicBezTo>
                    <a:pt x="88" y="76"/>
                    <a:pt x="88" y="76"/>
                    <a:pt x="88" y="76"/>
                  </a:cubicBezTo>
                  <a:cubicBezTo>
                    <a:pt x="89" y="77"/>
                    <a:pt x="89" y="78"/>
                    <a:pt x="90" y="80"/>
                  </a:cubicBezTo>
                  <a:close/>
                  <a:moveTo>
                    <a:pt x="0" y="44"/>
                  </a:moveTo>
                  <a:cubicBezTo>
                    <a:pt x="10" y="48"/>
                    <a:pt x="10" y="48"/>
                    <a:pt x="10" y="48"/>
                  </a:cubicBezTo>
                  <a:cubicBezTo>
                    <a:pt x="2" y="62"/>
                    <a:pt x="2" y="62"/>
                    <a:pt x="2" y="62"/>
                  </a:cubicBezTo>
                  <a:cubicBezTo>
                    <a:pt x="0" y="66"/>
                    <a:pt x="0" y="68"/>
                    <a:pt x="1" y="70"/>
                  </a:cubicBezTo>
                  <a:cubicBezTo>
                    <a:pt x="3" y="74"/>
                    <a:pt x="8" y="75"/>
                    <a:pt x="12" y="76"/>
                  </a:cubicBezTo>
                  <a:cubicBezTo>
                    <a:pt x="14" y="76"/>
                    <a:pt x="16" y="77"/>
                    <a:pt x="17" y="77"/>
                  </a:cubicBezTo>
                  <a:cubicBezTo>
                    <a:pt x="18" y="76"/>
                    <a:pt x="19" y="75"/>
                    <a:pt x="20" y="73"/>
                  </a:cubicBezTo>
                  <a:cubicBezTo>
                    <a:pt x="22" y="69"/>
                    <a:pt x="26" y="63"/>
                    <a:pt x="29" y="57"/>
                  </a:cubicBezTo>
                  <a:cubicBezTo>
                    <a:pt x="39" y="62"/>
                    <a:pt x="39" y="62"/>
                    <a:pt x="39" y="62"/>
                  </a:cubicBezTo>
                  <a:cubicBezTo>
                    <a:pt x="32" y="52"/>
                    <a:pt x="32" y="52"/>
                    <a:pt x="32" y="52"/>
                  </a:cubicBezTo>
                  <a:cubicBezTo>
                    <a:pt x="32" y="52"/>
                    <a:pt x="32" y="52"/>
                    <a:pt x="32" y="52"/>
                  </a:cubicBezTo>
                  <a:cubicBezTo>
                    <a:pt x="31" y="51"/>
                    <a:pt x="31" y="51"/>
                    <a:pt x="31" y="51"/>
                  </a:cubicBezTo>
                  <a:cubicBezTo>
                    <a:pt x="25" y="42"/>
                    <a:pt x="25" y="42"/>
                    <a:pt x="25" y="42"/>
                  </a:cubicBezTo>
                  <a:cubicBezTo>
                    <a:pt x="14" y="43"/>
                    <a:pt x="14" y="43"/>
                    <a:pt x="14" y="43"/>
                  </a:cubicBezTo>
                  <a:cubicBezTo>
                    <a:pt x="13" y="43"/>
                    <a:pt x="13" y="43"/>
                    <a:pt x="13" y="43"/>
                  </a:cubicBezTo>
                  <a:lnTo>
                    <a:pt x="0" y="44"/>
                  </a:lnTo>
                  <a:close/>
                  <a:moveTo>
                    <a:pt x="12" y="78"/>
                  </a:moveTo>
                  <a:cubicBezTo>
                    <a:pt x="8" y="78"/>
                    <a:pt x="5" y="77"/>
                    <a:pt x="2" y="74"/>
                  </a:cubicBezTo>
                  <a:cubicBezTo>
                    <a:pt x="15" y="96"/>
                    <a:pt x="15" y="96"/>
                    <a:pt x="15" y="96"/>
                  </a:cubicBezTo>
                  <a:cubicBezTo>
                    <a:pt x="16" y="97"/>
                    <a:pt x="17" y="97"/>
                    <a:pt x="17" y="97"/>
                  </a:cubicBezTo>
                  <a:cubicBezTo>
                    <a:pt x="17" y="97"/>
                    <a:pt x="17" y="97"/>
                    <a:pt x="17" y="97"/>
                  </a:cubicBezTo>
                  <a:cubicBezTo>
                    <a:pt x="46" y="97"/>
                    <a:pt x="46" y="97"/>
                    <a:pt x="46" y="97"/>
                  </a:cubicBezTo>
                  <a:cubicBezTo>
                    <a:pt x="46" y="78"/>
                    <a:pt x="46" y="78"/>
                    <a:pt x="46" y="78"/>
                  </a:cubicBezTo>
                  <a:cubicBezTo>
                    <a:pt x="44" y="79"/>
                    <a:pt x="42" y="78"/>
                    <a:pt x="39" y="78"/>
                  </a:cubicBezTo>
                  <a:cubicBezTo>
                    <a:pt x="21" y="78"/>
                    <a:pt x="21" y="78"/>
                    <a:pt x="21" y="78"/>
                  </a:cubicBezTo>
                  <a:cubicBezTo>
                    <a:pt x="21" y="79"/>
                    <a:pt x="19" y="79"/>
                    <a:pt x="18" y="79"/>
                  </a:cubicBezTo>
                  <a:cubicBezTo>
                    <a:pt x="18" y="79"/>
                    <a:pt x="18" y="79"/>
                    <a:pt x="18" y="79"/>
                  </a:cubicBezTo>
                  <a:cubicBezTo>
                    <a:pt x="17" y="79"/>
                    <a:pt x="17" y="79"/>
                    <a:pt x="17" y="79"/>
                  </a:cubicBezTo>
                  <a:cubicBezTo>
                    <a:pt x="16" y="79"/>
                    <a:pt x="14" y="78"/>
                    <a:pt x="12" y="7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93" name="组合 192"/>
          <p:cNvGrpSpPr/>
          <p:nvPr/>
        </p:nvGrpSpPr>
        <p:grpSpPr>
          <a:xfrm>
            <a:off x="6097992" y="1612352"/>
            <a:ext cx="1087335" cy="1097403"/>
            <a:chOff x="813868" y="4236532"/>
            <a:chExt cx="1087335" cy="1097403"/>
          </a:xfrm>
        </p:grpSpPr>
        <p:sp>
          <p:nvSpPr>
            <p:cNvPr id="194" name="Freeform 7"/>
            <p:cNvSpPr>
              <a:spLocks noEditPoints="1"/>
            </p:cNvSpPr>
            <p:nvPr/>
          </p:nvSpPr>
          <p:spPr bwMode="auto">
            <a:xfrm>
              <a:off x="813868" y="4236532"/>
              <a:ext cx="1087335" cy="1097403"/>
            </a:xfrm>
            <a:custGeom>
              <a:avLst/>
              <a:gdLst>
                <a:gd name="T0" fmla="*/ 151 w 228"/>
                <a:gd name="T1" fmla="*/ 15 h 230"/>
                <a:gd name="T2" fmla="*/ 219 w 228"/>
                <a:gd name="T3" fmla="*/ 134 h 230"/>
                <a:gd name="T4" fmla="*/ 95 w 228"/>
                <a:gd name="T5" fmla="*/ 220 h 230"/>
                <a:gd name="T6" fmla="*/ 78 w 228"/>
                <a:gd name="T7" fmla="*/ 215 h 230"/>
                <a:gd name="T8" fmla="*/ 9 w 228"/>
                <a:gd name="T9" fmla="*/ 96 h 230"/>
                <a:gd name="T10" fmla="*/ 133 w 228"/>
                <a:gd name="T11" fmla="*/ 10 h 230"/>
                <a:gd name="T12" fmla="*/ 151 w 228"/>
                <a:gd name="T13" fmla="*/ 15 h 230"/>
                <a:gd name="T14" fmla="*/ 78 w 228"/>
                <a:gd name="T15" fmla="*/ 213 h 230"/>
                <a:gd name="T16" fmla="*/ 95 w 228"/>
                <a:gd name="T17" fmla="*/ 218 h 230"/>
                <a:gd name="T18" fmla="*/ 217 w 228"/>
                <a:gd name="T19" fmla="*/ 134 h 230"/>
                <a:gd name="T20" fmla="*/ 150 w 228"/>
                <a:gd name="T21" fmla="*/ 17 h 230"/>
                <a:gd name="T22" fmla="*/ 133 w 228"/>
                <a:gd name="T23" fmla="*/ 13 h 230"/>
                <a:gd name="T24" fmla="*/ 12 w 228"/>
                <a:gd name="T25" fmla="*/ 96 h 230"/>
                <a:gd name="T26" fmla="*/ 78 w 228"/>
                <a:gd name="T27" fmla="*/ 21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8" h="230">
                  <a:moveTo>
                    <a:pt x="151" y="15"/>
                  </a:moveTo>
                  <a:cubicBezTo>
                    <a:pt x="200" y="33"/>
                    <a:pt x="228" y="83"/>
                    <a:pt x="219" y="134"/>
                  </a:cubicBezTo>
                  <a:cubicBezTo>
                    <a:pt x="208" y="192"/>
                    <a:pt x="153" y="230"/>
                    <a:pt x="95" y="220"/>
                  </a:cubicBezTo>
                  <a:cubicBezTo>
                    <a:pt x="89" y="219"/>
                    <a:pt x="83" y="217"/>
                    <a:pt x="78" y="215"/>
                  </a:cubicBezTo>
                  <a:cubicBezTo>
                    <a:pt x="29" y="197"/>
                    <a:pt x="0" y="147"/>
                    <a:pt x="9" y="96"/>
                  </a:cubicBezTo>
                  <a:cubicBezTo>
                    <a:pt x="20" y="38"/>
                    <a:pt x="75" y="0"/>
                    <a:pt x="133" y="10"/>
                  </a:cubicBezTo>
                  <a:cubicBezTo>
                    <a:pt x="139" y="11"/>
                    <a:pt x="145" y="13"/>
                    <a:pt x="151" y="15"/>
                  </a:cubicBezTo>
                  <a:close/>
                  <a:moveTo>
                    <a:pt x="78" y="213"/>
                  </a:moveTo>
                  <a:cubicBezTo>
                    <a:pt x="84" y="215"/>
                    <a:pt x="90" y="216"/>
                    <a:pt x="95" y="218"/>
                  </a:cubicBezTo>
                  <a:cubicBezTo>
                    <a:pt x="152" y="228"/>
                    <a:pt x="206" y="190"/>
                    <a:pt x="217" y="134"/>
                  </a:cubicBezTo>
                  <a:cubicBezTo>
                    <a:pt x="226" y="84"/>
                    <a:pt x="198" y="35"/>
                    <a:pt x="150" y="17"/>
                  </a:cubicBezTo>
                  <a:cubicBezTo>
                    <a:pt x="144" y="15"/>
                    <a:pt x="139" y="14"/>
                    <a:pt x="133" y="13"/>
                  </a:cubicBezTo>
                  <a:cubicBezTo>
                    <a:pt x="76" y="2"/>
                    <a:pt x="22" y="40"/>
                    <a:pt x="12" y="96"/>
                  </a:cubicBezTo>
                  <a:cubicBezTo>
                    <a:pt x="2" y="147"/>
                    <a:pt x="30" y="196"/>
                    <a:pt x="78" y="213"/>
                  </a:cubicBezTo>
                  <a:close/>
                </a:path>
              </a:pathLst>
            </a:custGeom>
            <a:solidFill>
              <a:srgbClr val="3ECEC7"/>
            </a:solidFill>
            <a:ln>
              <a:solidFill>
                <a:srgbClr val="002060"/>
              </a:solidFill>
            </a:ln>
          </p:spPr>
          <p:txBody>
            <a:bodyPr vert="horz" wrap="square" lIns="91440" tIns="45720" rIns="91440" bIns="45720" numCol="1" anchor="t" anchorCtr="0" compatLnSpc="1"/>
            <a:lstStyle/>
            <a:p>
              <a:endParaRPr lang="zh-CN" altLang="en-US"/>
            </a:p>
          </p:txBody>
        </p:sp>
        <p:sp>
          <p:nvSpPr>
            <p:cNvPr id="195" name="Freeform 8"/>
            <p:cNvSpPr/>
            <p:nvPr/>
          </p:nvSpPr>
          <p:spPr bwMode="auto">
            <a:xfrm>
              <a:off x="858167" y="4282844"/>
              <a:ext cx="998737" cy="1002765"/>
            </a:xfrm>
            <a:custGeom>
              <a:avLst/>
              <a:gdLst>
                <a:gd name="T0" fmla="*/ 10 w 210"/>
                <a:gd name="T1" fmla="*/ 88 h 210"/>
                <a:gd name="T2" fmla="*/ 122 w 210"/>
                <a:gd name="T3" fmla="*/ 10 h 210"/>
                <a:gd name="T4" fmla="*/ 200 w 210"/>
                <a:gd name="T5" fmla="*/ 122 h 210"/>
                <a:gd name="T6" fmla="*/ 88 w 210"/>
                <a:gd name="T7" fmla="*/ 200 h 210"/>
                <a:gd name="T8" fmla="*/ 10 w 210"/>
                <a:gd name="T9" fmla="*/ 88 h 210"/>
              </a:gdLst>
              <a:ahLst/>
              <a:cxnLst>
                <a:cxn ang="0">
                  <a:pos x="T0" y="T1"/>
                </a:cxn>
                <a:cxn ang="0">
                  <a:pos x="T2" y="T3"/>
                </a:cxn>
                <a:cxn ang="0">
                  <a:pos x="T4" y="T5"/>
                </a:cxn>
                <a:cxn ang="0">
                  <a:pos x="T6" y="T7"/>
                </a:cxn>
                <a:cxn ang="0">
                  <a:pos x="T8" y="T9"/>
                </a:cxn>
              </a:cxnLst>
              <a:rect l="0" t="0" r="r" b="b"/>
              <a:pathLst>
                <a:path w="210" h="210">
                  <a:moveTo>
                    <a:pt x="10" y="88"/>
                  </a:moveTo>
                  <a:cubicBezTo>
                    <a:pt x="20" y="35"/>
                    <a:pt x="70" y="0"/>
                    <a:pt x="122" y="10"/>
                  </a:cubicBezTo>
                  <a:cubicBezTo>
                    <a:pt x="175" y="20"/>
                    <a:pt x="210" y="70"/>
                    <a:pt x="200" y="122"/>
                  </a:cubicBezTo>
                  <a:cubicBezTo>
                    <a:pt x="191" y="175"/>
                    <a:pt x="140" y="210"/>
                    <a:pt x="88" y="200"/>
                  </a:cubicBezTo>
                  <a:cubicBezTo>
                    <a:pt x="35" y="191"/>
                    <a:pt x="0" y="140"/>
                    <a:pt x="10" y="88"/>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196" name="Freeform 29"/>
            <p:cNvSpPr/>
            <p:nvPr/>
          </p:nvSpPr>
          <p:spPr bwMode="auto">
            <a:xfrm>
              <a:off x="1266924" y="4460040"/>
              <a:ext cx="62421" cy="138937"/>
            </a:xfrm>
            <a:custGeom>
              <a:avLst/>
              <a:gdLst>
                <a:gd name="T0" fmla="*/ 13 w 13"/>
                <a:gd name="T1" fmla="*/ 23 h 29"/>
                <a:gd name="T2" fmla="*/ 6 w 13"/>
                <a:gd name="T3" fmla="*/ 29 h 29"/>
                <a:gd name="T4" fmla="*/ 6 w 13"/>
                <a:gd name="T5" fmla="*/ 29 h 29"/>
                <a:gd name="T6" fmla="*/ 0 w 13"/>
                <a:gd name="T7" fmla="*/ 23 h 29"/>
                <a:gd name="T8" fmla="*/ 0 w 13"/>
                <a:gd name="T9" fmla="*/ 7 h 29"/>
                <a:gd name="T10" fmla="*/ 6 w 13"/>
                <a:gd name="T11" fmla="*/ 0 h 29"/>
                <a:gd name="T12" fmla="*/ 6 w 13"/>
                <a:gd name="T13" fmla="*/ 0 h 29"/>
                <a:gd name="T14" fmla="*/ 13 w 13"/>
                <a:gd name="T15" fmla="*/ 7 h 29"/>
                <a:gd name="T16" fmla="*/ 13 w 13"/>
                <a:gd name="T17" fmla="*/ 2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9">
                  <a:moveTo>
                    <a:pt x="13" y="23"/>
                  </a:moveTo>
                  <a:cubicBezTo>
                    <a:pt x="13" y="26"/>
                    <a:pt x="10" y="29"/>
                    <a:pt x="6" y="29"/>
                  </a:cubicBezTo>
                  <a:cubicBezTo>
                    <a:pt x="6" y="29"/>
                    <a:pt x="6" y="29"/>
                    <a:pt x="6" y="29"/>
                  </a:cubicBezTo>
                  <a:cubicBezTo>
                    <a:pt x="3" y="29"/>
                    <a:pt x="0" y="26"/>
                    <a:pt x="0" y="23"/>
                  </a:cubicBezTo>
                  <a:cubicBezTo>
                    <a:pt x="0" y="7"/>
                    <a:pt x="0" y="7"/>
                    <a:pt x="0" y="7"/>
                  </a:cubicBezTo>
                  <a:cubicBezTo>
                    <a:pt x="0" y="3"/>
                    <a:pt x="3" y="0"/>
                    <a:pt x="6" y="0"/>
                  </a:cubicBezTo>
                  <a:cubicBezTo>
                    <a:pt x="6" y="0"/>
                    <a:pt x="6" y="0"/>
                    <a:pt x="6" y="0"/>
                  </a:cubicBezTo>
                  <a:cubicBezTo>
                    <a:pt x="10" y="0"/>
                    <a:pt x="13" y="3"/>
                    <a:pt x="13" y="7"/>
                  </a:cubicBezTo>
                  <a:lnTo>
                    <a:pt x="13" y="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30"/>
            <p:cNvSpPr/>
            <p:nvPr/>
          </p:nvSpPr>
          <p:spPr bwMode="auto">
            <a:xfrm>
              <a:off x="1409889" y="4460040"/>
              <a:ext cx="62421" cy="138937"/>
            </a:xfrm>
            <a:custGeom>
              <a:avLst/>
              <a:gdLst>
                <a:gd name="T0" fmla="*/ 13 w 13"/>
                <a:gd name="T1" fmla="*/ 23 h 29"/>
                <a:gd name="T2" fmla="*/ 6 w 13"/>
                <a:gd name="T3" fmla="*/ 29 h 29"/>
                <a:gd name="T4" fmla="*/ 6 w 13"/>
                <a:gd name="T5" fmla="*/ 29 h 29"/>
                <a:gd name="T6" fmla="*/ 0 w 13"/>
                <a:gd name="T7" fmla="*/ 23 h 29"/>
                <a:gd name="T8" fmla="*/ 0 w 13"/>
                <a:gd name="T9" fmla="*/ 7 h 29"/>
                <a:gd name="T10" fmla="*/ 6 w 13"/>
                <a:gd name="T11" fmla="*/ 0 h 29"/>
                <a:gd name="T12" fmla="*/ 6 w 13"/>
                <a:gd name="T13" fmla="*/ 0 h 29"/>
                <a:gd name="T14" fmla="*/ 13 w 13"/>
                <a:gd name="T15" fmla="*/ 7 h 29"/>
                <a:gd name="T16" fmla="*/ 13 w 13"/>
                <a:gd name="T17" fmla="*/ 2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9">
                  <a:moveTo>
                    <a:pt x="13" y="23"/>
                  </a:moveTo>
                  <a:cubicBezTo>
                    <a:pt x="13" y="26"/>
                    <a:pt x="10" y="29"/>
                    <a:pt x="6" y="29"/>
                  </a:cubicBezTo>
                  <a:cubicBezTo>
                    <a:pt x="6" y="29"/>
                    <a:pt x="6" y="29"/>
                    <a:pt x="6" y="29"/>
                  </a:cubicBezTo>
                  <a:cubicBezTo>
                    <a:pt x="3" y="29"/>
                    <a:pt x="0" y="26"/>
                    <a:pt x="0" y="23"/>
                  </a:cubicBezTo>
                  <a:cubicBezTo>
                    <a:pt x="0" y="7"/>
                    <a:pt x="0" y="7"/>
                    <a:pt x="0" y="7"/>
                  </a:cubicBezTo>
                  <a:cubicBezTo>
                    <a:pt x="0" y="3"/>
                    <a:pt x="3" y="0"/>
                    <a:pt x="6" y="0"/>
                  </a:cubicBezTo>
                  <a:cubicBezTo>
                    <a:pt x="6" y="0"/>
                    <a:pt x="6" y="0"/>
                    <a:pt x="6" y="0"/>
                  </a:cubicBezTo>
                  <a:cubicBezTo>
                    <a:pt x="10" y="0"/>
                    <a:pt x="13" y="3"/>
                    <a:pt x="13" y="7"/>
                  </a:cubicBezTo>
                  <a:lnTo>
                    <a:pt x="13" y="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31"/>
            <p:cNvSpPr/>
            <p:nvPr/>
          </p:nvSpPr>
          <p:spPr bwMode="auto">
            <a:xfrm>
              <a:off x="1224639" y="4623140"/>
              <a:ext cx="289956" cy="261766"/>
            </a:xfrm>
            <a:custGeom>
              <a:avLst/>
              <a:gdLst>
                <a:gd name="T0" fmla="*/ 54 w 61"/>
                <a:gd name="T1" fmla="*/ 0 h 55"/>
                <a:gd name="T2" fmla="*/ 8 w 61"/>
                <a:gd name="T3" fmla="*/ 0 h 55"/>
                <a:gd name="T4" fmla="*/ 0 w 61"/>
                <a:gd name="T5" fmla="*/ 0 h 55"/>
                <a:gd name="T6" fmla="*/ 0 w 61"/>
                <a:gd name="T7" fmla="*/ 8 h 55"/>
                <a:gd name="T8" fmla="*/ 0 w 61"/>
                <a:gd name="T9" fmla="*/ 17 h 55"/>
                <a:gd name="T10" fmla="*/ 0 w 61"/>
                <a:gd name="T11" fmla="*/ 42 h 55"/>
                <a:gd name="T12" fmla="*/ 8 w 61"/>
                <a:gd name="T13" fmla="*/ 50 h 55"/>
                <a:gd name="T14" fmla="*/ 18 w 61"/>
                <a:gd name="T15" fmla="*/ 50 h 55"/>
                <a:gd name="T16" fmla="*/ 25 w 61"/>
                <a:gd name="T17" fmla="*/ 55 h 55"/>
                <a:gd name="T18" fmla="*/ 38 w 61"/>
                <a:gd name="T19" fmla="*/ 55 h 55"/>
                <a:gd name="T20" fmla="*/ 45 w 61"/>
                <a:gd name="T21" fmla="*/ 50 h 55"/>
                <a:gd name="T22" fmla="*/ 54 w 61"/>
                <a:gd name="T23" fmla="*/ 50 h 55"/>
                <a:gd name="T24" fmla="*/ 61 w 61"/>
                <a:gd name="T25" fmla="*/ 42 h 55"/>
                <a:gd name="T26" fmla="*/ 61 w 61"/>
                <a:gd name="T27" fmla="*/ 17 h 55"/>
                <a:gd name="T28" fmla="*/ 61 w 61"/>
                <a:gd name="T29" fmla="*/ 8 h 55"/>
                <a:gd name="T30" fmla="*/ 61 w 61"/>
                <a:gd name="T31" fmla="*/ 0 h 55"/>
                <a:gd name="T32" fmla="*/ 54 w 61"/>
                <a:gd name="T3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 h="55">
                  <a:moveTo>
                    <a:pt x="54" y="0"/>
                  </a:moveTo>
                  <a:cubicBezTo>
                    <a:pt x="8" y="0"/>
                    <a:pt x="8" y="0"/>
                    <a:pt x="8" y="0"/>
                  </a:cubicBezTo>
                  <a:cubicBezTo>
                    <a:pt x="0" y="0"/>
                    <a:pt x="0" y="0"/>
                    <a:pt x="0" y="0"/>
                  </a:cubicBezTo>
                  <a:cubicBezTo>
                    <a:pt x="0" y="8"/>
                    <a:pt x="0" y="8"/>
                    <a:pt x="0" y="8"/>
                  </a:cubicBezTo>
                  <a:cubicBezTo>
                    <a:pt x="0" y="17"/>
                    <a:pt x="0" y="17"/>
                    <a:pt x="0" y="17"/>
                  </a:cubicBezTo>
                  <a:cubicBezTo>
                    <a:pt x="0" y="42"/>
                    <a:pt x="0" y="42"/>
                    <a:pt x="0" y="42"/>
                  </a:cubicBezTo>
                  <a:cubicBezTo>
                    <a:pt x="0" y="46"/>
                    <a:pt x="4" y="50"/>
                    <a:pt x="8" y="50"/>
                  </a:cubicBezTo>
                  <a:cubicBezTo>
                    <a:pt x="18" y="50"/>
                    <a:pt x="18" y="50"/>
                    <a:pt x="18" y="50"/>
                  </a:cubicBezTo>
                  <a:cubicBezTo>
                    <a:pt x="19" y="53"/>
                    <a:pt x="21" y="55"/>
                    <a:pt x="25" y="55"/>
                  </a:cubicBezTo>
                  <a:cubicBezTo>
                    <a:pt x="38" y="55"/>
                    <a:pt x="38" y="55"/>
                    <a:pt x="38" y="55"/>
                  </a:cubicBezTo>
                  <a:cubicBezTo>
                    <a:pt x="41" y="55"/>
                    <a:pt x="44" y="53"/>
                    <a:pt x="45" y="50"/>
                  </a:cubicBezTo>
                  <a:cubicBezTo>
                    <a:pt x="54" y="50"/>
                    <a:pt x="54" y="50"/>
                    <a:pt x="54" y="50"/>
                  </a:cubicBezTo>
                  <a:cubicBezTo>
                    <a:pt x="58" y="50"/>
                    <a:pt x="61" y="46"/>
                    <a:pt x="61" y="42"/>
                  </a:cubicBezTo>
                  <a:cubicBezTo>
                    <a:pt x="61" y="17"/>
                    <a:pt x="61" y="17"/>
                    <a:pt x="61" y="17"/>
                  </a:cubicBezTo>
                  <a:cubicBezTo>
                    <a:pt x="61" y="8"/>
                    <a:pt x="61" y="8"/>
                    <a:pt x="61" y="8"/>
                  </a:cubicBezTo>
                  <a:cubicBezTo>
                    <a:pt x="61" y="0"/>
                    <a:pt x="61" y="0"/>
                    <a:pt x="61" y="0"/>
                  </a:cubicBezTo>
                  <a:lnTo>
                    <a:pt x="5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32"/>
            <p:cNvSpPr/>
            <p:nvPr/>
          </p:nvSpPr>
          <p:spPr bwMode="auto">
            <a:xfrm>
              <a:off x="1039389" y="4874838"/>
              <a:ext cx="356404" cy="201358"/>
            </a:xfrm>
            <a:custGeom>
              <a:avLst/>
              <a:gdLst>
                <a:gd name="T0" fmla="*/ 70 w 75"/>
                <a:gd name="T1" fmla="*/ 4 h 42"/>
                <a:gd name="T2" fmla="*/ 66 w 75"/>
                <a:gd name="T3" fmla="*/ 8 h 42"/>
                <a:gd name="T4" fmla="*/ 66 w 75"/>
                <a:gd name="T5" fmla="*/ 21 h 42"/>
                <a:gd name="T6" fmla="*/ 54 w 75"/>
                <a:gd name="T7" fmla="*/ 33 h 42"/>
                <a:gd name="T8" fmla="*/ 42 w 75"/>
                <a:gd name="T9" fmla="*/ 21 h 42"/>
                <a:gd name="T10" fmla="*/ 21 w 75"/>
                <a:gd name="T11" fmla="*/ 0 h 42"/>
                <a:gd name="T12" fmla="*/ 0 w 75"/>
                <a:gd name="T13" fmla="*/ 21 h 42"/>
                <a:gd name="T14" fmla="*/ 4 w 75"/>
                <a:gd name="T15" fmla="*/ 25 h 42"/>
                <a:gd name="T16" fmla="*/ 9 w 75"/>
                <a:gd name="T17" fmla="*/ 21 h 42"/>
                <a:gd name="T18" fmla="*/ 21 w 75"/>
                <a:gd name="T19" fmla="*/ 9 h 42"/>
                <a:gd name="T20" fmla="*/ 33 w 75"/>
                <a:gd name="T21" fmla="*/ 21 h 42"/>
                <a:gd name="T22" fmla="*/ 54 w 75"/>
                <a:gd name="T23" fmla="*/ 42 h 42"/>
                <a:gd name="T24" fmla="*/ 75 w 75"/>
                <a:gd name="T25" fmla="*/ 21 h 42"/>
                <a:gd name="T26" fmla="*/ 75 w 75"/>
                <a:gd name="T27" fmla="*/ 8 h 42"/>
                <a:gd name="T28" fmla="*/ 70 w 75"/>
                <a:gd name="T29" fmla="*/ 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2">
                  <a:moveTo>
                    <a:pt x="70" y="4"/>
                  </a:moveTo>
                  <a:cubicBezTo>
                    <a:pt x="68" y="4"/>
                    <a:pt x="66" y="6"/>
                    <a:pt x="66" y="8"/>
                  </a:cubicBezTo>
                  <a:cubicBezTo>
                    <a:pt x="66" y="21"/>
                    <a:pt x="66" y="21"/>
                    <a:pt x="66" y="21"/>
                  </a:cubicBezTo>
                  <a:cubicBezTo>
                    <a:pt x="66" y="28"/>
                    <a:pt x="61" y="33"/>
                    <a:pt x="54" y="33"/>
                  </a:cubicBezTo>
                  <a:cubicBezTo>
                    <a:pt x="47" y="33"/>
                    <a:pt x="42" y="28"/>
                    <a:pt x="42" y="21"/>
                  </a:cubicBezTo>
                  <a:cubicBezTo>
                    <a:pt x="42" y="9"/>
                    <a:pt x="33" y="0"/>
                    <a:pt x="21" y="0"/>
                  </a:cubicBezTo>
                  <a:cubicBezTo>
                    <a:pt x="9" y="0"/>
                    <a:pt x="0" y="9"/>
                    <a:pt x="0" y="21"/>
                  </a:cubicBezTo>
                  <a:cubicBezTo>
                    <a:pt x="0" y="23"/>
                    <a:pt x="2" y="25"/>
                    <a:pt x="4" y="25"/>
                  </a:cubicBezTo>
                  <a:cubicBezTo>
                    <a:pt x="7" y="25"/>
                    <a:pt x="9" y="23"/>
                    <a:pt x="9" y="21"/>
                  </a:cubicBezTo>
                  <a:cubicBezTo>
                    <a:pt x="9" y="14"/>
                    <a:pt x="14" y="9"/>
                    <a:pt x="21" y="9"/>
                  </a:cubicBezTo>
                  <a:cubicBezTo>
                    <a:pt x="28" y="9"/>
                    <a:pt x="33" y="14"/>
                    <a:pt x="33" y="21"/>
                  </a:cubicBezTo>
                  <a:cubicBezTo>
                    <a:pt x="33" y="33"/>
                    <a:pt x="42" y="42"/>
                    <a:pt x="54" y="42"/>
                  </a:cubicBezTo>
                  <a:cubicBezTo>
                    <a:pt x="66" y="42"/>
                    <a:pt x="75" y="33"/>
                    <a:pt x="75" y="21"/>
                  </a:cubicBezTo>
                  <a:cubicBezTo>
                    <a:pt x="75" y="8"/>
                    <a:pt x="75" y="8"/>
                    <a:pt x="75" y="8"/>
                  </a:cubicBezTo>
                  <a:cubicBezTo>
                    <a:pt x="75" y="6"/>
                    <a:pt x="73" y="4"/>
                    <a:pt x="7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00" name="组合 199"/>
          <p:cNvGrpSpPr/>
          <p:nvPr/>
        </p:nvGrpSpPr>
        <p:grpSpPr>
          <a:xfrm>
            <a:off x="6100631" y="4583535"/>
            <a:ext cx="1085322" cy="1101430"/>
            <a:chOff x="7813085" y="2675586"/>
            <a:chExt cx="1085322" cy="1101430"/>
          </a:xfrm>
        </p:grpSpPr>
        <p:sp>
          <p:nvSpPr>
            <p:cNvPr id="201" name="Freeform 19"/>
            <p:cNvSpPr>
              <a:spLocks noEditPoints="1"/>
            </p:cNvSpPr>
            <p:nvPr/>
          </p:nvSpPr>
          <p:spPr bwMode="auto">
            <a:xfrm>
              <a:off x="7813085" y="2675586"/>
              <a:ext cx="1085322" cy="1101430"/>
            </a:xfrm>
            <a:custGeom>
              <a:avLst/>
              <a:gdLst>
                <a:gd name="T0" fmla="*/ 151 w 228"/>
                <a:gd name="T1" fmla="*/ 15 h 231"/>
                <a:gd name="T2" fmla="*/ 219 w 228"/>
                <a:gd name="T3" fmla="*/ 134 h 231"/>
                <a:gd name="T4" fmla="*/ 95 w 228"/>
                <a:gd name="T5" fmla="*/ 220 h 231"/>
                <a:gd name="T6" fmla="*/ 78 w 228"/>
                <a:gd name="T7" fmla="*/ 215 h 231"/>
                <a:gd name="T8" fmla="*/ 9 w 228"/>
                <a:gd name="T9" fmla="*/ 96 h 231"/>
                <a:gd name="T10" fmla="*/ 133 w 228"/>
                <a:gd name="T11" fmla="*/ 10 h 231"/>
                <a:gd name="T12" fmla="*/ 151 w 228"/>
                <a:gd name="T13" fmla="*/ 15 h 231"/>
                <a:gd name="T14" fmla="*/ 79 w 228"/>
                <a:gd name="T15" fmla="*/ 213 h 231"/>
                <a:gd name="T16" fmla="*/ 95 w 228"/>
                <a:gd name="T17" fmla="*/ 218 h 231"/>
                <a:gd name="T18" fmla="*/ 217 w 228"/>
                <a:gd name="T19" fmla="*/ 134 h 231"/>
                <a:gd name="T20" fmla="*/ 150 w 228"/>
                <a:gd name="T21" fmla="*/ 17 h 231"/>
                <a:gd name="T22" fmla="*/ 133 w 228"/>
                <a:gd name="T23" fmla="*/ 13 h 231"/>
                <a:gd name="T24" fmla="*/ 12 w 228"/>
                <a:gd name="T25" fmla="*/ 96 h 231"/>
                <a:gd name="T26" fmla="*/ 79 w 228"/>
                <a:gd name="T27" fmla="*/ 213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8" h="231">
                  <a:moveTo>
                    <a:pt x="151" y="15"/>
                  </a:moveTo>
                  <a:cubicBezTo>
                    <a:pt x="200" y="33"/>
                    <a:pt x="228" y="83"/>
                    <a:pt x="219" y="134"/>
                  </a:cubicBezTo>
                  <a:cubicBezTo>
                    <a:pt x="208" y="192"/>
                    <a:pt x="153" y="231"/>
                    <a:pt x="95" y="220"/>
                  </a:cubicBezTo>
                  <a:cubicBezTo>
                    <a:pt x="89" y="219"/>
                    <a:pt x="83" y="217"/>
                    <a:pt x="78" y="215"/>
                  </a:cubicBezTo>
                  <a:cubicBezTo>
                    <a:pt x="29" y="197"/>
                    <a:pt x="0" y="147"/>
                    <a:pt x="9" y="96"/>
                  </a:cubicBezTo>
                  <a:cubicBezTo>
                    <a:pt x="20" y="38"/>
                    <a:pt x="76" y="0"/>
                    <a:pt x="133" y="10"/>
                  </a:cubicBezTo>
                  <a:cubicBezTo>
                    <a:pt x="139" y="12"/>
                    <a:pt x="145" y="13"/>
                    <a:pt x="151" y="15"/>
                  </a:cubicBezTo>
                  <a:close/>
                  <a:moveTo>
                    <a:pt x="79" y="213"/>
                  </a:moveTo>
                  <a:cubicBezTo>
                    <a:pt x="84" y="215"/>
                    <a:pt x="90" y="217"/>
                    <a:pt x="95" y="218"/>
                  </a:cubicBezTo>
                  <a:cubicBezTo>
                    <a:pt x="152" y="228"/>
                    <a:pt x="206" y="190"/>
                    <a:pt x="217" y="134"/>
                  </a:cubicBezTo>
                  <a:cubicBezTo>
                    <a:pt x="226" y="84"/>
                    <a:pt x="198" y="35"/>
                    <a:pt x="150" y="17"/>
                  </a:cubicBezTo>
                  <a:cubicBezTo>
                    <a:pt x="145" y="15"/>
                    <a:pt x="139" y="14"/>
                    <a:pt x="133" y="13"/>
                  </a:cubicBezTo>
                  <a:cubicBezTo>
                    <a:pt x="77" y="2"/>
                    <a:pt x="22" y="40"/>
                    <a:pt x="12" y="96"/>
                  </a:cubicBezTo>
                  <a:cubicBezTo>
                    <a:pt x="3" y="147"/>
                    <a:pt x="31" y="196"/>
                    <a:pt x="79" y="213"/>
                  </a:cubicBezTo>
                  <a:close/>
                </a:path>
              </a:pathLst>
            </a:custGeom>
            <a:solidFill>
              <a:srgbClr val="EAE05E"/>
            </a:solidFill>
            <a:ln>
              <a:solidFill>
                <a:srgbClr val="002060"/>
              </a:solidFill>
            </a:ln>
          </p:spPr>
          <p:txBody>
            <a:bodyPr vert="horz" wrap="square" lIns="91440" tIns="45720" rIns="91440" bIns="45720" numCol="1" anchor="t" anchorCtr="0" compatLnSpc="1"/>
            <a:lstStyle/>
            <a:p>
              <a:endParaRPr lang="zh-CN" altLang="en-US"/>
            </a:p>
          </p:txBody>
        </p:sp>
        <p:sp>
          <p:nvSpPr>
            <p:cNvPr id="202" name="Freeform 20"/>
            <p:cNvSpPr/>
            <p:nvPr/>
          </p:nvSpPr>
          <p:spPr bwMode="auto">
            <a:xfrm>
              <a:off x="7857384" y="2727939"/>
              <a:ext cx="996724" cy="996724"/>
            </a:xfrm>
            <a:custGeom>
              <a:avLst/>
              <a:gdLst>
                <a:gd name="T0" fmla="*/ 9 w 209"/>
                <a:gd name="T1" fmla="*/ 87 h 209"/>
                <a:gd name="T2" fmla="*/ 122 w 209"/>
                <a:gd name="T3" fmla="*/ 9 h 209"/>
                <a:gd name="T4" fmla="*/ 199 w 209"/>
                <a:gd name="T5" fmla="*/ 122 h 209"/>
                <a:gd name="T6" fmla="*/ 87 w 209"/>
                <a:gd name="T7" fmla="*/ 199 h 209"/>
                <a:gd name="T8" fmla="*/ 9 w 209"/>
                <a:gd name="T9" fmla="*/ 87 h 209"/>
              </a:gdLst>
              <a:ahLst/>
              <a:cxnLst>
                <a:cxn ang="0">
                  <a:pos x="T0" y="T1"/>
                </a:cxn>
                <a:cxn ang="0">
                  <a:pos x="T2" y="T3"/>
                </a:cxn>
                <a:cxn ang="0">
                  <a:pos x="T4" y="T5"/>
                </a:cxn>
                <a:cxn ang="0">
                  <a:pos x="T6" y="T7"/>
                </a:cxn>
                <a:cxn ang="0">
                  <a:pos x="T8" y="T9"/>
                </a:cxn>
              </a:cxnLst>
              <a:rect l="0" t="0" r="r" b="b"/>
              <a:pathLst>
                <a:path w="209" h="209">
                  <a:moveTo>
                    <a:pt x="9" y="87"/>
                  </a:moveTo>
                  <a:cubicBezTo>
                    <a:pt x="19" y="34"/>
                    <a:pt x="69" y="0"/>
                    <a:pt x="122" y="9"/>
                  </a:cubicBezTo>
                  <a:cubicBezTo>
                    <a:pt x="174" y="19"/>
                    <a:pt x="209" y="69"/>
                    <a:pt x="199" y="122"/>
                  </a:cubicBezTo>
                  <a:cubicBezTo>
                    <a:pt x="190" y="174"/>
                    <a:pt x="139" y="209"/>
                    <a:pt x="87" y="199"/>
                  </a:cubicBezTo>
                  <a:cubicBezTo>
                    <a:pt x="34" y="190"/>
                    <a:pt x="0" y="139"/>
                    <a:pt x="9" y="87"/>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203" name="Rectangle 47"/>
            <p:cNvSpPr>
              <a:spLocks noChangeArrowheads="1"/>
            </p:cNvSpPr>
            <p:nvPr/>
          </p:nvSpPr>
          <p:spPr bwMode="auto">
            <a:xfrm>
              <a:off x="8107068" y="3471370"/>
              <a:ext cx="400703" cy="3825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4" name="Freeform 48"/>
            <p:cNvSpPr/>
            <p:nvPr/>
          </p:nvSpPr>
          <p:spPr bwMode="auto">
            <a:xfrm>
              <a:off x="8503744" y="2969988"/>
              <a:ext cx="104706" cy="167127"/>
            </a:xfrm>
            <a:custGeom>
              <a:avLst/>
              <a:gdLst>
                <a:gd name="T0" fmla="*/ 21 w 22"/>
                <a:gd name="T1" fmla="*/ 15 h 35"/>
                <a:gd name="T2" fmla="*/ 20 w 22"/>
                <a:gd name="T3" fmla="*/ 12 h 35"/>
                <a:gd name="T4" fmla="*/ 8 w 22"/>
                <a:gd name="T5" fmla="*/ 2 h 35"/>
                <a:gd name="T6" fmla="*/ 2 w 22"/>
                <a:gd name="T7" fmla="*/ 2 h 35"/>
                <a:gd name="T8" fmla="*/ 2 w 22"/>
                <a:gd name="T9" fmla="*/ 9 h 35"/>
                <a:gd name="T10" fmla="*/ 12 w 22"/>
                <a:gd name="T11" fmla="*/ 18 h 35"/>
                <a:gd name="T12" fmla="*/ 13 w 22"/>
                <a:gd name="T13" fmla="*/ 31 h 35"/>
                <a:gd name="T14" fmla="*/ 17 w 22"/>
                <a:gd name="T15" fmla="*/ 35 h 35"/>
                <a:gd name="T16" fmla="*/ 22 w 22"/>
                <a:gd name="T17" fmla="*/ 30 h 35"/>
                <a:gd name="T18" fmla="*/ 21 w 22"/>
                <a:gd name="T19" fmla="*/ 15 h 35"/>
                <a:gd name="T20" fmla="*/ 21 w 22"/>
                <a:gd name="T21" fmla="*/ 1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35">
                  <a:moveTo>
                    <a:pt x="21" y="15"/>
                  </a:moveTo>
                  <a:cubicBezTo>
                    <a:pt x="21" y="14"/>
                    <a:pt x="20" y="13"/>
                    <a:pt x="20" y="12"/>
                  </a:cubicBezTo>
                  <a:cubicBezTo>
                    <a:pt x="8" y="2"/>
                    <a:pt x="8" y="2"/>
                    <a:pt x="8" y="2"/>
                  </a:cubicBezTo>
                  <a:cubicBezTo>
                    <a:pt x="6" y="0"/>
                    <a:pt x="4" y="0"/>
                    <a:pt x="2" y="2"/>
                  </a:cubicBezTo>
                  <a:cubicBezTo>
                    <a:pt x="0" y="4"/>
                    <a:pt x="0" y="7"/>
                    <a:pt x="2" y="9"/>
                  </a:cubicBezTo>
                  <a:cubicBezTo>
                    <a:pt x="12" y="18"/>
                    <a:pt x="12" y="18"/>
                    <a:pt x="12" y="18"/>
                  </a:cubicBezTo>
                  <a:cubicBezTo>
                    <a:pt x="13" y="31"/>
                    <a:pt x="13" y="31"/>
                    <a:pt x="13" y="31"/>
                  </a:cubicBezTo>
                  <a:cubicBezTo>
                    <a:pt x="13" y="33"/>
                    <a:pt x="15" y="35"/>
                    <a:pt x="17" y="35"/>
                  </a:cubicBezTo>
                  <a:cubicBezTo>
                    <a:pt x="20" y="35"/>
                    <a:pt x="22" y="33"/>
                    <a:pt x="22" y="30"/>
                  </a:cubicBezTo>
                  <a:cubicBezTo>
                    <a:pt x="21" y="15"/>
                    <a:pt x="21" y="15"/>
                    <a:pt x="21" y="15"/>
                  </a:cubicBezTo>
                  <a:cubicBezTo>
                    <a:pt x="21" y="15"/>
                    <a:pt x="21" y="15"/>
                    <a:pt x="21" y="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49"/>
            <p:cNvSpPr/>
            <p:nvPr/>
          </p:nvSpPr>
          <p:spPr bwMode="auto">
            <a:xfrm>
              <a:off x="8507771" y="3167319"/>
              <a:ext cx="100679" cy="285929"/>
            </a:xfrm>
            <a:custGeom>
              <a:avLst/>
              <a:gdLst>
                <a:gd name="T0" fmla="*/ 15 w 21"/>
                <a:gd name="T1" fmla="*/ 0 h 60"/>
                <a:gd name="T2" fmla="*/ 15 w 21"/>
                <a:gd name="T3" fmla="*/ 50 h 60"/>
                <a:gd name="T4" fmla="*/ 10 w 21"/>
                <a:gd name="T5" fmla="*/ 55 h 60"/>
                <a:gd name="T6" fmla="*/ 5 w 21"/>
                <a:gd name="T7" fmla="*/ 50 h 60"/>
                <a:gd name="T8" fmla="*/ 5 w 21"/>
                <a:gd name="T9" fmla="*/ 13 h 60"/>
                <a:gd name="T10" fmla="*/ 0 w 21"/>
                <a:gd name="T11" fmla="*/ 13 h 60"/>
                <a:gd name="T12" fmla="*/ 0 w 21"/>
                <a:gd name="T13" fmla="*/ 50 h 60"/>
                <a:gd name="T14" fmla="*/ 10 w 21"/>
                <a:gd name="T15" fmla="*/ 60 h 60"/>
                <a:gd name="T16" fmla="*/ 21 w 21"/>
                <a:gd name="T17" fmla="*/ 50 h 60"/>
                <a:gd name="T18" fmla="*/ 21 w 21"/>
                <a:gd name="T19" fmla="*/ 0 h 60"/>
                <a:gd name="T20" fmla="*/ 15 w 21"/>
                <a:gd name="T21"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60">
                  <a:moveTo>
                    <a:pt x="15" y="0"/>
                  </a:moveTo>
                  <a:cubicBezTo>
                    <a:pt x="15" y="50"/>
                    <a:pt x="15" y="50"/>
                    <a:pt x="15" y="50"/>
                  </a:cubicBezTo>
                  <a:cubicBezTo>
                    <a:pt x="15" y="53"/>
                    <a:pt x="13" y="55"/>
                    <a:pt x="10" y="55"/>
                  </a:cubicBezTo>
                  <a:cubicBezTo>
                    <a:pt x="7" y="55"/>
                    <a:pt x="5" y="53"/>
                    <a:pt x="5" y="50"/>
                  </a:cubicBezTo>
                  <a:cubicBezTo>
                    <a:pt x="5" y="13"/>
                    <a:pt x="5" y="13"/>
                    <a:pt x="5" y="13"/>
                  </a:cubicBezTo>
                  <a:cubicBezTo>
                    <a:pt x="0" y="13"/>
                    <a:pt x="0" y="13"/>
                    <a:pt x="0" y="13"/>
                  </a:cubicBezTo>
                  <a:cubicBezTo>
                    <a:pt x="0" y="50"/>
                    <a:pt x="0" y="50"/>
                    <a:pt x="0" y="50"/>
                  </a:cubicBezTo>
                  <a:cubicBezTo>
                    <a:pt x="0" y="56"/>
                    <a:pt x="4" y="60"/>
                    <a:pt x="10" y="60"/>
                  </a:cubicBezTo>
                  <a:cubicBezTo>
                    <a:pt x="16" y="60"/>
                    <a:pt x="21" y="56"/>
                    <a:pt x="21" y="50"/>
                  </a:cubicBezTo>
                  <a:cubicBezTo>
                    <a:pt x="21" y="0"/>
                    <a:pt x="21" y="0"/>
                    <a:pt x="21" y="0"/>
                  </a:cubicBez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50"/>
            <p:cNvSpPr>
              <a:spLocks noEditPoints="1"/>
            </p:cNvSpPr>
            <p:nvPr/>
          </p:nvSpPr>
          <p:spPr bwMode="auto">
            <a:xfrm>
              <a:off x="8151367" y="2931730"/>
              <a:ext cx="328214" cy="511450"/>
            </a:xfrm>
            <a:custGeom>
              <a:avLst/>
              <a:gdLst>
                <a:gd name="T0" fmla="*/ 60 w 69"/>
                <a:gd name="T1" fmla="*/ 0 h 107"/>
                <a:gd name="T2" fmla="*/ 9 w 69"/>
                <a:gd name="T3" fmla="*/ 0 h 107"/>
                <a:gd name="T4" fmla="*/ 0 w 69"/>
                <a:gd name="T5" fmla="*/ 9 h 107"/>
                <a:gd name="T6" fmla="*/ 0 w 69"/>
                <a:gd name="T7" fmla="*/ 76 h 107"/>
                <a:gd name="T8" fmla="*/ 0 w 69"/>
                <a:gd name="T9" fmla="*/ 90 h 107"/>
                <a:gd name="T10" fmla="*/ 0 w 69"/>
                <a:gd name="T11" fmla="*/ 107 h 107"/>
                <a:gd name="T12" fmla="*/ 69 w 69"/>
                <a:gd name="T13" fmla="*/ 107 h 107"/>
                <a:gd name="T14" fmla="*/ 69 w 69"/>
                <a:gd name="T15" fmla="*/ 90 h 107"/>
                <a:gd name="T16" fmla="*/ 69 w 69"/>
                <a:gd name="T17" fmla="*/ 76 h 107"/>
                <a:gd name="T18" fmla="*/ 69 w 69"/>
                <a:gd name="T19" fmla="*/ 9 h 107"/>
                <a:gd name="T20" fmla="*/ 60 w 69"/>
                <a:gd name="T21" fmla="*/ 0 h 107"/>
                <a:gd name="T22" fmla="*/ 10 w 69"/>
                <a:gd name="T23" fmla="*/ 22 h 107"/>
                <a:gd name="T24" fmla="*/ 19 w 69"/>
                <a:gd name="T25" fmla="*/ 13 h 107"/>
                <a:gd name="T26" fmla="*/ 47 w 69"/>
                <a:gd name="T27" fmla="*/ 13 h 107"/>
                <a:gd name="T28" fmla="*/ 56 w 69"/>
                <a:gd name="T29" fmla="*/ 22 h 107"/>
                <a:gd name="T30" fmla="*/ 56 w 69"/>
                <a:gd name="T31" fmla="*/ 27 h 107"/>
                <a:gd name="T32" fmla="*/ 47 w 69"/>
                <a:gd name="T33" fmla="*/ 36 h 107"/>
                <a:gd name="T34" fmla="*/ 19 w 69"/>
                <a:gd name="T35" fmla="*/ 36 h 107"/>
                <a:gd name="T36" fmla="*/ 10 w 69"/>
                <a:gd name="T37" fmla="*/ 27 h 107"/>
                <a:gd name="T38" fmla="*/ 10 w 69"/>
                <a:gd name="T39" fmla="*/ 2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 h="107">
                  <a:moveTo>
                    <a:pt x="60" y="0"/>
                  </a:moveTo>
                  <a:cubicBezTo>
                    <a:pt x="9" y="0"/>
                    <a:pt x="9" y="0"/>
                    <a:pt x="9" y="0"/>
                  </a:cubicBezTo>
                  <a:cubicBezTo>
                    <a:pt x="4" y="0"/>
                    <a:pt x="0" y="4"/>
                    <a:pt x="0" y="9"/>
                  </a:cubicBezTo>
                  <a:cubicBezTo>
                    <a:pt x="0" y="76"/>
                    <a:pt x="0" y="76"/>
                    <a:pt x="0" y="76"/>
                  </a:cubicBezTo>
                  <a:cubicBezTo>
                    <a:pt x="0" y="90"/>
                    <a:pt x="0" y="90"/>
                    <a:pt x="0" y="90"/>
                  </a:cubicBezTo>
                  <a:cubicBezTo>
                    <a:pt x="0" y="107"/>
                    <a:pt x="0" y="107"/>
                    <a:pt x="0" y="107"/>
                  </a:cubicBezTo>
                  <a:cubicBezTo>
                    <a:pt x="69" y="107"/>
                    <a:pt x="69" y="107"/>
                    <a:pt x="69" y="107"/>
                  </a:cubicBezTo>
                  <a:cubicBezTo>
                    <a:pt x="69" y="90"/>
                    <a:pt x="69" y="90"/>
                    <a:pt x="69" y="90"/>
                  </a:cubicBezTo>
                  <a:cubicBezTo>
                    <a:pt x="69" y="76"/>
                    <a:pt x="69" y="76"/>
                    <a:pt x="69" y="76"/>
                  </a:cubicBezTo>
                  <a:cubicBezTo>
                    <a:pt x="69" y="9"/>
                    <a:pt x="69" y="9"/>
                    <a:pt x="69" y="9"/>
                  </a:cubicBezTo>
                  <a:cubicBezTo>
                    <a:pt x="69" y="4"/>
                    <a:pt x="65" y="0"/>
                    <a:pt x="60" y="0"/>
                  </a:cubicBezTo>
                  <a:close/>
                  <a:moveTo>
                    <a:pt x="10" y="22"/>
                  </a:moveTo>
                  <a:cubicBezTo>
                    <a:pt x="10" y="17"/>
                    <a:pt x="14" y="13"/>
                    <a:pt x="19" y="13"/>
                  </a:cubicBezTo>
                  <a:cubicBezTo>
                    <a:pt x="47" y="13"/>
                    <a:pt x="47" y="13"/>
                    <a:pt x="47" y="13"/>
                  </a:cubicBezTo>
                  <a:cubicBezTo>
                    <a:pt x="52" y="13"/>
                    <a:pt x="56" y="17"/>
                    <a:pt x="56" y="22"/>
                  </a:cubicBezTo>
                  <a:cubicBezTo>
                    <a:pt x="56" y="27"/>
                    <a:pt x="56" y="27"/>
                    <a:pt x="56" y="27"/>
                  </a:cubicBezTo>
                  <a:cubicBezTo>
                    <a:pt x="56" y="32"/>
                    <a:pt x="52" y="36"/>
                    <a:pt x="47" y="36"/>
                  </a:cubicBezTo>
                  <a:cubicBezTo>
                    <a:pt x="19" y="36"/>
                    <a:pt x="19" y="36"/>
                    <a:pt x="19" y="36"/>
                  </a:cubicBezTo>
                  <a:cubicBezTo>
                    <a:pt x="14" y="36"/>
                    <a:pt x="10" y="32"/>
                    <a:pt x="10" y="27"/>
                  </a:cubicBezTo>
                  <a:lnTo>
                    <a:pt x="10" y="2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07" name="组合 206"/>
          <p:cNvGrpSpPr/>
          <p:nvPr/>
        </p:nvGrpSpPr>
        <p:grpSpPr>
          <a:xfrm>
            <a:off x="7259597" y="1275318"/>
            <a:ext cx="4056197" cy="1503899"/>
            <a:chOff x="-391249" y="892303"/>
            <a:chExt cx="4056197" cy="1503899"/>
          </a:xfrm>
        </p:grpSpPr>
        <p:sp>
          <p:nvSpPr>
            <p:cNvPr id="208" name="矩形 207"/>
            <p:cNvSpPr/>
            <p:nvPr/>
          </p:nvSpPr>
          <p:spPr>
            <a:xfrm>
              <a:off x="621187" y="892303"/>
              <a:ext cx="2031325" cy="369332"/>
            </a:xfrm>
            <a:prstGeom prst="rect">
              <a:avLst/>
            </a:prstGeom>
          </p:spPr>
          <p:txBody>
            <a:bodyPr wrap="none">
              <a:spAutoFit/>
            </a:bodyPr>
            <a:lstStyle/>
            <a:p>
              <a:pPr algn="ctr" defTabSz="608965"/>
              <a:r>
                <a:rPr lang="zh-CN" altLang="en-US" b="1" dirty="0">
                  <a:solidFill>
                    <a:srgbClr val="002060"/>
                  </a:solidFill>
                  <a:latin typeface="Calibri" panose="020F0502020204030204" pitchFamily="34" charset="0"/>
                  <a:ea typeface="微软雅黑" panose="020B0503020204020204" pitchFamily="34" charset="-122"/>
                  <a:cs typeface="+mn-ea"/>
                  <a:sym typeface="Calibri" panose="020F0502020204030204" pitchFamily="34" charset="0"/>
                </a:rPr>
                <a:t>点击此处添加标题</a:t>
              </a:r>
            </a:p>
          </p:txBody>
        </p:sp>
        <p:sp>
          <p:nvSpPr>
            <p:cNvPr id="209" name="矩形 208"/>
            <p:cNvSpPr/>
            <p:nvPr/>
          </p:nvSpPr>
          <p:spPr>
            <a:xfrm>
              <a:off x="-391249" y="1223573"/>
              <a:ext cx="4056197" cy="1172629"/>
            </a:xfrm>
            <a:prstGeom prst="rect">
              <a:avLst/>
            </a:prstGeom>
          </p:spPr>
          <p:txBody>
            <a:bodyPr wrap="square">
              <a:spAutoFit/>
            </a:bodyPr>
            <a:lstStyle/>
            <a:p>
              <a:pPr algn="ctr" defTabSz="608965">
                <a:lnSpc>
                  <a:spcPct val="130000"/>
                </a:lnSpc>
              </a:pPr>
              <a:r>
                <a:rPr lang="zh-CN" altLang="en-US" dirty="0">
                  <a:latin typeface="Calibri" panose="020F0502020204030204" pitchFamily="34" charset="0"/>
                  <a:ea typeface="微软雅黑" panose="020B0503020204020204" pitchFamily="34" charset="-122"/>
                  <a:cs typeface="+mn-ea"/>
                  <a:sym typeface="Calibri" panose="020F0502020204030204" pitchFamily="34" charset="0"/>
                </a:rPr>
                <a:t>添加标题此处添加标题此处添加标题此处添加标题添加标题此处添加标题此处添加标题</a:t>
              </a:r>
            </a:p>
          </p:txBody>
        </p:sp>
      </p:grpSp>
      <p:grpSp>
        <p:nvGrpSpPr>
          <p:cNvPr id="210" name="组合 209"/>
          <p:cNvGrpSpPr/>
          <p:nvPr/>
        </p:nvGrpSpPr>
        <p:grpSpPr>
          <a:xfrm>
            <a:off x="7259506" y="3029079"/>
            <a:ext cx="4056197" cy="1503899"/>
            <a:chOff x="-391249" y="892303"/>
            <a:chExt cx="4056197" cy="1503899"/>
          </a:xfrm>
        </p:grpSpPr>
        <p:sp>
          <p:nvSpPr>
            <p:cNvPr id="211" name="矩形 210"/>
            <p:cNvSpPr/>
            <p:nvPr/>
          </p:nvSpPr>
          <p:spPr>
            <a:xfrm>
              <a:off x="621187" y="892303"/>
              <a:ext cx="2031325" cy="369332"/>
            </a:xfrm>
            <a:prstGeom prst="rect">
              <a:avLst/>
            </a:prstGeom>
          </p:spPr>
          <p:txBody>
            <a:bodyPr wrap="none">
              <a:spAutoFit/>
            </a:bodyPr>
            <a:lstStyle/>
            <a:p>
              <a:pPr algn="ctr" defTabSz="608965"/>
              <a:r>
                <a:rPr lang="zh-CN" altLang="en-US" b="1" dirty="0">
                  <a:solidFill>
                    <a:srgbClr val="002060"/>
                  </a:solidFill>
                  <a:latin typeface="Calibri" panose="020F0502020204030204" pitchFamily="34" charset="0"/>
                  <a:ea typeface="微软雅黑" panose="020B0503020204020204" pitchFamily="34" charset="-122"/>
                  <a:cs typeface="+mn-ea"/>
                  <a:sym typeface="Calibri" panose="020F0502020204030204" pitchFamily="34" charset="0"/>
                </a:rPr>
                <a:t>点击此处添加标题</a:t>
              </a:r>
            </a:p>
          </p:txBody>
        </p:sp>
        <p:sp>
          <p:nvSpPr>
            <p:cNvPr id="212" name="矩形 211"/>
            <p:cNvSpPr/>
            <p:nvPr/>
          </p:nvSpPr>
          <p:spPr>
            <a:xfrm>
              <a:off x="-391249" y="1223573"/>
              <a:ext cx="4056197" cy="1172629"/>
            </a:xfrm>
            <a:prstGeom prst="rect">
              <a:avLst/>
            </a:prstGeom>
          </p:spPr>
          <p:txBody>
            <a:bodyPr wrap="square">
              <a:spAutoFit/>
            </a:bodyPr>
            <a:lstStyle/>
            <a:p>
              <a:pPr algn="ctr" defTabSz="608965">
                <a:lnSpc>
                  <a:spcPct val="130000"/>
                </a:lnSpc>
              </a:pPr>
              <a:r>
                <a:rPr lang="zh-CN" altLang="en-US" dirty="0">
                  <a:latin typeface="Calibri" panose="020F0502020204030204" pitchFamily="34" charset="0"/>
                  <a:ea typeface="微软雅黑" panose="020B0503020204020204" pitchFamily="34" charset="-122"/>
                  <a:cs typeface="+mn-ea"/>
                  <a:sym typeface="Calibri" panose="020F0502020204030204" pitchFamily="34" charset="0"/>
                </a:rPr>
                <a:t>添加标题此处添加标题此处添加标题此处添加标题添加标题此处添加标题此处添加标题</a:t>
              </a:r>
            </a:p>
          </p:txBody>
        </p:sp>
      </p:grpSp>
      <p:grpSp>
        <p:nvGrpSpPr>
          <p:cNvPr id="213" name="组合 212"/>
          <p:cNvGrpSpPr/>
          <p:nvPr/>
        </p:nvGrpSpPr>
        <p:grpSpPr>
          <a:xfrm>
            <a:off x="7259506" y="4666639"/>
            <a:ext cx="4056197" cy="1503899"/>
            <a:chOff x="-391249" y="892303"/>
            <a:chExt cx="4056197" cy="1503899"/>
          </a:xfrm>
        </p:grpSpPr>
        <p:sp>
          <p:nvSpPr>
            <p:cNvPr id="214" name="矩形 213"/>
            <p:cNvSpPr/>
            <p:nvPr/>
          </p:nvSpPr>
          <p:spPr>
            <a:xfrm>
              <a:off x="621187" y="892303"/>
              <a:ext cx="2031325" cy="369332"/>
            </a:xfrm>
            <a:prstGeom prst="rect">
              <a:avLst/>
            </a:prstGeom>
          </p:spPr>
          <p:txBody>
            <a:bodyPr wrap="none">
              <a:spAutoFit/>
            </a:bodyPr>
            <a:lstStyle/>
            <a:p>
              <a:pPr algn="ctr" defTabSz="608965"/>
              <a:r>
                <a:rPr lang="zh-CN" altLang="en-US" b="1" dirty="0">
                  <a:solidFill>
                    <a:srgbClr val="002060"/>
                  </a:solidFill>
                  <a:latin typeface="Calibri" panose="020F0502020204030204" pitchFamily="34" charset="0"/>
                  <a:ea typeface="微软雅黑" panose="020B0503020204020204" pitchFamily="34" charset="-122"/>
                  <a:cs typeface="+mn-ea"/>
                  <a:sym typeface="Calibri" panose="020F0502020204030204" pitchFamily="34" charset="0"/>
                </a:rPr>
                <a:t>点击此处添加标题</a:t>
              </a:r>
            </a:p>
          </p:txBody>
        </p:sp>
        <p:sp>
          <p:nvSpPr>
            <p:cNvPr id="215" name="矩形 214"/>
            <p:cNvSpPr/>
            <p:nvPr/>
          </p:nvSpPr>
          <p:spPr>
            <a:xfrm>
              <a:off x="-391249" y="1223573"/>
              <a:ext cx="4056197" cy="1172629"/>
            </a:xfrm>
            <a:prstGeom prst="rect">
              <a:avLst/>
            </a:prstGeom>
          </p:spPr>
          <p:txBody>
            <a:bodyPr wrap="square">
              <a:spAutoFit/>
            </a:bodyPr>
            <a:lstStyle/>
            <a:p>
              <a:pPr algn="ctr" defTabSz="608965">
                <a:lnSpc>
                  <a:spcPct val="130000"/>
                </a:lnSpc>
              </a:pPr>
              <a:r>
                <a:rPr lang="zh-CN" altLang="en-US" dirty="0">
                  <a:latin typeface="Calibri" panose="020F0502020204030204" pitchFamily="34" charset="0"/>
                  <a:ea typeface="微软雅黑" panose="020B0503020204020204" pitchFamily="34" charset="-122"/>
                  <a:cs typeface="+mn-ea"/>
                  <a:sym typeface="Calibri" panose="020F0502020204030204" pitchFamily="34" charset="0"/>
                </a:rPr>
                <a:t>添加标题此处添加标题此处添加标题此处添加标题添加标题此处添加标题此处添加标题</a:t>
              </a:r>
            </a:p>
          </p:txBody>
        </p:sp>
      </p:grpSp>
    </p:spTree>
  </p:cSld>
  <p:clrMapOvr>
    <a:masterClrMapping/>
  </p:clrMapOvr>
  <p:transition spd="slow" advClick="0" advTm="10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42" presetClass="entr" presetSubtype="0" fill="hold" grpId="0" nodeType="afterEffect">
                                  <p:stCondLst>
                                    <p:cond delay="0"/>
                                  </p:stCondLst>
                                  <p:childTnLst>
                                    <p:set>
                                      <p:cBhvr>
                                        <p:cTn id="18" dur="1" fill="hold">
                                          <p:stCondLst>
                                            <p:cond delay="0"/>
                                          </p:stCondLst>
                                        </p:cTn>
                                        <p:tgtEl>
                                          <p:spTgt spid="172"/>
                                        </p:tgtEl>
                                        <p:attrNameLst>
                                          <p:attrName>style.visibility</p:attrName>
                                        </p:attrNameLst>
                                      </p:cBhvr>
                                      <p:to>
                                        <p:strVal val="visible"/>
                                      </p:to>
                                    </p:set>
                                    <p:animEffect transition="in" filter="fade">
                                      <p:cBhvr>
                                        <p:cTn id="19" dur="500"/>
                                        <p:tgtEl>
                                          <p:spTgt spid="172"/>
                                        </p:tgtEl>
                                      </p:cBhvr>
                                    </p:animEffect>
                                    <p:anim calcmode="lin" valueType="num">
                                      <p:cBhvr>
                                        <p:cTn id="20" dur="500" fill="hold"/>
                                        <p:tgtEl>
                                          <p:spTgt spid="172"/>
                                        </p:tgtEl>
                                        <p:attrNameLst>
                                          <p:attrName>ppt_x</p:attrName>
                                        </p:attrNameLst>
                                      </p:cBhvr>
                                      <p:tavLst>
                                        <p:tav tm="0">
                                          <p:val>
                                            <p:strVal val="#ppt_x"/>
                                          </p:val>
                                        </p:tav>
                                        <p:tav tm="100000">
                                          <p:val>
                                            <p:strVal val="#ppt_x"/>
                                          </p:val>
                                        </p:tav>
                                      </p:tavLst>
                                    </p:anim>
                                    <p:anim calcmode="lin" valueType="num">
                                      <p:cBhvr>
                                        <p:cTn id="21" dur="500" fill="hold"/>
                                        <p:tgtEl>
                                          <p:spTgt spid="17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150"/>
                                  </p:stCondLst>
                                  <p:childTnLst>
                                    <p:set>
                                      <p:cBhvr>
                                        <p:cTn id="23" dur="1" fill="hold">
                                          <p:stCondLst>
                                            <p:cond delay="0"/>
                                          </p:stCondLst>
                                        </p:cTn>
                                        <p:tgtEl>
                                          <p:spTgt spid="171"/>
                                        </p:tgtEl>
                                        <p:attrNameLst>
                                          <p:attrName>style.visibility</p:attrName>
                                        </p:attrNameLst>
                                      </p:cBhvr>
                                      <p:to>
                                        <p:strVal val="visible"/>
                                      </p:to>
                                    </p:set>
                                    <p:animEffect transition="in" filter="fade">
                                      <p:cBhvr>
                                        <p:cTn id="24" dur="500"/>
                                        <p:tgtEl>
                                          <p:spTgt spid="171"/>
                                        </p:tgtEl>
                                      </p:cBhvr>
                                    </p:animEffect>
                                    <p:anim calcmode="lin" valueType="num">
                                      <p:cBhvr>
                                        <p:cTn id="25" dur="500" fill="hold"/>
                                        <p:tgtEl>
                                          <p:spTgt spid="171"/>
                                        </p:tgtEl>
                                        <p:attrNameLst>
                                          <p:attrName>ppt_x</p:attrName>
                                        </p:attrNameLst>
                                      </p:cBhvr>
                                      <p:tavLst>
                                        <p:tav tm="0">
                                          <p:val>
                                            <p:strVal val="#ppt_x"/>
                                          </p:val>
                                        </p:tav>
                                        <p:tav tm="100000">
                                          <p:val>
                                            <p:strVal val="#ppt_x"/>
                                          </p:val>
                                        </p:tav>
                                      </p:tavLst>
                                    </p:anim>
                                    <p:anim calcmode="lin" valueType="num">
                                      <p:cBhvr>
                                        <p:cTn id="26" dur="500" fill="hold"/>
                                        <p:tgtEl>
                                          <p:spTgt spid="17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300"/>
                                  </p:stCondLst>
                                  <p:childTnLst>
                                    <p:set>
                                      <p:cBhvr>
                                        <p:cTn id="28" dur="1" fill="hold">
                                          <p:stCondLst>
                                            <p:cond delay="0"/>
                                          </p:stCondLst>
                                        </p:cTn>
                                        <p:tgtEl>
                                          <p:spTgt spid="170"/>
                                        </p:tgtEl>
                                        <p:attrNameLst>
                                          <p:attrName>style.visibility</p:attrName>
                                        </p:attrNameLst>
                                      </p:cBhvr>
                                      <p:to>
                                        <p:strVal val="visible"/>
                                      </p:to>
                                    </p:set>
                                    <p:animEffect transition="in" filter="fade">
                                      <p:cBhvr>
                                        <p:cTn id="29" dur="500"/>
                                        <p:tgtEl>
                                          <p:spTgt spid="170"/>
                                        </p:tgtEl>
                                      </p:cBhvr>
                                    </p:animEffect>
                                    <p:anim calcmode="lin" valueType="num">
                                      <p:cBhvr>
                                        <p:cTn id="30" dur="500" fill="hold"/>
                                        <p:tgtEl>
                                          <p:spTgt spid="170"/>
                                        </p:tgtEl>
                                        <p:attrNameLst>
                                          <p:attrName>ppt_x</p:attrName>
                                        </p:attrNameLst>
                                      </p:cBhvr>
                                      <p:tavLst>
                                        <p:tav tm="0">
                                          <p:val>
                                            <p:strVal val="#ppt_x"/>
                                          </p:val>
                                        </p:tav>
                                        <p:tav tm="100000">
                                          <p:val>
                                            <p:strVal val="#ppt_x"/>
                                          </p:val>
                                        </p:tav>
                                      </p:tavLst>
                                    </p:anim>
                                    <p:anim calcmode="lin" valueType="num">
                                      <p:cBhvr>
                                        <p:cTn id="31" dur="500" fill="hold"/>
                                        <p:tgtEl>
                                          <p:spTgt spid="170"/>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450"/>
                                  </p:stCondLst>
                                  <p:childTnLst>
                                    <p:set>
                                      <p:cBhvr>
                                        <p:cTn id="33" dur="1" fill="hold">
                                          <p:stCondLst>
                                            <p:cond delay="0"/>
                                          </p:stCondLst>
                                        </p:cTn>
                                        <p:tgtEl>
                                          <p:spTgt spid="169"/>
                                        </p:tgtEl>
                                        <p:attrNameLst>
                                          <p:attrName>style.visibility</p:attrName>
                                        </p:attrNameLst>
                                      </p:cBhvr>
                                      <p:to>
                                        <p:strVal val="visible"/>
                                      </p:to>
                                    </p:set>
                                    <p:animEffect transition="in" filter="fade">
                                      <p:cBhvr>
                                        <p:cTn id="34" dur="500"/>
                                        <p:tgtEl>
                                          <p:spTgt spid="169"/>
                                        </p:tgtEl>
                                      </p:cBhvr>
                                    </p:animEffect>
                                    <p:anim calcmode="lin" valueType="num">
                                      <p:cBhvr>
                                        <p:cTn id="35" dur="500" fill="hold"/>
                                        <p:tgtEl>
                                          <p:spTgt spid="169"/>
                                        </p:tgtEl>
                                        <p:attrNameLst>
                                          <p:attrName>ppt_x</p:attrName>
                                        </p:attrNameLst>
                                      </p:cBhvr>
                                      <p:tavLst>
                                        <p:tav tm="0">
                                          <p:val>
                                            <p:strVal val="#ppt_x"/>
                                          </p:val>
                                        </p:tav>
                                        <p:tav tm="100000">
                                          <p:val>
                                            <p:strVal val="#ppt_x"/>
                                          </p:val>
                                        </p:tav>
                                      </p:tavLst>
                                    </p:anim>
                                    <p:anim calcmode="lin" valueType="num">
                                      <p:cBhvr>
                                        <p:cTn id="36" dur="500" fill="hold"/>
                                        <p:tgtEl>
                                          <p:spTgt spid="169"/>
                                        </p:tgtEl>
                                        <p:attrNameLst>
                                          <p:attrName>ppt_y</p:attrName>
                                        </p:attrNameLst>
                                      </p:cBhvr>
                                      <p:tavLst>
                                        <p:tav tm="0">
                                          <p:val>
                                            <p:strVal val="#ppt_y+.1"/>
                                          </p:val>
                                        </p:tav>
                                        <p:tav tm="100000">
                                          <p:val>
                                            <p:strVal val="#ppt_y"/>
                                          </p:val>
                                        </p:tav>
                                      </p:tavLst>
                                    </p:anim>
                                  </p:childTnLst>
                                </p:cTn>
                              </p:par>
                            </p:childTnLst>
                          </p:cTn>
                        </p:par>
                        <p:par>
                          <p:cTn id="37" fill="hold">
                            <p:stCondLst>
                              <p:cond delay="1950"/>
                            </p:stCondLst>
                            <p:childTnLst>
                              <p:par>
                                <p:cTn id="38" presetID="22" presetClass="entr" presetSubtype="4" fill="hold" grpId="0" nodeType="afterEffect">
                                  <p:stCondLst>
                                    <p:cond delay="0"/>
                                  </p:stCondLst>
                                  <p:childTnLst>
                                    <p:set>
                                      <p:cBhvr>
                                        <p:cTn id="39" dur="1" fill="hold">
                                          <p:stCondLst>
                                            <p:cond delay="0"/>
                                          </p:stCondLst>
                                        </p:cTn>
                                        <p:tgtEl>
                                          <p:spTgt spid="168"/>
                                        </p:tgtEl>
                                        <p:attrNameLst>
                                          <p:attrName>style.visibility</p:attrName>
                                        </p:attrNameLst>
                                      </p:cBhvr>
                                      <p:to>
                                        <p:strVal val="visible"/>
                                      </p:to>
                                    </p:set>
                                    <p:animEffect transition="in" filter="wipe(down)">
                                      <p:cBhvr>
                                        <p:cTn id="40" dur="500"/>
                                        <p:tgtEl>
                                          <p:spTgt spid="168"/>
                                        </p:tgtEl>
                                      </p:cBhvr>
                                    </p:animEffect>
                                  </p:childTnLst>
                                </p:cTn>
                              </p:par>
                            </p:childTnLst>
                          </p:cTn>
                        </p:par>
                        <p:par>
                          <p:cTn id="41" fill="hold">
                            <p:stCondLst>
                              <p:cond delay="2450"/>
                            </p:stCondLst>
                            <p:childTnLst>
                              <p:par>
                                <p:cTn id="42" presetID="22" presetClass="entr" presetSubtype="8" fill="hold" nodeType="afterEffect">
                                  <p:stCondLst>
                                    <p:cond delay="0"/>
                                  </p:stCondLst>
                                  <p:childTnLst>
                                    <p:set>
                                      <p:cBhvr>
                                        <p:cTn id="43" dur="1" fill="hold">
                                          <p:stCondLst>
                                            <p:cond delay="0"/>
                                          </p:stCondLst>
                                        </p:cTn>
                                        <p:tgtEl>
                                          <p:spTgt spid="181"/>
                                        </p:tgtEl>
                                        <p:attrNameLst>
                                          <p:attrName>style.visibility</p:attrName>
                                        </p:attrNameLst>
                                      </p:cBhvr>
                                      <p:to>
                                        <p:strVal val="visible"/>
                                      </p:to>
                                    </p:set>
                                    <p:animEffect transition="in" filter="wipe(left)">
                                      <p:cBhvr>
                                        <p:cTn id="44" dur="500"/>
                                        <p:tgtEl>
                                          <p:spTgt spid="181"/>
                                        </p:tgtEl>
                                      </p:cBhvr>
                                    </p:animEffect>
                                  </p:childTnLst>
                                </p:cTn>
                              </p:par>
                            </p:childTnLst>
                          </p:cTn>
                        </p:par>
                        <p:par>
                          <p:cTn id="45" fill="hold">
                            <p:stCondLst>
                              <p:cond delay="2950"/>
                            </p:stCondLst>
                            <p:childTnLst>
                              <p:par>
                                <p:cTn id="46" presetID="49" presetClass="entr" presetSubtype="0" decel="100000" fill="hold" nodeType="afterEffect">
                                  <p:stCondLst>
                                    <p:cond delay="0"/>
                                  </p:stCondLst>
                                  <p:childTnLst>
                                    <p:set>
                                      <p:cBhvr>
                                        <p:cTn id="47" dur="1" fill="hold">
                                          <p:stCondLst>
                                            <p:cond delay="0"/>
                                          </p:stCondLst>
                                        </p:cTn>
                                        <p:tgtEl>
                                          <p:spTgt spid="200"/>
                                        </p:tgtEl>
                                        <p:attrNameLst>
                                          <p:attrName>style.visibility</p:attrName>
                                        </p:attrNameLst>
                                      </p:cBhvr>
                                      <p:to>
                                        <p:strVal val="visible"/>
                                      </p:to>
                                    </p:set>
                                    <p:anim calcmode="lin" valueType="num">
                                      <p:cBhvr>
                                        <p:cTn id="48" dur="500" fill="hold"/>
                                        <p:tgtEl>
                                          <p:spTgt spid="200"/>
                                        </p:tgtEl>
                                        <p:attrNameLst>
                                          <p:attrName>ppt_w</p:attrName>
                                        </p:attrNameLst>
                                      </p:cBhvr>
                                      <p:tavLst>
                                        <p:tav tm="0">
                                          <p:val>
                                            <p:fltVal val="0"/>
                                          </p:val>
                                        </p:tav>
                                        <p:tav tm="100000">
                                          <p:val>
                                            <p:strVal val="#ppt_w"/>
                                          </p:val>
                                        </p:tav>
                                      </p:tavLst>
                                    </p:anim>
                                    <p:anim calcmode="lin" valueType="num">
                                      <p:cBhvr>
                                        <p:cTn id="49" dur="500" fill="hold"/>
                                        <p:tgtEl>
                                          <p:spTgt spid="200"/>
                                        </p:tgtEl>
                                        <p:attrNameLst>
                                          <p:attrName>ppt_h</p:attrName>
                                        </p:attrNameLst>
                                      </p:cBhvr>
                                      <p:tavLst>
                                        <p:tav tm="0">
                                          <p:val>
                                            <p:fltVal val="0"/>
                                          </p:val>
                                        </p:tav>
                                        <p:tav tm="100000">
                                          <p:val>
                                            <p:strVal val="#ppt_h"/>
                                          </p:val>
                                        </p:tav>
                                      </p:tavLst>
                                    </p:anim>
                                    <p:anim calcmode="lin" valueType="num">
                                      <p:cBhvr>
                                        <p:cTn id="50" dur="500" fill="hold"/>
                                        <p:tgtEl>
                                          <p:spTgt spid="200"/>
                                        </p:tgtEl>
                                        <p:attrNameLst>
                                          <p:attrName>style.rotation</p:attrName>
                                        </p:attrNameLst>
                                      </p:cBhvr>
                                      <p:tavLst>
                                        <p:tav tm="0">
                                          <p:val>
                                            <p:fltVal val="360"/>
                                          </p:val>
                                        </p:tav>
                                        <p:tav tm="100000">
                                          <p:val>
                                            <p:fltVal val="0"/>
                                          </p:val>
                                        </p:tav>
                                      </p:tavLst>
                                    </p:anim>
                                    <p:animEffect transition="in" filter="fade">
                                      <p:cBhvr>
                                        <p:cTn id="51" dur="500"/>
                                        <p:tgtEl>
                                          <p:spTgt spid="200"/>
                                        </p:tgtEl>
                                      </p:cBhvr>
                                    </p:animEffect>
                                  </p:childTnLst>
                                </p:cTn>
                              </p:par>
                            </p:childTnLst>
                          </p:cTn>
                        </p:par>
                        <p:par>
                          <p:cTn id="52" fill="hold">
                            <p:stCondLst>
                              <p:cond delay="3450"/>
                            </p:stCondLst>
                            <p:childTnLst>
                              <p:par>
                                <p:cTn id="53" presetID="22" presetClass="entr" presetSubtype="8" fill="hold" nodeType="afterEffect">
                                  <p:stCondLst>
                                    <p:cond delay="0"/>
                                  </p:stCondLst>
                                  <p:childTnLst>
                                    <p:set>
                                      <p:cBhvr>
                                        <p:cTn id="54" dur="1" fill="hold">
                                          <p:stCondLst>
                                            <p:cond delay="0"/>
                                          </p:stCondLst>
                                        </p:cTn>
                                        <p:tgtEl>
                                          <p:spTgt spid="177"/>
                                        </p:tgtEl>
                                        <p:attrNameLst>
                                          <p:attrName>style.visibility</p:attrName>
                                        </p:attrNameLst>
                                      </p:cBhvr>
                                      <p:to>
                                        <p:strVal val="visible"/>
                                      </p:to>
                                    </p:set>
                                    <p:animEffect transition="in" filter="wipe(left)">
                                      <p:cBhvr>
                                        <p:cTn id="55" dur="500"/>
                                        <p:tgtEl>
                                          <p:spTgt spid="177"/>
                                        </p:tgtEl>
                                      </p:cBhvr>
                                    </p:animEffect>
                                  </p:childTnLst>
                                </p:cTn>
                              </p:par>
                            </p:childTnLst>
                          </p:cTn>
                        </p:par>
                        <p:par>
                          <p:cTn id="56" fill="hold">
                            <p:stCondLst>
                              <p:cond delay="3950"/>
                            </p:stCondLst>
                            <p:childTnLst>
                              <p:par>
                                <p:cTn id="57" presetID="49" presetClass="entr" presetSubtype="0" decel="100000" fill="hold" nodeType="afterEffect">
                                  <p:stCondLst>
                                    <p:cond delay="0"/>
                                  </p:stCondLst>
                                  <p:childTnLst>
                                    <p:set>
                                      <p:cBhvr>
                                        <p:cTn id="58" dur="1" fill="hold">
                                          <p:stCondLst>
                                            <p:cond delay="0"/>
                                          </p:stCondLst>
                                        </p:cTn>
                                        <p:tgtEl>
                                          <p:spTgt spid="189"/>
                                        </p:tgtEl>
                                        <p:attrNameLst>
                                          <p:attrName>style.visibility</p:attrName>
                                        </p:attrNameLst>
                                      </p:cBhvr>
                                      <p:to>
                                        <p:strVal val="visible"/>
                                      </p:to>
                                    </p:set>
                                    <p:anim calcmode="lin" valueType="num">
                                      <p:cBhvr>
                                        <p:cTn id="59" dur="500" fill="hold"/>
                                        <p:tgtEl>
                                          <p:spTgt spid="189"/>
                                        </p:tgtEl>
                                        <p:attrNameLst>
                                          <p:attrName>ppt_w</p:attrName>
                                        </p:attrNameLst>
                                      </p:cBhvr>
                                      <p:tavLst>
                                        <p:tav tm="0">
                                          <p:val>
                                            <p:fltVal val="0"/>
                                          </p:val>
                                        </p:tav>
                                        <p:tav tm="100000">
                                          <p:val>
                                            <p:strVal val="#ppt_w"/>
                                          </p:val>
                                        </p:tav>
                                      </p:tavLst>
                                    </p:anim>
                                    <p:anim calcmode="lin" valueType="num">
                                      <p:cBhvr>
                                        <p:cTn id="60" dur="500" fill="hold"/>
                                        <p:tgtEl>
                                          <p:spTgt spid="189"/>
                                        </p:tgtEl>
                                        <p:attrNameLst>
                                          <p:attrName>ppt_h</p:attrName>
                                        </p:attrNameLst>
                                      </p:cBhvr>
                                      <p:tavLst>
                                        <p:tav tm="0">
                                          <p:val>
                                            <p:fltVal val="0"/>
                                          </p:val>
                                        </p:tav>
                                        <p:tav tm="100000">
                                          <p:val>
                                            <p:strVal val="#ppt_h"/>
                                          </p:val>
                                        </p:tav>
                                      </p:tavLst>
                                    </p:anim>
                                    <p:anim calcmode="lin" valueType="num">
                                      <p:cBhvr>
                                        <p:cTn id="61" dur="500" fill="hold"/>
                                        <p:tgtEl>
                                          <p:spTgt spid="189"/>
                                        </p:tgtEl>
                                        <p:attrNameLst>
                                          <p:attrName>style.rotation</p:attrName>
                                        </p:attrNameLst>
                                      </p:cBhvr>
                                      <p:tavLst>
                                        <p:tav tm="0">
                                          <p:val>
                                            <p:fltVal val="360"/>
                                          </p:val>
                                        </p:tav>
                                        <p:tav tm="100000">
                                          <p:val>
                                            <p:fltVal val="0"/>
                                          </p:val>
                                        </p:tav>
                                      </p:tavLst>
                                    </p:anim>
                                    <p:animEffect transition="in" filter="fade">
                                      <p:cBhvr>
                                        <p:cTn id="62" dur="500"/>
                                        <p:tgtEl>
                                          <p:spTgt spid="189"/>
                                        </p:tgtEl>
                                      </p:cBhvr>
                                    </p:animEffect>
                                  </p:childTnLst>
                                </p:cTn>
                              </p:par>
                            </p:childTnLst>
                          </p:cTn>
                        </p:par>
                        <p:par>
                          <p:cTn id="63" fill="hold">
                            <p:stCondLst>
                              <p:cond delay="4450"/>
                            </p:stCondLst>
                            <p:childTnLst>
                              <p:par>
                                <p:cTn id="64" presetID="22" presetClass="entr" presetSubtype="8" fill="hold" nodeType="afterEffect">
                                  <p:stCondLst>
                                    <p:cond delay="0"/>
                                  </p:stCondLst>
                                  <p:childTnLst>
                                    <p:set>
                                      <p:cBhvr>
                                        <p:cTn id="65" dur="1" fill="hold">
                                          <p:stCondLst>
                                            <p:cond delay="0"/>
                                          </p:stCondLst>
                                        </p:cTn>
                                        <p:tgtEl>
                                          <p:spTgt spid="185"/>
                                        </p:tgtEl>
                                        <p:attrNameLst>
                                          <p:attrName>style.visibility</p:attrName>
                                        </p:attrNameLst>
                                      </p:cBhvr>
                                      <p:to>
                                        <p:strVal val="visible"/>
                                      </p:to>
                                    </p:set>
                                    <p:animEffect transition="in" filter="wipe(left)">
                                      <p:cBhvr>
                                        <p:cTn id="66" dur="500"/>
                                        <p:tgtEl>
                                          <p:spTgt spid="185"/>
                                        </p:tgtEl>
                                      </p:cBhvr>
                                    </p:animEffect>
                                  </p:childTnLst>
                                </p:cTn>
                              </p:par>
                            </p:childTnLst>
                          </p:cTn>
                        </p:par>
                        <p:par>
                          <p:cTn id="67" fill="hold">
                            <p:stCondLst>
                              <p:cond delay="4950"/>
                            </p:stCondLst>
                            <p:childTnLst>
                              <p:par>
                                <p:cTn id="68" presetID="49" presetClass="entr" presetSubtype="0" decel="100000" fill="hold" nodeType="afterEffect">
                                  <p:stCondLst>
                                    <p:cond delay="0"/>
                                  </p:stCondLst>
                                  <p:childTnLst>
                                    <p:set>
                                      <p:cBhvr>
                                        <p:cTn id="69" dur="1" fill="hold">
                                          <p:stCondLst>
                                            <p:cond delay="0"/>
                                          </p:stCondLst>
                                        </p:cTn>
                                        <p:tgtEl>
                                          <p:spTgt spid="193"/>
                                        </p:tgtEl>
                                        <p:attrNameLst>
                                          <p:attrName>style.visibility</p:attrName>
                                        </p:attrNameLst>
                                      </p:cBhvr>
                                      <p:to>
                                        <p:strVal val="visible"/>
                                      </p:to>
                                    </p:set>
                                    <p:anim calcmode="lin" valueType="num">
                                      <p:cBhvr>
                                        <p:cTn id="70" dur="500" fill="hold"/>
                                        <p:tgtEl>
                                          <p:spTgt spid="193"/>
                                        </p:tgtEl>
                                        <p:attrNameLst>
                                          <p:attrName>ppt_w</p:attrName>
                                        </p:attrNameLst>
                                      </p:cBhvr>
                                      <p:tavLst>
                                        <p:tav tm="0">
                                          <p:val>
                                            <p:fltVal val="0"/>
                                          </p:val>
                                        </p:tav>
                                        <p:tav tm="100000">
                                          <p:val>
                                            <p:strVal val="#ppt_w"/>
                                          </p:val>
                                        </p:tav>
                                      </p:tavLst>
                                    </p:anim>
                                    <p:anim calcmode="lin" valueType="num">
                                      <p:cBhvr>
                                        <p:cTn id="71" dur="500" fill="hold"/>
                                        <p:tgtEl>
                                          <p:spTgt spid="193"/>
                                        </p:tgtEl>
                                        <p:attrNameLst>
                                          <p:attrName>ppt_h</p:attrName>
                                        </p:attrNameLst>
                                      </p:cBhvr>
                                      <p:tavLst>
                                        <p:tav tm="0">
                                          <p:val>
                                            <p:fltVal val="0"/>
                                          </p:val>
                                        </p:tav>
                                        <p:tav tm="100000">
                                          <p:val>
                                            <p:strVal val="#ppt_h"/>
                                          </p:val>
                                        </p:tav>
                                      </p:tavLst>
                                    </p:anim>
                                    <p:anim calcmode="lin" valueType="num">
                                      <p:cBhvr>
                                        <p:cTn id="72" dur="500" fill="hold"/>
                                        <p:tgtEl>
                                          <p:spTgt spid="193"/>
                                        </p:tgtEl>
                                        <p:attrNameLst>
                                          <p:attrName>style.rotation</p:attrName>
                                        </p:attrNameLst>
                                      </p:cBhvr>
                                      <p:tavLst>
                                        <p:tav tm="0">
                                          <p:val>
                                            <p:fltVal val="360"/>
                                          </p:val>
                                        </p:tav>
                                        <p:tav tm="100000">
                                          <p:val>
                                            <p:fltVal val="0"/>
                                          </p:val>
                                        </p:tav>
                                      </p:tavLst>
                                    </p:anim>
                                    <p:animEffect transition="in" filter="fade">
                                      <p:cBhvr>
                                        <p:cTn id="73" dur="500"/>
                                        <p:tgtEl>
                                          <p:spTgt spid="193"/>
                                        </p:tgtEl>
                                      </p:cBhvr>
                                    </p:animEffect>
                                  </p:childTnLst>
                                </p:cTn>
                              </p:par>
                            </p:childTnLst>
                          </p:cTn>
                        </p:par>
                        <p:par>
                          <p:cTn id="74" fill="hold">
                            <p:stCondLst>
                              <p:cond delay="5450"/>
                            </p:stCondLst>
                            <p:childTnLst>
                              <p:par>
                                <p:cTn id="75" presetID="10" presetClass="entr" presetSubtype="0" fill="hold" nodeType="afterEffect">
                                  <p:stCondLst>
                                    <p:cond delay="0"/>
                                  </p:stCondLst>
                                  <p:childTnLst>
                                    <p:set>
                                      <p:cBhvr>
                                        <p:cTn id="76" dur="1" fill="hold">
                                          <p:stCondLst>
                                            <p:cond delay="0"/>
                                          </p:stCondLst>
                                        </p:cTn>
                                        <p:tgtEl>
                                          <p:spTgt spid="207"/>
                                        </p:tgtEl>
                                        <p:attrNameLst>
                                          <p:attrName>style.visibility</p:attrName>
                                        </p:attrNameLst>
                                      </p:cBhvr>
                                      <p:to>
                                        <p:strVal val="visible"/>
                                      </p:to>
                                    </p:set>
                                    <p:animEffect transition="in" filter="fade">
                                      <p:cBhvr>
                                        <p:cTn id="77" dur="500"/>
                                        <p:tgtEl>
                                          <p:spTgt spid="207"/>
                                        </p:tgtEl>
                                      </p:cBhvr>
                                    </p:animEffect>
                                  </p:childTnLst>
                                </p:cTn>
                              </p:par>
                            </p:childTnLst>
                          </p:cTn>
                        </p:par>
                        <p:par>
                          <p:cTn id="78" fill="hold">
                            <p:stCondLst>
                              <p:cond delay="5950"/>
                            </p:stCondLst>
                            <p:childTnLst>
                              <p:par>
                                <p:cTn id="79" presetID="10" presetClass="entr" presetSubtype="0" fill="hold" nodeType="afterEffect">
                                  <p:stCondLst>
                                    <p:cond delay="0"/>
                                  </p:stCondLst>
                                  <p:childTnLst>
                                    <p:set>
                                      <p:cBhvr>
                                        <p:cTn id="80" dur="1" fill="hold">
                                          <p:stCondLst>
                                            <p:cond delay="0"/>
                                          </p:stCondLst>
                                        </p:cTn>
                                        <p:tgtEl>
                                          <p:spTgt spid="210"/>
                                        </p:tgtEl>
                                        <p:attrNameLst>
                                          <p:attrName>style.visibility</p:attrName>
                                        </p:attrNameLst>
                                      </p:cBhvr>
                                      <p:to>
                                        <p:strVal val="visible"/>
                                      </p:to>
                                    </p:set>
                                    <p:animEffect transition="in" filter="fade">
                                      <p:cBhvr>
                                        <p:cTn id="81" dur="500"/>
                                        <p:tgtEl>
                                          <p:spTgt spid="210"/>
                                        </p:tgtEl>
                                      </p:cBhvr>
                                    </p:animEffect>
                                  </p:childTnLst>
                                </p:cTn>
                              </p:par>
                            </p:childTnLst>
                          </p:cTn>
                        </p:par>
                        <p:par>
                          <p:cTn id="82" fill="hold">
                            <p:stCondLst>
                              <p:cond delay="6450"/>
                            </p:stCondLst>
                            <p:childTnLst>
                              <p:par>
                                <p:cTn id="83" presetID="10" presetClass="entr" presetSubtype="0" fill="hold" nodeType="afterEffect">
                                  <p:stCondLst>
                                    <p:cond delay="0"/>
                                  </p:stCondLst>
                                  <p:childTnLst>
                                    <p:set>
                                      <p:cBhvr>
                                        <p:cTn id="84" dur="1" fill="hold">
                                          <p:stCondLst>
                                            <p:cond delay="0"/>
                                          </p:stCondLst>
                                        </p:cTn>
                                        <p:tgtEl>
                                          <p:spTgt spid="213"/>
                                        </p:tgtEl>
                                        <p:attrNameLst>
                                          <p:attrName>style.visibility</p:attrName>
                                        </p:attrNameLst>
                                      </p:cBhvr>
                                      <p:to>
                                        <p:strVal val="visible"/>
                                      </p:to>
                                    </p:set>
                                    <p:animEffect transition="in" filter="fade">
                                      <p:cBhvr>
                                        <p:cTn id="85" dur="500"/>
                                        <p:tgtEl>
                                          <p:spTgt spid="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68" grpId="0" animBg="1"/>
      <p:bldP spid="169" grpId="0" animBg="1"/>
      <p:bldP spid="170" grpId="0" animBg="1"/>
      <p:bldP spid="171" grpId="0" animBg="1"/>
      <p:bldP spid="17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1" y="0"/>
            <a:ext cx="781050" cy="812406"/>
            <a:chOff x="0" y="-1"/>
            <a:chExt cx="1739901" cy="1809751"/>
          </a:xfrm>
        </p:grpSpPr>
        <p:sp>
          <p:nvSpPr>
            <p:cNvPr id="3" name="Freeform 51"/>
            <p:cNvSpPr>
              <a:spLocks noChangeArrowheads="1"/>
            </p:cNvSpPr>
            <p:nvPr/>
          </p:nvSpPr>
          <p:spPr bwMode="auto">
            <a:xfrm rot="5400000" flipH="1">
              <a:off x="886683" y="990465"/>
              <a:ext cx="479016" cy="785040"/>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 name="Freeform 52"/>
            <p:cNvSpPr>
              <a:spLocks noChangeArrowheads="1"/>
            </p:cNvSpPr>
            <p:nvPr/>
          </p:nvSpPr>
          <p:spPr bwMode="auto">
            <a:xfrm rot="5400000" flipH="1">
              <a:off x="202551" y="940926"/>
              <a:ext cx="406529" cy="811631"/>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 name="Freeform 53"/>
            <p:cNvSpPr>
              <a:spLocks noChangeArrowheads="1"/>
            </p:cNvSpPr>
            <p:nvPr/>
          </p:nvSpPr>
          <p:spPr bwMode="auto">
            <a:xfrm rot="5400000" flipH="1">
              <a:off x="132160" y="1141793"/>
              <a:ext cx="469351" cy="733671"/>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6" name="Freeform 54"/>
            <p:cNvSpPr>
              <a:spLocks noChangeArrowheads="1"/>
            </p:cNvSpPr>
            <p:nvPr/>
          </p:nvSpPr>
          <p:spPr bwMode="auto">
            <a:xfrm rot="5400000" flipH="1">
              <a:off x="-48538" y="1322491"/>
              <a:ext cx="469351" cy="372274"/>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7" name="Freeform 58"/>
            <p:cNvSpPr>
              <a:spLocks noChangeArrowheads="1"/>
            </p:cNvSpPr>
            <p:nvPr/>
          </p:nvSpPr>
          <p:spPr bwMode="auto">
            <a:xfrm rot="5400000" flipH="1">
              <a:off x="41788" y="860671"/>
              <a:ext cx="371494" cy="455069"/>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8" name="Freeform 59"/>
            <p:cNvSpPr>
              <a:spLocks noChangeArrowheads="1"/>
            </p:cNvSpPr>
            <p:nvPr/>
          </p:nvSpPr>
          <p:spPr bwMode="auto">
            <a:xfrm rot="5400000" flipH="1">
              <a:off x="876130" y="979912"/>
              <a:ext cx="578081" cy="70708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9" name="Freeform 60"/>
            <p:cNvSpPr>
              <a:spLocks noChangeArrowheads="1"/>
            </p:cNvSpPr>
            <p:nvPr/>
          </p:nvSpPr>
          <p:spPr bwMode="auto">
            <a:xfrm rot="5400000" flipH="1">
              <a:off x="570287" y="548640"/>
              <a:ext cx="380555" cy="61098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0" name="Freeform 61"/>
            <p:cNvSpPr>
              <a:spLocks noChangeArrowheads="1"/>
            </p:cNvSpPr>
            <p:nvPr/>
          </p:nvSpPr>
          <p:spPr bwMode="auto">
            <a:xfrm rot="5400000" flipH="1">
              <a:off x="1050134" y="500292"/>
              <a:ext cx="379951" cy="708288"/>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1" name="Freeform 62"/>
            <p:cNvSpPr>
              <a:spLocks noChangeArrowheads="1"/>
            </p:cNvSpPr>
            <p:nvPr/>
          </p:nvSpPr>
          <p:spPr bwMode="auto">
            <a:xfrm rot="5400000" flipH="1">
              <a:off x="826575" y="78603"/>
              <a:ext cx="579893" cy="955464"/>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2" name="Freeform 63"/>
            <p:cNvSpPr>
              <a:spLocks noChangeArrowheads="1"/>
            </p:cNvSpPr>
            <p:nvPr/>
          </p:nvSpPr>
          <p:spPr bwMode="auto">
            <a:xfrm rot="5400000" flipH="1">
              <a:off x="693985" y="-55196"/>
              <a:ext cx="846282" cy="956673"/>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3" name="Freeform 64"/>
            <p:cNvSpPr>
              <a:spLocks noChangeArrowheads="1"/>
            </p:cNvSpPr>
            <p:nvPr/>
          </p:nvSpPr>
          <p:spPr bwMode="auto">
            <a:xfrm rot="5400000" flipH="1">
              <a:off x="900971" y="146354"/>
              <a:ext cx="840845" cy="548138"/>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4" name="Freeform 65"/>
            <p:cNvSpPr>
              <a:spLocks noChangeArrowheads="1"/>
            </p:cNvSpPr>
            <p:nvPr/>
          </p:nvSpPr>
          <p:spPr bwMode="auto">
            <a:xfrm rot="5400000" flipH="1">
              <a:off x="279874" y="-279873"/>
              <a:ext cx="266389" cy="826135"/>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5" name="Freeform 66"/>
            <p:cNvSpPr>
              <a:spLocks noChangeArrowheads="1"/>
            </p:cNvSpPr>
            <p:nvPr/>
          </p:nvSpPr>
          <p:spPr bwMode="auto">
            <a:xfrm rot="5400000" flipH="1">
              <a:off x="110752" y="-110752"/>
              <a:ext cx="663857" cy="885360"/>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6" name="Freeform 67"/>
            <p:cNvSpPr>
              <a:spLocks noChangeArrowheads="1"/>
            </p:cNvSpPr>
            <p:nvPr/>
          </p:nvSpPr>
          <p:spPr bwMode="auto">
            <a:xfrm rot="5400000" flipH="1">
              <a:off x="108638" y="256212"/>
              <a:ext cx="668085" cy="885360"/>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7" name="Freeform 68"/>
            <p:cNvSpPr>
              <a:spLocks noChangeArrowheads="1"/>
            </p:cNvSpPr>
            <p:nvPr/>
          </p:nvSpPr>
          <p:spPr bwMode="auto">
            <a:xfrm rot="5400000" flipH="1">
              <a:off x="2826" y="580692"/>
              <a:ext cx="449417" cy="455069"/>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8" name="Freeform 69"/>
            <p:cNvSpPr>
              <a:spLocks noChangeArrowheads="1"/>
            </p:cNvSpPr>
            <p:nvPr/>
          </p:nvSpPr>
          <p:spPr bwMode="auto">
            <a:xfrm rot="5400000" flipH="1">
              <a:off x="285307" y="747628"/>
              <a:ext cx="241018" cy="811631"/>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9" name="Freeform 70"/>
            <p:cNvSpPr>
              <a:spLocks noChangeArrowheads="1"/>
            </p:cNvSpPr>
            <p:nvPr/>
          </p:nvSpPr>
          <p:spPr bwMode="auto">
            <a:xfrm rot="5400000" flipH="1">
              <a:off x="704991" y="782409"/>
              <a:ext cx="110542" cy="611594"/>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0" name="Freeform 75"/>
            <p:cNvSpPr>
              <a:spLocks noChangeArrowheads="1"/>
            </p:cNvSpPr>
            <p:nvPr/>
          </p:nvSpPr>
          <p:spPr bwMode="auto">
            <a:xfrm rot="5400000" flipH="1">
              <a:off x="979151" y="1007362"/>
              <a:ext cx="497138" cy="856352"/>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1" name="Freeform 76"/>
            <p:cNvSpPr>
              <a:spLocks noChangeArrowheads="1"/>
            </p:cNvSpPr>
            <p:nvPr/>
          </p:nvSpPr>
          <p:spPr bwMode="auto">
            <a:xfrm rot="5400000" flipH="1">
              <a:off x="231563" y="955406"/>
              <a:ext cx="421631" cy="884756"/>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2" name="Freeform 77"/>
            <p:cNvSpPr>
              <a:spLocks noChangeArrowheads="1"/>
            </p:cNvSpPr>
            <p:nvPr/>
          </p:nvSpPr>
          <p:spPr bwMode="auto">
            <a:xfrm rot="5400000" flipH="1">
              <a:off x="156338" y="1166544"/>
              <a:ext cx="486869" cy="799544"/>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3" name="Freeform 78"/>
            <p:cNvSpPr>
              <a:spLocks noChangeArrowheads="1"/>
            </p:cNvSpPr>
            <p:nvPr/>
          </p:nvSpPr>
          <p:spPr bwMode="auto">
            <a:xfrm rot="5400000" flipH="1">
              <a:off x="-40375" y="1363257"/>
              <a:ext cx="486869" cy="406118"/>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4" name="Freeform 82"/>
            <p:cNvSpPr>
              <a:spLocks noChangeArrowheads="1"/>
            </p:cNvSpPr>
            <p:nvPr/>
          </p:nvSpPr>
          <p:spPr bwMode="auto">
            <a:xfrm rot="5400000" flipH="1">
              <a:off x="54784" y="882106"/>
              <a:ext cx="385992" cy="495560"/>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5" name="Freeform 83"/>
            <p:cNvSpPr>
              <a:spLocks noChangeArrowheads="1"/>
            </p:cNvSpPr>
            <p:nvPr/>
          </p:nvSpPr>
          <p:spPr bwMode="auto">
            <a:xfrm rot="5400000" flipH="1">
              <a:off x="970111" y="998321"/>
              <a:ext cx="600431" cy="771140"/>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6" name="Freeform 84"/>
            <p:cNvSpPr>
              <a:spLocks noChangeArrowheads="1"/>
            </p:cNvSpPr>
            <p:nvPr/>
          </p:nvSpPr>
          <p:spPr bwMode="auto">
            <a:xfrm rot="5400000" flipH="1">
              <a:off x="631933" y="552855"/>
              <a:ext cx="394448" cy="667193"/>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7" name="Freeform 85"/>
            <p:cNvSpPr>
              <a:spLocks noChangeArrowheads="1"/>
            </p:cNvSpPr>
            <p:nvPr/>
          </p:nvSpPr>
          <p:spPr bwMode="auto">
            <a:xfrm rot="5400000" flipH="1">
              <a:off x="1154689" y="500881"/>
              <a:ext cx="393844" cy="771744"/>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8" name="Freeform 86"/>
            <p:cNvSpPr>
              <a:spLocks noChangeArrowheads="1"/>
            </p:cNvSpPr>
            <p:nvPr/>
          </p:nvSpPr>
          <p:spPr bwMode="auto">
            <a:xfrm rot="5400000" flipH="1">
              <a:off x="916023" y="56836"/>
              <a:ext cx="602243" cy="1041885"/>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9" name="Freeform 87"/>
            <p:cNvSpPr>
              <a:spLocks noChangeArrowheads="1"/>
            </p:cNvSpPr>
            <p:nvPr/>
          </p:nvSpPr>
          <p:spPr bwMode="auto">
            <a:xfrm rot="5400000" flipH="1">
              <a:off x="779205" y="-83003"/>
              <a:ext cx="877693" cy="1043698"/>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0" name="Freeform 88"/>
            <p:cNvSpPr>
              <a:spLocks noChangeArrowheads="1"/>
            </p:cNvSpPr>
            <p:nvPr/>
          </p:nvSpPr>
          <p:spPr bwMode="auto">
            <a:xfrm rot="5400000" flipH="1">
              <a:off x="1004623" y="137583"/>
              <a:ext cx="872860" cy="597694"/>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1" name="Freeform 89"/>
            <p:cNvSpPr>
              <a:spLocks noChangeArrowheads="1"/>
            </p:cNvSpPr>
            <p:nvPr/>
          </p:nvSpPr>
          <p:spPr bwMode="auto">
            <a:xfrm rot="5400000" flipH="1">
              <a:off x="311906" y="-311906"/>
              <a:ext cx="276657" cy="900469"/>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2" name="Freeform 90"/>
            <p:cNvSpPr>
              <a:spLocks noChangeArrowheads="1"/>
            </p:cNvSpPr>
            <p:nvPr/>
          </p:nvSpPr>
          <p:spPr bwMode="auto">
            <a:xfrm rot="5400000" flipH="1">
              <a:off x="137954" y="-137953"/>
              <a:ext cx="689227" cy="965134"/>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3" name="Freeform 91"/>
            <p:cNvSpPr>
              <a:spLocks noChangeArrowheads="1"/>
            </p:cNvSpPr>
            <p:nvPr/>
          </p:nvSpPr>
          <p:spPr bwMode="auto">
            <a:xfrm rot="5400000" flipH="1">
              <a:off x="136141" y="242602"/>
              <a:ext cx="692852" cy="965134"/>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4" name="Freeform 92"/>
            <p:cNvSpPr>
              <a:spLocks noChangeArrowheads="1"/>
            </p:cNvSpPr>
            <p:nvPr/>
          </p:nvSpPr>
          <p:spPr bwMode="auto">
            <a:xfrm rot="5400000" flipH="1">
              <a:off x="14917" y="590951"/>
              <a:ext cx="465727" cy="495560"/>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5" name="Freeform 93"/>
            <p:cNvSpPr>
              <a:spLocks noChangeArrowheads="1"/>
            </p:cNvSpPr>
            <p:nvPr/>
          </p:nvSpPr>
          <p:spPr bwMode="auto">
            <a:xfrm rot="5400000" flipH="1">
              <a:off x="317037" y="755162"/>
              <a:ext cx="250683" cy="884756"/>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6" name="Freeform 94"/>
            <p:cNvSpPr>
              <a:spLocks noChangeArrowheads="1"/>
            </p:cNvSpPr>
            <p:nvPr/>
          </p:nvSpPr>
          <p:spPr bwMode="auto">
            <a:xfrm rot="5400000" flipH="1">
              <a:off x="771469" y="795685"/>
              <a:ext cx="115375" cy="667193"/>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7" name="Oval 104"/>
            <p:cNvSpPr>
              <a:spLocks noChangeArrowheads="1"/>
            </p:cNvSpPr>
            <p:nvPr/>
          </p:nvSpPr>
          <p:spPr bwMode="auto">
            <a:xfrm rot="5400000" flipH="1">
              <a:off x="356567" y="173302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8" name="Oval 105"/>
            <p:cNvSpPr>
              <a:spLocks noChangeArrowheads="1"/>
            </p:cNvSpPr>
            <p:nvPr/>
          </p:nvSpPr>
          <p:spPr bwMode="auto">
            <a:xfrm rot="5400000" flipH="1">
              <a:off x="148069" y="171853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9" name="Oval 106"/>
            <p:cNvSpPr>
              <a:spLocks noChangeArrowheads="1"/>
            </p:cNvSpPr>
            <p:nvPr/>
          </p:nvSpPr>
          <p:spPr bwMode="auto">
            <a:xfrm rot="5400000" flipH="1">
              <a:off x="719776" y="153489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0" name="Oval 107"/>
            <p:cNvSpPr>
              <a:spLocks noChangeArrowheads="1"/>
            </p:cNvSpPr>
            <p:nvPr/>
          </p:nvSpPr>
          <p:spPr bwMode="auto">
            <a:xfrm rot="5400000" flipH="1">
              <a:off x="803780" y="1132597"/>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 name="Oval 108"/>
            <p:cNvSpPr>
              <a:spLocks noChangeArrowheads="1"/>
            </p:cNvSpPr>
            <p:nvPr/>
          </p:nvSpPr>
          <p:spPr bwMode="auto">
            <a:xfrm rot="5400000" flipH="1">
              <a:off x="1060021" y="1026283"/>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2" name="Oval 109"/>
            <p:cNvSpPr>
              <a:spLocks noChangeArrowheads="1"/>
            </p:cNvSpPr>
            <p:nvPr/>
          </p:nvSpPr>
          <p:spPr bwMode="auto">
            <a:xfrm rot="5400000" flipH="1">
              <a:off x="447823" y="102145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3" name="Oval 110"/>
            <p:cNvSpPr>
              <a:spLocks noChangeArrowheads="1"/>
            </p:cNvSpPr>
            <p:nvPr/>
          </p:nvSpPr>
          <p:spPr bwMode="auto">
            <a:xfrm rot="5400000" flipH="1">
              <a:off x="874186" y="649654"/>
              <a:ext cx="22350" cy="3021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4" name="Oval 111"/>
            <p:cNvSpPr>
              <a:spLocks noChangeArrowheads="1"/>
            </p:cNvSpPr>
            <p:nvPr/>
          </p:nvSpPr>
          <p:spPr bwMode="auto">
            <a:xfrm rot="5400000" flipH="1">
              <a:off x="640608" y="25248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46" name="矩形 45"/>
          <p:cNvSpPr/>
          <p:nvPr/>
        </p:nvSpPr>
        <p:spPr>
          <a:xfrm>
            <a:off x="870127" y="256375"/>
            <a:ext cx="3775393" cy="523220"/>
          </a:xfrm>
          <a:prstGeom prst="rect">
            <a:avLst/>
          </a:prstGeom>
        </p:spPr>
        <p:txBody>
          <a:bodyPr wrap="none">
            <a:spAutoFit/>
          </a:bodyPr>
          <a:lstStyle/>
          <a:p>
            <a:r>
              <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四、请在此处添加标题</a:t>
            </a:r>
          </a:p>
        </p:txBody>
      </p:sp>
      <p:sp>
        <p:nvSpPr>
          <p:cNvPr id="102" name="Freeform 7"/>
          <p:cNvSpPr>
            <a:spLocks noEditPoints="1"/>
          </p:cNvSpPr>
          <p:nvPr/>
        </p:nvSpPr>
        <p:spPr bwMode="auto">
          <a:xfrm>
            <a:off x="4883399" y="2936348"/>
            <a:ext cx="2021381" cy="1814691"/>
          </a:xfrm>
          <a:custGeom>
            <a:avLst/>
            <a:gdLst>
              <a:gd name="T0" fmla="*/ 264 w 724"/>
              <a:gd name="T1" fmla="*/ 592 h 650"/>
              <a:gd name="T2" fmla="*/ 179 w 724"/>
              <a:gd name="T3" fmla="*/ 543 h 650"/>
              <a:gd name="T4" fmla="*/ 81 w 724"/>
              <a:gd name="T5" fmla="*/ 374 h 650"/>
              <a:gd name="T6" fmla="*/ 81 w 724"/>
              <a:gd name="T7" fmla="*/ 276 h 650"/>
              <a:gd name="T8" fmla="*/ 179 w 724"/>
              <a:gd name="T9" fmla="*/ 106 h 650"/>
              <a:gd name="T10" fmla="*/ 264 w 724"/>
              <a:gd name="T11" fmla="*/ 57 h 650"/>
              <a:gd name="T12" fmla="*/ 460 w 724"/>
              <a:gd name="T13" fmla="*/ 57 h 650"/>
              <a:gd name="T14" fmla="*/ 545 w 724"/>
              <a:gd name="T15" fmla="*/ 106 h 650"/>
              <a:gd name="T16" fmla="*/ 643 w 724"/>
              <a:gd name="T17" fmla="*/ 276 h 650"/>
              <a:gd name="T18" fmla="*/ 643 w 724"/>
              <a:gd name="T19" fmla="*/ 374 h 650"/>
              <a:gd name="T20" fmla="*/ 545 w 724"/>
              <a:gd name="T21" fmla="*/ 543 h 650"/>
              <a:gd name="T22" fmla="*/ 460 w 724"/>
              <a:gd name="T23" fmla="*/ 592 h 650"/>
              <a:gd name="T24" fmla="*/ 264 w 724"/>
              <a:gd name="T25" fmla="*/ 592 h 650"/>
              <a:gd name="T26" fmla="*/ 493 w 724"/>
              <a:gd name="T27" fmla="*/ 0 h 650"/>
              <a:gd name="T28" fmla="*/ 231 w 724"/>
              <a:gd name="T29" fmla="*/ 0 h 650"/>
              <a:gd name="T30" fmla="*/ 146 w 724"/>
              <a:gd name="T31" fmla="*/ 49 h 650"/>
              <a:gd name="T32" fmla="*/ 15 w 724"/>
              <a:gd name="T33" fmla="*/ 276 h 650"/>
              <a:gd name="T34" fmla="*/ 15 w 724"/>
              <a:gd name="T35" fmla="*/ 374 h 650"/>
              <a:gd name="T36" fmla="*/ 146 w 724"/>
              <a:gd name="T37" fmla="*/ 601 h 650"/>
              <a:gd name="T38" fmla="*/ 231 w 724"/>
              <a:gd name="T39" fmla="*/ 650 h 650"/>
              <a:gd name="T40" fmla="*/ 493 w 724"/>
              <a:gd name="T41" fmla="*/ 650 h 650"/>
              <a:gd name="T42" fmla="*/ 578 w 724"/>
              <a:gd name="T43" fmla="*/ 601 h 650"/>
              <a:gd name="T44" fmla="*/ 709 w 724"/>
              <a:gd name="T45" fmla="*/ 374 h 650"/>
              <a:gd name="T46" fmla="*/ 709 w 724"/>
              <a:gd name="T47" fmla="*/ 276 h 650"/>
              <a:gd name="T48" fmla="*/ 578 w 724"/>
              <a:gd name="T49" fmla="*/ 49 h 650"/>
              <a:gd name="T50" fmla="*/ 493 w 724"/>
              <a:gd name="T51" fmla="*/ 0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24" h="650">
                <a:moveTo>
                  <a:pt x="264" y="592"/>
                </a:moveTo>
                <a:cubicBezTo>
                  <a:pt x="233" y="592"/>
                  <a:pt x="195" y="570"/>
                  <a:pt x="179" y="543"/>
                </a:cubicBezTo>
                <a:cubicBezTo>
                  <a:pt x="81" y="374"/>
                  <a:pt x="81" y="374"/>
                  <a:pt x="81" y="374"/>
                </a:cubicBezTo>
                <a:cubicBezTo>
                  <a:pt x="66" y="347"/>
                  <a:pt x="66" y="303"/>
                  <a:pt x="81" y="276"/>
                </a:cubicBezTo>
                <a:cubicBezTo>
                  <a:pt x="179" y="106"/>
                  <a:pt x="179" y="106"/>
                  <a:pt x="179" y="106"/>
                </a:cubicBezTo>
                <a:cubicBezTo>
                  <a:pt x="195" y="79"/>
                  <a:pt x="233" y="57"/>
                  <a:pt x="264" y="57"/>
                </a:cubicBezTo>
                <a:cubicBezTo>
                  <a:pt x="460" y="57"/>
                  <a:pt x="460" y="57"/>
                  <a:pt x="460" y="57"/>
                </a:cubicBezTo>
                <a:cubicBezTo>
                  <a:pt x="491" y="57"/>
                  <a:pt x="529" y="79"/>
                  <a:pt x="545" y="106"/>
                </a:cubicBezTo>
                <a:cubicBezTo>
                  <a:pt x="643" y="276"/>
                  <a:pt x="643" y="276"/>
                  <a:pt x="643" y="276"/>
                </a:cubicBezTo>
                <a:cubicBezTo>
                  <a:pt x="658" y="303"/>
                  <a:pt x="658" y="347"/>
                  <a:pt x="643" y="374"/>
                </a:cubicBezTo>
                <a:cubicBezTo>
                  <a:pt x="545" y="543"/>
                  <a:pt x="545" y="543"/>
                  <a:pt x="545" y="543"/>
                </a:cubicBezTo>
                <a:cubicBezTo>
                  <a:pt x="529" y="570"/>
                  <a:pt x="491" y="592"/>
                  <a:pt x="460" y="592"/>
                </a:cubicBezTo>
                <a:cubicBezTo>
                  <a:pt x="264" y="592"/>
                  <a:pt x="264" y="592"/>
                  <a:pt x="264" y="592"/>
                </a:cubicBezTo>
                <a:moveTo>
                  <a:pt x="493" y="0"/>
                </a:moveTo>
                <a:cubicBezTo>
                  <a:pt x="231" y="0"/>
                  <a:pt x="231" y="0"/>
                  <a:pt x="231" y="0"/>
                </a:cubicBezTo>
                <a:cubicBezTo>
                  <a:pt x="200" y="0"/>
                  <a:pt x="162" y="22"/>
                  <a:pt x="146" y="49"/>
                </a:cubicBezTo>
                <a:cubicBezTo>
                  <a:pt x="15" y="276"/>
                  <a:pt x="15" y="276"/>
                  <a:pt x="15" y="276"/>
                </a:cubicBezTo>
                <a:cubicBezTo>
                  <a:pt x="0" y="303"/>
                  <a:pt x="0" y="347"/>
                  <a:pt x="15" y="374"/>
                </a:cubicBezTo>
                <a:cubicBezTo>
                  <a:pt x="146" y="601"/>
                  <a:pt x="146" y="601"/>
                  <a:pt x="146" y="601"/>
                </a:cubicBezTo>
                <a:cubicBezTo>
                  <a:pt x="162" y="628"/>
                  <a:pt x="200" y="650"/>
                  <a:pt x="231" y="650"/>
                </a:cubicBezTo>
                <a:cubicBezTo>
                  <a:pt x="493" y="650"/>
                  <a:pt x="493" y="650"/>
                  <a:pt x="493" y="650"/>
                </a:cubicBezTo>
                <a:cubicBezTo>
                  <a:pt x="524" y="650"/>
                  <a:pt x="562" y="628"/>
                  <a:pt x="578" y="601"/>
                </a:cubicBezTo>
                <a:cubicBezTo>
                  <a:pt x="709" y="374"/>
                  <a:pt x="709" y="374"/>
                  <a:pt x="709" y="374"/>
                </a:cubicBezTo>
                <a:cubicBezTo>
                  <a:pt x="724" y="347"/>
                  <a:pt x="724" y="303"/>
                  <a:pt x="709" y="276"/>
                </a:cubicBezTo>
                <a:cubicBezTo>
                  <a:pt x="578" y="49"/>
                  <a:pt x="578" y="49"/>
                  <a:pt x="578" y="49"/>
                </a:cubicBezTo>
                <a:cubicBezTo>
                  <a:pt x="562" y="22"/>
                  <a:pt x="524" y="0"/>
                  <a:pt x="493" y="0"/>
                </a:cubicBezTo>
              </a:path>
            </a:pathLst>
          </a:custGeom>
          <a:noFill/>
          <a:ln>
            <a:noFill/>
          </a:ln>
        </p:spPr>
        <p:txBody>
          <a:bodyPr lIns="91440" tIns="45720" rIns="91440" bIns="45720" anchor="ctr"/>
          <a:lstStyle/>
          <a:p>
            <a:pPr algn="ctr">
              <a:defRPr/>
            </a:pPr>
            <a:r>
              <a:rPr lang="zh-CN" altLang="en-US" sz="2935" kern="0" dirty="0">
                <a:solidFill>
                  <a:srgbClr val="002060"/>
                </a:solidFill>
                <a:latin typeface="微软雅黑" panose="020B0503020204020204" pitchFamily="34" charset="-122"/>
                <a:ea typeface="微软雅黑" panose="020B0503020204020204" pitchFamily="34" charset="-122"/>
              </a:rPr>
              <a:t>标题</a:t>
            </a:r>
            <a:endParaRPr lang="en-US" altLang="zh-CN" sz="2935" kern="0" dirty="0">
              <a:solidFill>
                <a:srgbClr val="002060"/>
              </a:solidFill>
              <a:latin typeface="微软雅黑" panose="020B0503020204020204" pitchFamily="34" charset="-122"/>
              <a:ea typeface="微软雅黑" panose="020B0503020204020204" pitchFamily="34" charset="-122"/>
            </a:endParaRPr>
          </a:p>
          <a:p>
            <a:pPr algn="ctr">
              <a:defRPr/>
            </a:pPr>
            <a:r>
              <a:rPr lang="zh-CN" altLang="en-US" sz="2935" kern="0" dirty="0">
                <a:solidFill>
                  <a:srgbClr val="002060"/>
                </a:solidFill>
                <a:latin typeface="微软雅黑" panose="020B0503020204020204" pitchFamily="34" charset="-122"/>
                <a:ea typeface="微软雅黑" panose="020B0503020204020204" pitchFamily="34" charset="-122"/>
              </a:rPr>
              <a:t>文字</a:t>
            </a:r>
          </a:p>
        </p:txBody>
      </p:sp>
      <p:grpSp>
        <p:nvGrpSpPr>
          <p:cNvPr id="103" name="组合 102"/>
          <p:cNvGrpSpPr/>
          <p:nvPr/>
        </p:nvGrpSpPr>
        <p:grpSpPr>
          <a:xfrm>
            <a:off x="4182071" y="4833574"/>
            <a:ext cx="2313400" cy="1031549"/>
            <a:chOff x="4182071" y="4833574"/>
            <a:chExt cx="2313400" cy="1031549"/>
          </a:xfrm>
        </p:grpSpPr>
        <p:sp>
          <p:nvSpPr>
            <p:cNvPr id="104" name="Freeform 13"/>
            <p:cNvSpPr/>
            <p:nvPr/>
          </p:nvSpPr>
          <p:spPr bwMode="auto">
            <a:xfrm rot="10800000">
              <a:off x="4182071" y="4833574"/>
              <a:ext cx="2313400" cy="1031549"/>
            </a:xfrm>
            <a:custGeom>
              <a:avLst/>
              <a:gdLst>
                <a:gd name="T0" fmla="*/ 1855 w 1855"/>
                <a:gd name="T1" fmla="*/ 808 h 808"/>
                <a:gd name="T2" fmla="*/ 473 w 1855"/>
                <a:gd name="T3" fmla="*/ 0 h 808"/>
                <a:gd name="T4" fmla="*/ 0 w 1855"/>
                <a:gd name="T5" fmla="*/ 808 h 808"/>
                <a:gd name="T6" fmla="*/ 1855 w 1855"/>
                <a:gd name="T7" fmla="*/ 808 h 808"/>
                <a:gd name="connsiteX0" fmla="*/ 9957 w 9957"/>
                <a:gd name="connsiteY0" fmla="*/ 10000 h 10050"/>
                <a:gd name="connsiteX1" fmla="*/ 2507 w 9957"/>
                <a:gd name="connsiteY1" fmla="*/ 0 h 10050"/>
                <a:gd name="connsiteX2" fmla="*/ 0 w 9957"/>
                <a:gd name="connsiteY2" fmla="*/ 10050 h 10050"/>
                <a:gd name="connsiteX3" fmla="*/ 9957 w 9957"/>
                <a:gd name="connsiteY3" fmla="*/ 10000 h 10050"/>
                <a:gd name="connsiteX0-1" fmla="*/ 9956 w 9956"/>
                <a:gd name="connsiteY0-2" fmla="*/ 9950 h 10000"/>
                <a:gd name="connsiteX1-3" fmla="*/ 2474 w 9956"/>
                <a:gd name="connsiteY1-4" fmla="*/ 0 h 10000"/>
                <a:gd name="connsiteX2-5" fmla="*/ 0 w 9956"/>
                <a:gd name="connsiteY2-6" fmla="*/ 10000 h 10000"/>
                <a:gd name="connsiteX3-7" fmla="*/ 9956 w 9956"/>
                <a:gd name="connsiteY3-8" fmla="*/ 9950 h 10000"/>
                <a:gd name="connsiteX0-9" fmla="*/ 10000 w 10000"/>
                <a:gd name="connsiteY0-10" fmla="*/ 10049 h 10099"/>
                <a:gd name="connsiteX1-11" fmla="*/ 2507 w 10000"/>
                <a:gd name="connsiteY1-12" fmla="*/ 0 h 10099"/>
                <a:gd name="connsiteX2-13" fmla="*/ 0 w 10000"/>
                <a:gd name="connsiteY2-14" fmla="*/ 10099 h 10099"/>
                <a:gd name="connsiteX3-15" fmla="*/ 10000 w 10000"/>
                <a:gd name="connsiteY3-16" fmla="*/ 10049 h 10099"/>
              </a:gdLst>
              <a:ahLst/>
              <a:cxnLst>
                <a:cxn ang="0">
                  <a:pos x="connsiteX0-1" y="connsiteY0-2"/>
                </a:cxn>
                <a:cxn ang="0">
                  <a:pos x="connsiteX1-3" y="connsiteY1-4"/>
                </a:cxn>
                <a:cxn ang="0">
                  <a:pos x="connsiteX2-5" y="connsiteY2-6"/>
                </a:cxn>
                <a:cxn ang="0">
                  <a:pos x="connsiteX3-7" y="connsiteY3-8"/>
                </a:cxn>
              </a:cxnLst>
              <a:rect l="l" t="t" r="r" b="b"/>
              <a:pathLst>
                <a:path w="10000" h="10099">
                  <a:moveTo>
                    <a:pt x="10000" y="10049"/>
                  </a:moveTo>
                  <a:lnTo>
                    <a:pt x="2507" y="0"/>
                  </a:lnTo>
                  <a:lnTo>
                    <a:pt x="0" y="10099"/>
                  </a:lnTo>
                  <a:lnTo>
                    <a:pt x="10000" y="100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lt1"/>
                </a:solidFill>
              </a:endParaRPr>
            </a:p>
          </p:txBody>
        </p:sp>
        <p:grpSp>
          <p:nvGrpSpPr>
            <p:cNvPr id="106" name="组合 105"/>
            <p:cNvGrpSpPr/>
            <p:nvPr/>
          </p:nvGrpSpPr>
          <p:grpSpPr>
            <a:xfrm>
              <a:off x="5598491" y="5088137"/>
              <a:ext cx="409431" cy="316107"/>
              <a:chOff x="7504113" y="1512888"/>
              <a:chExt cx="215900" cy="166688"/>
            </a:xfrm>
            <a:solidFill>
              <a:schemeClr val="bg1"/>
            </a:solidFill>
          </p:grpSpPr>
          <p:sp>
            <p:nvSpPr>
              <p:cNvPr id="108" name="Freeform 26"/>
              <p:cNvSpPr>
                <a:spLocks noEditPoints="1"/>
              </p:cNvSpPr>
              <p:nvPr/>
            </p:nvSpPr>
            <p:spPr bwMode="auto">
              <a:xfrm>
                <a:off x="7504113" y="1512888"/>
                <a:ext cx="215900" cy="166688"/>
              </a:xfrm>
              <a:custGeom>
                <a:avLst/>
                <a:gdLst>
                  <a:gd name="T0" fmla="*/ 27 w 273"/>
                  <a:gd name="T1" fmla="*/ 210 h 210"/>
                  <a:gd name="T2" fmla="*/ 22 w 273"/>
                  <a:gd name="T3" fmla="*/ 209 h 210"/>
                  <a:gd name="T4" fmla="*/ 11 w 273"/>
                  <a:gd name="T5" fmla="*/ 205 h 210"/>
                  <a:gd name="T6" fmla="*/ 7 w 273"/>
                  <a:gd name="T7" fmla="*/ 202 h 210"/>
                  <a:gd name="T8" fmla="*/ 1 w 273"/>
                  <a:gd name="T9" fmla="*/ 190 h 210"/>
                  <a:gd name="T10" fmla="*/ 0 w 273"/>
                  <a:gd name="T11" fmla="*/ 73 h 210"/>
                  <a:gd name="T12" fmla="*/ 1 w 273"/>
                  <a:gd name="T13" fmla="*/ 66 h 210"/>
                  <a:gd name="T14" fmla="*/ 7 w 273"/>
                  <a:gd name="T15" fmla="*/ 53 h 210"/>
                  <a:gd name="T16" fmla="*/ 16 w 273"/>
                  <a:gd name="T17" fmla="*/ 47 h 210"/>
                  <a:gd name="T18" fmla="*/ 30 w 273"/>
                  <a:gd name="T19" fmla="*/ 44 h 210"/>
                  <a:gd name="T20" fmla="*/ 75 w 273"/>
                  <a:gd name="T21" fmla="*/ 43 h 210"/>
                  <a:gd name="T22" fmla="*/ 79 w 273"/>
                  <a:gd name="T23" fmla="*/ 21 h 210"/>
                  <a:gd name="T24" fmla="*/ 87 w 273"/>
                  <a:gd name="T25" fmla="*/ 7 h 210"/>
                  <a:gd name="T26" fmla="*/ 95 w 273"/>
                  <a:gd name="T27" fmla="*/ 2 h 210"/>
                  <a:gd name="T28" fmla="*/ 101 w 273"/>
                  <a:gd name="T29" fmla="*/ 0 h 210"/>
                  <a:gd name="T30" fmla="*/ 174 w 273"/>
                  <a:gd name="T31" fmla="*/ 0 h 210"/>
                  <a:gd name="T32" fmla="*/ 189 w 273"/>
                  <a:gd name="T33" fmla="*/ 4 h 210"/>
                  <a:gd name="T34" fmla="*/ 199 w 273"/>
                  <a:gd name="T35" fmla="*/ 15 h 210"/>
                  <a:gd name="T36" fmla="*/ 204 w 273"/>
                  <a:gd name="T37" fmla="*/ 29 h 210"/>
                  <a:gd name="T38" fmla="*/ 245 w 273"/>
                  <a:gd name="T39" fmla="*/ 43 h 210"/>
                  <a:gd name="T40" fmla="*/ 252 w 273"/>
                  <a:gd name="T41" fmla="*/ 44 h 210"/>
                  <a:gd name="T42" fmla="*/ 263 w 273"/>
                  <a:gd name="T43" fmla="*/ 49 h 210"/>
                  <a:gd name="T44" fmla="*/ 269 w 273"/>
                  <a:gd name="T45" fmla="*/ 58 h 210"/>
                  <a:gd name="T46" fmla="*/ 273 w 273"/>
                  <a:gd name="T47" fmla="*/ 70 h 210"/>
                  <a:gd name="T48" fmla="*/ 273 w 273"/>
                  <a:gd name="T49" fmla="*/ 183 h 210"/>
                  <a:gd name="T50" fmla="*/ 271 w 273"/>
                  <a:gd name="T51" fmla="*/ 189 h 210"/>
                  <a:gd name="T52" fmla="*/ 267 w 273"/>
                  <a:gd name="T53" fmla="*/ 199 h 210"/>
                  <a:gd name="T54" fmla="*/ 259 w 273"/>
                  <a:gd name="T55" fmla="*/ 206 h 210"/>
                  <a:gd name="T56" fmla="*/ 245 w 273"/>
                  <a:gd name="T57" fmla="*/ 210 h 210"/>
                  <a:gd name="T58" fmla="*/ 245 w 273"/>
                  <a:gd name="T59" fmla="*/ 210 h 210"/>
                  <a:gd name="T60" fmla="*/ 15 w 273"/>
                  <a:gd name="T61" fmla="*/ 183 h 210"/>
                  <a:gd name="T62" fmla="*/ 16 w 273"/>
                  <a:gd name="T63" fmla="*/ 189 h 210"/>
                  <a:gd name="T64" fmla="*/ 17 w 273"/>
                  <a:gd name="T65" fmla="*/ 193 h 210"/>
                  <a:gd name="T66" fmla="*/ 27 w 273"/>
                  <a:gd name="T67" fmla="*/ 195 h 210"/>
                  <a:gd name="T68" fmla="*/ 245 w 273"/>
                  <a:gd name="T69" fmla="*/ 195 h 210"/>
                  <a:gd name="T70" fmla="*/ 252 w 273"/>
                  <a:gd name="T71" fmla="*/ 193 h 210"/>
                  <a:gd name="T72" fmla="*/ 258 w 273"/>
                  <a:gd name="T73" fmla="*/ 186 h 210"/>
                  <a:gd name="T74" fmla="*/ 258 w 273"/>
                  <a:gd name="T75" fmla="*/ 71 h 210"/>
                  <a:gd name="T76" fmla="*/ 258 w 273"/>
                  <a:gd name="T77" fmla="*/ 67 h 210"/>
                  <a:gd name="T78" fmla="*/ 252 w 273"/>
                  <a:gd name="T79" fmla="*/ 59 h 210"/>
                  <a:gd name="T80" fmla="*/ 245 w 273"/>
                  <a:gd name="T81" fmla="*/ 58 h 210"/>
                  <a:gd name="T82" fmla="*/ 194 w 273"/>
                  <a:gd name="T83" fmla="*/ 51 h 210"/>
                  <a:gd name="T84" fmla="*/ 194 w 273"/>
                  <a:gd name="T85" fmla="*/ 44 h 210"/>
                  <a:gd name="T86" fmla="*/ 188 w 273"/>
                  <a:gd name="T87" fmla="*/ 26 h 210"/>
                  <a:gd name="T88" fmla="*/ 181 w 273"/>
                  <a:gd name="T89" fmla="*/ 17 h 210"/>
                  <a:gd name="T90" fmla="*/ 101 w 273"/>
                  <a:gd name="T91" fmla="*/ 15 h 210"/>
                  <a:gd name="T92" fmla="*/ 99 w 273"/>
                  <a:gd name="T93" fmla="*/ 17 h 210"/>
                  <a:gd name="T94" fmla="*/ 93 w 273"/>
                  <a:gd name="T95" fmla="*/ 26 h 210"/>
                  <a:gd name="T96" fmla="*/ 90 w 273"/>
                  <a:gd name="T97" fmla="*/ 40 h 210"/>
                  <a:gd name="T98" fmla="*/ 90 w 273"/>
                  <a:gd name="T99" fmla="*/ 58 h 210"/>
                  <a:gd name="T100" fmla="*/ 30 w 273"/>
                  <a:gd name="T101" fmla="*/ 58 h 210"/>
                  <a:gd name="T102" fmla="*/ 22 w 273"/>
                  <a:gd name="T103" fmla="*/ 60 h 210"/>
                  <a:gd name="T104" fmla="*/ 16 w 273"/>
                  <a:gd name="T105" fmla="*/ 64 h 210"/>
                  <a:gd name="T106" fmla="*/ 15 w 273"/>
                  <a:gd name="T107" fmla="*/ 73 h 210"/>
                  <a:gd name="T108" fmla="*/ 15 w 273"/>
                  <a:gd name="T109" fmla="*/ 183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3" h="210">
                    <a:moveTo>
                      <a:pt x="245" y="210"/>
                    </a:moveTo>
                    <a:lnTo>
                      <a:pt x="27" y="210"/>
                    </a:lnTo>
                    <a:lnTo>
                      <a:pt x="27" y="210"/>
                    </a:lnTo>
                    <a:lnTo>
                      <a:pt x="22" y="209"/>
                    </a:lnTo>
                    <a:lnTo>
                      <a:pt x="16" y="208"/>
                    </a:lnTo>
                    <a:lnTo>
                      <a:pt x="11" y="205"/>
                    </a:lnTo>
                    <a:lnTo>
                      <a:pt x="7" y="202"/>
                    </a:lnTo>
                    <a:lnTo>
                      <a:pt x="7" y="202"/>
                    </a:lnTo>
                    <a:lnTo>
                      <a:pt x="2" y="195"/>
                    </a:lnTo>
                    <a:lnTo>
                      <a:pt x="1" y="190"/>
                    </a:lnTo>
                    <a:lnTo>
                      <a:pt x="0" y="182"/>
                    </a:lnTo>
                    <a:lnTo>
                      <a:pt x="0" y="73"/>
                    </a:lnTo>
                    <a:lnTo>
                      <a:pt x="0" y="73"/>
                    </a:lnTo>
                    <a:lnTo>
                      <a:pt x="1" y="66"/>
                    </a:lnTo>
                    <a:lnTo>
                      <a:pt x="4" y="59"/>
                    </a:lnTo>
                    <a:lnTo>
                      <a:pt x="7" y="53"/>
                    </a:lnTo>
                    <a:lnTo>
                      <a:pt x="11" y="49"/>
                    </a:lnTo>
                    <a:lnTo>
                      <a:pt x="16" y="47"/>
                    </a:lnTo>
                    <a:lnTo>
                      <a:pt x="20" y="45"/>
                    </a:lnTo>
                    <a:lnTo>
                      <a:pt x="30" y="44"/>
                    </a:lnTo>
                    <a:lnTo>
                      <a:pt x="75" y="43"/>
                    </a:lnTo>
                    <a:lnTo>
                      <a:pt x="75" y="43"/>
                    </a:lnTo>
                    <a:lnTo>
                      <a:pt x="76" y="30"/>
                    </a:lnTo>
                    <a:lnTo>
                      <a:pt x="79" y="21"/>
                    </a:lnTo>
                    <a:lnTo>
                      <a:pt x="83" y="12"/>
                    </a:lnTo>
                    <a:lnTo>
                      <a:pt x="87" y="7"/>
                    </a:lnTo>
                    <a:lnTo>
                      <a:pt x="91" y="4"/>
                    </a:lnTo>
                    <a:lnTo>
                      <a:pt x="95" y="2"/>
                    </a:lnTo>
                    <a:lnTo>
                      <a:pt x="99" y="0"/>
                    </a:lnTo>
                    <a:lnTo>
                      <a:pt x="101" y="0"/>
                    </a:lnTo>
                    <a:lnTo>
                      <a:pt x="174" y="0"/>
                    </a:lnTo>
                    <a:lnTo>
                      <a:pt x="174" y="0"/>
                    </a:lnTo>
                    <a:lnTo>
                      <a:pt x="183" y="2"/>
                    </a:lnTo>
                    <a:lnTo>
                      <a:pt x="189" y="4"/>
                    </a:lnTo>
                    <a:lnTo>
                      <a:pt x="195" y="10"/>
                    </a:lnTo>
                    <a:lnTo>
                      <a:pt x="199" y="15"/>
                    </a:lnTo>
                    <a:lnTo>
                      <a:pt x="203" y="22"/>
                    </a:lnTo>
                    <a:lnTo>
                      <a:pt x="204" y="29"/>
                    </a:lnTo>
                    <a:lnTo>
                      <a:pt x="207" y="43"/>
                    </a:lnTo>
                    <a:lnTo>
                      <a:pt x="245" y="43"/>
                    </a:lnTo>
                    <a:lnTo>
                      <a:pt x="245" y="43"/>
                    </a:lnTo>
                    <a:lnTo>
                      <a:pt x="252" y="44"/>
                    </a:lnTo>
                    <a:lnTo>
                      <a:pt x="258" y="45"/>
                    </a:lnTo>
                    <a:lnTo>
                      <a:pt x="263" y="49"/>
                    </a:lnTo>
                    <a:lnTo>
                      <a:pt x="266" y="53"/>
                    </a:lnTo>
                    <a:lnTo>
                      <a:pt x="269" y="58"/>
                    </a:lnTo>
                    <a:lnTo>
                      <a:pt x="271" y="62"/>
                    </a:lnTo>
                    <a:lnTo>
                      <a:pt x="273" y="70"/>
                    </a:lnTo>
                    <a:lnTo>
                      <a:pt x="273" y="70"/>
                    </a:lnTo>
                    <a:lnTo>
                      <a:pt x="273" y="183"/>
                    </a:lnTo>
                    <a:lnTo>
                      <a:pt x="273" y="183"/>
                    </a:lnTo>
                    <a:lnTo>
                      <a:pt x="271" y="189"/>
                    </a:lnTo>
                    <a:lnTo>
                      <a:pt x="270" y="195"/>
                    </a:lnTo>
                    <a:lnTo>
                      <a:pt x="267" y="199"/>
                    </a:lnTo>
                    <a:lnTo>
                      <a:pt x="263" y="204"/>
                    </a:lnTo>
                    <a:lnTo>
                      <a:pt x="259" y="206"/>
                    </a:lnTo>
                    <a:lnTo>
                      <a:pt x="254" y="208"/>
                    </a:lnTo>
                    <a:lnTo>
                      <a:pt x="245" y="210"/>
                    </a:lnTo>
                    <a:lnTo>
                      <a:pt x="245" y="210"/>
                    </a:lnTo>
                    <a:lnTo>
                      <a:pt x="245" y="210"/>
                    </a:lnTo>
                    <a:close/>
                    <a:moveTo>
                      <a:pt x="15" y="183"/>
                    </a:moveTo>
                    <a:lnTo>
                      <a:pt x="15" y="183"/>
                    </a:lnTo>
                    <a:lnTo>
                      <a:pt x="15" y="186"/>
                    </a:lnTo>
                    <a:lnTo>
                      <a:pt x="16" y="189"/>
                    </a:lnTo>
                    <a:lnTo>
                      <a:pt x="17" y="193"/>
                    </a:lnTo>
                    <a:lnTo>
                      <a:pt x="17" y="193"/>
                    </a:lnTo>
                    <a:lnTo>
                      <a:pt x="22" y="194"/>
                    </a:lnTo>
                    <a:lnTo>
                      <a:pt x="27" y="195"/>
                    </a:lnTo>
                    <a:lnTo>
                      <a:pt x="245" y="195"/>
                    </a:lnTo>
                    <a:lnTo>
                      <a:pt x="245" y="195"/>
                    </a:lnTo>
                    <a:lnTo>
                      <a:pt x="248" y="194"/>
                    </a:lnTo>
                    <a:lnTo>
                      <a:pt x="252" y="193"/>
                    </a:lnTo>
                    <a:lnTo>
                      <a:pt x="256" y="189"/>
                    </a:lnTo>
                    <a:lnTo>
                      <a:pt x="258" y="186"/>
                    </a:lnTo>
                    <a:lnTo>
                      <a:pt x="258" y="183"/>
                    </a:lnTo>
                    <a:lnTo>
                      <a:pt x="258" y="71"/>
                    </a:lnTo>
                    <a:lnTo>
                      <a:pt x="258" y="71"/>
                    </a:lnTo>
                    <a:lnTo>
                      <a:pt x="258" y="67"/>
                    </a:lnTo>
                    <a:lnTo>
                      <a:pt x="256" y="63"/>
                    </a:lnTo>
                    <a:lnTo>
                      <a:pt x="252" y="59"/>
                    </a:lnTo>
                    <a:lnTo>
                      <a:pt x="249" y="58"/>
                    </a:lnTo>
                    <a:lnTo>
                      <a:pt x="245" y="58"/>
                    </a:lnTo>
                    <a:lnTo>
                      <a:pt x="194" y="58"/>
                    </a:lnTo>
                    <a:lnTo>
                      <a:pt x="194" y="51"/>
                    </a:lnTo>
                    <a:lnTo>
                      <a:pt x="194" y="51"/>
                    </a:lnTo>
                    <a:lnTo>
                      <a:pt x="194" y="44"/>
                    </a:lnTo>
                    <a:lnTo>
                      <a:pt x="191" y="33"/>
                    </a:lnTo>
                    <a:lnTo>
                      <a:pt x="188" y="26"/>
                    </a:lnTo>
                    <a:lnTo>
                      <a:pt x="185" y="21"/>
                    </a:lnTo>
                    <a:lnTo>
                      <a:pt x="181" y="17"/>
                    </a:lnTo>
                    <a:lnTo>
                      <a:pt x="174" y="15"/>
                    </a:lnTo>
                    <a:lnTo>
                      <a:pt x="101" y="15"/>
                    </a:lnTo>
                    <a:lnTo>
                      <a:pt x="101" y="15"/>
                    </a:lnTo>
                    <a:lnTo>
                      <a:pt x="99" y="17"/>
                    </a:lnTo>
                    <a:lnTo>
                      <a:pt x="95" y="22"/>
                    </a:lnTo>
                    <a:lnTo>
                      <a:pt x="93" y="26"/>
                    </a:lnTo>
                    <a:lnTo>
                      <a:pt x="91" y="32"/>
                    </a:lnTo>
                    <a:lnTo>
                      <a:pt x="90" y="40"/>
                    </a:lnTo>
                    <a:lnTo>
                      <a:pt x="90" y="51"/>
                    </a:lnTo>
                    <a:lnTo>
                      <a:pt x="90" y="58"/>
                    </a:lnTo>
                    <a:lnTo>
                      <a:pt x="30" y="58"/>
                    </a:lnTo>
                    <a:lnTo>
                      <a:pt x="30" y="58"/>
                    </a:lnTo>
                    <a:lnTo>
                      <a:pt x="27" y="59"/>
                    </a:lnTo>
                    <a:lnTo>
                      <a:pt x="22" y="60"/>
                    </a:lnTo>
                    <a:lnTo>
                      <a:pt x="19" y="62"/>
                    </a:lnTo>
                    <a:lnTo>
                      <a:pt x="16" y="64"/>
                    </a:lnTo>
                    <a:lnTo>
                      <a:pt x="15" y="68"/>
                    </a:lnTo>
                    <a:lnTo>
                      <a:pt x="15" y="73"/>
                    </a:lnTo>
                    <a:lnTo>
                      <a:pt x="15" y="183"/>
                    </a:lnTo>
                    <a:lnTo>
                      <a:pt x="15" y="183"/>
                    </a:lnTo>
                    <a:lnTo>
                      <a:pt x="15" y="18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80808"/>
                  </a:solidFill>
                </a:endParaRPr>
              </a:p>
            </p:txBody>
          </p:sp>
          <p:sp>
            <p:nvSpPr>
              <p:cNvPr id="109" name="Freeform 27"/>
              <p:cNvSpPr>
                <a:spLocks noEditPoints="1"/>
              </p:cNvSpPr>
              <p:nvPr/>
            </p:nvSpPr>
            <p:spPr bwMode="auto">
              <a:xfrm>
                <a:off x="7564438" y="1563688"/>
                <a:ext cx="93663" cy="95250"/>
              </a:xfrm>
              <a:custGeom>
                <a:avLst/>
                <a:gdLst>
                  <a:gd name="T0" fmla="*/ 59 w 119"/>
                  <a:gd name="T1" fmla="*/ 119 h 119"/>
                  <a:gd name="T2" fmla="*/ 36 w 119"/>
                  <a:gd name="T3" fmla="*/ 115 h 119"/>
                  <a:gd name="T4" fmla="*/ 18 w 119"/>
                  <a:gd name="T5" fmla="*/ 101 h 119"/>
                  <a:gd name="T6" fmla="*/ 4 w 119"/>
                  <a:gd name="T7" fmla="*/ 82 h 119"/>
                  <a:gd name="T8" fmla="*/ 0 w 119"/>
                  <a:gd name="T9" fmla="*/ 60 h 119"/>
                  <a:gd name="T10" fmla="*/ 1 w 119"/>
                  <a:gd name="T11" fmla="*/ 48 h 119"/>
                  <a:gd name="T12" fmla="*/ 10 w 119"/>
                  <a:gd name="T13" fmla="*/ 26 h 119"/>
                  <a:gd name="T14" fmla="*/ 26 w 119"/>
                  <a:gd name="T15" fmla="*/ 11 h 119"/>
                  <a:gd name="T16" fmla="*/ 48 w 119"/>
                  <a:gd name="T17" fmla="*/ 2 h 119"/>
                  <a:gd name="T18" fmla="*/ 59 w 119"/>
                  <a:gd name="T19" fmla="*/ 0 h 119"/>
                  <a:gd name="T20" fmla="*/ 82 w 119"/>
                  <a:gd name="T21" fmla="*/ 6 h 119"/>
                  <a:gd name="T22" fmla="*/ 101 w 119"/>
                  <a:gd name="T23" fmla="*/ 18 h 119"/>
                  <a:gd name="T24" fmla="*/ 113 w 119"/>
                  <a:gd name="T25" fmla="*/ 37 h 119"/>
                  <a:gd name="T26" fmla="*/ 119 w 119"/>
                  <a:gd name="T27" fmla="*/ 60 h 119"/>
                  <a:gd name="T28" fmla="*/ 118 w 119"/>
                  <a:gd name="T29" fmla="*/ 71 h 119"/>
                  <a:gd name="T30" fmla="*/ 108 w 119"/>
                  <a:gd name="T31" fmla="*/ 93 h 119"/>
                  <a:gd name="T32" fmla="*/ 93 w 119"/>
                  <a:gd name="T33" fmla="*/ 109 h 119"/>
                  <a:gd name="T34" fmla="*/ 71 w 119"/>
                  <a:gd name="T35" fmla="*/ 118 h 119"/>
                  <a:gd name="T36" fmla="*/ 59 w 119"/>
                  <a:gd name="T37" fmla="*/ 119 h 119"/>
                  <a:gd name="T38" fmla="*/ 59 w 119"/>
                  <a:gd name="T39" fmla="*/ 17 h 119"/>
                  <a:gd name="T40" fmla="*/ 42 w 119"/>
                  <a:gd name="T41" fmla="*/ 19 h 119"/>
                  <a:gd name="T42" fmla="*/ 29 w 119"/>
                  <a:gd name="T43" fmla="*/ 29 h 119"/>
                  <a:gd name="T44" fmla="*/ 19 w 119"/>
                  <a:gd name="T45" fmla="*/ 43 h 119"/>
                  <a:gd name="T46" fmla="*/ 15 w 119"/>
                  <a:gd name="T47" fmla="*/ 60 h 119"/>
                  <a:gd name="T48" fmla="*/ 17 w 119"/>
                  <a:gd name="T49" fmla="*/ 69 h 119"/>
                  <a:gd name="T50" fmla="*/ 23 w 119"/>
                  <a:gd name="T51" fmla="*/ 84 h 119"/>
                  <a:gd name="T52" fmla="*/ 34 w 119"/>
                  <a:gd name="T53" fmla="*/ 96 h 119"/>
                  <a:gd name="T54" fmla="*/ 51 w 119"/>
                  <a:gd name="T55" fmla="*/ 103 h 119"/>
                  <a:gd name="T56" fmla="*/ 59 w 119"/>
                  <a:gd name="T57" fmla="*/ 104 h 119"/>
                  <a:gd name="T58" fmla="*/ 77 w 119"/>
                  <a:gd name="T59" fmla="*/ 100 h 119"/>
                  <a:gd name="T60" fmla="*/ 90 w 119"/>
                  <a:gd name="T61" fmla="*/ 90 h 119"/>
                  <a:gd name="T62" fmla="*/ 100 w 119"/>
                  <a:gd name="T63" fmla="*/ 77 h 119"/>
                  <a:gd name="T64" fmla="*/ 102 w 119"/>
                  <a:gd name="T65" fmla="*/ 60 h 119"/>
                  <a:gd name="T66" fmla="*/ 102 w 119"/>
                  <a:gd name="T67" fmla="*/ 51 h 119"/>
                  <a:gd name="T68" fmla="*/ 96 w 119"/>
                  <a:gd name="T69" fmla="*/ 36 h 119"/>
                  <a:gd name="T70" fmla="*/ 83 w 119"/>
                  <a:gd name="T71" fmla="*/ 24 h 119"/>
                  <a:gd name="T72" fmla="*/ 68 w 119"/>
                  <a:gd name="T73" fmla="*/ 17 h 119"/>
                  <a:gd name="T74" fmla="*/ 59 w 119"/>
                  <a:gd name="T75" fmla="*/ 17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9" h="119">
                    <a:moveTo>
                      <a:pt x="59" y="119"/>
                    </a:moveTo>
                    <a:lnTo>
                      <a:pt x="59" y="119"/>
                    </a:lnTo>
                    <a:lnTo>
                      <a:pt x="48" y="118"/>
                    </a:lnTo>
                    <a:lnTo>
                      <a:pt x="36" y="115"/>
                    </a:lnTo>
                    <a:lnTo>
                      <a:pt x="26" y="109"/>
                    </a:lnTo>
                    <a:lnTo>
                      <a:pt x="18" y="101"/>
                    </a:lnTo>
                    <a:lnTo>
                      <a:pt x="10" y="93"/>
                    </a:lnTo>
                    <a:lnTo>
                      <a:pt x="4" y="82"/>
                    </a:lnTo>
                    <a:lnTo>
                      <a:pt x="1" y="71"/>
                    </a:lnTo>
                    <a:lnTo>
                      <a:pt x="0" y="60"/>
                    </a:lnTo>
                    <a:lnTo>
                      <a:pt x="0" y="60"/>
                    </a:lnTo>
                    <a:lnTo>
                      <a:pt x="1" y="48"/>
                    </a:lnTo>
                    <a:lnTo>
                      <a:pt x="4" y="37"/>
                    </a:lnTo>
                    <a:lnTo>
                      <a:pt x="10" y="26"/>
                    </a:lnTo>
                    <a:lnTo>
                      <a:pt x="18" y="18"/>
                    </a:lnTo>
                    <a:lnTo>
                      <a:pt x="26" y="11"/>
                    </a:lnTo>
                    <a:lnTo>
                      <a:pt x="36" y="6"/>
                    </a:lnTo>
                    <a:lnTo>
                      <a:pt x="48" y="2"/>
                    </a:lnTo>
                    <a:lnTo>
                      <a:pt x="59" y="0"/>
                    </a:lnTo>
                    <a:lnTo>
                      <a:pt x="59" y="0"/>
                    </a:lnTo>
                    <a:lnTo>
                      <a:pt x="71" y="2"/>
                    </a:lnTo>
                    <a:lnTo>
                      <a:pt x="82" y="6"/>
                    </a:lnTo>
                    <a:lnTo>
                      <a:pt x="93" y="11"/>
                    </a:lnTo>
                    <a:lnTo>
                      <a:pt x="101" y="18"/>
                    </a:lnTo>
                    <a:lnTo>
                      <a:pt x="108" y="26"/>
                    </a:lnTo>
                    <a:lnTo>
                      <a:pt x="113" y="37"/>
                    </a:lnTo>
                    <a:lnTo>
                      <a:pt x="118" y="48"/>
                    </a:lnTo>
                    <a:lnTo>
                      <a:pt x="119" y="60"/>
                    </a:lnTo>
                    <a:lnTo>
                      <a:pt x="119" y="60"/>
                    </a:lnTo>
                    <a:lnTo>
                      <a:pt x="118" y="71"/>
                    </a:lnTo>
                    <a:lnTo>
                      <a:pt x="113" y="82"/>
                    </a:lnTo>
                    <a:lnTo>
                      <a:pt x="108" y="93"/>
                    </a:lnTo>
                    <a:lnTo>
                      <a:pt x="101" y="101"/>
                    </a:lnTo>
                    <a:lnTo>
                      <a:pt x="93" y="109"/>
                    </a:lnTo>
                    <a:lnTo>
                      <a:pt x="82" y="115"/>
                    </a:lnTo>
                    <a:lnTo>
                      <a:pt x="71" y="118"/>
                    </a:lnTo>
                    <a:lnTo>
                      <a:pt x="59" y="119"/>
                    </a:lnTo>
                    <a:lnTo>
                      <a:pt x="59" y="119"/>
                    </a:lnTo>
                    <a:close/>
                    <a:moveTo>
                      <a:pt x="59" y="17"/>
                    </a:moveTo>
                    <a:lnTo>
                      <a:pt x="59" y="17"/>
                    </a:lnTo>
                    <a:lnTo>
                      <a:pt x="51" y="17"/>
                    </a:lnTo>
                    <a:lnTo>
                      <a:pt x="42" y="19"/>
                    </a:lnTo>
                    <a:lnTo>
                      <a:pt x="34" y="24"/>
                    </a:lnTo>
                    <a:lnTo>
                      <a:pt x="29" y="29"/>
                    </a:lnTo>
                    <a:lnTo>
                      <a:pt x="23" y="36"/>
                    </a:lnTo>
                    <a:lnTo>
                      <a:pt x="19" y="43"/>
                    </a:lnTo>
                    <a:lnTo>
                      <a:pt x="17" y="51"/>
                    </a:lnTo>
                    <a:lnTo>
                      <a:pt x="15" y="60"/>
                    </a:lnTo>
                    <a:lnTo>
                      <a:pt x="15" y="60"/>
                    </a:lnTo>
                    <a:lnTo>
                      <a:pt x="17" y="69"/>
                    </a:lnTo>
                    <a:lnTo>
                      <a:pt x="19" y="77"/>
                    </a:lnTo>
                    <a:lnTo>
                      <a:pt x="23" y="84"/>
                    </a:lnTo>
                    <a:lnTo>
                      <a:pt x="29" y="90"/>
                    </a:lnTo>
                    <a:lnTo>
                      <a:pt x="34" y="96"/>
                    </a:lnTo>
                    <a:lnTo>
                      <a:pt x="42" y="100"/>
                    </a:lnTo>
                    <a:lnTo>
                      <a:pt x="51" y="103"/>
                    </a:lnTo>
                    <a:lnTo>
                      <a:pt x="59" y="104"/>
                    </a:lnTo>
                    <a:lnTo>
                      <a:pt x="59" y="104"/>
                    </a:lnTo>
                    <a:lnTo>
                      <a:pt x="68" y="103"/>
                    </a:lnTo>
                    <a:lnTo>
                      <a:pt x="77" y="100"/>
                    </a:lnTo>
                    <a:lnTo>
                      <a:pt x="83" y="96"/>
                    </a:lnTo>
                    <a:lnTo>
                      <a:pt x="90" y="90"/>
                    </a:lnTo>
                    <a:lnTo>
                      <a:pt x="96" y="84"/>
                    </a:lnTo>
                    <a:lnTo>
                      <a:pt x="100" y="77"/>
                    </a:lnTo>
                    <a:lnTo>
                      <a:pt x="102" y="69"/>
                    </a:lnTo>
                    <a:lnTo>
                      <a:pt x="102" y="60"/>
                    </a:lnTo>
                    <a:lnTo>
                      <a:pt x="102" y="60"/>
                    </a:lnTo>
                    <a:lnTo>
                      <a:pt x="102" y="51"/>
                    </a:lnTo>
                    <a:lnTo>
                      <a:pt x="100" y="43"/>
                    </a:lnTo>
                    <a:lnTo>
                      <a:pt x="96" y="36"/>
                    </a:lnTo>
                    <a:lnTo>
                      <a:pt x="90" y="29"/>
                    </a:lnTo>
                    <a:lnTo>
                      <a:pt x="83" y="24"/>
                    </a:lnTo>
                    <a:lnTo>
                      <a:pt x="77" y="19"/>
                    </a:lnTo>
                    <a:lnTo>
                      <a:pt x="68" y="17"/>
                    </a:lnTo>
                    <a:lnTo>
                      <a:pt x="59" y="17"/>
                    </a:lnTo>
                    <a:lnTo>
                      <a:pt x="59"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80808"/>
                  </a:solidFill>
                </a:endParaRPr>
              </a:p>
            </p:txBody>
          </p:sp>
          <p:sp>
            <p:nvSpPr>
              <p:cNvPr id="110" name="Freeform 28"/>
              <p:cNvSpPr/>
              <p:nvPr/>
            </p:nvSpPr>
            <p:spPr bwMode="auto">
              <a:xfrm>
                <a:off x="7672388" y="1573213"/>
                <a:ext cx="19050" cy="19050"/>
              </a:xfrm>
              <a:custGeom>
                <a:avLst/>
                <a:gdLst>
                  <a:gd name="T0" fmla="*/ 12 w 23"/>
                  <a:gd name="T1" fmla="*/ 23 h 23"/>
                  <a:gd name="T2" fmla="*/ 12 w 23"/>
                  <a:gd name="T3" fmla="*/ 23 h 23"/>
                  <a:gd name="T4" fmla="*/ 6 w 23"/>
                  <a:gd name="T5" fmla="*/ 21 h 23"/>
                  <a:gd name="T6" fmla="*/ 2 w 23"/>
                  <a:gd name="T7" fmla="*/ 20 h 23"/>
                  <a:gd name="T8" fmla="*/ 1 w 23"/>
                  <a:gd name="T9" fmla="*/ 16 h 23"/>
                  <a:gd name="T10" fmla="*/ 0 w 23"/>
                  <a:gd name="T11" fmla="*/ 11 h 23"/>
                  <a:gd name="T12" fmla="*/ 0 w 23"/>
                  <a:gd name="T13" fmla="*/ 11 h 23"/>
                  <a:gd name="T14" fmla="*/ 1 w 23"/>
                  <a:gd name="T15" fmla="*/ 6 h 23"/>
                  <a:gd name="T16" fmla="*/ 2 w 23"/>
                  <a:gd name="T17" fmla="*/ 2 h 23"/>
                  <a:gd name="T18" fmla="*/ 6 w 23"/>
                  <a:gd name="T19" fmla="*/ 1 h 23"/>
                  <a:gd name="T20" fmla="*/ 12 w 23"/>
                  <a:gd name="T21" fmla="*/ 0 h 23"/>
                  <a:gd name="T22" fmla="*/ 12 w 23"/>
                  <a:gd name="T23" fmla="*/ 0 h 23"/>
                  <a:gd name="T24" fmla="*/ 16 w 23"/>
                  <a:gd name="T25" fmla="*/ 1 h 23"/>
                  <a:gd name="T26" fmla="*/ 20 w 23"/>
                  <a:gd name="T27" fmla="*/ 2 h 23"/>
                  <a:gd name="T28" fmla="*/ 21 w 23"/>
                  <a:gd name="T29" fmla="*/ 6 h 23"/>
                  <a:gd name="T30" fmla="*/ 23 w 23"/>
                  <a:gd name="T31" fmla="*/ 11 h 23"/>
                  <a:gd name="T32" fmla="*/ 23 w 23"/>
                  <a:gd name="T33" fmla="*/ 11 h 23"/>
                  <a:gd name="T34" fmla="*/ 21 w 23"/>
                  <a:gd name="T35" fmla="*/ 16 h 23"/>
                  <a:gd name="T36" fmla="*/ 20 w 23"/>
                  <a:gd name="T37" fmla="*/ 20 h 23"/>
                  <a:gd name="T38" fmla="*/ 16 w 23"/>
                  <a:gd name="T39" fmla="*/ 21 h 23"/>
                  <a:gd name="T40" fmla="*/ 12 w 23"/>
                  <a:gd name="T41" fmla="*/ 23 h 23"/>
                  <a:gd name="T42" fmla="*/ 12 w 23"/>
                  <a:gd name="T43"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 h="23">
                    <a:moveTo>
                      <a:pt x="12" y="23"/>
                    </a:moveTo>
                    <a:lnTo>
                      <a:pt x="12" y="23"/>
                    </a:lnTo>
                    <a:lnTo>
                      <a:pt x="6" y="21"/>
                    </a:lnTo>
                    <a:lnTo>
                      <a:pt x="2" y="20"/>
                    </a:lnTo>
                    <a:lnTo>
                      <a:pt x="1" y="16"/>
                    </a:lnTo>
                    <a:lnTo>
                      <a:pt x="0" y="11"/>
                    </a:lnTo>
                    <a:lnTo>
                      <a:pt x="0" y="11"/>
                    </a:lnTo>
                    <a:lnTo>
                      <a:pt x="1" y="6"/>
                    </a:lnTo>
                    <a:lnTo>
                      <a:pt x="2" y="2"/>
                    </a:lnTo>
                    <a:lnTo>
                      <a:pt x="6" y="1"/>
                    </a:lnTo>
                    <a:lnTo>
                      <a:pt x="12" y="0"/>
                    </a:lnTo>
                    <a:lnTo>
                      <a:pt x="12" y="0"/>
                    </a:lnTo>
                    <a:lnTo>
                      <a:pt x="16" y="1"/>
                    </a:lnTo>
                    <a:lnTo>
                      <a:pt x="20" y="2"/>
                    </a:lnTo>
                    <a:lnTo>
                      <a:pt x="21" y="6"/>
                    </a:lnTo>
                    <a:lnTo>
                      <a:pt x="23" y="11"/>
                    </a:lnTo>
                    <a:lnTo>
                      <a:pt x="23" y="11"/>
                    </a:lnTo>
                    <a:lnTo>
                      <a:pt x="21" y="16"/>
                    </a:lnTo>
                    <a:lnTo>
                      <a:pt x="20" y="20"/>
                    </a:lnTo>
                    <a:lnTo>
                      <a:pt x="16" y="21"/>
                    </a:lnTo>
                    <a:lnTo>
                      <a:pt x="12" y="23"/>
                    </a:lnTo>
                    <a:lnTo>
                      <a:pt x="12"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80808"/>
                  </a:solidFill>
                </a:endParaRPr>
              </a:p>
            </p:txBody>
          </p:sp>
        </p:grpSp>
      </p:grpSp>
      <p:grpSp>
        <p:nvGrpSpPr>
          <p:cNvPr id="111" name="组合 110"/>
          <p:cNvGrpSpPr/>
          <p:nvPr/>
        </p:nvGrpSpPr>
        <p:grpSpPr>
          <a:xfrm>
            <a:off x="6992283" y="2408297"/>
            <a:ext cx="1016379" cy="2341844"/>
            <a:chOff x="6992283" y="2408297"/>
            <a:chExt cx="1016379" cy="2341844"/>
          </a:xfrm>
        </p:grpSpPr>
        <p:sp>
          <p:nvSpPr>
            <p:cNvPr id="112" name="Freeform 13"/>
            <p:cNvSpPr/>
            <p:nvPr/>
          </p:nvSpPr>
          <p:spPr bwMode="auto">
            <a:xfrm rot="3569734">
              <a:off x="6329551" y="3071029"/>
              <a:ext cx="2341844" cy="1016379"/>
            </a:xfrm>
            <a:custGeom>
              <a:avLst/>
              <a:gdLst>
                <a:gd name="T0" fmla="*/ 1855 w 1855"/>
                <a:gd name="T1" fmla="*/ 808 h 808"/>
                <a:gd name="T2" fmla="*/ 473 w 1855"/>
                <a:gd name="T3" fmla="*/ 0 h 808"/>
                <a:gd name="T4" fmla="*/ 0 w 1855"/>
                <a:gd name="T5" fmla="*/ 808 h 808"/>
                <a:gd name="T6" fmla="*/ 1855 w 1855"/>
                <a:gd name="T7" fmla="*/ 808 h 808"/>
                <a:gd name="connsiteX0" fmla="*/ 10037 w 10037"/>
                <a:gd name="connsiteY0" fmla="*/ 10000 h 10000"/>
                <a:gd name="connsiteX1" fmla="*/ 2587 w 10037"/>
                <a:gd name="connsiteY1" fmla="*/ 0 h 10000"/>
                <a:gd name="connsiteX2" fmla="*/ 0 w 10037"/>
                <a:gd name="connsiteY2" fmla="*/ 9949 h 10000"/>
                <a:gd name="connsiteX3" fmla="*/ 10037 w 10037"/>
                <a:gd name="connsiteY3" fmla="*/ 10000 h 10000"/>
              </a:gdLst>
              <a:ahLst/>
              <a:cxnLst>
                <a:cxn ang="0">
                  <a:pos x="connsiteX0" y="connsiteY0"/>
                </a:cxn>
                <a:cxn ang="0">
                  <a:pos x="connsiteX1" y="connsiteY1"/>
                </a:cxn>
                <a:cxn ang="0">
                  <a:pos x="connsiteX2" y="connsiteY2"/>
                </a:cxn>
                <a:cxn ang="0">
                  <a:pos x="connsiteX3" y="connsiteY3"/>
                </a:cxn>
              </a:cxnLst>
              <a:rect l="l" t="t" r="r" b="b"/>
              <a:pathLst>
                <a:path w="10037" h="10000">
                  <a:moveTo>
                    <a:pt x="10037" y="10000"/>
                  </a:moveTo>
                  <a:lnTo>
                    <a:pt x="2587" y="0"/>
                  </a:lnTo>
                  <a:lnTo>
                    <a:pt x="0" y="9949"/>
                  </a:lnTo>
                  <a:lnTo>
                    <a:pt x="10037" y="1000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lt1"/>
                </a:solidFill>
              </a:endParaRPr>
            </a:p>
          </p:txBody>
        </p:sp>
        <p:grpSp>
          <p:nvGrpSpPr>
            <p:cNvPr id="113" name="组合 112"/>
            <p:cNvGrpSpPr/>
            <p:nvPr/>
          </p:nvGrpSpPr>
          <p:grpSpPr>
            <a:xfrm>
              <a:off x="7150472" y="3084372"/>
              <a:ext cx="234823" cy="409431"/>
              <a:chOff x="5816601" y="1463675"/>
              <a:chExt cx="123825" cy="215900"/>
            </a:xfrm>
            <a:solidFill>
              <a:schemeClr val="bg1"/>
            </a:solidFill>
          </p:grpSpPr>
          <p:sp>
            <p:nvSpPr>
              <p:cNvPr id="114" name="Freeform 52"/>
              <p:cNvSpPr/>
              <p:nvPr/>
            </p:nvSpPr>
            <p:spPr bwMode="auto">
              <a:xfrm>
                <a:off x="5861051" y="1600200"/>
                <a:ext cx="34925" cy="34925"/>
              </a:xfrm>
              <a:custGeom>
                <a:avLst/>
                <a:gdLst>
                  <a:gd name="T0" fmla="*/ 23 w 45"/>
                  <a:gd name="T1" fmla="*/ 0 h 45"/>
                  <a:gd name="T2" fmla="*/ 23 w 45"/>
                  <a:gd name="T3" fmla="*/ 0 h 45"/>
                  <a:gd name="T4" fmla="*/ 18 w 45"/>
                  <a:gd name="T5" fmla="*/ 2 h 45"/>
                  <a:gd name="T6" fmla="*/ 14 w 45"/>
                  <a:gd name="T7" fmla="*/ 3 h 45"/>
                  <a:gd name="T8" fmla="*/ 11 w 45"/>
                  <a:gd name="T9" fmla="*/ 4 h 45"/>
                  <a:gd name="T10" fmla="*/ 7 w 45"/>
                  <a:gd name="T11" fmla="*/ 7 h 45"/>
                  <a:gd name="T12" fmla="*/ 4 w 45"/>
                  <a:gd name="T13" fmla="*/ 11 h 45"/>
                  <a:gd name="T14" fmla="*/ 1 w 45"/>
                  <a:gd name="T15" fmla="*/ 14 h 45"/>
                  <a:gd name="T16" fmla="*/ 1 w 45"/>
                  <a:gd name="T17" fmla="*/ 19 h 45"/>
                  <a:gd name="T18" fmla="*/ 0 w 45"/>
                  <a:gd name="T19" fmla="*/ 24 h 45"/>
                  <a:gd name="T20" fmla="*/ 0 w 45"/>
                  <a:gd name="T21" fmla="*/ 24 h 45"/>
                  <a:gd name="T22" fmla="*/ 1 w 45"/>
                  <a:gd name="T23" fmla="*/ 28 h 45"/>
                  <a:gd name="T24" fmla="*/ 1 w 45"/>
                  <a:gd name="T25" fmla="*/ 32 h 45"/>
                  <a:gd name="T26" fmla="*/ 4 w 45"/>
                  <a:gd name="T27" fmla="*/ 36 h 45"/>
                  <a:gd name="T28" fmla="*/ 7 w 45"/>
                  <a:gd name="T29" fmla="*/ 40 h 45"/>
                  <a:gd name="T30" fmla="*/ 11 w 45"/>
                  <a:gd name="T31" fmla="*/ 43 h 45"/>
                  <a:gd name="T32" fmla="*/ 14 w 45"/>
                  <a:gd name="T33" fmla="*/ 44 h 45"/>
                  <a:gd name="T34" fmla="*/ 18 w 45"/>
                  <a:gd name="T35" fmla="*/ 45 h 45"/>
                  <a:gd name="T36" fmla="*/ 23 w 45"/>
                  <a:gd name="T37" fmla="*/ 45 h 45"/>
                  <a:gd name="T38" fmla="*/ 23 w 45"/>
                  <a:gd name="T39" fmla="*/ 45 h 45"/>
                  <a:gd name="T40" fmla="*/ 27 w 45"/>
                  <a:gd name="T41" fmla="*/ 45 h 45"/>
                  <a:gd name="T42" fmla="*/ 32 w 45"/>
                  <a:gd name="T43" fmla="*/ 44 h 45"/>
                  <a:gd name="T44" fmla="*/ 36 w 45"/>
                  <a:gd name="T45" fmla="*/ 43 h 45"/>
                  <a:gd name="T46" fmla="*/ 40 w 45"/>
                  <a:gd name="T47" fmla="*/ 40 h 45"/>
                  <a:gd name="T48" fmla="*/ 42 w 45"/>
                  <a:gd name="T49" fmla="*/ 36 h 45"/>
                  <a:gd name="T50" fmla="*/ 44 w 45"/>
                  <a:gd name="T51" fmla="*/ 32 h 45"/>
                  <a:gd name="T52" fmla="*/ 45 w 45"/>
                  <a:gd name="T53" fmla="*/ 28 h 45"/>
                  <a:gd name="T54" fmla="*/ 45 w 45"/>
                  <a:gd name="T55" fmla="*/ 24 h 45"/>
                  <a:gd name="T56" fmla="*/ 45 w 45"/>
                  <a:gd name="T57" fmla="*/ 24 h 45"/>
                  <a:gd name="T58" fmla="*/ 45 w 45"/>
                  <a:gd name="T59" fmla="*/ 19 h 45"/>
                  <a:gd name="T60" fmla="*/ 44 w 45"/>
                  <a:gd name="T61" fmla="*/ 14 h 45"/>
                  <a:gd name="T62" fmla="*/ 42 w 45"/>
                  <a:gd name="T63" fmla="*/ 11 h 45"/>
                  <a:gd name="T64" fmla="*/ 40 w 45"/>
                  <a:gd name="T65" fmla="*/ 7 h 45"/>
                  <a:gd name="T66" fmla="*/ 36 w 45"/>
                  <a:gd name="T67" fmla="*/ 4 h 45"/>
                  <a:gd name="T68" fmla="*/ 32 w 45"/>
                  <a:gd name="T69" fmla="*/ 3 h 45"/>
                  <a:gd name="T70" fmla="*/ 27 w 45"/>
                  <a:gd name="T71" fmla="*/ 2 h 45"/>
                  <a:gd name="T72" fmla="*/ 23 w 45"/>
                  <a:gd name="T73" fmla="*/ 0 h 45"/>
                  <a:gd name="T74" fmla="*/ 23 w 45"/>
                  <a:gd name="T7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3" y="0"/>
                    </a:moveTo>
                    <a:lnTo>
                      <a:pt x="23" y="0"/>
                    </a:lnTo>
                    <a:lnTo>
                      <a:pt x="18" y="2"/>
                    </a:lnTo>
                    <a:lnTo>
                      <a:pt x="14" y="3"/>
                    </a:lnTo>
                    <a:lnTo>
                      <a:pt x="11" y="4"/>
                    </a:lnTo>
                    <a:lnTo>
                      <a:pt x="7" y="7"/>
                    </a:lnTo>
                    <a:lnTo>
                      <a:pt x="4" y="11"/>
                    </a:lnTo>
                    <a:lnTo>
                      <a:pt x="1" y="14"/>
                    </a:lnTo>
                    <a:lnTo>
                      <a:pt x="1" y="19"/>
                    </a:lnTo>
                    <a:lnTo>
                      <a:pt x="0" y="24"/>
                    </a:lnTo>
                    <a:lnTo>
                      <a:pt x="0" y="24"/>
                    </a:lnTo>
                    <a:lnTo>
                      <a:pt x="1" y="28"/>
                    </a:lnTo>
                    <a:lnTo>
                      <a:pt x="1" y="32"/>
                    </a:lnTo>
                    <a:lnTo>
                      <a:pt x="4" y="36"/>
                    </a:lnTo>
                    <a:lnTo>
                      <a:pt x="7" y="40"/>
                    </a:lnTo>
                    <a:lnTo>
                      <a:pt x="11" y="43"/>
                    </a:lnTo>
                    <a:lnTo>
                      <a:pt x="14" y="44"/>
                    </a:lnTo>
                    <a:lnTo>
                      <a:pt x="18" y="45"/>
                    </a:lnTo>
                    <a:lnTo>
                      <a:pt x="23" y="45"/>
                    </a:lnTo>
                    <a:lnTo>
                      <a:pt x="23" y="45"/>
                    </a:lnTo>
                    <a:lnTo>
                      <a:pt x="27" y="45"/>
                    </a:lnTo>
                    <a:lnTo>
                      <a:pt x="32" y="44"/>
                    </a:lnTo>
                    <a:lnTo>
                      <a:pt x="36" y="43"/>
                    </a:lnTo>
                    <a:lnTo>
                      <a:pt x="40" y="40"/>
                    </a:lnTo>
                    <a:lnTo>
                      <a:pt x="42" y="36"/>
                    </a:lnTo>
                    <a:lnTo>
                      <a:pt x="44" y="32"/>
                    </a:lnTo>
                    <a:lnTo>
                      <a:pt x="45" y="28"/>
                    </a:lnTo>
                    <a:lnTo>
                      <a:pt x="45" y="24"/>
                    </a:lnTo>
                    <a:lnTo>
                      <a:pt x="45" y="24"/>
                    </a:lnTo>
                    <a:lnTo>
                      <a:pt x="45" y="19"/>
                    </a:lnTo>
                    <a:lnTo>
                      <a:pt x="44" y="14"/>
                    </a:lnTo>
                    <a:lnTo>
                      <a:pt x="42" y="11"/>
                    </a:lnTo>
                    <a:lnTo>
                      <a:pt x="40" y="7"/>
                    </a:lnTo>
                    <a:lnTo>
                      <a:pt x="36" y="4"/>
                    </a:lnTo>
                    <a:lnTo>
                      <a:pt x="32" y="3"/>
                    </a:lnTo>
                    <a:lnTo>
                      <a:pt x="27" y="2"/>
                    </a:lnTo>
                    <a:lnTo>
                      <a:pt x="23" y="0"/>
                    </a:lnTo>
                    <a:lnTo>
                      <a:pt x="2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80808"/>
                  </a:solidFill>
                </a:endParaRPr>
              </a:p>
            </p:txBody>
          </p:sp>
          <p:sp>
            <p:nvSpPr>
              <p:cNvPr id="115" name="Freeform 53"/>
              <p:cNvSpPr>
                <a:spLocks noEditPoints="1"/>
              </p:cNvSpPr>
              <p:nvPr/>
            </p:nvSpPr>
            <p:spPr bwMode="auto">
              <a:xfrm>
                <a:off x="5816601" y="1463675"/>
                <a:ext cx="123825" cy="215900"/>
              </a:xfrm>
              <a:custGeom>
                <a:avLst/>
                <a:gdLst>
                  <a:gd name="T0" fmla="*/ 19 w 155"/>
                  <a:gd name="T1" fmla="*/ 0 h 271"/>
                  <a:gd name="T2" fmla="*/ 10 w 155"/>
                  <a:gd name="T3" fmla="*/ 1 h 271"/>
                  <a:gd name="T4" fmla="*/ 1 w 155"/>
                  <a:gd name="T5" fmla="*/ 11 h 271"/>
                  <a:gd name="T6" fmla="*/ 0 w 155"/>
                  <a:gd name="T7" fmla="*/ 252 h 271"/>
                  <a:gd name="T8" fmla="*/ 1 w 155"/>
                  <a:gd name="T9" fmla="*/ 259 h 271"/>
                  <a:gd name="T10" fmla="*/ 10 w 155"/>
                  <a:gd name="T11" fmla="*/ 270 h 271"/>
                  <a:gd name="T12" fmla="*/ 136 w 155"/>
                  <a:gd name="T13" fmla="*/ 271 h 271"/>
                  <a:gd name="T14" fmla="*/ 143 w 155"/>
                  <a:gd name="T15" fmla="*/ 270 h 271"/>
                  <a:gd name="T16" fmla="*/ 154 w 155"/>
                  <a:gd name="T17" fmla="*/ 259 h 271"/>
                  <a:gd name="T18" fmla="*/ 155 w 155"/>
                  <a:gd name="T19" fmla="*/ 18 h 271"/>
                  <a:gd name="T20" fmla="*/ 154 w 155"/>
                  <a:gd name="T21" fmla="*/ 11 h 271"/>
                  <a:gd name="T22" fmla="*/ 143 w 155"/>
                  <a:gd name="T23" fmla="*/ 1 h 271"/>
                  <a:gd name="T24" fmla="*/ 136 w 155"/>
                  <a:gd name="T25" fmla="*/ 0 h 271"/>
                  <a:gd name="T26" fmla="*/ 77 w 155"/>
                  <a:gd name="T27" fmla="*/ 252 h 271"/>
                  <a:gd name="T28" fmla="*/ 54 w 155"/>
                  <a:gd name="T29" fmla="*/ 247 h 271"/>
                  <a:gd name="T30" fmla="*/ 36 w 155"/>
                  <a:gd name="T31" fmla="*/ 234 h 271"/>
                  <a:gd name="T32" fmla="*/ 23 w 155"/>
                  <a:gd name="T33" fmla="*/ 217 h 271"/>
                  <a:gd name="T34" fmla="*/ 19 w 155"/>
                  <a:gd name="T35" fmla="*/ 194 h 271"/>
                  <a:gd name="T36" fmla="*/ 20 w 155"/>
                  <a:gd name="T37" fmla="*/ 181 h 271"/>
                  <a:gd name="T38" fmla="*/ 28 w 155"/>
                  <a:gd name="T39" fmla="*/ 161 h 271"/>
                  <a:gd name="T40" fmla="*/ 45 w 155"/>
                  <a:gd name="T41" fmla="*/ 144 h 271"/>
                  <a:gd name="T42" fmla="*/ 65 w 155"/>
                  <a:gd name="T43" fmla="*/ 136 h 271"/>
                  <a:gd name="T44" fmla="*/ 77 w 155"/>
                  <a:gd name="T45" fmla="*/ 135 h 271"/>
                  <a:gd name="T46" fmla="*/ 99 w 155"/>
                  <a:gd name="T47" fmla="*/ 140 h 271"/>
                  <a:gd name="T48" fmla="*/ 118 w 155"/>
                  <a:gd name="T49" fmla="*/ 153 h 271"/>
                  <a:gd name="T50" fmla="*/ 131 w 155"/>
                  <a:gd name="T51" fmla="*/ 170 h 271"/>
                  <a:gd name="T52" fmla="*/ 135 w 155"/>
                  <a:gd name="T53" fmla="*/ 194 h 271"/>
                  <a:gd name="T54" fmla="*/ 135 w 155"/>
                  <a:gd name="T55" fmla="*/ 204 h 271"/>
                  <a:gd name="T56" fmla="*/ 125 w 155"/>
                  <a:gd name="T57" fmla="*/ 226 h 271"/>
                  <a:gd name="T58" fmla="*/ 110 w 155"/>
                  <a:gd name="T59" fmla="*/ 241 h 271"/>
                  <a:gd name="T60" fmla="*/ 88 w 155"/>
                  <a:gd name="T61" fmla="*/ 251 h 271"/>
                  <a:gd name="T62" fmla="*/ 77 w 155"/>
                  <a:gd name="T63" fmla="*/ 252 h 271"/>
                  <a:gd name="T64" fmla="*/ 135 w 155"/>
                  <a:gd name="T65" fmla="*/ 102 h 271"/>
                  <a:gd name="T66" fmla="*/ 132 w 155"/>
                  <a:gd name="T67" fmla="*/ 112 h 271"/>
                  <a:gd name="T68" fmla="*/ 121 w 155"/>
                  <a:gd name="T69" fmla="*/ 116 h 271"/>
                  <a:gd name="T70" fmla="*/ 32 w 155"/>
                  <a:gd name="T71" fmla="*/ 116 h 271"/>
                  <a:gd name="T72" fmla="*/ 23 w 155"/>
                  <a:gd name="T73" fmla="*/ 112 h 271"/>
                  <a:gd name="T74" fmla="*/ 19 w 155"/>
                  <a:gd name="T75" fmla="*/ 102 h 271"/>
                  <a:gd name="T76" fmla="*/ 19 w 155"/>
                  <a:gd name="T77" fmla="*/ 33 h 271"/>
                  <a:gd name="T78" fmla="*/ 23 w 155"/>
                  <a:gd name="T79" fmla="*/ 23 h 271"/>
                  <a:gd name="T80" fmla="*/ 32 w 155"/>
                  <a:gd name="T81" fmla="*/ 19 h 271"/>
                  <a:gd name="T82" fmla="*/ 121 w 155"/>
                  <a:gd name="T83" fmla="*/ 19 h 271"/>
                  <a:gd name="T84" fmla="*/ 132 w 155"/>
                  <a:gd name="T85" fmla="*/ 23 h 271"/>
                  <a:gd name="T86" fmla="*/ 135 w 155"/>
                  <a:gd name="T87" fmla="*/ 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5" h="271">
                    <a:moveTo>
                      <a:pt x="136" y="0"/>
                    </a:moveTo>
                    <a:lnTo>
                      <a:pt x="19" y="0"/>
                    </a:lnTo>
                    <a:lnTo>
                      <a:pt x="19" y="0"/>
                    </a:lnTo>
                    <a:lnTo>
                      <a:pt x="10" y="1"/>
                    </a:lnTo>
                    <a:lnTo>
                      <a:pt x="5" y="5"/>
                    </a:lnTo>
                    <a:lnTo>
                      <a:pt x="1" y="11"/>
                    </a:lnTo>
                    <a:lnTo>
                      <a:pt x="0" y="18"/>
                    </a:lnTo>
                    <a:lnTo>
                      <a:pt x="0" y="252"/>
                    </a:lnTo>
                    <a:lnTo>
                      <a:pt x="0" y="252"/>
                    </a:lnTo>
                    <a:lnTo>
                      <a:pt x="1" y="259"/>
                    </a:lnTo>
                    <a:lnTo>
                      <a:pt x="5" y="266"/>
                    </a:lnTo>
                    <a:lnTo>
                      <a:pt x="10" y="270"/>
                    </a:lnTo>
                    <a:lnTo>
                      <a:pt x="19" y="271"/>
                    </a:lnTo>
                    <a:lnTo>
                      <a:pt x="136" y="271"/>
                    </a:lnTo>
                    <a:lnTo>
                      <a:pt x="136" y="271"/>
                    </a:lnTo>
                    <a:lnTo>
                      <a:pt x="143" y="270"/>
                    </a:lnTo>
                    <a:lnTo>
                      <a:pt x="150" y="266"/>
                    </a:lnTo>
                    <a:lnTo>
                      <a:pt x="154" y="259"/>
                    </a:lnTo>
                    <a:lnTo>
                      <a:pt x="155" y="252"/>
                    </a:lnTo>
                    <a:lnTo>
                      <a:pt x="155" y="18"/>
                    </a:lnTo>
                    <a:lnTo>
                      <a:pt x="155" y="18"/>
                    </a:lnTo>
                    <a:lnTo>
                      <a:pt x="154" y="11"/>
                    </a:lnTo>
                    <a:lnTo>
                      <a:pt x="150" y="5"/>
                    </a:lnTo>
                    <a:lnTo>
                      <a:pt x="143" y="1"/>
                    </a:lnTo>
                    <a:lnTo>
                      <a:pt x="136" y="0"/>
                    </a:lnTo>
                    <a:lnTo>
                      <a:pt x="136" y="0"/>
                    </a:lnTo>
                    <a:close/>
                    <a:moveTo>
                      <a:pt x="77" y="252"/>
                    </a:moveTo>
                    <a:lnTo>
                      <a:pt x="77" y="252"/>
                    </a:lnTo>
                    <a:lnTo>
                      <a:pt x="65" y="251"/>
                    </a:lnTo>
                    <a:lnTo>
                      <a:pt x="54" y="247"/>
                    </a:lnTo>
                    <a:lnTo>
                      <a:pt x="45" y="241"/>
                    </a:lnTo>
                    <a:lnTo>
                      <a:pt x="36" y="234"/>
                    </a:lnTo>
                    <a:lnTo>
                      <a:pt x="28" y="226"/>
                    </a:lnTo>
                    <a:lnTo>
                      <a:pt x="23" y="217"/>
                    </a:lnTo>
                    <a:lnTo>
                      <a:pt x="20" y="204"/>
                    </a:lnTo>
                    <a:lnTo>
                      <a:pt x="19" y="194"/>
                    </a:lnTo>
                    <a:lnTo>
                      <a:pt x="19" y="194"/>
                    </a:lnTo>
                    <a:lnTo>
                      <a:pt x="20" y="181"/>
                    </a:lnTo>
                    <a:lnTo>
                      <a:pt x="23" y="170"/>
                    </a:lnTo>
                    <a:lnTo>
                      <a:pt x="28" y="161"/>
                    </a:lnTo>
                    <a:lnTo>
                      <a:pt x="36" y="153"/>
                    </a:lnTo>
                    <a:lnTo>
                      <a:pt x="45" y="144"/>
                    </a:lnTo>
                    <a:lnTo>
                      <a:pt x="54" y="140"/>
                    </a:lnTo>
                    <a:lnTo>
                      <a:pt x="65" y="136"/>
                    </a:lnTo>
                    <a:lnTo>
                      <a:pt x="77" y="135"/>
                    </a:lnTo>
                    <a:lnTo>
                      <a:pt x="77" y="135"/>
                    </a:lnTo>
                    <a:lnTo>
                      <a:pt x="88" y="136"/>
                    </a:lnTo>
                    <a:lnTo>
                      <a:pt x="99" y="140"/>
                    </a:lnTo>
                    <a:lnTo>
                      <a:pt x="110" y="144"/>
                    </a:lnTo>
                    <a:lnTo>
                      <a:pt x="118" y="153"/>
                    </a:lnTo>
                    <a:lnTo>
                      <a:pt x="125" y="161"/>
                    </a:lnTo>
                    <a:lnTo>
                      <a:pt x="131" y="170"/>
                    </a:lnTo>
                    <a:lnTo>
                      <a:pt x="135" y="181"/>
                    </a:lnTo>
                    <a:lnTo>
                      <a:pt x="135" y="194"/>
                    </a:lnTo>
                    <a:lnTo>
                      <a:pt x="135" y="194"/>
                    </a:lnTo>
                    <a:lnTo>
                      <a:pt x="135" y="204"/>
                    </a:lnTo>
                    <a:lnTo>
                      <a:pt x="131" y="217"/>
                    </a:lnTo>
                    <a:lnTo>
                      <a:pt x="125" y="226"/>
                    </a:lnTo>
                    <a:lnTo>
                      <a:pt x="118" y="234"/>
                    </a:lnTo>
                    <a:lnTo>
                      <a:pt x="110" y="241"/>
                    </a:lnTo>
                    <a:lnTo>
                      <a:pt x="99" y="247"/>
                    </a:lnTo>
                    <a:lnTo>
                      <a:pt x="88" y="251"/>
                    </a:lnTo>
                    <a:lnTo>
                      <a:pt x="77" y="252"/>
                    </a:lnTo>
                    <a:lnTo>
                      <a:pt x="77" y="252"/>
                    </a:lnTo>
                    <a:close/>
                    <a:moveTo>
                      <a:pt x="135" y="102"/>
                    </a:moveTo>
                    <a:lnTo>
                      <a:pt x="135" y="102"/>
                    </a:lnTo>
                    <a:lnTo>
                      <a:pt x="135" y="108"/>
                    </a:lnTo>
                    <a:lnTo>
                      <a:pt x="132" y="112"/>
                    </a:lnTo>
                    <a:lnTo>
                      <a:pt x="126" y="114"/>
                    </a:lnTo>
                    <a:lnTo>
                      <a:pt x="121" y="116"/>
                    </a:lnTo>
                    <a:lnTo>
                      <a:pt x="32" y="116"/>
                    </a:lnTo>
                    <a:lnTo>
                      <a:pt x="32" y="116"/>
                    </a:lnTo>
                    <a:lnTo>
                      <a:pt x="27" y="114"/>
                    </a:lnTo>
                    <a:lnTo>
                      <a:pt x="23" y="112"/>
                    </a:lnTo>
                    <a:lnTo>
                      <a:pt x="20" y="108"/>
                    </a:lnTo>
                    <a:lnTo>
                      <a:pt x="19" y="102"/>
                    </a:lnTo>
                    <a:lnTo>
                      <a:pt x="19" y="33"/>
                    </a:lnTo>
                    <a:lnTo>
                      <a:pt x="19" y="33"/>
                    </a:lnTo>
                    <a:lnTo>
                      <a:pt x="20" y="27"/>
                    </a:lnTo>
                    <a:lnTo>
                      <a:pt x="23" y="23"/>
                    </a:lnTo>
                    <a:lnTo>
                      <a:pt x="27" y="20"/>
                    </a:lnTo>
                    <a:lnTo>
                      <a:pt x="32" y="19"/>
                    </a:lnTo>
                    <a:lnTo>
                      <a:pt x="121" y="19"/>
                    </a:lnTo>
                    <a:lnTo>
                      <a:pt x="121" y="19"/>
                    </a:lnTo>
                    <a:lnTo>
                      <a:pt x="126" y="20"/>
                    </a:lnTo>
                    <a:lnTo>
                      <a:pt x="132" y="23"/>
                    </a:lnTo>
                    <a:lnTo>
                      <a:pt x="135" y="27"/>
                    </a:lnTo>
                    <a:lnTo>
                      <a:pt x="135" y="33"/>
                    </a:lnTo>
                    <a:lnTo>
                      <a:pt x="135" y="1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80808"/>
                  </a:solidFill>
                </a:endParaRPr>
              </a:p>
            </p:txBody>
          </p:sp>
        </p:grpSp>
      </p:grpSp>
      <p:grpSp>
        <p:nvGrpSpPr>
          <p:cNvPr id="116" name="组合 115"/>
          <p:cNvGrpSpPr/>
          <p:nvPr/>
        </p:nvGrpSpPr>
        <p:grpSpPr>
          <a:xfrm>
            <a:off x="6419624" y="3934761"/>
            <a:ext cx="1020172" cy="2332363"/>
            <a:chOff x="6419624" y="3934761"/>
            <a:chExt cx="1020172" cy="2332363"/>
          </a:xfrm>
        </p:grpSpPr>
        <p:sp>
          <p:nvSpPr>
            <p:cNvPr id="117" name="Freeform 13"/>
            <p:cNvSpPr/>
            <p:nvPr/>
          </p:nvSpPr>
          <p:spPr bwMode="auto">
            <a:xfrm rot="7171573">
              <a:off x="5763528" y="4590857"/>
              <a:ext cx="2332363" cy="1020172"/>
            </a:xfrm>
            <a:custGeom>
              <a:avLst/>
              <a:gdLst>
                <a:gd name="T0" fmla="*/ 1855 w 1855"/>
                <a:gd name="T1" fmla="*/ 808 h 808"/>
                <a:gd name="T2" fmla="*/ 473 w 1855"/>
                <a:gd name="T3" fmla="*/ 0 h 808"/>
                <a:gd name="T4" fmla="*/ 0 w 1855"/>
                <a:gd name="T5" fmla="*/ 808 h 808"/>
                <a:gd name="T6" fmla="*/ 1855 w 1855"/>
                <a:gd name="T7" fmla="*/ 808 h 808"/>
                <a:gd name="connsiteX0" fmla="*/ 10000 w 10000"/>
                <a:gd name="connsiteY0" fmla="*/ 10029 h 10029"/>
                <a:gd name="connsiteX1" fmla="*/ 2503 w 10000"/>
                <a:gd name="connsiteY1" fmla="*/ 0 h 10029"/>
                <a:gd name="connsiteX2" fmla="*/ 0 w 10000"/>
                <a:gd name="connsiteY2" fmla="*/ 10029 h 10029"/>
                <a:gd name="connsiteX3" fmla="*/ 10000 w 10000"/>
                <a:gd name="connsiteY3" fmla="*/ 10029 h 10029"/>
              </a:gdLst>
              <a:ahLst/>
              <a:cxnLst>
                <a:cxn ang="0">
                  <a:pos x="connsiteX0" y="connsiteY0"/>
                </a:cxn>
                <a:cxn ang="0">
                  <a:pos x="connsiteX1" y="connsiteY1"/>
                </a:cxn>
                <a:cxn ang="0">
                  <a:pos x="connsiteX2" y="connsiteY2"/>
                </a:cxn>
                <a:cxn ang="0">
                  <a:pos x="connsiteX3" y="connsiteY3"/>
                </a:cxn>
              </a:cxnLst>
              <a:rect l="l" t="t" r="r" b="b"/>
              <a:pathLst>
                <a:path w="10000" h="10029">
                  <a:moveTo>
                    <a:pt x="10000" y="10029"/>
                  </a:moveTo>
                  <a:lnTo>
                    <a:pt x="2503" y="0"/>
                  </a:lnTo>
                  <a:lnTo>
                    <a:pt x="0" y="10029"/>
                  </a:lnTo>
                  <a:lnTo>
                    <a:pt x="10000" y="1002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lt1"/>
                </a:solidFill>
              </a:endParaRPr>
            </a:p>
          </p:txBody>
        </p:sp>
        <p:sp>
          <p:nvSpPr>
            <p:cNvPr id="118" name="Freeform 54"/>
            <p:cNvSpPr>
              <a:spLocks noEditPoints="1"/>
            </p:cNvSpPr>
            <p:nvPr/>
          </p:nvSpPr>
          <p:spPr bwMode="auto">
            <a:xfrm>
              <a:off x="6917741" y="4443881"/>
              <a:ext cx="219769" cy="406420"/>
            </a:xfrm>
            <a:custGeom>
              <a:avLst/>
              <a:gdLst>
                <a:gd name="T0" fmla="*/ 23 w 144"/>
                <a:gd name="T1" fmla="*/ 0 h 270"/>
                <a:gd name="T2" fmla="*/ 19 w 144"/>
                <a:gd name="T3" fmla="*/ 0 h 270"/>
                <a:gd name="T4" fmla="*/ 11 w 144"/>
                <a:gd name="T5" fmla="*/ 3 h 270"/>
                <a:gd name="T6" fmla="*/ 4 w 144"/>
                <a:gd name="T7" fmla="*/ 9 h 270"/>
                <a:gd name="T8" fmla="*/ 1 w 144"/>
                <a:gd name="T9" fmla="*/ 18 h 270"/>
                <a:gd name="T10" fmla="*/ 0 w 144"/>
                <a:gd name="T11" fmla="*/ 248 h 270"/>
                <a:gd name="T12" fmla="*/ 1 w 144"/>
                <a:gd name="T13" fmla="*/ 252 h 270"/>
                <a:gd name="T14" fmla="*/ 4 w 144"/>
                <a:gd name="T15" fmla="*/ 260 h 270"/>
                <a:gd name="T16" fmla="*/ 11 w 144"/>
                <a:gd name="T17" fmla="*/ 266 h 270"/>
                <a:gd name="T18" fmla="*/ 19 w 144"/>
                <a:gd name="T19" fmla="*/ 270 h 270"/>
                <a:gd name="T20" fmla="*/ 122 w 144"/>
                <a:gd name="T21" fmla="*/ 270 h 270"/>
                <a:gd name="T22" fmla="*/ 127 w 144"/>
                <a:gd name="T23" fmla="*/ 270 h 270"/>
                <a:gd name="T24" fmla="*/ 135 w 144"/>
                <a:gd name="T25" fmla="*/ 266 h 270"/>
                <a:gd name="T26" fmla="*/ 140 w 144"/>
                <a:gd name="T27" fmla="*/ 260 h 270"/>
                <a:gd name="T28" fmla="*/ 144 w 144"/>
                <a:gd name="T29" fmla="*/ 252 h 270"/>
                <a:gd name="T30" fmla="*/ 144 w 144"/>
                <a:gd name="T31" fmla="*/ 22 h 270"/>
                <a:gd name="T32" fmla="*/ 144 w 144"/>
                <a:gd name="T33" fmla="*/ 18 h 270"/>
                <a:gd name="T34" fmla="*/ 140 w 144"/>
                <a:gd name="T35" fmla="*/ 9 h 270"/>
                <a:gd name="T36" fmla="*/ 135 w 144"/>
                <a:gd name="T37" fmla="*/ 3 h 270"/>
                <a:gd name="T38" fmla="*/ 127 w 144"/>
                <a:gd name="T39" fmla="*/ 0 h 270"/>
                <a:gd name="T40" fmla="*/ 122 w 144"/>
                <a:gd name="T41" fmla="*/ 0 h 270"/>
                <a:gd name="T42" fmla="*/ 86 w 144"/>
                <a:gd name="T43" fmla="*/ 18 h 270"/>
                <a:gd name="T44" fmla="*/ 90 w 144"/>
                <a:gd name="T45" fmla="*/ 19 h 270"/>
                <a:gd name="T46" fmla="*/ 90 w 144"/>
                <a:gd name="T47" fmla="*/ 22 h 270"/>
                <a:gd name="T48" fmla="*/ 86 w 144"/>
                <a:gd name="T49" fmla="*/ 26 h 270"/>
                <a:gd name="T50" fmla="*/ 58 w 144"/>
                <a:gd name="T51" fmla="*/ 26 h 270"/>
                <a:gd name="T52" fmla="*/ 54 w 144"/>
                <a:gd name="T53" fmla="*/ 22 h 270"/>
                <a:gd name="T54" fmla="*/ 56 w 144"/>
                <a:gd name="T55" fmla="*/ 19 h 270"/>
                <a:gd name="T56" fmla="*/ 58 w 144"/>
                <a:gd name="T57" fmla="*/ 18 h 270"/>
                <a:gd name="T58" fmla="*/ 72 w 144"/>
                <a:gd name="T59" fmla="*/ 262 h 270"/>
                <a:gd name="T60" fmla="*/ 62 w 144"/>
                <a:gd name="T61" fmla="*/ 258 h 270"/>
                <a:gd name="T62" fmla="*/ 58 w 144"/>
                <a:gd name="T63" fmla="*/ 248 h 270"/>
                <a:gd name="T64" fmla="*/ 60 w 144"/>
                <a:gd name="T65" fmla="*/ 243 h 270"/>
                <a:gd name="T66" fmla="*/ 66 w 144"/>
                <a:gd name="T67" fmla="*/ 234 h 270"/>
                <a:gd name="T68" fmla="*/ 72 w 144"/>
                <a:gd name="T69" fmla="*/ 234 h 270"/>
                <a:gd name="T70" fmla="*/ 81 w 144"/>
                <a:gd name="T71" fmla="*/ 239 h 270"/>
                <a:gd name="T72" fmla="*/ 86 w 144"/>
                <a:gd name="T73" fmla="*/ 248 h 270"/>
                <a:gd name="T74" fmla="*/ 84 w 144"/>
                <a:gd name="T75" fmla="*/ 252 h 270"/>
                <a:gd name="T76" fmla="*/ 77 w 144"/>
                <a:gd name="T77" fmla="*/ 260 h 270"/>
                <a:gd name="T78" fmla="*/ 72 w 144"/>
                <a:gd name="T79" fmla="*/ 262 h 270"/>
                <a:gd name="T80" fmla="*/ 9 w 144"/>
                <a:gd name="T81" fmla="*/ 225 h 270"/>
                <a:gd name="T82" fmla="*/ 136 w 144"/>
                <a:gd name="T83" fmla="*/ 45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4" h="270">
                  <a:moveTo>
                    <a:pt x="122" y="0"/>
                  </a:moveTo>
                  <a:lnTo>
                    <a:pt x="23" y="0"/>
                  </a:lnTo>
                  <a:lnTo>
                    <a:pt x="23" y="0"/>
                  </a:lnTo>
                  <a:lnTo>
                    <a:pt x="19" y="0"/>
                  </a:lnTo>
                  <a:lnTo>
                    <a:pt x="13" y="1"/>
                  </a:lnTo>
                  <a:lnTo>
                    <a:pt x="11" y="3"/>
                  </a:lnTo>
                  <a:lnTo>
                    <a:pt x="6" y="5"/>
                  </a:lnTo>
                  <a:lnTo>
                    <a:pt x="4" y="9"/>
                  </a:lnTo>
                  <a:lnTo>
                    <a:pt x="2" y="13"/>
                  </a:lnTo>
                  <a:lnTo>
                    <a:pt x="1" y="18"/>
                  </a:lnTo>
                  <a:lnTo>
                    <a:pt x="0" y="22"/>
                  </a:lnTo>
                  <a:lnTo>
                    <a:pt x="0" y="248"/>
                  </a:lnTo>
                  <a:lnTo>
                    <a:pt x="0" y="248"/>
                  </a:lnTo>
                  <a:lnTo>
                    <a:pt x="1" y="252"/>
                  </a:lnTo>
                  <a:lnTo>
                    <a:pt x="2" y="256"/>
                  </a:lnTo>
                  <a:lnTo>
                    <a:pt x="4" y="260"/>
                  </a:lnTo>
                  <a:lnTo>
                    <a:pt x="6" y="263"/>
                  </a:lnTo>
                  <a:lnTo>
                    <a:pt x="11" y="266"/>
                  </a:lnTo>
                  <a:lnTo>
                    <a:pt x="13" y="269"/>
                  </a:lnTo>
                  <a:lnTo>
                    <a:pt x="19" y="270"/>
                  </a:lnTo>
                  <a:lnTo>
                    <a:pt x="23" y="270"/>
                  </a:lnTo>
                  <a:lnTo>
                    <a:pt x="122" y="270"/>
                  </a:lnTo>
                  <a:lnTo>
                    <a:pt x="122" y="270"/>
                  </a:lnTo>
                  <a:lnTo>
                    <a:pt x="127" y="270"/>
                  </a:lnTo>
                  <a:lnTo>
                    <a:pt x="131" y="269"/>
                  </a:lnTo>
                  <a:lnTo>
                    <a:pt x="135" y="266"/>
                  </a:lnTo>
                  <a:lnTo>
                    <a:pt x="137" y="263"/>
                  </a:lnTo>
                  <a:lnTo>
                    <a:pt x="140" y="260"/>
                  </a:lnTo>
                  <a:lnTo>
                    <a:pt x="143" y="256"/>
                  </a:lnTo>
                  <a:lnTo>
                    <a:pt x="144" y="252"/>
                  </a:lnTo>
                  <a:lnTo>
                    <a:pt x="144" y="248"/>
                  </a:lnTo>
                  <a:lnTo>
                    <a:pt x="144" y="22"/>
                  </a:lnTo>
                  <a:lnTo>
                    <a:pt x="144" y="22"/>
                  </a:lnTo>
                  <a:lnTo>
                    <a:pt x="144" y="18"/>
                  </a:lnTo>
                  <a:lnTo>
                    <a:pt x="143" y="13"/>
                  </a:lnTo>
                  <a:lnTo>
                    <a:pt x="140" y="9"/>
                  </a:lnTo>
                  <a:lnTo>
                    <a:pt x="137" y="5"/>
                  </a:lnTo>
                  <a:lnTo>
                    <a:pt x="135" y="3"/>
                  </a:lnTo>
                  <a:lnTo>
                    <a:pt x="131" y="1"/>
                  </a:lnTo>
                  <a:lnTo>
                    <a:pt x="127" y="0"/>
                  </a:lnTo>
                  <a:lnTo>
                    <a:pt x="122" y="0"/>
                  </a:lnTo>
                  <a:lnTo>
                    <a:pt x="122" y="0"/>
                  </a:lnTo>
                  <a:close/>
                  <a:moveTo>
                    <a:pt x="58" y="18"/>
                  </a:moveTo>
                  <a:lnTo>
                    <a:pt x="86" y="18"/>
                  </a:lnTo>
                  <a:lnTo>
                    <a:pt x="86" y="18"/>
                  </a:lnTo>
                  <a:lnTo>
                    <a:pt x="90" y="19"/>
                  </a:lnTo>
                  <a:lnTo>
                    <a:pt x="90" y="22"/>
                  </a:lnTo>
                  <a:lnTo>
                    <a:pt x="90" y="22"/>
                  </a:lnTo>
                  <a:lnTo>
                    <a:pt x="90" y="24"/>
                  </a:lnTo>
                  <a:lnTo>
                    <a:pt x="86" y="26"/>
                  </a:lnTo>
                  <a:lnTo>
                    <a:pt x="58" y="26"/>
                  </a:lnTo>
                  <a:lnTo>
                    <a:pt x="58" y="26"/>
                  </a:lnTo>
                  <a:lnTo>
                    <a:pt x="56" y="24"/>
                  </a:lnTo>
                  <a:lnTo>
                    <a:pt x="54" y="22"/>
                  </a:lnTo>
                  <a:lnTo>
                    <a:pt x="54" y="22"/>
                  </a:lnTo>
                  <a:lnTo>
                    <a:pt x="56" y="19"/>
                  </a:lnTo>
                  <a:lnTo>
                    <a:pt x="58" y="18"/>
                  </a:lnTo>
                  <a:lnTo>
                    <a:pt x="58" y="18"/>
                  </a:lnTo>
                  <a:close/>
                  <a:moveTo>
                    <a:pt x="72" y="262"/>
                  </a:moveTo>
                  <a:lnTo>
                    <a:pt x="72" y="262"/>
                  </a:lnTo>
                  <a:lnTo>
                    <a:pt x="66" y="260"/>
                  </a:lnTo>
                  <a:lnTo>
                    <a:pt x="62" y="258"/>
                  </a:lnTo>
                  <a:lnTo>
                    <a:pt x="60" y="252"/>
                  </a:lnTo>
                  <a:lnTo>
                    <a:pt x="58" y="248"/>
                  </a:lnTo>
                  <a:lnTo>
                    <a:pt x="58" y="248"/>
                  </a:lnTo>
                  <a:lnTo>
                    <a:pt x="60" y="243"/>
                  </a:lnTo>
                  <a:lnTo>
                    <a:pt x="62" y="239"/>
                  </a:lnTo>
                  <a:lnTo>
                    <a:pt x="66" y="234"/>
                  </a:lnTo>
                  <a:lnTo>
                    <a:pt x="72" y="234"/>
                  </a:lnTo>
                  <a:lnTo>
                    <a:pt x="72" y="234"/>
                  </a:lnTo>
                  <a:lnTo>
                    <a:pt x="77" y="234"/>
                  </a:lnTo>
                  <a:lnTo>
                    <a:pt x="81" y="239"/>
                  </a:lnTo>
                  <a:lnTo>
                    <a:pt x="84" y="243"/>
                  </a:lnTo>
                  <a:lnTo>
                    <a:pt x="86" y="248"/>
                  </a:lnTo>
                  <a:lnTo>
                    <a:pt x="86" y="248"/>
                  </a:lnTo>
                  <a:lnTo>
                    <a:pt x="84" y="252"/>
                  </a:lnTo>
                  <a:lnTo>
                    <a:pt x="81" y="258"/>
                  </a:lnTo>
                  <a:lnTo>
                    <a:pt x="77" y="260"/>
                  </a:lnTo>
                  <a:lnTo>
                    <a:pt x="72" y="262"/>
                  </a:lnTo>
                  <a:lnTo>
                    <a:pt x="72" y="262"/>
                  </a:lnTo>
                  <a:close/>
                  <a:moveTo>
                    <a:pt x="136" y="225"/>
                  </a:moveTo>
                  <a:lnTo>
                    <a:pt x="9" y="225"/>
                  </a:lnTo>
                  <a:lnTo>
                    <a:pt x="9" y="45"/>
                  </a:lnTo>
                  <a:lnTo>
                    <a:pt x="136" y="45"/>
                  </a:lnTo>
                  <a:lnTo>
                    <a:pt x="136" y="225"/>
                  </a:lnTo>
                  <a:close/>
                </a:path>
              </a:pathLst>
            </a:custGeom>
            <a:solidFill>
              <a:schemeClr val="bg1"/>
            </a:solidFill>
            <a:ln>
              <a:noFill/>
            </a:ln>
          </p:spPr>
          <p:txBody>
            <a:bodyPr vert="horz" wrap="square" lIns="91440" tIns="45720" rIns="91440" bIns="45720" numCol="1" anchor="t" anchorCtr="0" compatLnSpc="1"/>
            <a:lstStyle/>
            <a:p>
              <a:endParaRPr lang="zh-CN" altLang="en-US" sz="2400">
                <a:solidFill>
                  <a:srgbClr val="080808"/>
                </a:solidFill>
              </a:endParaRPr>
            </a:p>
          </p:txBody>
        </p:sp>
      </p:grpSp>
      <p:grpSp>
        <p:nvGrpSpPr>
          <p:cNvPr id="119" name="组合 118"/>
          <p:cNvGrpSpPr/>
          <p:nvPr/>
        </p:nvGrpSpPr>
        <p:grpSpPr>
          <a:xfrm>
            <a:off x="3823687" y="2922175"/>
            <a:ext cx="1020172" cy="2338051"/>
            <a:chOff x="3823687" y="2922175"/>
            <a:chExt cx="1020172" cy="2338051"/>
          </a:xfrm>
        </p:grpSpPr>
        <p:sp>
          <p:nvSpPr>
            <p:cNvPr id="120" name="Freeform 13"/>
            <p:cNvSpPr/>
            <p:nvPr/>
          </p:nvSpPr>
          <p:spPr bwMode="auto">
            <a:xfrm rot="14345172">
              <a:off x="3164747" y="3581115"/>
              <a:ext cx="2338051" cy="1020172"/>
            </a:xfrm>
            <a:custGeom>
              <a:avLst/>
              <a:gdLst>
                <a:gd name="T0" fmla="*/ 1855 w 1855"/>
                <a:gd name="T1" fmla="*/ 808 h 808"/>
                <a:gd name="T2" fmla="*/ 473 w 1855"/>
                <a:gd name="T3" fmla="*/ 0 h 808"/>
                <a:gd name="T4" fmla="*/ 0 w 1855"/>
                <a:gd name="T5" fmla="*/ 808 h 808"/>
                <a:gd name="T6" fmla="*/ 1855 w 1855"/>
                <a:gd name="T7" fmla="*/ 808 h 808"/>
                <a:gd name="connsiteX0" fmla="*/ 10085 w 10085"/>
                <a:gd name="connsiteY0" fmla="*/ 10000 h 10000"/>
                <a:gd name="connsiteX1" fmla="*/ 2635 w 10085"/>
                <a:gd name="connsiteY1" fmla="*/ 0 h 10000"/>
                <a:gd name="connsiteX2" fmla="*/ 0 w 10085"/>
                <a:gd name="connsiteY2" fmla="*/ 9940 h 10000"/>
                <a:gd name="connsiteX3" fmla="*/ 10085 w 10085"/>
                <a:gd name="connsiteY3" fmla="*/ 10000 h 10000"/>
                <a:gd name="connsiteX0-1" fmla="*/ 10074 w 10074"/>
                <a:gd name="connsiteY0-2" fmla="*/ 10043 h 10043"/>
                <a:gd name="connsiteX1-3" fmla="*/ 2635 w 10074"/>
                <a:gd name="connsiteY1-4" fmla="*/ 0 h 10043"/>
                <a:gd name="connsiteX2-5" fmla="*/ 0 w 10074"/>
                <a:gd name="connsiteY2-6" fmla="*/ 9940 h 10043"/>
                <a:gd name="connsiteX3-7" fmla="*/ 10074 w 10074"/>
                <a:gd name="connsiteY3-8" fmla="*/ 10043 h 10043"/>
                <a:gd name="connsiteX0-9" fmla="*/ 10052 w 10052"/>
                <a:gd name="connsiteY0-10" fmla="*/ 10043 h 10043"/>
                <a:gd name="connsiteX1-11" fmla="*/ 2613 w 10052"/>
                <a:gd name="connsiteY1-12" fmla="*/ 0 h 10043"/>
                <a:gd name="connsiteX2-13" fmla="*/ 0 w 10052"/>
                <a:gd name="connsiteY2-14" fmla="*/ 9855 h 10043"/>
                <a:gd name="connsiteX3-15" fmla="*/ 10052 w 10052"/>
                <a:gd name="connsiteY3-16" fmla="*/ 10043 h 10043"/>
                <a:gd name="connsiteX0-17" fmla="*/ 10022 w 10022"/>
                <a:gd name="connsiteY0-18" fmla="*/ 10043 h 10043"/>
                <a:gd name="connsiteX1-19" fmla="*/ 2583 w 10022"/>
                <a:gd name="connsiteY1-20" fmla="*/ 0 h 10043"/>
                <a:gd name="connsiteX2-21" fmla="*/ 0 w 10022"/>
                <a:gd name="connsiteY2-22" fmla="*/ 9838 h 10043"/>
                <a:gd name="connsiteX3-23" fmla="*/ 10022 w 10022"/>
                <a:gd name="connsiteY3-24" fmla="*/ 10043 h 10043"/>
                <a:gd name="connsiteX0-25" fmla="*/ 10003 w 10003"/>
                <a:gd name="connsiteY0-26" fmla="*/ 10043 h 10043"/>
                <a:gd name="connsiteX1-27" fmla="*/ 2564 w 10003"/>
                <a:gd name="connsiteY1-28" fmla="*/ 0 h 10043"/>
                <a:gd name="connsiteX2-29" fmla="*/ 0 w 10003"/>
                <a:gd name="connsiteY2-30" fmla="*/ 9864 h 10043"/>
                <a:gd name="connsiteX3-31" fmla="*/ 10003 w 10003"/>
                <a:gd name="connsiteY3-32" fmla="*/ 10043 h 10043"/>
                <a:gd name="connsiteX0-33" fmla="*/ 10003 w 10003"/>
                <a:gd name="connsiteY0-34" fmla="*/ 10043 h 10043"/>
                <a:gd name="connsiteX1-35" fmla="*/ 2564 w 10003"/>
                <a:gd name="connsiteY1-36" fmla="*/ 0 h 10043"/>
                <a:gd name="connsiteX2-37" fmla="*/ 0 w 10003"/>
                <a:gd name="connsiteY2-38" fmla="*/ 9864 h 10043"/>
                <a:gd name="connsiteX3-39" fmla="*/ 10003 w 10003"/>
                <a:gd name="connsiteY3-40" fmla="*/ 10043 h 10043"/>
                <a:gd name="connsiteX0-41" fmla="*/ 10022 w 10022"/>
                <a:gd name="connsiteY0-42" fmla="*/ 10043 h 10043"/>
                <a:gd name="connsiteX1-43" fmla="*/ 2583 w 10022"/>
                <a:gd name="connsiteY1-44" fmla="*/ 0 h 10043"/>
                <a:gd name="connsiteX2-45" fmla="*/ 0 w 10022"/>
                <a:gd name="connsiteY2-46" fmla="*/ 9838 h 10043"/>
                <a:gd name="connsiteX3-47" fmla="*/ 10022 w 10022"/>
                <a:gd name="connsiteY3-48" fmla="*/ 10043 h 10043"/>
              </a:gdLst>
              <a:ahLst/>
              <a:cxnLst>
                <a:cxn ang="0">
                  <a:pos x="connsiteX0-1" y="connsiteY0-2"/>
                </a:cxn>
                <a:cxn ang="0">
                  <a:pos x="connsiteX1-3" y="connsiteY1-4"/>
                </a:cxn>
                <a:cxn ang="0">
                  <a:pos x="connsiteX2-5" y="connsiteY2-6"/>
                </a:cxn>
                <a:cxn ang="0">
                  <a:pos x="connsiteX3-7" y="connsiteY3-8"/>
                </a:cxn>
              </a:cxnLst>
              <a:rect l="l" t="t" r="r" b="b"/>
              <a:pathLst>
                <a:path w="10022" h="10043">
                  <a:moveTo>
                    <a:pt x="10022" y="10043"/>
                  </a:moveTo>
                  <a:lnTo>
                    <a:pt x="2583" y="0"/>
                  </a:lnTo>
                  <a:lnTo>
                    <a:pt x="0" y="9838"/>
                  </a:lnTo>
                  <a:lnTo>
                    <a:pt x="10022" y="100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lt1"/>
                </a:solidFill>
              </a:endParaRPr>
            </a:p>
          </p:txBody>
        </p:sp>
        <p:grpSp>
          <p:nvGrpSpPr>
            <p:cNvPr id="121" name="组合 120"/>
            <p:cNvGrpSpPr/>
            <p:nvPr/>
          </p:nvGrpSpPr>
          <p:grpSpPr>
            <a:xfrm>
              <a:off x="4403810" y="4216526"/>
              <a:ext cx="409431" cy="331161"/>
              <a:chOff x="5337176" y="1504950"/>
              <a:chExt cx="215900" cy="174626"/>
            </a:xfrm>
            <a:solidFill>
              <a:schemeClr val="bg1"/>
            </a:solidFill>
          </p:grpSpPr>
          <p:sp>
            <p:nvSpPr>
              <p:cNvPr id="122" name="Freeform 90"/>
              <p:cNvSpPr>
                <a:spLocks noEditPoints="1"/>
              </p:cNvSpPr>
              <p:nvPr/>
            </p:nvSpPr>
            <p:spPr bwMode="auto">
              <a:xfrm>
                <a:off x="5337176" y="1617663"/>
                <a:ext cx="215900" cy="61913"/>
              </a:xfrm>
              <a:custGeom>
                <a:avLst/>
                <a:gdLst>
                  <a:gd name="T0" fmla="*/ 272 w 273"/>
                  <a:gd name="T1" fmla="*/ 66 h 79"/>
                  <a:gd name="T2" fmla="*/ 272 w 273"/>
                  <a:gd name="T3" fmla="*/ 66 h 79"/>
                  <a:gd name="T4" fmla="*/ 266 w 273"/>
                  <a:gd name="T5" fmla="*/ 55 h 79"/>
                  <a:gd name="T6" fmla="*/ 255 w 273"/>
                  <a:gd name="T7" fmla="*/ 36 h 79"/>
                  <a:gd name="T8" fmla="*/ 233 w 273"/>
                  <a:gd name="T9" fmla="*/ 2 h 79"/>
                  <a:gd name="T10" fmla="*/ 233 w 273"/>
                  <a:gd name="T11" fmla="*/ 2 h 79"/>
                  <a:gd name="T12" fmla="*/ 232 w 273"/>
                  <a:gd name="T13" fmla="*/ 0 h 79"/>
                  <a:gd name="T14" fmla="*/ 231 w 273"/>
                  <a:gd name="T15" fmla="*/ 0 h 79"/>
                  <a:gd name="T16" fmla="*/ 44 w 273"/>
                  <a:gd name="T17" fmla="*/ 0 h 79"/>
                  <a:gd name="T18" fmla="*/ 44 w 273"/>
                  <a:gd name="T19" fmla="*/ 0 h 79"/>
                  <a:gd name="T20" fmla="*/ 41 w 273"/>
                  <a:gd name="T21" fmla="*/ 0 h 79"/>
                  <a:gd name="T22" fmla="*/ 39 w 273"/>
                  <a:gd name="T23" fmla="*/ 2 h 79"/>
                  <a:gd name="T24" fmla="*/ 39 w 273"/>
                  <a:gd name="T25" fmla="*/ 2 h 79"/>
                  <a:gd name="T26" fmla="*/ 18 w 273"/>
                  <a:gd name="T27" fmla="*/ 36 h 79"/>
                  <a:gd name="T28" fmla="*/ 7 w 273"/>
                  <a:gd name="T29" fmla="*/ 55 h 79"/>
                  <a:gd name="T30" fmla="*/ 1 w 273"/>
                  <a:gd name="T31" fmla="*/ 66 h 79"/>
                  <a:gd name="T32" fmla="*/ 1 w 273"/>
                  <a:gd name="T33" fmla="*/ 66 h 79"/>
                  <a:gd name="T34" fmla="*/ 0 w 273"/>
                  <a:gd name="T35" fmla="*/ 71 h 79"/>
                  <a:gd name="T36" fmla="*/ 1 w 273"/>
                  <a:gd name="T37" fmla="*/ 74 h 79"/>
                  <a:gd name="T38" fmla="*/ 1 w 273"/>
                  <a:gd name="T39" fmla="*/ 74 h 79"/>
                  <a:gd name="T40" fmla="*/ 4 w 273"/>
                  <a:gd name="T41" fmla="*/ 77 h 79"/>
                  <a:gd name="T42" fmla="*/ 8 w 273"/>
                  <a:gd name="T43" fmla="*/ 78 h 79"/>
                  <a:gd name="T44" fmla="*/ 19 w 273"/>
                  <a:gd name="T45" fmla="*/ 79 h 79"/>
                  <a:gd name="T46" fmla="*/ 255 w 273"/>
                  <a:gd name="T47" fmla="*/ 79 h 79"/>
                  <a:gd name="T48" fmla="*/ 255 w 273"/>
                  <a:gd name="T49" fmla="*/ 79 h 79"/>
                  <a:gd name="T50" fmla="*/ 266 w 273"/>
                  <a:gd name="T51" fmla="*/ 78 h 79"/>
                  <a:gd name="T52" fmla="*/ 269 w 273"/>
                  <a:gd name="T53" fmla="*/ 77 h 79"/>
                  <a:gd name="T54" fmla="*/ 272 w 273"/>
                  <a:gd name="T55" fmla="*/ 74 h 79"/>
                  <a:gd name="T56" fmla="*/ 272 w 273"/>
                  <a:gd name="T57" fmla="*/ 74 h 79"/>
                  <a:gd name="T58" fmla="*/ 273 w 273"/>
                  <a:gd name="T59" fmla="*/ 71 h 79"/>
                  <a:gd name="T60" fmla="*/ 272 w 273"/>
                  <a:gd name="T61" fmla="*/ 66 h 79"/>
                  <a:gd name="T62" fmla="*/ 272 w 273"/>
                  <a:gd name="T63" fmla="*/ 66 h 79"/>
                  <a:gd name="T64" fmla="*/ 266 w 273"/>
                  <a:gd name="T65" fmla="*/ 70 h 79"/>
                  <a:gd name="T66" fmla="*/ 266 w 273"/>
                  <a:gd name="T67" fmla="*/ 70 h 79"/>
                  <a:gd name="T68" fmla="*/ 263 w 273"/>
                  <a:gd name="T69" fmla="*/ 71 h 79"/>
                  <a:gd name="T70" fmla="*/ 255 w 273"/>
                  <a:gd name="T71" fmla="*/ 71 h 79"/>
                  <a:gd name="T72" fmla="*/ 19 w 273"/>
                  <a:gd name="T73" fmla="*/ 71 h 79"/>
                  <a:gd name="T74" fmla="*/ 19 w 273"/>
                  <a:gd name="T75" fmla="*/ 71 h 79"/>
                  <a:gd name="T76" fmla="*/ 9 w 273"/>
                  <a:gd name="T77" fmla="*/ 71 h 79"/>
                  <a:gd name="T78" fmla="*/ 8 w 273"/>
                  <a:gd name="T79" fmla="*/ 70 h 79"/>
                  <a:gd name="T80" fmla="*/ 8 w 273"/>
                  <a:gd name="T81" fmla="*/ 70 h 79"/>
                  <a:gd name="T82" fmla="*/ 8 w 273"/>
                  <a:gd name="T83" fmla="*/ 68 h 79"/>
                  <a:gd name="T84" fmla="*/ 8 w 273"/>
                  <a:gd name="T85" fmla="*/ 68 h 79"/>
                  <a:gd name="T86" fmla="*/ 8 w 273"/>
                  <a:gd name="T87" fmla="*/ 68 h 79"/>
                  <a:gd name="T88" fmla="*/ 8 w 273"/>
                  <a:gd name="T89" fmla="*/ 68 h 79"/>
                  <a:gd name="T90" fmla="*/ 15 w 273"/>
                  <a:gd name="T91" fmla="*/ 53 h 79"/>
                  <a:gd name="T92" fmla="*/ 31 w 273"/>
                  <a:gd name="T93" fmla="*/ 29 h 79"/>
                  <a:gd name="T94" fmla="*/ 241 w 273"/>
                  <a:gd name="T95" fmla="*/ 29 h 79"/>
                  <a:gd name="T96" fmla="*/ 241 w 273"/>
                  <a:gd name="T97" fmla="*/ 29 h 79"/>
                  <a:gd name="T98" fmla="*/ 258 w 273"/>
                  <a:gd name="T99" fmla="*/ 53 h 79"/>
                  <a:gd name="T100" fmla="*/ 265 w 273"/>
                  <a:gd name="T101" fmla="*/ 68 h 79"/>
                  <a:gd name="T102" fmla="*/ 265 w 273"/>
                  <a:gd name="T103" fmla="*/ 68 h 79"/>
                  <a:gd name="T104" fmla="*/ 265 w 273"/>
                  <a:gd name="T105" fmla="*/ 68 h 79"/>
                  <a:gd name="T106" fmla="*/ 265 w 273"/>
                  <a:gd name="T107" fmla="*/ 68 h 79"/>
                  <a:gd name="T108" fmla="*/ 266 w 273"/>
                  <a:gd name="T109" fmla="*/ 70 h 79"/>
                  <a:gd name="T110" fmla="*/ 266 w 273"/>
                  <a:gd name="T111" fmla="*/ 7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3" h="79">
                    <a:moveTo>
                      <a:pt x="272" y="66"/>
                    </a:moveTo>
                    <a:lnTo>
                      <a:pt x="272" y="66"/>
                    </a:lnTo>
                    <a:lnTo>
                      <a:pt x="266" y="55"/>
                    </a:lnTo>
                    <a:lnTo>
                      <a:pt x="255" y="36"/>
                    </a:lnTo>
                    <a:lnTo>
                      <a:pt x="233" y="2"/>
                    </a:lnTo>
                    <a:lnTo>
                      <a:pt x="233" y="2"/>
                    </a:lnTo>
                    <a:lnTo>
                      <a:pt x="232" y="0"/>
                    </a:lnTo>
                    <a:lnTo>
                      <a:pt x="231" y="0"/>
                    </a:lnTo>
                    <a:lnTo>
                      <a:pt x="44" y="0"/>
                    </a:lnTo>
                    <a:lnTo>
                      <a:pt x="44" y="0"/>
                    </a:lnTo>
                    <a:lnTo>
                      <a:pt x="41" y="0"/>
                    </a:lnTo>
                    <a:lnTo>
                      <a:pt x="39" y="2"/>
                    </a:lnTo>
                    <a:lnTo>
                      <a:pt x="39" y="2"/>
                    </a:lnTo>
                    <a:lnTo>
                      <a:pt x="18" y="36"/>
                    </a:lnTo>
                    <a:lnTo>
                      <a:pt x="7" y="55"/>
                    </a:lnTo>
                    <a:lnTo>
                      <a:pt x="1" y="66"/>
                    </a:lnTo>
                    <a:lnTo>
                      <a:pt x="1" y="66"/>
                    </a:lnTo>
                    <a:lnTo>
                      <a:pt x="0" y="71"/>
                    </a:lnTo>
                    <a:lnTo>
                      <a:pt x="1" y="74"/>
                    </a:lnTo>
                    <a:lnTo>
                      <a:pt x="1" y="74"/>
                    </a:lnTo>
                    <a:lnTo>
                      <a:pt x="4" y="77"/>
                    </a:lnTo>
                    <a:lnTo>
                      <a:pt x="8" y="78"/>
                    </a:lnTo>
                    <a:lnTo>
                      <a:pt x="19" y="79"/>
                    </a:lnTo>
                    <a:lnTo>
                      <a:pt x="255" y="79"/>
                    </a:lnTo>
                    <a:lnTo>
                      <a:pt x="255" y="79"/>
                    </a:lnTo>
                    <a:lnTo>
                      <a:pt x="266" y="78"/>
                    </a:lnTo>
                    <a:lnTo>
                      <a:pt x="269" y="77"/>
                    </a:lnTo>
                    <a:lnTo>
                      <a:pt x="272" y="74"/>
                    </a:lnTo>
                    <a:lnTo>
                      <a:pt x="272" y="74"/>
                    </a:lnTo>
                    <a:lnTo>
                      <a:pt x="273" y="71"/>
                    </a:lnTo>
                    <a:lnTo>
                      <a:pt x="272" y="66"/>
                    </a:lnTo>
                    <a:lnTo>
                      <a:pt x="272" y="66"/>
                    </a:lnTo>
                    <a:close/>
                    <a:moveTo>
                      <a:pt x="266" y="70"/>
                    </a:moveTo>
                    <a:lnTo>
                      <a:pt x="266" y="70"/>
                    </a:lnTo>
                    <a:lnTo>
                      <a:pt x="263" y="71"/>
                    </a:lnTo>
                    <a:lnTo>
                      <a:pt x="255" y="71"/>
                    </a:lnTo>
                    <a:lnTo>
                      <a:pt x="19" y="71"/>
                    </a:lnTo>
                    <a:lnTo>
                      <a:pt x="19" y="71"/>
                    </a:lnTo>
                    <a:lnTo>
                      <a:pt x="9" y="71"/>
                    </a:lnTo>
                    <a:lnTo>
                      <a:pt x="8" y="70"/>
                    </a:lnTo>
                    <a:lnTo>
                      <a:pt x="8" y="70"/>
                    </a:lnTo>
                    <a:lnTo>
                      <a:pt x="8" y="68"/>
                    </a:lnTo>
                    <a:lnTo>
                      <a:pt x="8" y="68"/>
                    </a:lnTo>
                    <a:lnTo>
                      <a:pt x="8" y="68"/>
                    </a:lnTo>
                    <a:lnTo>
                      <a:pt x="8" y="68"/>
                    </a:lnTo>
                    <a:lnTo>
                      <a:pt x="15" y="53"/>
                    </a:lnTo>
                    <a:lnTo>
                      <a:pt x="31" y="29"/>
                    </a:lnTo>
                    <a:lnTo>
                      <a:pt x="241" y="29"/>
                    </a:lnTo>
                    <a:lnTo>
                      <a:pt x="241" y="29"/>
                    </a:lnTo>
                    <a:lnTo>
                      <a:pt x="258" y="53"/>
                    </a:lnTo>
                    <a:lnTo>
                      <a:pt x="265" y="68"/>
                    </a:lnTo>
                    <a:lnTo>
                      <a:pt x="265" y="68"/>
                    </a:lnTo>
                    <a:lnTo>
                      <a:pt x="265" y="68"/>
                    </a:lnTo>
                    <a:lnTo>
                      <a:pt x="265" y="68"/>
                    </a:lnTo>
                    <a:lnTo>
                      <a:pt x="266" y="70"/>
                    </a:lnTo>
                    <a:lnTo>
                      <a:pt x="266" y="7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80808"/>
                  </a:solidFill>
                </a:endParaRPr>
              </a:p>
            </p:txBody>
          </p:sp>
          <p:sp>
            <p:nvSpPr>
              <p:cNvPr id="123" name="Freeform 91"/>
              <p:cNvSpPr/>
              <p:nvPr/>
            </p:nvSpPr>
            <p:spPr bwMode="auto">
              <a:xfrm>
                <a:off x="5434013" y="1646238"/>
                <a:ext cx="23813" cy="15875"/>
              </a:xfrm>
              <a:custGeom>
                <a:avLst/>
                <a:gdLst>
                  <a:gd name="T0" fmla="*/ 29 w 32"/>
                  <a:gd name="T1" fmla="*/ 0 h 21"/>
                  <a:gd name="T2" fmla="*/ 3 w 32"/>
                  <a:gd name="T3" fmla="*/ 0 h 21"/>
                  <a:gd name="T4" fmla="*/ 3 w 32"/>
                  <a:gd name="T5" fmla="*/ 0 h 21"/>
                  <a:gd name="T6" fmla="*/ 0 w 32"/>
                  <a:gd name="T7" fmla="*/ 1 h 21"/>
                  <a:gd name="T8" fmla="*/ 0 w 32"/>
                  <a:gd name="T9" fmla="*/ 3 h 21"/>
                  <a:gd name="T10" fmla="*/ 0 w 32"/>
                  <a:gd name="T11" fmla="*/ 19 h 21"/>
                  <a:gd name="T12" fmla="*/ 0 w 32"/>
                  <a:gd name="T13" fmla="*/ 19 h 21"/>
                  <a:gd name="T14" fmla="*/ 0 w 32"/>
                  <a:gd name="T15" fmla="*/ 21 h 21"/>
                  <a:gd name="T16" fmla="*/ 3 w 32"/>
                  <a:gd name="T17" fmla="*/ 21 h 21"/>
                  <a:gd name="T18" fmla="*/ 29 w 32"/>
                  <a:gd name="T19" fmla="*/ 21 h 21"/>
                  <a:gd name="T20" fmla="*/ 29 w 32"/>
                  <a:gd name="T21" fmla="*/ 21 h 21"/>
                  <a:gd name="T22" fmla="*/ 32 w 32"/>
                  <a:gd name="T23" fmla="*/ 21 h 21"/>
                  <a:gd name="T24" fmla="*/ 32 w 32"/>
                  <a:gd name="T25" fmla="*/ 19 h 21"/>
                  <a:gd name="T26" fmla="*/ 32 w 32"/>
                  <a:gd name="T27" fmla="*/ 3 h 21"/>
                  <a:gd name="T28" fmla="*/ 32 w 32"/>
                  <a:gd name="T29" fmla="*/ 3 h 21"/>
                  <a:gd name="T30" fmla="*/ 32 w 32"/>
                  <a:gd name="T31" fmla="*/ 1 h 21"/>
                  <a:gd name="T32" fmla="*/ 29 w 32"/>
                  <a:gd name="T33" fmla="*/ 0 h 21"/>
                  <a:gd name="T34" fmla="*/ 29 w 32"/>
                  <a:gd name="T3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21">
                    <a:moveTo>
                      <a:pt x="29" y="0"/>
                    </a:moveTo>
                    <a:lnTo>
                      <a:pt x="3" y="0"/>
                    </a:lnTo>
                    <a:lnTo>
                      <a:pt x="3" y="0"/>
                    </a:lnTo>
                    <a:lnTo>
                      <a:pt x="0" y="1"/>
                    </a:lnTo>
                    <a:lnTo>
                      <a:pt x="0" y="3"/>
                    </a:lnTo>
                    <a:lnTo>
                      <a:pt x="0" y="19"/>
                    </a:lnTo>
                    <a:lnTo>
                      <a:pt x="0" y="19"/>
                    </a:lnTo>
                    <a:lnTo>
                      <a:pt x="0" y="21"/>
                    </a:lnTo>
                    <a:lnTo>
                      <a:pt x="3" y="21"/>
                    </a:lnTo>
                    <a:lnTo>
                      <a:pt x="29" y="21"/>
                    </a:lnTo>
                    <a:lnTo>
                      <a:pt x="29" y="21"/>
                    </a:lnTo>
                    <a:lnTo>
                      <a:pt x="32" y="21"/>
                    </a:lnTo>
                    <a:lnTo>
                      <a:pt x="32" y="19"/>
                    </a:lnTo>
                    <a:lnTo>
                      <a:pt x="32" y="3"/>
                    </a:lnTo>
                    <a:lnTo>
                      <a:pt x="32" y="3"/>
                    </a:lnTo>
                    <a:lnTo>
                      <a:pt x="32" y="1"/>
                    </a:lnTo>
                    <a:lnTo>
                      <a:pt x="29" y="0"/>
                    </a:lnTo>
                    <a:lnTo>
                      <a:pt x="2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80808"/>
                  </a:solidFill>
                </a:endParaRPr>
              </a:p>
            </p:txBody>
          </p:sp>
          <p:sp>
            <p:nvSpPr>
              <p:cNvPr id="124" name="Freeform 92"/>
              <p:cNvSpPr>
                <a:spLocks noEditPoints="1"/>
              </p:cNvSpPr>
              <p:nvPr/>
            </p:nvSpPr>
            <p:spPr bwMode="auto">
              <a:xfrm>
                <a:off x="5370513" y="1504950"/>
                <a:ext cx="149225" cy="106363"/>
              </a:xfrm>
              <a:custGeom>
                <a:avLst/>
                <a:gdLst>
                  <a:gd name="T0" fmla="*/ 176 w 189"/>
                  <a:gd name="T1" fmla="*/ 132 h 132"/>
                  <a:gd name="T2" fmla="*/ 189 w 189"/>
                  <a:gd name="T3" fmla="*/ 132 h 132"/>
                  <a:gd name="T4" fmla="*/ 189 w 189"/>
                  <a:gd name="T5" fmla="*/ 118 h 132"/>
                  <a:gd name="T6" fmla="*/ 189 w 189"/>
                  <a:gd name="T7" fmla="*/ 118 h 132"/>
                  <a:gd name="T8" fmla="*/ 189 w 189"/>
                  <a:gd name="T9" fmla="*/ 12 h 132"/>
                  <a:gd name="T10" fmla="*/ 189 w 189"/>
                  <a:gd name="T11" fmla="*/ 12 h 132"/>
                  <a:gd name="T12" fmla="*/ 189 w 189"/>
                  <a:gd name="T13" fmla="*/ 8 h 132"/>
                  <a:gd name="T14" fmla="*/ 186 w 189"/>
                  <a:gd name="T15" fmla="*/ 2 h 132"/>
                  <a:gd name="T16" fmla="*/ 180 w 189"/>
                  <a:gd name="T17" fmla="*/ 0 h 132"/>
                  <a:gd name="T18" fmla="*/ 176 w 189"/>
                  <a:gd name="T19" fmla="*/ 0 h 132"/>
                  <a:gd name="T20" fmla="*/ 12 w 189"/>
                  <a:gd name="T21" fmla="*/ 0 h 132"/>
                  <a:gd name="T22" fmla="*/ 12 w 189"/>
                  <a:gd name="T23" fmla="*/ 0 h 132"/>
                  <a:gd name="T24" fmla="*/ 8 w 189"/>
                  <a:gd name="T25" fmla="*/ 0 h 132"/>
                  <a:gd name="T26" fmla="*/ 3 w 189"/>
                  <a:gd name="T27" fmla="*/ 2 h 132"/>
                  <a:gd name="T28" fmla="*/ 0 w 189"/>
                  <a:gd name="T29" fmla="*/ 8 h 132"/>
                  <a:gd name="T30" fmla="*/ 0 w 189"/>
                  <a:gd name="T31" fmla="*/ 12 h 132"/>
                  <a:gd name="T32" fmla="*/ 0 w 189"/>
                  <a:gd name="T33" fmla="*/ 118 h 132"/>
                  <a:gd name="T34" fmla="*/ 0 w 189"/>
                  <a:gd name="T35" fmla="*/ 118 h 132"/>
                  <a:gd name="T36" fmla="*/ 0 w 189"/>
                  <a:gd name="T37" fmla="*/ 118 h 132"/>
                  <a:gd name="T38" fmla="*/ 0 w 189"/>
                  <a:gd name="T39" fmla="*/ 132 h 132"/>
                  <a:gd name="T40" fmla="*/ 12 w 189"/>
                  <a:gd name="T41" fmla="*/ 132 h 132"/>
                  <a:gd name="T42" fmla="*/ 176 w 189"/>
                  <a:gd name="T43" fmla="*/ 132 h 132"/>
                  <a:gd name="T44" fmla="*/ 10 w 189"/>
                  <a:gd name="T45" fmla="*/ 8 h 132"/>
                  <a:gd name="T46" fmla="*/ 179 w 189"/>
                  <a:gd name="T47" fmla="*/ 8 h 132"/>
                  <a:gd name="T48" fmla="*/ 179 w 189"/>
                  <a:gd name="T49" fmla="*/ 118 h 132"/>
                  <a:gd name="T50" fmla="*/ 10 w 189"/>
                  <a:gd name="T51" fmla="*/ 118 h 132"/>
                  <a:gd name="T52" fmla="*/ 10 w 189"/>
                  <a:gd name="T53" fmla="*/ 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9" h="132">
                    <a:moveTo>
                      <a:pt x="176" y="132"/>
                    </a:moveTo>
                    <a:lnTo>
                      <a:pt x="189" y="132"/>
                    </a:lnTo>
                    <a:lnTo>
                      <a:pt x="189" y="118"/>
                    </a:lnTo>
                    <a:lnTo>
                      <a:pt x="189" y="118"/>
                    </a:lnTo>
                    <a:lnTo>
                      <a:pt x="189" y="12"/>
                    </a:lnTo>
                    <a:lnTo>
                      <a:pt x="189" y="12"/>
                    </a:lnTo>
                    <a:lnTo>
                      <a:pt x="189" y="8"/>
                    </a:lnTo>
                    <a:lnTo>
                      <a:pt x="186" y="2"/>
                    </a:lnTo>
                    <a:lnTo>
                      <a:pt x="180" y="0"/>
                    </a:lnTo>
                    <a:lnTo>
                      <a:pt x="176" y="0"/>
                    </a:lnTo>
                    <a:lnTo>
                      <a:pt x="12" y="0"/>
                    </a:lnTo>
                    <a:lnTo>
                      <a:pt x="12" y="0"/>
                    </a:lnTo>
                    <a:lnTo>
                      <a:pt x="8" y="0"/>
                    </a:lnTo>
                    <a:lnTo>
                      <a:pt x="3" y="2"/>
                    </a:lnTo>
                    <a:lnTo>
                      <a:pt x="0" y="8"/>
                    </a:lnTo>
                    <a:lnTo>
                      <a:pt x="0" y="12"/>
                    </a:lnTo>
                    <a:lnTo>
                      <a:pt x="0" y="118"/>
                    </a:lnTo>
                    <a:lnTo>
                      <a:pt x="0" y="118"/>
                    </a:lnTo>
                    <a:lnTo>
                      <a:pt x="0" y="118"/>
                    </a:lnTo>
                    <a:lnTo>
                      <a:pt x="0" y="132"/>
                    </a:lnTo>
                    <a:lnTo>
                      <a:pt x="12" y="132"/>
                    </a:lnTo>
                    <a:lnTo>
                      <a:pt x="176" y="132"/>
                    </a:lnTo>
                    <a:close/>
                    <a:moveTo>
                      <a:pt x="10" y="8"/>
                    </a:moveTo>
                    <a:lnTo>
                      <a:pt x="179" y="8"/>
                    </a:lnTo>
                    <a:lnTo>
                      <a:pt x="179" y="118"/>
                    </a:lnTo>
                    <a:lnTo>
                      <a:pt x="10" y="118"/>
                    </a:lnTo>
                    <a:lnTo>
                      <a:pt x="1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80808"/>
                  </a:solidFill>
                </a:endParaRPr>
              </a:p>
            </p:txBody>
          </p:sp>
        </p:grpSp>
      </p:grpSp>
      <p:grpSp>
        <p:nvGrpSpPr>
          <p:cNvPr id="125" name="组合 124"/>
          <p:cNvGrpSpPr/>
          <p:nvPr/>
        </p:nvGrpSpPr>
        <p:grpSpPr>
          <a:xfrm>
            <a:off x="5310330" y="1810985"/>
            <a:ext cx="2338050" cy="1020172"/>
            <a:chOff x="5310330" y="1810985"/>
            <a:chExt cx="2338050" cy="1020172"/>
          </a:xfrm>
        </p:grpSpPr>
        <p:sp>
          <p:nvSpPr>
            <p:cNvPr id="126" name="Freeform 13"/>
            <p:cNvSpPr/>
            <p:nvPr/>
          </p:nvSpPr>
          <p:spPr bwMode="auto">
            <a:xfrm>
              <a:off x="5310330" y="1810985"/>
              <a:ext cx="2338050" cy="1020172"/>
            </a:xfrm>
            <a:custGeom>
              <a:avLst/>
              <a:gdLst>
                <a:gd name="T0" fmla="*/ 1855 w 1855"/>
                <a:gd name="T1" fmla="*/ 808 h 808"/>
                <a:gd name="T2" fmla="*/ 473 w 1855"/>
                <a:gd name="T3" fmla="*/ 0 h 808"/>
                <a:gd name="T4" fmla="*/ 0 w 1855"/>
                <a:gd name="T5" fmla="*/ 808 h 808"/>
                <a:gd name="T6" fmla="*/ 1855 w 1855"/>
                <a:gd name="T7" fmla="*/ 808 h 808"/>
                <a:gd name="connsiteX0" fmla="*/ 10022 w 10022"/>
                <a:gd name="connsiteY0" fmla="*/ 10050 h 10050"/>
                <a:gd name="connsiteX1" fmla="*/ 2550 w 10022"/>
                <a:gd name="connsiteY1" fmla="*/ 0 h 10050"/>
                <a:gd name="connsiteX2" fmla="*/ 0 w 10022"/>
                <a:gd name="connsiteY2" fmla="*/ 10000 h 10050"/>
                <a:gd name="connsiteX3" fmla="*/ 10022 w 10022"/>
                <a:gd name="connsiteY3" fmla="*/ 10050 h 10050"/>
              </a:gdLst>
              <a:ahLst/>
              <a:cxnLst>
                <a:cxn ang="0">
                  <a:pos x="connsiteX0" y="connsiteY0"/>
                </a:cxn>
                <a:cxn ang="0">
                  <a:pos x="connsiteX1" y="connsiteY1"/>
                </a:cxn>
                <a:cxn ang="0">
                  <a:pos x="connsiteX2" y="connsiteY2"/>
                </a:cxn>
                <a:cxn ang="0">
                  <a:pos x="connsiteX3" y="connsiteY3"/>
                </a:cxn>
              </a:cxnLst>
              <a:rect l="l" t="t" r="r" b="b"/>
              <a:pathLst>
                <a:path w="10022" h="10050">
                  <a:moveTo>
                    <a:pt x="10022" y="10050"/>
                  </a:moveTo>
                  <a:lnTo>
                    <a:pt x="2550" y="0"/>
                  </a:lnTo>
                  <a:lnTo>
                    <a:pt x="0" y="10000"/>
                  </a:lnTo>
                  <a:lnTo>
                    <a:pt x="10022" y="1005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lt1"/>
                </a:solidFill>
              </a:endParaRPr>
            </a:p>
          </p:txBody>
        </p:sp>
        <p:grpSp>
          <p:nvGrpSpPr>
            <p:cNvPr id="127" name="组合 126"/>
            <p:cNvGrpSpPr/>
            <p:nvPr/>
          </p:nvGrpSpPr>
          <p:grpSpPr>
            <a:xfrm>
              <a:off x="5862882" y="2229872"/>
              <a:ext cx="409431" cy="394375"/>
              <a:chOff x="4903788" y="1471613"/>
              <a:chExt cx="215900" cy="207963"/>
            </a:xfrm>
            <a:solidFill>
              <a:schemeClr val="bg1"/>
            </a:solidFill>
          </p:grpSpPr>
          <p:sp>
            <p:nvSpPr>
              <p:cNvPr id="128" name="Freeform 226"/>
              <p:cNvSpPr>
                <a:spLocks noEditPoints="1"/>
              </p:cNvSpPr>
              <p:nvPr/>
            </p:nvSpPr>
            <p:spPr bwMode="auto">
              <a:xfrm>
                <a:off x="4926013" y="1471613"/>
                <a:ext cx="171450" cy="146050"/>
              </a:xfrm>
              <a:custGeom>
                <a:avLst/>
                <a:gdLst>
                  <a:gd name="T0" fmla="*/ 15 w 215"/>
                  <a:gd name="T1" fmla="*/ 164 h 183"/>
                  <a:gd name="T2" fmla="*/ 83 w 215"/>
                  <a:gd name="T3" fmla="*/ 164 h 183"/>
                  <a:gd name="T4" fmla="*/ 80 w 215"/>
                  <a:gd name="T5" fmla="*/ 183 h 183"/>
                  <a:gd name="T6" fmla="*/ 135 w 215"/>
                  <a:gd name="T7" fmla="*/ 183 h 183"/>
                  <a:gd name="T8" fmla="*/ 132 w 215"/>
                  <a:gd name="T9" fmla="*/ 164 h 183"/>
                  <a:gd name="T10" fmla="*/ 200 w 215"/>
                  <a:gd name="T11" fmla="*/ 164 h 183"/>
                  <a:gd name="T12" fmla="*/ 200 w 215"/>
                  <a:gd name="T13" fmla="*/ 164 h 183"/>
                  <a:gd name="T14" fmla="*/ 206 w 215"/>
                  <a:gd name="T15" fmla="*/ 163 h 183"/>
                  <a:gd name="T16" fmla="*/ 211 w 215"/>
                  <a:gd name="T17" fmla="*/ 160 h 183"/>
                  <a:gd name="T18" fmla="*/ 214 w 215"/>
                  <a:gd name="T19" fmla="*/ 155 h 183"/>
                  <a:gd name="T20" fmla="*/ 215 w 215"/>
                  <a:gd name="T21" fmla="*/ 149 h 183"/>
                  <a:gd name="T22" fmla="*/ 215 w 215"/>
                  <a:gd name="T23" fmla="*/ 15 h 183"/>
                  <a:gd name="T24" fmla="*/ 215 w 215"/>
                  <a:gd name="T25" fmla="*/ 15 h 183"/>
                  <a:gd name="T26" fmla="*/ 214 w 215"/>
                  <a:gd name="T27" fmla="*/ 10 h 183"/>
                  <a:gd name="T28" fmla="*/ 211 w 215"/>
                  <a:gd name="T29" fmla="*/ 4 h 183"/>
                  <a:gd name="T30" fmla="*/ 206 w 215"/>
                  <a:gd name="T31" fmla="*/ 2 h 183"/>
                  <a:gd name="T32" fmla="*/ 200 w 215"/>
                  <a:gd name="T33" fmla="*/ 0 h 183"/>
                  <a:gd name="T34" fmla="*/ 15 w 215"/>
                  <a:gd name="T35" fmla="*/ 0 h 183"/>
                  <a:gd name="T36" fmla="*/ 15 w 215"/>
                  <a:gd name="T37" fmla="*/ 0 h 183"/>
                  <a:gd name="T38" fmla="*/ 9 w 215"/>
                  <a:gd name="T39" fmla="*/ 2 h 183"/>
                  <a:gd name="T40" fmla="*/ 4 w 215"/>
                  <a:gd name="T41" fmla="*/ 4 h 183"/>
                  <a:gd name="T42" fmla="*/ 1 w 215"/>
                  <a:gd name="T43" fmla="*/ 10 h 183"/>
                  <a:gd name="T44" fmla="*/ 0 w 215"/>
                  <a:gd name="T45" fmla="*/ 15 h 183"/>
                  <a:gd name="T46" fmla="*/ 0 w 215"/>
                  <a:gd name="T47" fmla="*/ 149 h 183"/>
                  <a:gd name="T48" fmla="*/ 0 w 215"/>
                  <a:gd name="T49" fmla="*/ 149 h 183"/>
                  <a:gd name="T50" fmla="*/ 1 w 215"/>
                  <a:gd name="T51" fmla="*/ 155 h 183"/>
                  <a:gd name="T52" fmla="*/ 4 w 215"/>
                  <a:gd name="T53" fmla="*/ 160 h 183"/>
                  <a:gd name="T54" fmla="*/ 9 w 215"/>
                  <a:gd name="T55" fmla="*/ 163 h 183"/>
                  <a:gd name="T56" fmla="*/ 15 w 215"/>
                  <a:gd name="T57" fmla="*/ 164 h 183"/>
                  <a:gd name="T58" fmla="*/ 15 w 215"/>
                  <a:gd name="T59" fmla="*/ 164 h 183"/>
                  <a:gd name="T60" fmla="*/ 11 w 215"/>
                  <a:gd name="T61" fmla="*/ 10 h 183"/>
                  <a:gd name="T62" fmla="*/ 203 w 215"/>
                  <a:gd name="T63" fmla="*/ 10 h 183"/>
                  <a:gd name="T64" fmla="*/ 203 w 215"/>
                  <a:gd name="T65" fmla="*/ 149 h 183"/>
                  <a:gd name="T66" fmla="*/ 11 w 215"/>
                  <a:gd name="T67" fmla="*/ 149 h 183"/>
                  <a:gd name="T68" fmla="*/ 11 w 215"/>
                  <a:gd name="T69" fmla="*/ 1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183">
                    <a:moveTo>
                      <a:pt x="15" y="164"/>
                    </a:moveTo>
                    <a:lnTo>
                      <a:pt x="83" y="164"/>
                    </a:lnTo>
                    <a:lnTo>
                      <a:pt x="80" y="183"/>
                    </a:lnTo>
                    <a:lnTo>
                      <a:pt x="135" y="183"/>
                    </a:lnTo>
                    <a:lnTo>
                      <a:pt x="132" y="164"/>
                    </a:lnTo>
                    <a:lnTo>
                      <a:pt x="200" y="164"/>
                    </a:lnTo>
                    <a:lnTo>
                      <a:pt x="200" y="164"/>
                    </a:lnTo>
                    <a:lnTo>
                      <a:pt x="206" y="163"/>
                    </a:lnTo>
                    <a:lnTo>
                      <a:pt x="211" y="160"/>
                    </a:lnTo>
                    <a:lnTo>
                      <a:pt x="214" y="155"/>
                    </a:lnTo>
                    <a:lnTo>
                      <a:pt x="215" y="149"/>
                    </a:lnTo>
                    <a:lnTo>
                      <a:pt x="215" y="15"/>
                    </a:lnTo>
                    <a:lnTo>
                      <a:pt x="215" y="15"/>
                    </a:lnTo>
                    <a:lnTo>
                      <a:pt x="214" y="10"/>
                    </a:lnTo>
                    <a:lnTo>
                      <a:pt x="211" y="4"/>
                    </a:lnTo>
                    <a:lnTo>
                      <a:pt x="206" y="2"/>
                    </a:lnTo>
                    <a:lnTo>
                      <a:pt x="200" y="0"/>
                    </a:lnTo>
                    <a:lnTo>
                      <a:pt x="15" y="0"/>
                    </a:lnTo>
                    <a:lnTo>
                      <a:pt x="15" y="0"/>
                    </a:lnTo>
                    <a:lnTo>
                      <a:pt x="9" y="2"/>
                    </a:lnTo>
                    <a:lnTo>
                      <a:pt x="4" y="4"/>
                    </a:lnTo>
                    <a:lnTo>
                      <a:pt x="1" y="10"/>
                    </a:lnTo>
                    <a:lnTo>
                      <a:pt x="0" y="15"/>
                    </a:lnTo>
                    <a:lnTo>
                      <a:pt x="0" y="149"/>
                    </a:lnTo>
                    <a:lnTo>
                      <a:pt x="0" y="149"/>
                    </a:lnTo>
                    <a:lnTo>
                      <a:pt x="1" y="155"/>
                    </a:lnTo>
                    <a:lnTo>
                      <a:pt x="4" y="160"/>
                    </a:lnTo>
                    <a:lnTo>
                      <a:pt x="9" y="163"/>
                    </a:lnTo>
                    <a:lnTo>
                      <a:pt x="15" y="164"/>
                    </a:lnTo>
                    <a:lnTo>
                      <a:pt x="15" y="164"/>
                    </a:lnTo>
                    <a:close/>
                    <a:moveTo>
                      <a:pt x="11" y="10"/>
                    </a:moveTo>
                    <a:lnTo>
                      <a:pt x="203" y="10"/>
                    </a:lnTo>
                    <a:lnTo>
                      <a:pt x="203" y="149"/>
                    </a:lnTo>
                    <a:lnTo>
                      <a:pt x="11" y="149"/>
                    </a:lnTo>
                    <a:lnTo>
                      <a:pt x="11"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80808"/>
                  </a:solidFill>
                </a:endParaRPr>
              </a:p>
            </p:txBody>
          </p:sp>
          <p:sp>
            <p:nvSpPr>
              <p:cNvPr id="129" name="Freeform 227"/>
              <p:cNvSpPr>
                <a:spLocks noEditPoints="1"/>
              </p:cNvSpPr>
              <p:nvPr/>
            </p:nvSpPr>
            <p:spPr bwMode="auto">
              <a:xfrm>
                <a:off x="4903788" y="1625601"/>
                <a:ext cx="215900" cy="53975"/>
              </a:xfrm>
              <a:custGeom>
                <a:avLst/>
                <a:gdLst>
                  <a:gd name="T0" fmla="*/ 272 w 273"/>
                  <a:gd name="T1" fmla="*/ 56 h 68"/>
                  <a:gd name="T2" fmla="*/ 272 w 273"/>
                  <a:gd name="T3" fmla="*/ 56 h 68"/>
                  <a:gd name="T4" fmla="*/ 270 w 273"/>
                  <a:gd name="T5" fmla="*/ 51 h 68"/>
                  <a:gd name="T6" fmla="*/ 266 w 273"/>
                  <a:gd name="T7" fmla="*/ 45 h 68"/>
                  <a:gd name="T8" fmla="*/ 255 w 273"/>
                  <a:gd name="T9" fmla="*/ 30 h 68"/>
                  <a:gd name="T10" fmla="*/ 233 w 273"/>
                  <a:gd name="T11" fmla="*/ 1 h 68"/>
                  <a:gd name="T12" fmla="*/ 233 w 273"/>
                  <a:gd name="T13" fmla="*/ 1 h 68"/>
                  <a:gd name="T14" fmla="*/ 232 w 273"/>
                  <a:gd name="T15" fmla="*/ 1 h 68"/>
                  <a:gd name="T16" fmla="*/ 229 w 273"/>
                  <a:gd name="T17" fmla="*/ 0 h 68"/>
                  <a:gd name="T18" fmla="*/ 44 w 273"/>
                  <a:gd name="T19" fmla="*/ 0 h 68"/>
                  <a:gd name="T20" fmla="*/ 44 w 273"/>
                  <a:gd name="T21" fmla="*/ 0 h 68"/>
                  <a:gd name="T22" fmla="*/ 41 w 273"/>
                  <a:gd name="T23" fmla="*/ 1 h 68"/>
                  <a:gd name="T24" fmla="*/ 40 w 273"/>
                  <a:gd name="T25" fmla="*/ 1 h 68"/>
                  <a:gd name="T26" fmla="*/ 40 w 273"/>
                  <a:gd name="T27" fmla="*/ 1 h 68"/>
                  <a:gd name="T28" fmla="*/ 30 w 273"/>
                  <a:gd name="T29" fmla="*/ 15 h 68"/>
                  <a:gd name="T30" fmla="*/ 18 w 273"/>
                  <a:gd name="T31" fmla="*/ 30 h 68"/>
                  <a:gd name="T32" fmla="*/ 7 w 273"/>
                  <a:gd name="T33" fmla="*/ 45 h 68"/>
                  <a:gd name="T34" fmla="*/ 3 w 273"/>
                  <a:gd name="T35" fmla="*/ 51 h 68"/>
                  <a:gd name="T36" fmla="*/ 1 w 273"/>
                  <a:gd name="T37" fmla="*/ 56 h 68"/>
                  <a:gd name="T38" fmla="*/ 1 w 273"/>
                  <a:gd name="T39" fmla="*/ 56 h 68"/>
                  <a:gd name="T40" fmla="*/ 0 w 273"/>
                  <a:gd name="T41" fmla="*/ 60 h 68"/>
                  <a:gd name="T42" fmla="*/ 1 w 273"/>
                  <a:gd name="T43" fmla="*/ 63 h 68"/>
                  <a:gd name="T44" fmla="*/ 1 w 273"/>
                  <a:gd name="T45" fmla="*/ 63 h 68"/>
                  <a:gd name="T46" fmla="*/ 4 w 273"/>
                  <a:gd name="T47" fmla="*/ 66 h 68"/>
                  <a:gd name="T48" fmla="*/ 8 w 273"/>
                  <a:gd name="T49" fmla="*/ 67 h 68"/>
                  <a:gd name="T50" fmla="*/ 19 w 273"/>
                  <a:gd name="T51" fmla="*/ 68 h 68"/>
                  <a:gd name="T52" fmla="*/ 255 w 273"/>
                  <a:gd name="T53" fmla="*/ 68 h 68"/>
                  <a:gd name="T54" fmla="*/ 255 w 273"/>
                  <a:gd name="T55" fmla="*/ 68 h 68"/>
                  <a:gd name="T56" fmla="*/ 265 w 273"/>
                  <a:gd name="T57" fmla="*/ 67 h 68"/>
                  <a:gd name="T58" fmla="*/ 269 w 273"/>
                  <a:gd name="T59" fmla="*/ 66 h 68"/>
                  <a:gd name="T60" fmla="*/ 272 w 273"/>
                  <a:gd name="T61" fmla="*/ 63 h 68"/>
                  <a:gd name="T62" fmla="*/ 272 w 273"/>
                  <a:gd name="T63" fmla="*/ 63 h 68"/>
                  <a:gd name="T64" fmla="*/ 273 w 273"/>
                  <a:gd name="T65" fmla="*/ 60 h 68"/>
                  <a:gd name="T66" fmla="*/ 272 w 273"/>
                  <a:gd name="T67" fmla="*/ 56 h 68"/>
                  <a:gd name="T68" fmla="*/ 272 w 273"/>
                  <a:gd name="T69" fmla="*/ 56 h 68"/>
                  <a:gd name="T70" fmla="*/ 265 w 273"/>
                  <a:gd name="T71" fmla="*/ 59 h 68"/>
                  <a:gd name="T72" fmla="*/ 265 w 273"/>
                  <a:gd name="T73" fmla="*/ 59 h 68"/>
                  <a:gd name="T74" fmla="*/ 263 w 273"/>
                  <a:gd name="T75" fmla="*/ 60 h 68"/>
                  <a:gd name="T76" fmla="*/ 255 w 273"/>
                  <a:gd name="T77" fmla="*/ 60 h 68"/>
                  <a:gd name="T78" fmla="*/ 19 w 273"/>
                  <a:gd name="T79" fmla="*/ 60 h 68"/>
                  <a:gd name="T80" fmla="*/ 19 w 273"/>
                  <a:gd name="T81" fmla="*/ 60 h 68"/>
                  <a:gd name="T82" fmla="*/ 11 w 273"/>
                  <a:gd name="T83" fmla="*/ 60 h 68"/>
                  <a:gd name="T84" fmla="*/ 8 w 273"/>
                  <a:gd name="T85" fmla="*/ 60 h 68"/>
                  <a:gd name="T86" fmla="*/ 8 w 273"/>
                  <a:gd name="T87" fmla="*/ 60 h 68"/>
                  <a:gd name="T88" fmla="*/ 8 w 273"/>
                  <a:gd name="T89" fmla="*/ 57 h 68"/>
                  <a:gd name="T90" fmla="*/ 8 w 273"/>
                  <a:gd name="T91" fmla="*/ 57 h 68"/>
                  <a:gd name="T92" fmla="*/ 8 w 273"/>
                  <a:gd name="T93" fmla="*/ 57 h 68"/>
                  <a:gd name="T94" fmla="*/ 8 w 273"/>
                  <a:gd name="T95" fmla="*/ 57 h 68"/>
                  <a:gd name="T96" fmla="*/ 12 w 273"/>
                  <a:gd name="T97" fmla="*/ 49 h 68"/>
                  <a:gd name="T98" fmla="*/ 22 w 273"/>
                  <a:gd name="T99" fmla="*/ 36 h 68"/>
                  <a:gd name="T100" fmla="*/ 251 w 273"/>
                  <a:gd name="T101" fmla="*/ 36 h 68"/>
                  <a:gd name="T102" fmla="*/ 251 w 273"/>
                  <a:gd name="T103" fmla="*/ 36 h 68"/>
                  <a:gd name="T104" fmla="*/ 261 w 273"/>
                  <a:gd name="T105" fmla="*/ 49 h 68"/>
                  <a:gd name="T106" fmla="*/ 265 w 273"/>
                  <a:gd name="T107" fmla="*/ 57 h 68"/>
                  <a:gd name="T108" fmla="*/ 265 w 273"/>
                  <a:gd name="T109" fmla="*/ 57 h 68"/>
                  <a:gd name="T110" fmla="*/ 265 w 273"/>
                  <a:gd name="T111" fmla="*/ 57 h 68"/>
                  <a:gd name="T112" fmla="*/ 265 w 273"/>
                  <a:gd name="T113" fmla="*/ 57 h 68"/>
                  <a:gd name="T114" fmla="*/ 265 w 273"/>
                  <a:gd name="T115" fmla="*/ 59 h 68"/>
                  <a:gd name="T116" fmla="*/ 265 w 273"/>
                  <a:gd name="T117" fmla="*/ 5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3" h="68">
                    <a:moveTo>
                      <a:pt x="272" y="56"/>
                    </a:moveTo>
                    <a:lnTo>
                      <a:pt x="272" y="56"/>
                    </a:lnTo>
                    <a:lnTo>
                      <a:pt x="270" y="51"/>
                    </a:lnTo>
                    <a:lnTo>
                      <a:pt x="266" y="45"/>
                    </a:lnTo>
                    <a:lnTo>
                      <a:pt x="255" y="30"/>
                    </a:lnTo>
                    <a:lnTo>
                      <a:pt x="233" y="1"/>
                    </a:lnTo>
                    <a:lnTo>
                      <a:pt x="233" y="1"/>
                    </a:lnTo>
                    <a:lnTo>
                      <a:pt x="232" y="1"/>
                    </a:lnTo>
                    <a:lnTo>
                      <a:pt x="229" y="0"/>
                    </a:lnTo>
                    <a:lnTo>
                      <a:pt x="44" y="0"/>
                    </a:lnTo>
                    <a:lnTo>
                      <a:pt x="44" y="0"/>
                    </a:lnTo>
                    <a:lnTo>
                      <a:pt x="41" y="1"/>
                    </a:lnTo>
                    <a:lnTo>
                      <a:pt x="40" y="1"/>
                    </a:lnTo>
                    <a:lnTo>
                      <a:pt x="40" y="1"/>
                    </a:lnTo>
                    <a:lnTo>
                      <a:pt x="30" y="15"/>
                    </a:lnTo>
                    <a:lnTo>
                      <a:pt x="18" y="30"/>
                    </a:lnTo>
                    <a:lnTo>
                      <a:pt x="7" y="45"/>
                    </a:lnTo>
                    <a:lnTo>
                      <a:pt x="3" y="51"/>
                    </a:lnTo>
                    <a:lnTo>
                      <a:pt x="1" y="56"/>
                    </a:lnTo>
                    <a:lnTo>
                      <a:pt x="1" y="56"/>
                    </a:lnTo>
                    <a:lnTo>
                      <a:pt x="0" y="60"/>
                    </a:lnTo>
                    <a:lnTo>
                      <a:pt x="1" y="63"/>
                    </a:lnTo>
                    <a:lnTo>
                      <a:pt x="1" y="63"/>
                    </a:lnTo>
                    <a:lnTo>
                      <a:pt x="4" y="66"/>
                    </a:lnTo>
                    <a:lnTo>
                      <a:pt x="8" y="67"/>
                    </a:lnTo>
                    <a:lnTo>
                      <a:pt x="19" y="68"/>
                    </a:lnTo>
                    <a:lnTo>
                      <a:pt x="255" y="68"/>
                    </a:lnTo>
                    <a:lnTo>
                      <a:pt x="255" y="68"/>
                    </a:lnTo>
                    <a:lnTo>
                      <a:pt x="265" y="67"/>
                    </a:lnTo>
                    <a:lnTo>
                      <a:pt x="269" y="66"/>
                    </a:lnTo>
                    <a:lnTo>
                      <a:pt x="272" y="63"/>
                    </a:lnTo>
                    <a:lnTo>
                      <a:pt x="272" y="63"/>
                    </a:lnTo>
                    <a:lnTo>
                      <a:pt x="273" y="60"/>
                    </a:lnTo>
                    <a:lnTo>
                      <a:pt x="272" y="56"/>
                    </a:lnTo>
                    <a:lnTo>
                      <a:pt x="272" y="56"/>
                    </a:lnTo>
                    <a:close/>
                    <a:moveTo>
                      <a:pt x="265" y="59"/>
                    </a:moveTo>
                    <a:lnTo>
                      <a:pt x="265" y="59"/>
                    </a:lnTo>
                    <a:lnTo>
                      <a:pt x="263" y="60"/>
                    </a:lnTo>
                    <a:lnTo>
                      <a:pt x="255" y="60"/>
                    </a:lnTo>
                    <a:lnTo>
                      <a:pt x="19" y="60"/>
                    </a:lnTo>
                    <a:lnTo>
                      <a:pt x="19" y="60"/>
                    </a:lnTo>
                    <a:lnTo>
                      <a:pt x="11" y="60"/>
                    </a:lnTo>
                    <a:lnTo>
                      <a:pt x="8" y="60"/>
                    </a:lnTo>
                    <a:lnTo>
                      <a:pt x="8" y="60"/>
                    </a:lnTo>
                    <a:lnTo>
                      <a:pt x="8" y="57"/>
                    </a:lnTo>
                    <a:lnTo>
                      <a:pt x="8" y="57"/>
                    </a:lnTo>
                    <a:lnTo>
                      <a:pt x="8" y="57"/>
                    </a:lnTo>
                    <a:lnTo>
                      <a:pt x="8" y="57"/>
                    </a:lnTo>
                    <a:lnTo>
                      <a:pt x="12" y="49"/>
                    </a:lnTo>
                    <a:lnTo>
                      <a:pt x="22" y="36"/>
                    </a:lnTo>
                    <a:lnTo>
                      <a:pt x="251" y="36"/>
                    </a:lnTo>
                    <a:lnTo>
                      <a:pt x="251" y="36"/>
                    </a:lnTo>
                    <a:lnTo>
                      <a:pt x="261" y="49"/>
                    </a:lnTo>
                    <a:lnTo>
                      <a:pt x="265" y="57"/>
                    </a:lnTo>
                    <a:lnTo>
                      <a:pt x="265" y="57"/>
                    </a:lnTo>
                    <a:lnTo>
                      <a:pt x="265" y="57"/>
                    </a:lnTo>
                    <a:lnTo>
                      <a:pt x="265" y="57"/>
                    </a:lnTo>
                    <a:lnTo>
                      <a:pt x="265" y="59"/>
                    </a:lnTo>
                    <a:lnTo>
                      <a:pt x="265"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80808"/>
                  </a:solidFill>
                </a:endParaRPr>
              </a:p>
            </p:txBody>
          </p:sp>
        </p:grpSp>
      </p:grpSp>
      <p:grpSp>
        <p:nvGrpSpPr>
          <p:cNvPr id="130" name="组合 129"/>
          <p:cNvGrpSpPr/>
          <p:nvPr/>
        </p:nvGrpSpPr>
        <p:grpSpPr>
          <a:xfrm>
            <a:off x="4381176" y="1412776"/>
            <a:ext cx="1018275" cy="2328571"/>
            <a:chOff x="4381176" y="1412776"/>
            <a:chExt cx="1018275" cy="2328571"/>
          </a:xfrm>
        </p:grpSpPr>
        <p:sp>
          <p:nvSpPr>
            <p:cNvPr id="131" name="Freeform 13"/>
            <p:cNvSpPr/>
            <p:nvPr/>
          </p:nvSpPr>
          <p:spPr bwMode="auto">
            <a:xfrm rot="17971099">
              <a:off x="3726028" y="2067924"/>
              <a:ext cx="2328571" cy="1018275"/>
            </a:xfrm>
            <a:custGeom>
              <a:avLst/>
              <a:gdLst>
                <a:gd name="T0" fmla="*/ 1855 w 1855"/>
                <a:gd name="T1" fmla="*/ 808 h 808"/>
                <a:gd name="T2" fmla="*/ 473 w 1855"/>
                <a:gd name="T3" fmla="*/ 0 h 808"/>
                <a:gd name="T4" fmla="*/ 0 w 1855"/>
                <a:gd name="T5" fmla="*/ 808 h 808"/>
                <a:gd name="T6" fmla="*/ 1855 w 1855"/>
                <a:gd name="T7" fmla="*/ 808 h 808"/>
                <a:gd name="connsiteX0" fmla="*/ 9981 w 9981"/>
                <a:gd name="connsiteY0" fmla="*/ 10024 h 10024"/>
                <a:gd name="connsiteX1" fmla="*/ 2550 w 9981"/>
                <a:gd name="connsiteY1" fmla="*/ 0 h 10024"/>
                <a:gd name="connsiteX2" fmla="*/ 0 w 9981"/>
                <a:gd name="connsiteY2" fmla="*/ 10000 h 10024"/>
                <a:gd name="connsiteX3" fmla="*/ 9981 w 9981"/>
                <a:gd name="connsiteY3" fmla="*/ 10024 h 10024"/>
              </a:gdLst>
              <a:ahLst/>
              <a:cxnLst>
                <a:cxn ang="0">
                  <a:pos x="connsiteX0" y="connsiteY0"/>
                </a:cxn>
                <a:cxn ang="0">
                  <a:pos x="connsiteX1" y="connsiteY1"/>
                </a:cxn>
                <a:cxn ang="0">
                  <a:pos x="connsiteX2" y="connsiteY2"/>
                </a:cxn>
                <a:cxn ang="0">
                  <a:pos x="connsiteX3" y="connsiteY3"/>
                </a:cxn>
              </a:cxnLst>
              <a:rect l="l" t="t" r="r" b="b"/>
              <a:pathLst>
                <a:path w="9981" h="10024">
                  <a:moveTo>
                    <a:pt x="9981" y="10024"/>
                  </a:moveTo>
                  <a:lnTo>
                    <a:pt x="2550" y="0"/>
                  </a:lnTo>
                  <a:lnTo>
                    <a:pt x="0" y="10000"/>
                  </a:lnTo>
                  <a:lnTo>
                    <a:pt x="9981" y="1002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lt1"/>
                </a:solidFill>
              </a:endParaRPr>
            </a:p>
          </p:txBody>
        </p:sp>
        <p:grpSp>
          <p:nvGrpSpPr>
            <p:cNvPr id="132" name="组合 131"/>
            <p:cNvGrpSpPr/>
            <p:nvPr/>
          </p:nvGrpSpPr>
          <p:grpSpPr>
            <a:xfrm>
              <a:off x="4606906" y="2735151"/>
              <a:ext cx="409431" cy="376317"/>
              <a:chOff x="4470401" y="1481138"/>
              <a:chExt cx="215900" cy="198438"/>
            </a:xfrm>
            <a:solidFill>
              <a:schemeClr val="bg1"/>
            </a:solidFill>
          </p:grpSpPr>
          <p:sp>
            <p:nvSpPr>
              <p:cNvPr id="133" name="Freeform 355"/>
              <p:cNvSpPr/>
              <p:nvPr/>
            </p:nvSpPr>
            <p:spPr bwMode="auto">
              <a:xfrm>
                <a:off x="4546601" y="1651001"/>
                <a:ext cx="65088" cy="28575"/>
              </a:xfrm>
              <a:custGeom>
                <a:avLst/>
                <a:gdLst>
                  <a:gd name="T0" fmla="*/ 10 w 81"/>
                  <a:gd name="T1" fmla="*/ 0 h 37"/>
                  <a:gd name="T2" fmla="*/ 0 w 81"/>
                  <a:gd name="T3" fmla="*/ 33 h 37"/>
                  <a:gd name="T4" fmla="*/ 0 w 81"/>
                  <a:gd name="T5" fmla="*/ 33 h 37"/>
                  <a:gd name="T6" fmla="*/ 1 w 81"/>
                  <a:gd name="T7" fmla="*/ 36 h 37"/>
                  <a:gd name="T8" fmla="*/ 5 w 81"/>
                  <a:gd name="T9" fmla="*/ 37 h 37"/>
                  <a:gd name="T10" fmla="*/ 76 w 81"/>
                  <a:gd name="T11" fmla="*/ 37 h 37"/>
                  <a:gd name="T12" fmla="*/ 76 w 81"/>
                  <a:gd name="T13" fmla="*/ 37 h 37"/>
                  <a:gd name="T14" fmla="*/ 79 w 81"/>
                  <a:gd name="T15" fmla="*/ 36 h 37"/>
                  <a:gd name="T16" fmla="*/ 81 w 81"/>
                  <a:gd name="T17" fmla="*/ 33 h 37"/>
                  <a:gd name="T18" fmla="*/ 70 w 81"/>
                  <a:gd name="T19" fmla="*/ 0 h 37"/>
                  <a:gd name="T20" fmla="*/ 10 w 81"/>
                  <a:gd name="T2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37">
                    <a:moveTo>
                      <a:pt x="10" y="0"/>
                    </a:moveTo>
                    <a:lnTo>
                      <a:pt x="0" y="33"/>
                    </a:lnTo>
                    <a:lnTo>
                      <a:pt x="0" y="33"/>
                    </a:lnTo>
                    <a:lnTo>
                      <a:pt x="1" y="36"/>
                    </a:lnTo>
                    <a:lnTo>
                      <a:pt x="5" y="37"/>
                    </a:lnTo>
                    <a:lnTo>
                      <a:pt x="76" y="37"/>
                    </a:lnTo>
                    <a:lnTo>
                      <a:pt x="76" y="37"/>
                    </a:lnTo>
                    <a:lnTo>
                      <a:pt x="79" y="36"/>
                    </a:lnTo>
                    <a:lnTo>
                      <a:pt x="81" y="33"/>
                    </a:lnTo>
                    <a:lnTo>
                      <a:pt x="70" y="0"/>
                    </a:ln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80808"/>
                  </a:solidFill>
                </a:endParaRPr>
              </a:p>
            </p:txBody>
          </p:sp>
          <p:sp>
            <p:nvSpPr>
              <p:cNvPr id="134" name="Freeform 356"/>
              <p:cNvSpPr>
                <a:spLocks noEditPoints="1"/>
              </p:cNvSpPr>
              <p:nvPr/>
            </p:nvSpPr>
            <p:spPr bwMode="auto">
              <a:xfrm>
                <a:off x="4470401" y="1481138"/>
                <a:ext cx="215900" cy="163513"/>
              </a:xfrm>
              <a:custGeom>
                <a:avLst/>
                <a:gdLst>
                  <a:gd name="T0" fmla="*/ 252 w 272"/>
                  <a:gd name="T1" fmla="*/ 0 h 206"/>
                  <a:gd name="T2" fmla="*/ 19 w 272"/>
                  <a:gd name="T3" fmla="*/ 0 h 206"/>
                  <a:gd name="T4" fmla="*/ 19 w 272"/>
                  <a:gd name="T5" fmla="*/ 0 h 206"/>
                  <a:gd name="T6" fmla="*/ 12 w 272"/>
                  <a:gd name="T7" fmla="*/ 2 h 206"/>
                  <a:gd name="T8" fmla="*/ 5 w 272"/>
                  <a:gd name="T9" fmla="*/ 6 h 206"/>
                  <a:gd name="T10" fmla="*/ 1 w 272"/>
                  <a:gd name="T11" fmla="*/ 13 h 206"/>
                  <a:gd name="T12" fmla="*/ 0 w 272"/>
                  <a:gd name="T13" fmla="*/ 21 h 206"/>
                  <a:gd name="T14" fmla="*/ 0 w 272"/>
                  <a:gd name="T15" fmla="*/ 187 h 206"/>
                  <a:gd name="T16" fmla="*/ 0 w 272"/>
                  <a:gd name="T17" fmla="*/ 187 h 206"/>
                  <a:gd name="T18" fmla="*/ 1 w 272"/>
                  <a:gd name="T19" fmla="*/ 195 h 206"/>
                  <a:gd name="T20" fmla="*/ 5 w 272"/>
                  <a:gd name="T21" fmla="*/ 201 h 206"/>
                  <a:gd name="T22" fmla="*/ 12 w 272"/>
                  <a:gd name="T23" fmla="*/ 205 h 206"/>
                  <a:gd name="T24" fmla="*/ 19 w 272"/>
                  <a:gd name="T25" fmla="*/ 206 h 206"/>
                  <a:gd name="T26" fmla="*/ 252 w 272"/>
                  <a:gd name="T27" fmla="*/ 206 h 206"/>
                  <a:gd name="T28" fmla="*/ 252 w 272"/>
                  <a:gd name="T29" fmla="*/ 206 h 206"/>
                  <a:gd name="T30" fmla="*/ 259 w 272"/>
                  <a:gd name="T31" fmla="*/ 205 h 206"/>
                  <a:gd name="T32" fmla="*/ 266 w 272"/>
                  <a:gd name="T33" fmla="*/ 201 h 206"/>
                  <a:gd name="T34" fmla="*/ 270 w 272"/>
                  <a:gd name="T35" fmla="*/ 195 h 206"/>
                  <a:gd name="T36" fmla="*/ 272 w 272"/>
                  <a:gd name="T37" fmla="*/ 187 h 206"/>
                  <a:gd name="T38" fmla="*/ 272 w 272"/>
                  <a:gd name="T39" fmla="*/ 21 h 206"/>
                  <a:gd name="T40" fmla="*/ 272 w 272"/>
                  <a:gd name="T41" fmla="*/ 21 h 206"/>
                  <a:gd name="T42" fmla="*/ 270 w 272"/>
                  <a:gd name="T43" fmla="*/ 13 h 206"/>
                  <a:gd name="T44" fmla="*/ 266 w 272"/>
                  <a:gd name="T45" fmla="*/ 6 h 206"/>
                  <a:gd name="T46" fmla="*/ 259 w 272"/>
                  <a:gd name="T47" fmla="*/ 2 h 206"/>
                  <a:gd name="T48" fmla="*/ 252 w 272"/>
                  <a:gd name="T49" fmla="*/ 0 h 206"/>
                  <a:gd name="T50" fmla="*/ 252 w 272"/>
                  <a:gd name="T51" fmla="*/ 0 h 206"/>
                  <a:gd name="T52" fmla="*/ 257 w 272"/>
                  <a:gd name="T53" fmla="*/ 189 h 206"/>
                  <a:gd name="T54" fmla="*/ 15 w 272"/>
                  <a:gd name="T55" fmla="*/ 189 h 206"/>
                  <a:gd name="T56" fmla="*/ 15 w 272"/>
                  <a:gd name="T57" fmla="*/ 14 h 206"/>
                  <a:gd name="T58" fmla="*/ 257 w 272"/>
                  <a:gd name="T59" fmla="*/ 14 h 206"/>
                  <a:gd name="T60" fmla="*/ 257 w 272"/>
                  <a:gd name="T61" fmla="*/ 189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72" h="206">
                    <a:moveTo>
                      <a:pt x="252" y="0"/>
                    </a:moveTo>
                    <a:lnTo>
                      <a:pt x="19" y="0"/>
                    </a:lnTo>
                    <a:lnTo>
                      <a:pt x="19" y="0"/>
                    </a:lnTo>
                    <a:lnTo>
                      <a:pt x="12" y="2"/>
                    </a:lnTo>
                    <a:lnTo>
                      <a:pt x="5" y="6"/>
                    </a:lnTo>
                    <a:lnTo>
                      <a:pt x="1" y="13"/>
                    </a:lnTo>
                    <a:lnTo>
                      <a:pt x="0" y="21"/>
                    </a:lnTo>
                    <a:lnTo>
                      <a:pt x="0" y="187"/>
                    </a:lnTo>
                    <a:lnTo>
                      <a:pt x="0" y="187"/>
                    </a:lnTo>
                    <a:lnTo>
                      <a:pt x="1" y="195"/>
                    </a:lnTo>
                    <a:lnTo>
                      <a:pt x="5" y="201"/>
                    </a:lnTo>
                    <a:lnTo>
                      <a:pt x="12" y="205"/>
                    </a:lnTo>
                    <a:lnTo>
                      <a:pt x="19" y="206"/>
                    </a:lnTo>
                    <a:lnTo>
                      <a:pt x="252" y="206"/>
                    </a:lnTo>
                    <a:lnTo>
                      <a:pt x="252" y="206"/>
                    </a:lnTo>
                    <a:lnTo>
                      <a:pt x="259" y="205"/>
                    </a:lnTo>
                    <a:lnTo>
                      <a:pt x="266" y="201"/>
                    </a:lnTo>
                    <a:lnTo>
                      <a:pt x="270" y="195"/>
                    </a:lnTo>
                    <a:lnTo>
                      <a:pt x="272" y="187"/>
                    </a:lnTo>
                    <a:lnTo>
                      <a:pt x="272" y="21"/>
                    </a:lnTo>
                    <a:lnTo>
                      <a:pt x="272" y="21"/>
                    </a:lnTo>
                    <a:lnTo>
                      <a:pt x="270" y="13"/>
                    </a:lnTo>
                    <a:lnTo>
                      <a:pt x="266" y="6"/>
                    </a:lnTo>
                    <a:lnTo>
                      <a:pt x="259" y="2"/>
                    </a:lnTo>
                    <a:lnTo>
                      <a:pt x="252" y="0"/>
                    </a:lnTo>
                    <a:lnTo>
                      <a:pt x="252" y="0"/>
                    </a:lnTo>
                    <a:close/>
                    <a:moveTo>
                      <a:pt x="257" y="189"/>
                    </a:moveTo>
                    <a:lnTo>
                      <a:pt x="15" y="189"/>
                    </a:lnTo>
                    <a:lnTo>
                      <a:pt x="15" y="14"/>
                    </a:lnTo>
                    <a:lnTo>
                      <a:pt x="257" y="14"/>
                    </a:lnTo>
                    <a:lnTo>
                      <a:pt x="257" y="1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80808"/>
                  </a:solidFill>
                </a:endParaRPr>
              </a:p>
            </p:txBody>
          </p:sp>
          <p:sp>
            <p:nvSpPr>
              <p:cNvPr id="135" name="Freeform 357"/>
              <p:cNvSpPr>
                <a:spLocks noEditPoints="1"/>
              </p:cNvSpPr>
              <p:nvPr/>
            </p:nvSpPr>
            <p:spPr bwMode="auto">
              <a:xfrm>
                <a:off x="4554538" y="1519238"/>
                <a:ext cx="44450" cy="46038"/>
              </a:xfrm>
              <a:custGeom>
                <a:avLst/>
                <a:gdLst>
                  <a:gd name="T0" fmla="*/ 29 w 57"/>
                  <a:gd name="T1" fmla="*/ 59 h 59"/>
                  <a:gd name="T2" fmla="*/ 40 w 57"/>
                  <a:gd name="T3" fmla="*/ 56 h 59"/>
                  <a:gd name="T4" fmla="*/ 49 w 57"/>
                  <a:gd name="T5" fmla="*/ 51 h 59"/>
                  <a:gd name="T6" fmla="*/ 56 w 57"/>
                  <a:gd name="T7" fmla="*/ 41 h 59"/>
                  <a:gd name="T8" fmla="*/ 57 w 57"/>
                  <a:gd name="T9" fmla="*/ 29 h 59"/>
                  <a:gd name="T10" fmla="*/ 57 w 57"/>
                  <a:gd name="T11" fmla="*/ 23 h 59"/>
                  <a:gd name="T12" fmla="*/ 53 w 57"/>
                  <a:gd name="T13" fmla="*/ 12 h 59"/>
                  <a:gd name="T14" fmla="*/ 45 w 57"/>
                  <a:gd name="T15" fmla="*/ 4 h 59"/>
                  <a:gd name="T16" fmla="*/ 36 w 57"/>
                  <a:gd name="T17" fmla="*/ 0 h 59"/>
                  <a:gd name="T18" fmla="*/ 29 w 57"/>
                  <a:gd name="T19" fmla="*/ 0 h 59"/>
                  <a:gd name="T20" fmla="*/ 16 w 57"/>
                  <a:gd name="T21" fmla="*/ 3 h 59"/>
                  <a:gd name="T22" fmla="*/ 7 w 57"/>
                  <a:gd name="T23" fmla="*/ 11 h 59"/>
                  <a:gd name="T24" fmla="*/ 6 w 57"/>
                  <a:gd name="T25" fmla="*/ 11 h 59"/>
                  <a:gd name="T26" fmla="*/ 6 w 57"/>
                  <a:gd name="T27" fmla="*/ 12 h 59"/>
                  <a:gd name="T28" fmla="*/ 1 w 57"/>
                  <a:gd name="T29" fmla="*/ 20 h 59"/>
                  <a:gd name="T30" fmla="*/ 0 w 57"/>
                  <a:gd name="T31" fmla="*/ 29 h 59"/>
                  <a:gd name="T32" fmla="*/ 3 w 57"/>
                  <a:gd name="T33" fmla="*/ 41 h 59"/>
                  <a:gd name="T34" fmla="*/ 8 w 57"/>
                  <a:gd name="T35" fmla="*/ 51 h 59"/>
                  <a:gd name="T36" fmla="*/ 18 w 57"/>
                  <a:gd name="T37" fmla="*/ 56 h 59"/>
                  <a:gd name="T38" fmla="*/ 29 w 57"/>
                  <a:gd name="T39" fmla="*/ 59 h 59"/>
                  <a:gd name="T40" fmla="*/ 29 w 57"/>
                  <a:gd name="T41" fmla="*/ 5 h 59"/>
                  <a:gd name="T42" fmla="*/ 36 w 57"/>
                  <a:gd name="T43" fmla="*/ 7 h 59"/>
                  <a:gd name="T44" fmla="*/ 41 w 57"/>
                  <a:gd name="T45" fmla="*/ 10 h 59"/>
                  <a:gd name="T46" fmla="*/ 29 w 57"/>
                  <a:gd name="T47" fmla="*/ 15 h 59"/>
                  <a:gd name="T48" fmla="*/ 23 w 57"/>
                  <a:gd name="T49" fmla="*/ 16 h 59"/>
                  <a:gd name="T50" fmla="*/ 12 w 57"/>
                  <a:gd name="T51" fmla="*/ 14 h 59"/>
                  <a:gd name="T52" fmla="*/ 16 w 57"/>
                  <a:gd name="T53" fmla="*/ 11 h 59"/>
                  <a:gd name="T54" fmla="*/ 25 w 57"/>
                  <a:gd name="T55" fmla="*/ 7 h 59"/>
                  <a:gd name="T56" fmla="*/ 29 w 57"/>
                  <a:gd name="T57" fmla="*/ 5 h 59"/>
                  <a:gd name="T58" fmla="*/ 10 w 57"/>
                  <a:gd name="T59" fmla="*/ 18 h 59"/>
                  <a:gd name="T60" fmla="*/ 22 w 57"/>
                  <a:gd name="T61" fmla="*/ 22 h 59"/>
                  <a:gd name="T62" fmla="*/ 26 w 57"/>
                  <a:gd name="T63" fmla="*/ 20 h 59"/>
                  <a:gd name="T64" fmla="*/ 30 w 57"/>
                  <a:gd name="T65" fmla="*/ 19 h 59"/>
                  <a:gd name="T66" fmla="*/ 44 w 57"/>
                  <a:gd name="T67" fmla="*/ 15 h 59"/>
                  <a:gd name="T68" fmla="*/ 46 w 57"/>
                  <a:gd name="T69" fmla="*/ 16 h 59"/>
                  <a:gd name="T70" fmla="*/ 48 w 57"/>
                  <a:gd name="T71" fmla="*/ 16 h 59"/>
                  <a:gd name="T72" fmla="*/ 52 w 57"/>
                  <a:gd name="T73" fmla="*/ 29 h 59"/>
                  <a:gd name="T74" fmla="*/ 51 w 57"/>
                  <a:gd name="T75" fmla="*/ 34 h 59"/>
                  <a:gd name="T76" fmla="*/ 48 w 57"/>
                  <a:gd name="T77" fmla="*/ 42 h 59"/>
                  <a:gd name="T78" fmla="*/ 41 w 57"/>
                  <a:gd name="T79" fmla="*/ 48 h 59"/>
                  <a:gd name="T80" fmla="*/ 34 w 57"/>
                  <a:gd name="T81" fmla="*/ 52 h 59"/>
                  <a:gd name="T82" fmla="*/ 29 w 57"/>
                  <a:gd name="T83" fmla="*/ 52 h 59"/>
                  <a:gd name="T84" fmla="*/ 21 w 57"/>
                  <a:gd name="T85" fmla="*/ 51 h 59"/>
                  <a:gd name="T86" fmla="*/ 14 w 57"/>
                  <a:gd name="T87" fmla="*/ 45 h 59"/>
                  <a:gd name="T88" fmla="*/ 8 w 57"/>
                  <a:gd name="T89" fmla="*/ 38 h 59"/>
                  <a:gd name="T90" fmla="*/ 7 w 57"/>
                  <a:gd name="T91" fmla="*/ 29 h 59"/>
                  <a:gd name="T92" fmla="*/ 7 w 57"/>
                  <a:gd name="T93" fmla="*/ 23 h 59"/>
                  <a:gd name="T94" fmla="*/ 10 w 57"/>
                  <a:gd name="T95" fmla="*/ 1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 h="59">
                    <a:moveTo>
                      <a:pt x="29" y="59"/>
                    </a:moveTo>
                    <a:lnTo>
                      <a:pt x="29" y="59"/>
                    </a:lnTo>
                    <a:lnTo>
                      <a:pt x="36" y="57"/>
                    </a:lnTo>
                    <a:lnTo>
                      <a:pt x="40" y="56"/>
                    </a:lnTo>
                    <a:lnTo>
                      <a:pt x="45" y="53"/>
                    </a:lnTo>
                    <a:lnTo>
                      <a:pt x="49" y="51"/>
                    </a:lnTo>
                    <a:lnTo>
                      <a:pt x="53" y="45"/>
                    </a:lnTo>
                    <a:lnTo>
                      <a:pt x="56" y="41"/>
                    </a:lnTo>
                    <a:lnTo>
                      <a:pt x="57" y="36"/>
                    </a:lnTo>
                    <a:lnTo>
                      <a:pt x="57" y="29"/>
                    </a:lnTo>
                    <a:lnTo>
                      <a:pt x="57" y="29"/>
                    </a:lnTo>
                    <a:lnTo>
                      <a:pt x="57" y="23"/>
                    </a:lnTo>
                    <a:lnTo>
                      <a:pt x="56" y="18"/>
                    </a:lnTo>
                    <a:lnTo>
                      <a:pt x="53" y="12"/>
                    </a:lnTo>
                    <a:lnTo>
                      <a:pt x="49" y="8"/>
                    </a:lnTo>
                    <a:lnTo>
                      <a:pt x="45" y="4"/>
                    </a:lnTo>
                    <a:lnTo>
                      <a:pt x="40" y="1"/>
                    </a:lnTo>
                    <a:lnTo>
                      <a:pt x="36" y="0"/>
                    </a:lnTo>
                    <a:lnTo>
                      <a:pt x="29" y="0"/>
                    </a:lnTo>
                    <a:lnTo>
                      <a:pt x="29" y="0"/>
                    </a:lnTo>
                    <a:lnTo>
                      <a:pt x="22" y="0"/>
                    </a:lnTo>
                    <a:lnTo>
                      <a:pt x="16" y="3"/>
                    </a:lnTo>
                    <a:lnTo>
                      <a:pt x="11" y="7"/>
                    </a:lnTo>
                    <a:lnTo>
                      <a:pt x="7" y="11"/>
                    </a:lnTo>
                    <a:lnTo>
                      <a:pt x="7" y="11"/>
                    </a:lnTo>
                    <a:lnTo>
                      <a:pt x="6" y="11"/>
                    </a:lnTo>
                    <a:lnTo>
                      <a:pt x="6" y="11"/>
                    </a:lnTo>
                    <a:lnTo>
                      <a:pt x="6" y="12"/>
                    </a:lnTo>
                    <a:lnTo>
                      <a:pt x="6" y="12"/>
                    </a:lnTo>
                    <a:lnTo>
                      <a:pt x="1" y="20"/>
                    </a:lnTo>
                    <a:lnTo>
                      <a:pt x="0" y="29"/>
                    </a:lnTo>
                    <a:lnTo>
                      <a:pt x="0" y="29"/>
                    </a:lnTo>
                    <a:lnTo>
                      <a:pt x="1" y="36"/>
                    </a:lnTo>
                    <a:lnTo>
                      <a:pt x="3" y="41"/>
                    </a:lnTo>
                    <a:lnTo>
                      <a:pt x="6" y="45"/>
                    </a:lnTo>
                    <a:lnTo>
                      <a:pt x="8" y="51"/>
                    </a:lnTo>
                    <a:lnTo>
                      <a:pt x="14" y="53"/>
                    </a:lnTo>
                    <a:lnTo>
                      <a:pt x="18" y="56"/>
                    </a:lnTo>
                    <a:lnTo>
                      <a:pt x="23" y="57"/>
                    </a:lnTo>
                    <a:lnTo>
                      <a:pt x="29" y="59"/>
                    </a:lnTo>
                    <a:lnTo>
                      <a:pt x="29" y="59"/>
                    </a:lnTo>
                    <a:close/>
                    <a:moveTo>
                      <a:pt x="29" y="5"/>
                    </a:moveTo>
                    <a:lnTo>
                      <a:pt x="29" y="5"/>
                    </a:lnTo>
                    <a:lnTo>
                      <a:pt x="36" y="7"/>
                    </a:lnTo>
                    <a:lnTo>
                      <a:pt x="41" y="10"/>
                    </a:lnTo>
                    <a:lnTo>
                      <a:pt x="41" y="10"/>
                    </a:lnTo>
                    <a:lnTo>
                      <a:pt x="36" y="11"/>
                    </a:lnTo>
                    <a:lnTo>
                      <a:pt x="29" y="15"/>
                    </a:lnTo>
                    <a:lnTo>
                      <a:pt x="29" y="15"/>
                    </a:lnTo>
                    <a:lnTo>
                      <a:pt x="23" y="16"/>
                    </a:lnTo>
                    <a:lnTo>
                      <a:pt x="19" y="16"/>
                    </a:lnTo>
                    <a:lnTo>
                      <a:pt x="12" y="14"/>
                    </a:lnTo>
                    <a:lnTo>
                      <a:pt x="12" y="14"/>
                    </a:lnTo>
                    <a:lnTo>
                      <a:pt x="16" y="11"/>
                    </a:lnTo>
                    <a:lnTo>
                      <a:pt x="21" y="8"/>
                    </a:lnTo>
                    <a:lnTo>
                      <a:pt x="25" y="7"/>
                    </a:lnTo>
                    <a:lnTo>
                      <a:pt x="29" y="5"/>
                    </a:lnTo>
                    <a:lnTo>
                      <a:pt x="29" y="5"/>
                    </a:lnTo>
                    <a:close/>
                    <a:moveTo>
                      <a:pt x="10" y="18"/>
                    </a:moveTo>
                    <a:lnTo>
                      <a:pt x="10" y="18"/>
                    </a:lnTo>
                    <a:lnTo>
                      <a:pt x="15" y="20"/>
                    </a:lnTo>
                    <a:lnTo>
                      <a:pt x="22" y="22"/>
                    </a:lnTo>
                    <a:lnTo>
                      <a:pt x="22" y="22"/>
                    </a:lnTo>
                    <a:lnTo>
                      <a:pt x="26" y="20"/>
                    </a:lnTo>
                    <a:lnTo>
                      <a:pt x="30" y="19"/>
                    </a:lnTo>
                    <a:lnTo>
                      <a:pt x="30" y="19"/>
                    </a:lnTo>
                    <a:lnTo>
                      <a:pt x="41" y="15"/>
                    </a:lnTo>
                    <a:lnTo>
                      <a:pt x="44" y="15"/>
                    </a:lnTo>
                    <a:lnTo>
                      <a:pt x="46" y="16"/>
                    </a:lnTo>
                    <a:lnTo>
                      <a:pt x="46" y="16"/>
                    </a:lnTo>
                    <a:lnTo>
                      <a:pt x="48" y="16"/>
                    </a:lnTo>
                    <a:lnTo>
                      <a:pt x="48" y="16"/>
                    </a:lnTo>
                    <a:lnTo>
                      <a:pt x="51" y="22"/>
                    </a:lnTo>
                    <a:lnTo>
                      <a:pt x="52" y="29"/>
                    </a:lnTo>
                    <a:lnTo>
                      <a:pt x="52" y="29"/>
                    </a:lnTo>
                    <a:lnTo>
                      <a:pt x="51" y="34"/>
                    </a:lnTo>
                    <a:lnTo>
                      <a:pt x="49" y="38"/>
                    </a:lnTo>
                    <a:lnTo>
                      <a:pt x="48" y="42"/>
                    </a:lnTo>
                    <a:lnTo>
                      <a:pt x="45" y="45"/>
                    </a:lnTo>
                    <a:lnTo>
                      <a:pt x="41" y="48"/>
                    </a:lnTo>
                    <a:lnTo>
                      <a:pt x="38" y="51"/>
                    </a:lnTo>
                    <a:lnTo>
                      <a:pt x="34" y="52"/>
                    </a:lnTo>
                    <a:lnTo>
                      <a:pt x="29" y="52"/>
                    </a:lnTo>
                    <a:lnTo>
                      <a:pt x="29" y="52"/>
                    </a:lnTo>
                    <a:lnTo>
                      <a:pt x="25" y="52"/>
                    </a:lnTo>
                    <a:lnTo>
                      <a:pt x="21" y="51"/>
                    </a:lnTo>
                    <a:lnTo>
                      <a:pt x="16" y="48"/>
                    </a:lnTo>
                    <a:lnTo>
                      <a:pt x="14" y="45"/>
                    </a:lnTo>
                    <a:lnTo>
                      <a:pt x="11" y="42"/>
                    </a:lnTo>
                    <a:lnTo>
                      <a:pt x="8" y="38"/>
                    </a:lnTo>
                    <a:lnTo>
                      <a:pt x="7" y="34"/>
                    </a:lnTo>
                    <a:lnTo>
                      <a:pt x="7" y="29"/>
                    </a:lnTo>
                    <a:lnTo>
                      <a:pt x="7" y="29"/>
                    </a:lnTo>
                    <a:lnTo>
                      <a:pt x="7" y="23"/>
                    </a:lnTo>
                    <a:lnTo>
                      <a:pt x="10" y="18"/>
                    </a:lnTo>
                    <a:lnTo>
                      <a:pt x="10"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80808"/>
                  </a:solidFill>
                </a:endParaRPr>
              </a:p>
            </p:txBody>
          </p:sp>
          <p:sp>
            <p:nvSpPr>
              <p:cNvPr id="136" name="Freeform 358"/>
              <p:cNvSpPr/>
              <p:nvPr/>
            </p:nvSpPr>
            <p:spPr bwMode="auto">
              <a:xfrm>
                <a:off x="4603751" y="1552576"/>
                <a:ext cx="22225" cy="34925"/>
              </a:xfrm>
              <a:custGeom>
                <a:avLst/>
                <a:gdLst>
                  <a:gd name="T0" fmla="*/ 24 w 29"/>
                  <a:gd name="T1" fmla="*/ 43 h 43"/>
                  <a:gd name="T2" fmla="*/ 24 w 29"/>
                  <a:gd name="T3" fmla="*/ 43 h 43"/>
                  <a:gd name="T4" fmla="*/ 24 w 29"/>
                  <a:gd name="T5" fmla="*/ 42 h 43"/>
                  <a:gd name="T6" fmla="*/ 29 w 29"/>
                  <a:gd name="T7" fmla="*/ 19 h 43"/>
                  <a:gd name="T8" fmla="*/ 29 w 29"/>
                  <a:gd name="T9" fmla="*/ 19 h 43"/>
                  <a:gd name="T10" fmla="*/ 29 w 29"/>
                  <a:gd name="T11" fmla="*/ 17 h 43"/>
                  <a:gd name="T12" fmla="*/ 29 w 29"/>
                  <a:gd name="T13" fmla="*/ 17 h 43"/>
                  <a:gd name="T14" fmla="*/ 27 w 29"/>
                  <a:gd name="T15" fmla="*/ 15 h 43"/>
                  <a:gd name="T16" fmla="*/ 26 w 29"/>
                  <a:gd name="T17" fmla="*/ 12 h 43"/>
                  <a:gd name="T18" fmla="*/ 26 w 29"/>
                  <a:gd name="T19" fmla="*/ 12 h 43"/>
                  <a:gd name="T20" fmla="*/ 26 w 29"/>
                  <a:gd name="T21" fmla="*/ 9 h 43"/>
                  <a:gd name="T22" fmla="*/ 29 w 29"/>
                  <a:gd name="T23" fmla="*/ 7 h 43"/>
                  <a:gd name="T24" fmla="*/ 29 w 29"/>
                  <a:gd name="T25" fmla="*/ 7 h 43"/>
                  <a:gd name="T26" fmla="*/ 29 w 29"/>
                  <a:gd name="T27" fmla="*/ 5 h 43"/>
                  <a:gd name="T28" fmla="*/ 29 w 29"/>
                  <a:gd name="T29" fmla="*/ 5 h 43"/>
                  <a:gd name="T30" fmla="*/ 29 w 29"/>
                  <a:gd name="T31" fmla="*/ 5 h 43"/>
                  <a:gd name="T32" fmla="*/ 29 w 29"/>
                  <a:gd name="T33" fmla="*/ 5 h 43"/>
                  <a:gd name="T34" fmla="*/ 23 w 29"/>
                  <a:gd name="T35" fmla="*/ 2 h 43"/>
                  <a:gd name="T36" fmla="*/ 18 w 29"/>
                  <a:gd name="T37" fmla="*/ 0 h 43"/>
                  <a:gd name="T38" fmla="*/ 18 w 29"/>
                  <a:gd name="T39" fmla="*/ 0 h 43"/>
                  <a:gd name="T40" fmla="*/ 16 w 29"/>
                  <a:gd name="T41" fmla="*/ 0 h 43"/>
                  <a:gd name="T42" fmla="*/ 16 w 29"/>
                  <a:gd name="T43" fmla="*/ 0 h 43"/>
                  <a:gd name="T44" fmla="*/ 11 w 29"/>
                  <a:gd name="T45" fmla="*/ 2 h 43"/>
                  <a:gd name="T46" fmla="*/ 7 w 29"/>
                  <a:gd name="T47" fmla="*/ 7 h 43"/>
                  <a:gd name="T48" fmla="*/ 3 w 29"/>
                  <a:gd name="T49" fmla="*/ 12 h 43"/>
                  <a:gd name="T50" fmla="*/ 0 w 29"/>
                  <a:gd name="T51" fmla="*/ 17 h 43"/>
                  <a:gd name="T52" fmla="*/ 0 w 29"/>
                  <a:gd name="T53" fmla="*/ 17 h 43"/>
                  <a:gd name="T54" fmla="*/ 5 w 29"/>
                  <a:gd name="T55" fmla="*/ 23 h 43"/>
                  <a:gd name="T56" fmla="*/ 9 w 29"/>
                  <a:gd name="T57" fmla="*/ 28 h 43"/>
                  <a:gd name="T58" fmla="*/ 13 w 29"/>
                  <a:gd name="T59" fmla="*/ 35 h 43"/>
                  <a:gd name="T60" fmla="*/ 16 w 29"/>
                  <a:gd name="T61" fmla="*/ 43 h 43"/>
                  <a:gd name="T62" fmla="*/ 24 w 29"/>
                  <a:gd name="T63"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43">
                    <a:moveTo>
                      <a:pt x="24" y="43"/>
                    </a:moveTo>
                    <a:lnTo>
                      <a:pt x="24" y="43"/>
                    </a:lnTo>
                    <a:lnTo>
                      <a:pt x="24" y="42"/>
                    </a:lnTo>
                    <a:lnTo>
                      <a:pt x="29" y="19"/>
                    </a:lnTo>
                    <a:lnTo>
                      <a:pt x="29" y="19"/>
                    </a:lnTo>
                    <a:lnTo>
                      <a:pt x="29" y="17"/>
                    </a:lnTo>
                    <a:lnTo>
                      <a:pt x="29" y="17"/>
                    </a:lnTo>
                    <a:lnTo>
                      <a:pt x="27" y="15"/>
                    </a:lnTo>
                    <a:lnTo>
                      <a:pt x="26" y="12"/>
                    </a:lnTo>
                    <a:lnTo>
                      <a:pt x="26" y="12"/>
                    </a:lnTo>
                    <a:lnTo>
                      <a:pt x="26" y="9"/>
                    </a:lnTo>
                    <a:lnTo>
                      <a:pt x="29" y="7"/>
                    </a:lnTo>
                    <a:lnTo>
                      <a:pt x="29" y="7"/>
                    </a:lnTo>
                    <a:lnTo>
                      <a:pt x="29" y="5"/>
                    </a:lnTo>
                    <a:lnTo>
                      <a:pt x="29" y="5"/>
                    </a:lnTo>
                    <a:lnTo>
                      <a:pt x="29" y="5"/>
                    </a:lnTo>
                    <a:lnTo>
                      <a:pt x="29" y="5"/>
                    </a:lnTo>
                    <a:lnTo>
                      <a:pt x="23" y="2"/>
                    </a:lnTo>
                    <a:lnTo>
                      <a:pt x="18" y="0"/>
                    </a:lnTo>
                    <a:lnTo>
                      <a:pt x="18" y="0"/>
                    </a:lnTo>
                    <a:lnTo>
                      <a:pt x="16" y="0"/>
                    </a:lnTo>
                    <a:lnTo>
                      <a:pt x="16" y="0"/>
                    </a:lnTo>
                    <a:lnTo>
                      <a:pt x="11" y="2"/>
                    </a:lnTo>
                    <a:lnTo>
                      <a:pt x="7" y="7"/>
                    </a:lnTo>
                    <a:lnTo>
                      <a:pt x="3" y="12"/>
                    </a:lnTo>
                    <a:lnTo>
                      <a:pt x="0" y="17"/>
                    </a:lnTo>
                    <a:lnTo>
                      <a:pt x="0" y="17"/>
                    </a:lnTo>
                    <a:lnTo>
                      <a:pt x="5" y="23"/>
                    </a:lnTo>
                    <a:lnTo>
                      <a:pt x="9" y="28"/>
                    </a:lnTo>
                    <a:lnTo>
                      <a:pt x="13" y="35"/>
                    </a:lnTo>
                    <a:lnTo>
                      <a:pt x="16" y="43"/>
                    </a:lnTo>
                    <a:lnTo>
                      <a:pt x="24"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80808"/>
                  </a:solidFill>
                </a:endParaRPr>
              </a:p>
            </p:txBody>
          </p:sp>
          <p:sp>
            <p:nvSpPr>
              <p:cNvPr id="137" name="Freeform 359"/>
              <p:cNvSpPr/>
              <p:nvPr/>
            </p:nvSpPr>
            <p:spPr bwMode="auto">
              <a:xfrm>
                <a:off x="4632326" y="1552576"/>
                <a:ext cx="26988" cy="34925"/>
              </a:xfrm>
              <a:custGeom>
                <a:avLst/>
                <a:gdLst>
                  <a:gd name="T0" fmla="*/ 11 w 34"/>
                  <a:gd name="T1" fmla="*/ 0 h 43"/>
                  <a:gd name="T2" fmla="*/ 11 w 34"/>
                  <a:gd name="T3" fmla="*/ 0 h 43"/>
                  <a:gd name="T4" fmla="*/ 7 w 34"/>
                  <a:gd name="T5" fmla="*/ 2 h 43"/>
                  <a:gd name="T6" fmla="*/ 1 w 34"/>
                  <a:gd name="T7" fmla="*/ 5 h 43"/>
                  <a:gd name="T8" fmla="*/ 1 w 34"/>
                  <a:gd name="T9" fmla="*/ 5 h 43"/>
                  <a:gd name="T10" fmla="*/ 0 w 34"/>
                  <a:gd name="T11" fmla="*/ 5 h 43"/>
                  <a:gd name="T12" fmla="*/ 0 w 34"/>
                  <a:gd name="T13" fmla="*/ 5 h 43"/>
                  <a:gd name="T14" fmla="*/ 0 w 34"/>
                  <a:gd name="T15" fmla="*/ 7 h 43"/>
                  <a:gd name="T16" fmla="*/ 0 w 34"/>
                  <a:gd name="T17" fmla="*/ 7 h 43"/>
                  <a:gd name="T18" fmla="*/ 2 w 34"/>
                  <a:gd name="T19" fmla="*/ 9 h 43"/>
                  <a:gd name="T20" fmla="*/ 2 w 34"/>
                  <a:gd name="T21" fmla="*/ 12 h 43"/>
                  <a:gd name="T22" fmla="*/ 2 w 34"/>
                  <a:gd name="T23" fmla="*/ 12 h 43"/>
                  <a:gd name="T24" fmla="*/ 2 w 34"/>
                  <a:gd name="T25" fmla="*/ 15 h 43"/>
                  <a:gd name="T26" fmla="*/ 0 w 34"/>
                  <a:gd name="T27" fmla="*/ 17 h 43"/>
                  <a:gd name="T28" fmla="*/ 0 w 34"/>
                  <a:gd name="T29" fmla="*/ 17 h 43"/>
                  <a:gd name="T30" fmla="*/ 0 w 34"/>
                  <a:gd name="T31" fmla="*/ 19 h 43"/>
                  <a:gd name="T32" fmla="*/ 4 w 34"/>
                  <a:gd name="T33" fmla="*/ 42 h 43"/>
                  <a:gd name="T34" fmla="*/ 4 w 34"/>
                  <a:gd name="T35" fmla="*/ 42 h 43"/>
                  <a:gd name="T36" fmla="*/ 4 w 34"/>
                  <a:gd name="T37" fmla="*/ 43 h 43"/>
                  <a:gd name="T38" fmla="*/ 34 w 34"/>
                  <a:gd name="T39" fmla="*/ 43 h 43"/>
                  <a:gd name="T40" fmla="*/ 34 w 34"/>
                  <a:gd name="T41" fmla="*/ 43 h 43"/>
                  <a:gd name="T42" fmla="*/ 34 w 34"/>
                  <a:gd name="T43" fmla="*/ 43 h 43"/>
                  <a:gd name="T44" fmla="*/ 34 w 34"/>
                  <a:gd name="T45" fmla="*/ 43 h 43"/>
                  <a:gd name="T46" fmla="*/ 34 w 34"/>
                  <a:gd name="T47" fmla="*/ 42 h 43"/>
                  <a:gd name="T48" fmla="*/ 34 w 34"/>
                  <a:gd name="T49" fmla="*/ 42 h 43"/>
                  <a:gd name="T50" fmla="*/ 32 w 34"/>
                  <a:gd name="T51" fmla="*/ 28 h 43"/>
                  <a:gd name="T52" fmla="*/ 28 w 34"/>
                  <a:gd name="T53" fmla="*/ 16 h 43"/>
                  <a:gd name="T54" fmla="*/ 24 w 34"/>
                  <a:gd name="T55" fmla="*/ 11 h 43"/>
                  <a:gd name="T56" fmla="*/ 22 w 34"/>
                  <a:gd name="T57" fmla="*/ 7 h 43"/>
                  <a:gd name="T58" fmla="*/ 17 w 34"/>
                  <a:gd name="T59" fmla="*/ 2 h 43"/>
                  <a:gd name="T60" fmla="*/ 12 w 34"/>
                  <a:gd name="T61" fmla="*/ 0 h 43"/>
                  <a:gd name="T62" fmla="*/ 12 w 34"/>
                  <a:gd name="T63" fmla="*/ 0 h 43"/>
                  <a:gd name="T64" fmla="*/ 11 w 34"/>
                  <a:gd name="T65" fmla="*/ 0 h 43"/>
                  <a:gd name="T66" fmla="*/ 11 w 34"/>
                  <a:gd name="T6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3">
                    <a:moveTo>
                      <a:pt x="11" y="0"/>
                    </a:moveTo>
                    <a:lnTo>
                      <a:pt x="11" y="0"/>
                    </a:lnTo>
                    <a:lnTo>
                      <a:pt x="7" y="2"/>
                    </a:lnTo>
                    <a:lnTo>
                      <a:pt x="1" y="5"/>
                    </a:lnTo>
                    <a:lnTo>
                      <a:pt x="1" y="5"/>
                    </a:lnTo>
                    <a:lnTo>
                      <a:pt x="0" y="5"/>
                    </a:lnTo>
                    <a:lnTo>
                      <a:pt x="0" y="5"/>
                    </a:lnTo>
                    <a:lnTo>
                      <a:pt x="0" y="7"/>
                    </a:lnTo>
                    <a:lnTo>
                      <a:pt x="0" y="7"/>
                    </a:lnTo>
                    <a:lnTo>
                      <a:pt x="2" y="9"/>
                    </a:lnTo>
                    <a:lnTo>
                      <a:pt x="2" y="12"/>
                    </a:lnTo>
                    <a:lnTo>
                      <a:pt x="2" y="12"/>
                    </a:lnTo>
                    <a:lnTo>
                      <a:pt x="2" y="15"/>
                    </a:lnTo>
                    <a:lnTo>
                      <a:pt x="0" y="17"/>
                    </a:lnTo>
                    <a:lnTo>
                      <a:pt x="0" y="17"/>
                    </a:lnTo>
                    <a:lnTo>
                      <a:pt x="0" y="19"/>
                    </a:lnTo>
                    <a:lnTo>
                      <a:pt x="4" y="42"/>
                    </a:lnTo>
                    <a:lnTo>
                      <a:pt x="4" y="42"/>
                    </a:lnTo>
                    <a:lnTo>
                      <a:pt x="4" y="43"/>
                    </a:lnTo>
                    <a:lnTo>
                      <a:pt x="34" y="43"/>
                    </a:lnTo>
                    <a:lnTo>
                      <a:pt x="34" y="43"/>
                    </a:lnTo>
                    <a:lnTo>
                      <a:pt x="34" y="43"/>
                    </a:lnTo>
                    <a:lnTo>
                      <a:pt x="34" y="43"/>
                    </a:lnTo>
                    <a:lnTo>
                      <a:pt x="34" y="42"/>
                    </a:lnTo>
                    <a:lnTo>
                      <a:pt x="34" y="42"/>
                    </a:lnTo>
                    <a:lnTo>
                      <a:pt x="32" y="28"/>
                    </a:lnTo>
                    <a:lnTo>
                      <a:pt x="28" y="16"/>
                    </a:lnTo>
                    <a:lnTo>
                      <a:pt x="24" y="11"/>
                    </a:lnTo>
                    <a:lnTo>
                      <a:pt x="22" y="7"/>
                    </a:lnTo>
                    <a:lnTo>
                      <a:pt x="17" y="2"/>
                    </a:lnTo>
                    <a:lnTo>
                      <a:pt x="12" y="0"/>
                    </a:lnTo>
                    <a:lnTo>
                      <a:pt x="12" y="0"/>
                    </a:lnTo>
                    <a:lnTo>
                      <a:pt x="11" y="0"/>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80808"/>
                  </a:solidFill>
                </a:endParaRPr>
              </a:p>
            </p:txBody>
          </p:sp>
          <p:sp>
            <p:nvSpPr>
              <p:cNvPr id="138" name="Freeform 360"/>
              <p:cNvSpPr>
                <a:spLocks noEditPoints="1"/>
              </p:cNvSpPr>
              <p:nvPr/>
            </p:nvSpPr>
            <p:spPr bwMode="auto">
              <a:xfrm>
                <a:off x="4611688" y="1516063"/>
                <a:ext cx="36513" cy="36513"/>
              </a:xfrm>
              <a:custGeom>
                <a:avLst/>
                <a:gdLst>
                  <a:gd name="T0" fmla="*/ 22 w 45"/>
                  <a:gd name="T1" fmla="*/ 47 h 47"/>
                  <a:gd name="T2" fmla="*/ 30 w 45"/>
                  <a:gd name="T3" fmla="*/ 45 h 47"/>
                  <a:gd name="T4" fmla="*/ 38 w 45"/>
                  <a:gd name="T5" fmla="*/ 40 h 47"/>
                  <a:gd name="T6" fmla="*/ 42 w 45"/>
                  <a:gd name="T7" fmla="*/ 33 h 47"/>
                  <a:gd name="T8" fmla="*/ 45 w 45"/>
                  <a:gd name="T9" fmla="*/ 23 h 47"/>
                  <a:gd name="T10" fmla="*/ 43 w 45"/>
                  <a:gd name="T11" fmla="*/ 19 h 47"/>
                  <a:gd name="T12" fmla="*/ 41 w 45"/>
                  <a:gd name="T13" fmla="*/ 11 h 47"/>
                  <a:gd name="T14" fmla="*/ 34 w 45"/>
                  <a:gd name="T15" fmla="*/ 4 h 47"/>
                  <a:gd name="T16" fmla="*/ 26 w 45"/>
                  <a:gd name="T17" fmla="*/ 2 h 47"/>
                  <a:gd name="T18" fmla="*/ 22 w 45"/>
                  <a:gd name="T19" fmla="*/ 0 h 47"/>
                  <a:gd name="T20" fmla="*/ 12 w 45"/>
                  <a:gd name="T21" fmla="*/ 3 h 47"/>
                  <a:gd name="T22" fmla="*/ 4 w 45"/>
                  <a:gd name="T23" fmla="*/ 10 h 47"/>
                  <a:gd name="T24" fmla="*/ 4 w 45"/>
                  <a:gd name="T25" fmla="*/ 10 h 47"/>
                  <a:gd name="T26" fmla="*/ 4 w 45"/>
                  <a:gd name="T27" fmla="*/ 10 h 47"/>
                  <a:gd name="T28" fmla="*/ 0 w 45"/>
                  <a:gd name="T29" fmla="*/ 17 h 47"/>
                  <a:gd name="T30" fmla="*/ 0 w 45"/>
                  <a:gd name="T31" fmla="*/ 23 h 47"/>
                  <a:gd name="T32" fmla="*/ 1 w 45"/>
                  <a:gd name="T33" fmla="*/ 33 h 47"/>
                  <a:gd name="T34" fmla="*/ 5 w 45"/>
                  <a:gd name="T35" fmla="*/ 40 h 47"/>
                  <a:gd name="T36" fmla="*/ 13 w 45"/>
                  <a:gd name="T37" fmla="*/ 45 h 47"/>
                  <a:gd name="T38" fmla="*/ 22 w 45"/>
                  <a:gd name="T39" fmla="*/ 47 h 47"/>
                  <a:gd name="T40" fmla="*/ 22 w 45"/>
                  <a:gd name="T41" fmla="*/ 6 h 47"/>
                  <a:gd name="T42" fmla="*/ 27 w 45"/>
                  <a:gd name="T43" fmla="*/ 6 h 47"/>
                  <a:gd name="T44" fmla="*/ 31 w 45"/>
                  <a:gd name="T45" fmla="*/ 8 h 47"/>
                  <a:gd name="T46" fmla="*/ 22 w 45"/>
                  <a:gd name="T47" fmla="*/ 13 h 47"/>
                  <a:gd name="T48" fmla="*/ 18 w 45"/>
                  <a:gd name="T49" fmla="*/ 14 h 47"/>
                  <a:gd name="T50" fmla="*/ 9 w 45"/>
                  <a:gd name="T51" fmla="*/ 11 h 47"/>
                  <a:gd name="T52" fmla="*/ 15 w 45"/>
                  <a:gd name="T53" fmla="*/ 7 h 47"/>
                  <a:gd name="T54" fmla="*/ 22 w 45"/>
                  <a:gd name="T55" fmla="*/ 6 h 47"/>
                  <a:gd name="T56" fmla="*/ 7 w 45"/>
                  <a:gd name="T57" fmla="*/ 14 h 47"/>
                  <a:gd name="T58" fmla="*/ 11 w 45"/>
                  <a:gd name="T59" fmla="*/ 17 h 47"/>
                  <a:gd name="T60" fmla="*/ 16 w 45"/>
                  <a:gd name="T61" fmla="*/ 18 h 47"/>
                  <a:gd name="T62" fmla="*/ 23 w 45"/>
                  <a:gd name="T63" fmla="*/ 15 h 47"/>
                  <a:gd name="T64" fmla="*/ 31 w 45"/>
                  <a:gd name="T65" fmla="*/ 13 h 47"/>
                  <a:gd name="T66" fmla="*/ 35 w 45"/>
                  <a:gd name="T67" fmla="*/ 13 h 47"/>
                  <a:gd name="T68" fmla="*/ 37 w 45"/>
                  <a:gd name="T69" fmla="*/ 13 h 47"/>
                  <a:gd name="T70" fmla="*/ 38 w 45"/>
                  <a:gd name="T71" fmla="*/ 18 h 47"/>
                  <a:gd name="T72" fmla="*/ 39 w 45"/>
                  <a:gd name="T73" fmla="*/ 23 h 47"/>
                  <a:gd name="T74" fmla="*/ 34 w 45"/>
                  <a:gd name="T75" fmla="*/ 36 h 47"/>
                  <a:gd name="T76" fmla="*/ 22 w 45"/>
                  <a:gd name="T77" fmla="*/ 41 h 47"/>
                  <a:gd name="T78" fmla="*/ 15 w 45"/>
                  <a:gd name="T79" fmla="*/ 40 h 47"/>
                  <a:gd name="T80" fmla="*/ 5 w 45"/>
                  <a:gd name="T81" fmla="*/ 30 h 47"/>
                  <a:gd name="T82" fmla="*/ 4 w 45"/>
                  <a:gd name="T83" fmla="*/ 23 h 47"/>
                  <a:gd name="T84" fmla="*/ 7 w 45"/>
                  <a:gd name="T85" fmla="*/ 1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 h="47">
                    <a:moveTo>
                      <a:pt x="22" y="47"/>
                    </a:moveTo>
                    <a:lnTo>
                      <a:pt x="22" y="47"/>
                    </a:lnTo>
                    <a:lnTo>
                      <a:pt x="26" y="47"/>
                    </a:lnTo>
                    <a:lnTo>
                      <a:pt x="30" y="45"/>
                    </a:lnTo>
                    <a:lnTo>
                      <a:pt x="34" y="43"/>
                    </a:lnTo>
                    <a:lnTo>
                      <a:pt x="38" y="40"/>
                    </a:lnTo>
                    <a:lnTo>
                      <a:pt x="41" y="36"/>
                    </a:lnTo>
                    <a:lnTo>
                      <a:pt x="42" y="33"/>
                    </a:lnTo>
                    <a:lnTo>
                      <a:pt x="43" y="28"/>
                    </a:lnTo>
                    <a:lnTo>
                      <a:pt x="45" y="23"/>
                    </a:lnTo>
                    <a:lnTo>
                      <a:pt x="45" y="23"/>
                    </a:lnTo>
                    <a:lnTo>
                      <a:pt x="43" y="19"/>
                    </a:lnTo>
                    <a:lnTo>
                      <a:pt x="42" y="14"/>
                    </a:lnTo>
                    <a:lnTo>
                      <a:pt x="41" y="11"/>
                    </a:lnTo>
                    <a:lnTo>
                      <a:pt x="38" y="7"/>
                    </a:lnTo>
                    <a:lnTo>
                      <a:pt x="34" y="4"/>
                    </a:lnTo>
                    <a:lnTo>
                      <a:pt x="30" y="3"/>
                    </a:lnTo>
                    <a:lnTo>
                      <a:pt x="26" y="2"/>
                    </a:lnTo>
                    <a:lnTo>
                      <a:pt x="22" y="0"/>
                    </a:lnTo>
                    <a:lnTo>
                      <a:pt x="22" y="0"/>
                    </a:lnTo>
                    <a:lnTo>
                      <a:pt x="16" y="2"/>
                    </a:lnTo>
                    <a:lnTo>
                      <a:pt x="12" y="3"/>
                    </a:lnTo>
                    <a:lnTo>
                      <a:pt x="8" y="6"/>
                    </a:lnTo>
                    <a:lnTo>
                      <a:pt x="4" y="10"/>
                    </a:lnTo>
                    <a:lnTo>
                      <a:pt x="4" y="10"/>
                    </a:lnTo>
                    <a:lnTo>
                      <a:pt x="4" y="10"/>
                    </a:lnTo>
                    <a:lnTo>
                      <a:pt x="4" y="10"/>
                    </a:lnTo>
                    <a:lnTo>
                      <a:pt x="4" y="10"/>
                    </a:lnTo>
                    <a:lnTo>
                      <a:pt x="4" y="10"/>
                    </a:lnTo>
                    <a:lnTo>
                      <a:pt x="0" y="17"/>
                    </a:lnTo>
                    <a:lnTo>
                      <a:pt x="0" y="23"/>
                    </a:lnTo>
                    <a:lnTo>
                      <a:pt x="0" y="23"/>
                    </a:lnTo>
                    <a:lnTo>
                      <a:pt x="0" y="28"/>
                    </a:lnTo>
                    <a:lnTo>
                      <a:pt x="1" y="33"/>
                    </a:lnTo>
                    <a:lnTo>
                      <a:pt x="2" y="36"/>
                    </a:lnTo>
                    <a:lnTo>
                      <a:pt x="5" y="40"/>
                    </a:lnTo>
                    <a:lnTo>
                      <a:pt x="9" y="43"/>
                    </a:lnTo>
                    <a:lnTo>
                      <a:pt x="13" y="45"/>
                    </a:lnTo>
                    <a:lnTo>
                      <a:pt x="18" y="47"/>
                    </a:lnTo>
                    <a:lnTo>
                      <a:pt x="22" y="47"/>
                    </a:lnTo>
                    <a:lnTo>
                      <a:pt x="22" y="47"/>
                    </a:lnTo>
                    <a:close/>
                    <a:moveTo>
                      <a:pt x="22" y="6"/>
                    </a:moveTo>
                    <a:lnTo>
                      <a:pt x="22" y="6"/>
                    </a:lnTo>
                    <a:lnTo>
                      <a:pt x="27" y="6"/>
                    </a:lnTo>
                    <a:lnTo>
                      <a:pt x="31" y="8"/>
                    </a:lnTo>
                    <a:lnTo>
                      <a:pt x="31" y="8"/>
                    </a:lnTo>
                    <a:lnTo>
                      <a:pt x="27" y="10"/>
                    </a:lnTo>
                    <a:lnTo>
                      <a:pt x="22" y="13"/>
                    </a:lnTo>
                    <a:lnTo>
                      <a:pt x="22" y="13"/>
                    </a:lnTo>
                    <a:lnTo>
                      <a:pt x="18" y="14"/>
                    </a:lnTo>
                    <a:lnTo>
                      <a:pt x="15" y="14"/>
                    </a:lnTo>
                    <a:lnTo>
                      <a:pt x="9" y="11"/>
                    </a:lnTo>
                    <a:lnTo>
                      <a:pt x="9" y="11"/>
                    </a:lnTo>
                    <a:lnTo>
                      <a:pt x="15" y="7"/>
                    </a:lnTo>
                    <a:lnTo>
                      <a:pt x="18" y="6"/>
                    </a:lnTo>
                    <a:lnTo>
                      <a:pt x="22" y="6"/>
                    </a:lnTo>
                    <a:lnTo>
                      <a:pt x="22" y="6"/>
                    </a:lnTo>
                    <a:close/>
                    <a:moveTo>
                      <a:pt x="7" y="14"/>
                    </a:moveTo>
                    <a:lnTo>
                      <a:pt x="7" y="14"/>
                    </a:lnTo>
                    <a:lnTo>
                      <a:pt x="11" y="17"/>
                    </a:lnTo>
                    <a:lnTo>
                      <a:pt x="16" y="18"/>
                    </a:lnTo>
                    <a:lnTo>
                      <a:pt x="16" y="18"/>
                    </a:lnTo>
                    <a:lnTo>
                      <a:pt x="20" y="17"/>
                    </a:lnTo>
                    <a:lnTo>
                      <a:pt x="23" y="15"/>
                    </a:lnTo>
                    <a:lnTo>
                      <a:pt x="23" y="15"/>
                    </a:lnTo>
                    <a:lnTo>
                      <a:pt x="31" y="13"/>
                    </a:lnTo>
                    <a:lnTo>
                      <a:pt x="34" y="13"/>
                    </a:lnTo>
                    <a:lnTo>
                      <a:pt x="35" y="13"/>
                    </a:lnTo>
                    <a:lnTo>
                      <a:pt x="35" y="13"/>
                    </a:lnTo>
                    <a:lnTo>
                      <a:pt x="37" y="13"/>
                    </a:lnTo>
                    <a:lnTo>
                      <a:pt x="37" y="13"/>
                    </a:lnTo>
                    <a:lnTo>
                      <a:pt x="38" y="18"/>
                    </a:lnTo>
                    <a:lnTo>
                      <a:pt x="39" y="23"/>
                    </a:lnTo>
                    <a:lnTo>
                      <a:pt x="39" y="23"/>
                    </a:lnTo>
                    <a:lnTo>
                      <a:pt x="38" y="30"/>
                    </a:lnTo>
                    <a:lnTo>
                      <a:pt x="34" y="36"/>
                    </a:lnTo>
                    <a:lnTo>
                      <a:pt x="28" y="40"/>
                    </a:lnTo>
                    <a:lnTo>
                      <a:pt x="22" y="41"/>
                    </a:lnTo>
                    <a:lnTo>
                      <a:pt x="22" y="41"/>
                    </a:lnTo>
                    <a:lnTo>
                      <a:pt x="15" y="40"/>
                    </a:lnTo>
                    <a:lnTo>
                      <a:pt x="9" y="36"/>
                    </a:lnTo>
                    <a:lnTo>
                      <a:pt x="5" y="30"/>
                    </a:lnTo>
                    <a:lnTo>
                      <a:pt x="4" y="23"/>
                    </a:lnTo>
                    <a:lnTo>
                      <a:pt x="4" y="23"/>
                    </a:lnTo>
                    <a:lnTo>
                      <a:pt x="5" y="19"/>
                    </a:lnTo>
                    <a:lnTo>
                      <a:pt x="7" y="14"/>
                    </a:lnTo>
                    <a:lnTo>
                      <a:pt x="7"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80808"/>
                  </a:solidFill>
                </a:endParaRPr>
              </a:p>
            </p:txBody>
          </p:sp>
          <p:sp>
            <p:nvSpPr>
              <p:cNvPr id="139" name="Freeform 361"/>
              <p:cNvSpPr/>
              <p:nvPr/>
            </p:nvSpPr>
            <p:spPr bwMode="auto">
              <a:xfrm>
                <a:off x="4495801" y="1552576"/>
                <a:ext cx="28575" cy="34925"/>
              </a:xfrm>
              <a:custGeom>
                <a:avLst/>
                <a:gdLst>
                  <a:gd name="T0" fmla="*/ 1 w 35"/>
                  <a:gd name="T1" fmla="*/ 43 h 43"/>
                  <a:gd name="T2" fmla="*/ 30 w 35"/>
                  <a:gd name="T3" fmla="*/ 43 h 43"/>
                  <a:gd name="T4" fmla="*/ 30 w 35"/>
                  <a:gd name="T5" fmla="*/ 43 h 43"/>
                  <a:gd name="T6" fmla="*/ 31 w 35"/>
                  <a:gd name="T7" fmla="*/ 42 h 43"/>
                  <a:gd name="T8" fmla="*/ 35 w 35"/>
                  <a:gd name="T9" fmla="*/ 19 h 43"/>
                  <a:gd name="T10" fmla="*/ 35 w 35"/>
                  <a:gd name="T11" fmla="*/ 19 h 43"/>
                  <a:gd name="T12" fmla="*/ 35 w 35"/>
                  <a:gd name="T13" fmla="*/ 17 h 43"/>
                  <a:gd name="T14" fmla="*/ 35 w 35"/>
                  <a:gd name="T15" fmla="*/ 17 h 43"/>
                  <a:gd name="T16" fmla="*/ 32 w 35"/>
                  <a:gd name="T17" fmla="*/ 15 h 43"/>
                  <a:gd name="T18" fmla="*/ 32 w 35"/>
                  <a:gd name="T19" fmla="*/ 12 h 43"/>
                  <a:gd name="T20" fmla="*/ 32 w 35"/>
                  <a:gd name="T21" fmla="*/ 12 h 43"/>
                  <a:gd name="T22" fmla="*/ 32 w 35"/>
                  <a:gd name="T23" fmla="*/ 9 h 43"/>
                  <a:gd name="T24" fmla="*/ 34 w 35"/>
                  <a:gd name="T25" fmla="*/ 7 h 43"/>
                  <a:gd name="T26" fmla="*/ 34 w 35"/>
                  <a:gd name="T27" fmla="*/ 7 h 43"/>
                  <a:gd name="T28" fmla="*/ 35 w 35"/>
                  <a:gd name="T29" fmla="*/ 5 h 43"/>
                  <a:gd name="T30" fmla="*/ 35 w 35"/>
                  <a:gd name="T31" fmla="*/ 5 h 43"/>
                  <a:gd name="T32" fmla="*/ 34 w 35"/>
                  <a:gd name="T33" fmla="*/ 5 h 43"/>
                  <a:gd name="T34" fmla="*/ 34 w 35"/>
                  <a:gd name="T35" fmla="*/ 5 h 43"/>
                  <a:gd name="T36" fmla="*/ 28 w 35"/>
                  <a:gd name="T37" fmla="*/ 2 h 43"/>
                  <a:gd name="T38" fmla="*/ 23 w 35"/>
                  <a:gd name="T39" fmla="*/ 0 h 43"/>
                  <a:gd name="T40" fmla="*/ 23 w 35"/>
                  <a:gd name="T41" fmla="*/ 0 h 43"/>
                  <a:gd name="T42" fmla="*/ 23 w 35"/>
                  <a:gd name="T43" fmla="*/ 0 h 43"/>
                  <a:gd name="T44" fmla="*/ 23 w 35"/>
                  <a:gd name="T45" fmla="*/ 0 h 43"/>
                  <a:gd name="T46" fmla="*/ 17 w 35"/>
                  <a:gd name="T47" fmla="*/ 2 h 43"/>
                  <a:gd name="T48" fmla="*/ 13 w 35"/>
                  <a:gd name="T49" fmla="*/ 7 h 43"/>
                  <a:gd name="T50" fmla="*/ 9 w 35"/>
                  <a:gd name="T51" fmla="*/ 11 h 43"/>
                  <a:gd name="T52" fmla="*/ 7 w 35"/>
                  <a:gd name="T53" fmla="*/ 16 h 43"/>
                  <a:gd name="T54" fmla="*/ 2 w 35"/>
                  <a:gd name="T55" fmla="*/ 28 h 43"/>
                  <a:gd name="T56" fmla="*/ 0 w 35"/>
                  <a:gd name="T57" fmla="*/ 42 h 43"/>
                  <a:gd name="T58" fmla="*/ 0 w 35"/>
                  <a:gd name="T59" fmla="*/ 42 h 43"/>
                  <a:gd name="T60" fmla="*/ 1 w 35"/>
                  <a:gd name="T61" fmla="*/ 43 h 43"/>
                  <a:gd name="T62" fmla="*/ 1 w 35"/>
                  <a:gd name="T63" fmla="*/ 43 h 43"/>
                  <a:gd name="T64" fmla="*/ 1 w 35"/>
                  <a:gd name="T65" fmla="*/ 43 h 43"/>
                  <a:gd name="T66" fmla="*/ 1 w 35"/>
                  <a:gd name="T6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3">
                    <a:moveTo>
                      <a:pt x="1" y="43"/>
                    </a:moveTo>
                    <a:lnTo>
                      <a:pt x="30" y="43"/>
                    </a:lnTo>
                    <a:lnTo>
                      <a:pt x="30" y="43"/>
                    </a:lnTo>
                    <a:lnTo>
                      <a:pt x="31" y="42"/>
                    </a:lnTo>
                    <a:lnTo>
                      <a:pt x="35" y="19"/>
                    </a:lnTo>
                    <a:lnTo>
                      <a:pt x="35" y="19"/>
                    </a:lnTo>
                    <a:lnTo>
                      <a:pt x="35" y="17"/>
                    </a:lnTo>
                    <a:lnTo>
                      <a:pt x="35" y="17"/>
                    </a:lnTo>
                    <a:lnTo>
                      <a:pt x="32" y="15"/>
                    </a:lnTo>
                    <a:lnTo>
                      <a:pt x="32" y="12"/>
                    </a:lnTo>
                    <a:lnTo>
                      <a:pt x="32" y="12"/>
                    </a:lnTo>
                    <a:lnTo>
                      <a:pt x="32" y="9"/>
                    </a:lnTo>
                    <a:lnTo>
                      <a:pt x="34" y="7"/>
                    </a:lnTo>
                    <a:lnTo>
                      <a:pt x="34" y="7"/>
                    </a:lnTo>
                    <a:lnTo>
                      <a:pt x="35" y="5"/>
                    </a:lnTo>
                    <a:lnTo>
                      <a:pt x="35" y="5"/>
                    </a:lnTo>
                    <a:lnTo>
                      <a:pt x="34" y="5"/>
                    </a:lnTo>
                    <a:lnTo>
                      <a:pt x="34" y="5"/>
                    </a:lnTo>
                    <a:lnTo>
                      <a:pt x="28" y="2"/>
                    </a:lnTo>
                    <a:lnTo>
                      <a:pt x="23" y="0"/>
                    </a:lnTo>
                    <a:lnTo>
                      <a:pt x="23" y="0"/>
                    </a:lnTo>
                    <a:lnTo>
                      <a:pt x="23" y="0"/>
                    </a:lnTo>
                    <a:lnTo>
                      <a:pt x="23" y="0"/>
                    </a:lnTo>
                    <a:lnTo>
                      <a:pt x="17" y="2"/>
                    </a:lnTo>
                    <a:lnTo>
                      <a:pt x="13" y="7"/>
                    </a:lnTo>
                    <a:lnTo>
                      <a:pt x="9" y="11"/>
                    </a:lnTo>
                    <a:lnTo>
                      <a:pt x="7" y="16"/>
                    </a:lnTo>
                    <a:lnTo>
                      <a:pt x="2" y="28"/>
                    </a:lnTo>
                    <a:lnTo>
                      <a:pt x="0" y="42"/>
                    </a:lnTo>
                    <a:lnTo>
                      <a:pt x="0" y="42"/>
                    </a:lnTo>
                    <a:lnTo>
                      <a:pt x="1" y="43"/>
                    </a:lnTo>
                    <a:lnTo>
                      <a:pt x="1" y="43"/>
                    </a:lnTo>
                    <a:lnTo>
                      <a:pt x="1" y="43"/>
                    </a:lnTo>
                    <a:lnTo>
                      <a:pt x="1"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80808"/>
                  </a:solidFill>
                </a:endParaRPr>
              </a:p>
            </p:txBody>
          </p:sp>
          <p:sp>
            <p:nvSpPr>
              <p:cNvPr id="140" name="Freeform 362"/>
              <p:cNvSpPr/>
              <p:nvPr/>
            </p:nvSpPr>
            <p:spPr bwMode="auto">
              <a:xfrm>
                <a:off x="4530726" y="1552576"/>
                <a:ext cx="22225" cy="34925"/>
              </a:xfrm>
              <a:custGeom>
                <a:avLst/>
                <a:gdLst>
                  <a:gd name="T0" fmla="*/ 12 w 29"/>
                  <a:gd name="T1" fmla="*/ 0 h 43"/>
                  <a:gd name="T2" fmla="*/ 12 w 29"/>
                  <a:gd name="T3" fmla="*/ 0 h 43"/>
                  <a:gd name="T4" fmla="*/ 7 w 29"/>
                  <a:gd name="T5" fmla="*/ 2 h 43"/>
                  <a:gd name="T6" fmla="*/ 1 w 29"/>
                  <a:gd name="T7" fmla="*/ 5 h 43"/>
                  <a:gd name="T8" fmla="*/ 1 w 29"/>
                  <a:gd name="T9" fmla="*/ 5 h 43"/>
                  <a:gd name="T10" fmla="*/ 1 w 29"/>
                  <a:gd name="T11" fmla="*/ 5 h 43"/>
                  <a:gd name="T12" fmla="*/ 1 w 29"/>
                  <a:gd name="T13" fmla="*/ 5 h 43"/>
                  <a:gd name="T14" fmla="*/ 1 w 29"/>
                  <a:gd name="T15" fmla="*/ 7 h 43"/>
                  <a:gd name="T16" fmla="*/ 1 w 29"/>
                  <a:gd name="T17" fmla="*/ 7 h 43"/>
                  <a:gd name="T18" fmla="*/ 3 w 29"/>
                  <a:gd name="T19" fmla="*/ 9 h 43"/>
                  <a:gd name="T20" fmla="*/ 4 w 29"/>
                  <a:gd name="T21" fmla="*/ 12 h 43"/>
                  <a:gd name="T22" fmla="*/ 4 w 29"/>
                  <a:gd name="T23" fmla="*/ 12 h 43"/>
                  <a:gd name="T24" fmla="*/ 3 w 29"/>
                  <a:gd name="T25" fmla="*/ 15 h 43"/>
                  <a:gd name="T26" fmla="*/ 1 w 29"/>
                  <a:gd name="T27" fmla="*/ 17 h 43"/>
                  <a:gd name="T28" fmla="*/ 1 w 29"/>
                  <a:gd name="T29" fmla="*/ 17 h 43"/>
                  <a:gd name="T30" fmla="*/ 0 w 29"/>
                  <a:gd name="T31" fmla="*/ 19 h 43"/>
                  <a:gd name="T32" fmla="*/ 4 w 29"/>
                  <a:gd name="T33" fmla="*/ 42 h 43"/>
                  <a:gd name="T34" fmla="*/ 4 w 29"/>
                  <a:gd name="T35" fmla="*/ 42 h 43"/>
                  <a:gd name="T36" fmla="*/ 5 w 29"/>
                  <a:gd name="T37" fmla="*/ 43 h 43"/>
                  <a:gd name="T38" fmla="*/ 8 w 29"/>
                  <a:gd name="T39" fmla="*/ 43 h 43"/>
                  <a:gd name="T40" fmla="*/ 8 w 29"/>
                  <a:gd name="T41" fmla="*/ 43 h 43"/>
                  <a:gd name="T42" fmla="*/ 12 w 29"/>
                  <a:gd name="T43" fmla="*/ 35 h 43"/>
                  <a:gd name="T44" fmla="*/ 16 w 29"/>
                  <a:gd name="T45" fmla="*/ 27 h 43"/>
                  <a:gd name="T46" fmla="*/ 22 w 29"/>
                  <a:gd name="T47" fmla="*/ 20 h 43"/>
                  <a:gd name="T48" fmla="*/ 29 w 29"/>
                  <a:gd name="T49" fmla="*/ 15 h 43"/>
                  <a:gd name="T50" fmla="*/ 29 w 29"/>
                  <a:gd name="T51" fmla="*/ 15 h 43"/>
                  <a:gd name="T52" fmla="*/ 22 w 29"/>
                  <a:gd name="T53" fmla="*/ 7 h 43"/>
                  <a:gd name="T54" fmla="*/ 18 w 29"/>
                  <a:gd name="T55" fmla="*/ 2 h 43"/>
                  <a:gd name="T56" fmla="*/ 14 w 29"/>
                  <a:gd name="T57" fmla="*/ 0 h 43"/>
                  <a:gd name="T58" fmla="*/ 14 w 29"/>
                  <a:gd name="T59" fmla="*/ 0 h 43"/>
                  <a:gd name="T60" fmla="*/ 12 w 29"/>
                  <a:gd name="T61" fmla="*/ 0 h 43"/>
                  <a:gd name="T62" fmla="*/ 12 w 29"/>
                  <a:gd name="T6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43">
                    <a:moveTo>
                      <a:pt x="12" y="0"/>
                    </a:moveTo>
                    <a:lnTo>
                      <a:pt x="12" y="0"/>
                    </a:lnTo>
                    <a:lnTo>
                      <a:pt x="7" y="2"/>
                    </a:lnTo>
                    <a:lnTo>
                      <a:pt x="1" y="5"/>
                    </a:lnTo>
                    <a:lnTo>
                      <a:pt x="1" y="5"/>
                    </a:lnTo>
                    <a:lnTo>
                      <a:pt x="1" y="5"/>
                    </a:lnTo>
                    <a:lnTo>
                      <a:pt x="1" y="5"/>
                    </a:lnTo>
                    <a:lnTo>
                      <a:pt x="1" y="7"/>
                    </a:lnTo>
                    <a:lnTo>
                      <a:pt x="1" y="7"/>
                    </a:lnTo>
                    <a:lnTo>
                      <a:pt x="3" y="9"/>
                    </a:lnTo>
                    <a:lnTo>
                      <a:pt x="4" y="12"/>
                    </a:lnTo>
                    <a:lnTo>
                      <a:pt x="4" y="12"/>
                    </a:lnTo>
                    <a:lnTo>
                      <a:pt x="3" y="15"/>
                    </a:lnTo>
                    <a:lnTo>
                      <a:pt x="1" y="17"/>
                    </a:lnTo>
                    <a:lnTo>
                      <a:pt x="1" y="17"/>
                    </a:lnTo>
                    <a:lnTo>
                      <a:pt x="0" y="19"/>
                    </a:lnTo>
                    <a:lnTo>
                      <a:pt x="4" y="42"/>
                    </a:lnTo>
                    <a:lnTo>
                      <a:pt x="4" y="42"/>
                    </a:lnTo>
                    <a:lnTo>
                      <a:pt x="5" y="43"/>
                    </a:lnTo>
                    <a:lnTo>
                      <a:pt x="8" y="43"/>
                    </a:lnTo>
                    <a:lnTo>
                      <a:pt x="8" y="43"/>
                    </a:lnTo>
                    <a:lnTo>
                      <a:pt x="12" y="35"/>
                    </a:lnTo>
                    <a:lnTo>
                      <a:pt x="16" y="27"/>
                    </a:lnTo>
                    <a:lnTo>
                      <a:pt x="22" y="20"/>
                    </a:lnTo>
                    <a:lnTo>
                      <a:pt x="29" y="15"/>
                    </a:lnTo>
                    <a:lnTo>
                      <a:pt x="29" y="15"/>
                    </a:lnTo>
                    <a:lnTo>
                      <a:pt x="22" y="7"/>
                    </a:lnTo>
                    <a:lnTo>
                      <a:pt x="18" y="2"/>
                    </a:lnTo>
                    <a:lnTo>
                      <a:pt x="14" y="0"/>
                    </a:lnTo>
                    <a:lnTo>
                      <a:pt x="14" y="0"/>
                    </a:lnTo>
                    <a:lnTo>
                      <a:pt x="12" y="0"/>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80808"/>
                  </a:solidFill>
                </a:endParaRPr>
              </a:p>
            </p:txBody>
          </p:sp>
          <p:sp>
            <p:nvSpPr>
              <p:cNvPr id="141" name="Freeform 363"/>
              <p:cNvSpPr>
                <a:spLocks noEditPoints="1"/>
              </p:cNvSpPr>
              <p:nvPr/>
            </p:nvSpPr>
            <p:spPr bwMode="auto">
              <a:xfrm>
                <a:off x="4510088" y="1516063"/>
                <a:ext cx="34925" cy="36513"/>
              </a:xfrm>
              <a:custGeom>
                <a:avLst/>
                <a:gdLst>
                  <a:gd name="T0" fmla="*/ 23 w 45"/>
                  <a:gd name="T1" fmla="*/ 47 h 47"/>
                  <a:gd name="T2" fmla="*/ 31 w 45"/>
                  <a:gd name="T3" fmla="*/ 45 h 47"/>
                  <a:gd name="T4" fmla="*/ 38 w 45"/>
                  <a:gd name="T5" fmla="*/ 40 h 47"/>
                  <a:gd name="T6" fmla="*/ 44 w 45"/>
                  <a:gd name="T7" fmla="*/ 33 h 47"/>
                  <a:gd name="T8" fmla="*/ 45 w 45"/>
                  <a:gd name="T9" fmla="*/ 23 h 47"/>
                  <a:gd name="T10" fmla="*/ 45 w 45"/>
                  <a:gd name="T11" fmla="*/ 19 h 47"/>
                  <a:gd name="T12" fmla="*/ 41 w 45"/>
                  <a:gd name="T13" fmla="*/ 11 h 47"/>
                  <a:gd name="T14" fmla="*/ 36 w 45"/>
                  <a:gd name="T15" fmla="*/ 4 h 47"/>
                  <a:gd name="T16" fmla="*/ 27 w 45"/>
                  <a:gd name="T17" fmla="*/ 2 h 47"/>
                  <a:gd name="T18" fmla="*/ 23 w 45"/>
                  <a:gd name="T19" fmla="*/ 0 h 47"/>
                  <a:gd name="T20" fmla="*/ 12 w 45"/>
                  <a:gd name="T21" fmla="*/ 3 h 47"/>
                  <a:gd name="T22" fmla="*/ 6 w 45"/>
                  <a:gd name="T23" fmla="*/ 10 h 47"/>
                  <a:gd name="T24" fmla="*/ 4 w 45"/>
                  <a:gd name="T25" fmla="*/ 10 h 47"/>
                  <a:gd name="T26" fmla="*/ 4 w 45"/>
                  <a:gd name="T27" fmla="*/ 10 h 47"/>
                  <a:gd name="T28" fmla="*/ 1 w 45"/>
                  <a:gd name="T29" fmla="*/ 17 h 47"/>
                  <a:gd name="T30" fmla="*/ 0 w 45"/>
                  <a:gd name="T31" fmla="*/ 23 h 47"/>
                  <a:gd name="T32" fmla="*/ 1 w 45"/>
                  <a:gd name="T33" fmla="*/ 33 h 47"/>
                  <a:gd name="T34" fmla="*/ 7 w 45"/>
                  <a:gd name="T35" fmla="*/ 40 h 47"/>
                  <a:gd name="T36" fmla="*/ 14 w 45"/>
                  <a:gd name="T37" fmla="*/ 45 h 47"/>
                  <a:gd name="T38" fmla="*/ 23 w 45"/>
                  <a:gd name="T39" fmla="*/ 47 h 47"/>
                  <a:gd name="T40" fmla="*/ 23 w 45"/>
                  <a:gd name="T41" fmla="*/ 6 h 47"/>
                  <a:gd name="T42" fmla="*/ 27 w 45"/>
                  <a:gd name="T43" fmla="*/ 6 h 47"/>
                  <a:gd name="T44" fmla="*/ 33 w 45"/>
                  <a:gd name="T45" fmla="*/ 8 h 47"/>
                  <a:gd name="T46" fmla="*/ 22 w 45"/>
                  <a:gd name="T47" fmla="*/ 13 h 47"/>
                  <a:gd name="T48" fmla="*/ 19 w 45"/>
                  <a:gd name="T49" fmla="*/ 14 h 47"/>
                  <a:gd name="T50" fmla="*/ 10 w 45"/>
                  <a:gd name="T51" fmla="*/ 11 h 47"/>
                  <a:gd name="T52" fmla="*/ 15 w 45"/>
                  <a:gd name="T53" fmla="*/ 7 h 47"/>
                  <a:gd name="T54" fmla="*/ 23 w 45"/>
                  <a:gd name="T55" fmla="*/ 6 h 47"/>
                  <a:gd name="T56" fmla="*/ 8 w 45"/>
                  <a:gd name="T57" fmla="*/ 14 h 47"/>
                  <a:gd name="T58" fmla="*/ 12 w 45"/>
                  <a:gd name="T59" fmla="*/ 17 h 47"/>
                  <a:gd name="T60" fmla="*/ 18 w 45"/>
                  <a:gd name="T61" fmla="*/ 18 h 47"/>
                  <a:gd name="T62" fmla="*/ 23 w 45"/>
                  <a:gd name="T63" fmla="*/ 15 h 47"/>
                  <a:gd name="T64" fmla="*/ 33 w 45"/>
                  <a:gd name="T65" fmla="*/ 13 h 47"/>
                  <a:gd name="T66" fmla="*/ 37 w 45"/>
                  <a:gd name="T67" fmla="*/ 13 h 47"/>
                  <a:gd name="T68" fmla="*/ 37 w 45"/>
                  <a:gd name="T69" fmla="*/ 13 h 47"/>
                  <a:gd name="T70" fmla="*/ 40 w 45"/>
                  <a:gd name="T71" fmla="*/ 18 h 47"/>
                  <a:gd name="T72" fmla="*/ 40 w 45"/>
                  <a:gd name="T73" fmla="*/ 23 h 47"/>
                  <a:gd name="T74" fmla="*/ 36 w 45"/>
                  <a:gd name="T75" fmla="*/ 36 h 47"/>
                  <a:gd name="T76" fmla="*/ 23 w 45"/>
                  <a:gd name="T77" fmla="*/ 41 h 47"/>
                  <a:gd name="T78" fmla="*/ 16 w 45"/>
                  <a:gd name="T79" fmla="*/ 40 h 47"/>
                  <a:gd name="T80" fmla="*/ 7 w 45"/>
                  <a:gd name="T81" fmla="*/ 30 h 47"/>
                  <a:gd name="T82" fmla="*/ 6 w 45"/>
                  <a:gd name="T83" fmla="*/ 23 h 47"/>
                  <a:gd name="T84" fmla="*/ 8 w 45"/>
                  <a:gd name="T85" fmla="*/ 1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 h="47">
                    <a:moveTo>
                      <a:pt x="23" y="47"/>
                    </a:moveTo>
                    <a:lnTo>
                      <a:pt x="23" y="47"/>
                    </a:lnTo>
                    <a:lnTo>
                      <a:pt x="27" y="47"/>
                    </a:lnTo>
                    <a:lnTo>
                      <a:pt x="31" y="45"/>
                    </a:lnTo>
                    <a:lnTo>
                      <a:pt x="36" y="43"/>
                    </a:lnTo>
                    <a:lnTo>
                      <a:pt x="38" y="40"/>
                    </a:lnTo>
                    <a:lnTo>
                      <a:pt x="41" y="36"/>
                    </a:lnTo>
                    <a:lnTo>
                      <a:pt x="44" y="33"/>
                    </a:lnTo>
                    <a:lnTo>
                      <a:pt x="45" y="28"/>
                    </a:lnTo>
                    <a:lnTo>
                      <a:pt x="45" y="23"/>
                    </a:lnTo>
                    <a:lnTo>
                      <a:pt x="45" y="23"/>
                    </a:lnTo>
                    <a:lnTo>
                      <a:pt x="45" y="19"/>
                    </a:lnTo>
                    <a:lnTo>
                      <a:pt x="44" y="14"/>
                    </a:lnTo>
                    <a:lnTo>
                      <a:pt x="41" y="11"/>
                    </a:lnTo>
                    <a:lnTo>
                      <a:pt x="38" y="7"/>
                    </a:lnTo>
                    <a:lnTo>
                      <a:pt x="36" y="4"/>
                    </a:lnTo>
                    <a:lnTo>
                      <a:pt x="31" y="3"/>
                    </a:lnTo>
                    <a:lnTo>
                      <a:pt x="27" y="2"/>
                    </a:lnTo>
                    <a:lnTo>
                      <a:pt x="23" y="0"/>
                    </a:lnTo>
                    <a:lnTo>
                      <a:pt x="23" y="0"/>
                    </a:lnTo>
                    <a:lnTo>
                      <a:pt x="18" y="2"/>
                    </a:lnTo>
                    <a:lnTo>
                      <a:pt x="12" y="3"/>
                    </a:lnTo>
                    <a:lnTo>
                      <a:pt x="8" y="6"/>
                    </a:lnTo>
                    <a:lnTo>
                      <a:pt x="6" y="10"/>
                    </a:lnTo>
                    <a:lnTo>
                      <a:pt x="6" y="10"/>
                    </a:lnTo>
                    <a:lnTo>
                      <a:pt x="4" y="10"/>
                    </a:lnTo>
                    <a:lnTo>
                      <a:pt x="4" y="10"/>
                    </a:lnTo>
                    <a:lnTo>
                      <a:pt x="4" y="10"/>
                    </a:lnTo>
                    <a:lnTo>
                      <a:pt x="4" y="10"/>
                    </a:lnTo>
                    <a:lnTo>
                      <a:pt x="1" y="17"/>
                    </a:lnTo>
                    <a:lnTo>
                      <a:pt x="0" y="23"/>
                    </a:lnTo>
                    <a:lnTo>
                      <a:pt x="0" y="23"/>
                    </a:lnTo>
                    <a:lnTo>
                      <a:pt x="1" y="28"/>
                    </a:lnTo>
                    <a:lnTo>
                      <a:pt x="1" y="33"/>
                    </a:lnTo>
                    <a:lnTo>
                      <a:pt x="4" y="36"/>
                    </a:lnTo>
                    <a:lnTo>
                      <a:pt x="7" y="40"/>
                    </a:lnTo>
                    <a:lnTo>
                      <a:pt x="10" y="43"/>
                    </a:lnTo>
                    <a:lnTo>
                      <a:pt x="14" y="45"/>
                    </a:lnTo>
                    <a:lnTo>
                      <a:pt x="18" y="47"/>
                    </a:lnTo>
                    <a:lnTo>
                      <a:pt x="23" y="47"/>
                    </a:lnTo>
                    <a:lnTo>
                      <a:pt x="23" y="47"/>
                    </a:lnTo>
                    <a:close/>
                    <a:moveTo>
                      <a:pt x="23" y="6"/>
                    </a:moveTo>
                    <a:lnTo>
                      <a:pt x="23" y="6"/>
                    </a:lnTo>
                    <a:lnTo>
                      <a:pt x="27" y="6"/>
                    </a:lnTo>
                    <a:lnTo>
                      <a:pt x="33" y="8"/>
                    </a:lnTo>
                    <a:lnTo>
                      <a:pt x="33" y="8"/>
                    </a:lnTo>
                    <a:lnTo>
                      <a:pt x="27" y="10"/>
                    </a:lnTo>
                    <a:lnTo>
                      <a:pt x="22" y="13"/>
                    </a:lnTo>
                    <a:lnTo>
                      <a:pt x="22" y="13"/>
                    </a:lnTo>
                    <a:lnTo>
                      <a:pt x="19" y="14"/>
                    </a:lnTo>
                    <a:lnTo>
                      <a:pt x="15" y="14"/>
                    </a:lnTo>
                    <a:lnTo>
                      <a:pt x="10" y="11"/>
                    </a:lnTo>
                    <a:lnTo>
                      <a:pt x="10" y="11"/>
                    </a:lnTo>
                    <a:lnTo>
                      <a:pt x="15" y="7"/>
                    </a:lnTo>
                    <a:lnTo>
                      <a:pt x="19" y="6"/>
                    </a:lnTo>
                    <a:lnTo>
                      <a:pt x="23" y="6"/>
                    </a:lnTo>
                    <a:lnTo>
                      <a:pt x="23" y="6"/>
                    </a:lnTo>
                    <a:close/>
                    <a:moveTo>
                      <a:pt x="8" y="14"/>
                    </a:moveTo>
                    <a:lnTo>
                      <a:pt x="8" y="14"/>
                    </a:lnTo>
                    <a:lnTo>
                      <a:pt x="12" y="17"/>
                    </a:lnTo>
                    <a:lnTo>
                      <a:pt x="18" y="18"/>
                    </a:lnTo>
                    <a:lnTo>
                      <a:pt x="18" y="18"/>
                    </a:lnTo>
                    <a:lnTo>
                      <a:pt x="21" y="17"/>
                    </a:lnTo>
                    <a:lnTo>
                      <a:pt x="23" y="15"/>
                    </a:lnTo>
                    <a:lnTo>
                      <a:pt x="23" y="15"/>
                    </a:lnTo>
                    <a:lnTo>
                      <a:pt x="33" y="13"/>
                    </a:lnTo>
                    <a:lnTo>
                      <a:pt x="34" y="13"/>
                    </a:lnTo>
                    <a:lnTo>
                      <a:pt x="37" y="13"/>
                    </a:lnTo>
                    <a:lnTo>
                      <a:pt x="37" y="13"/>
                    </a:lnTo>
                    <a:lnTo>
                      <a:pt x="37" y="13"/>
                    </a:lnTo>
                    <a:lnTo>
                      <a:pt x="37" y="13"/>
                    </a:lnTo>
                    <a:lnTo>
                      <a:pt x="40" y="18"/>
                    </a:lnTo>
                    <a:lnTo>
                      <a:pt x="40" y="23"/>
                    </a:lnTo>
                    <a:lnTo>
                      <a:pt x="40" y="23"/>
                    </a:lnTo>
                    <a:lnTo>
                      <a:pt x="38" y="30"/>
                    </a:lnTo>
                    <a:lnTo>
                      <a:pt x="36" y="36"/>
                    </a:lnTo>
                    <a:lnTo>
                      <a:pt x="30" y="40"/>
                    </a:lnTo>
                    <a:lnTo>
                      <a:pt x="23" y="41"/>
                    </a:lnTo>
                    <a:lnTo>
                      <a:pt x="23" y="41"/>
                    </a:lnTo>
                    <a:lnTo>
                      <a:pt x="16" y="40"/>
                    </a:lnTo>
                    <a:lnTo>
                      <a:pt x="11" y="36"/>
                    </a:lnTo>
                    <a:lnTo>
                      <a:pt x="7" y="30"/>
                    </a:lnTo>
                    <a:lnTo>
                      <a:pt x="6" y="23"/>
                    </a:lnTo>
                    <a:lnTo>
                      <a:pt x="6" y="23"/>
                    </a:lnTo>
                    <a:lnTo>
                      <a:pt x="6" y="19"/>
                    </a:lnTo>
                    <a:lnTo>
                      <a:pt x="8" y="14"/>
                    </a:lnTo>
                    <a:lnTo>
                      <a:pt x="8"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80808"/>
                  </a:solidFill>
                </a:endParaRPr>
              </a:p>
            </p:txBody>
          </p:sp>
          <p:sp>
            <p:nvSpPr>
              <p:cNvPr id="142" name="Freeform 364"/>
              <p:cNvSpPr/>
              <p:nvPr/>
            </p:nvSpPr>
            <p:spPr bwMode="auto">
              <a:xfrm>
                <a:off x="4537076" y="1565276"/>
                <a:ext cx="36513" cy="44450"/>
              </a:xfrm>
              <a:custGeom>
                <a:avLst/>
                <a:gdLst>
                  <a:gd name="T0" fmla="*/ 41 w 45"/>
                  <a:gd name="T1" fmla="*/ 16 h 56"/>
                  <a:gd name="T2" fmla="*/ 41 w 45"/>
                  <a:gd name="T3" fmla="*/ 16 h 56"/>
                  <a:gd name="T4" fmla="*/ 41 w 45"/>
                  <a:gd name="T5" fmla="*/ 12 h 56"/>
                  <a:gd name="T6" fmla="*/ 43 w 45"/>
                  <a:gd name="T7" fmla="*/ 9 h 56"/>
                  <a:gd name="T8" fmla="*/ 43 w 45"/>
                  <a:gd name="T9" fmla="*/ 9 h 56"/>
                  <a:gd name="T10" fmla="*/ 45 w 45"/>
                  <a:gd name="T11" fmla="*/ 8 h 56"/>
                  <a:gd name="T12" fmla="*/ 45 w 45"/>
                  <a:gd name="T13" fmla="*/ 8 h 56"/>
                  <a:gd name="T14" fmla="*/ 43 w 45"/>
                  <a:gd name="T15" fmla="*/ 7 h 56"/>
                  <a:gd name="T16" fmla="*/ 43 w 45"/>
                  <a:gd name="T17" fmla="*/ 7 h 56"/>
                  <a:gd name="T18" fmla="*/ 36 w 45"/>
                  <a:gd name="T19" fmla="*/ 4 h 56"/>
                  <a:gd name="T20" fmla="*/ 30 w 45"/>
                  <a:gd name="T21" fmla="*/ 0 h 56"/>
                  <a:gd name="T22" fmla="*/ 30 w 45"/>
                  <a:gd name="T23" fmla="*/ 0 h 56"/>
                  <a:gd name="T24" fmla="*/ 28 w 45"/>
                  <a:gd name="T25" fmla="*/ 0 h 56"/>
                  <a:gd name="T26" fmla="*/ 28 w 45"/>
                  <a:gd name="T27" fmla="*/ 0 h 56"/>
                  <a:gd name="T28" fmla="*/ 21 w 45"/>
                  <a:gd name="T29" fmla="*/ 4 h 56"/>
                  <a:gd name="T30" fmla="*/ 16 w 45"/>
                  <a:gd name="T31" fmla="*/ 8 h 56"/>
                  <a:gd name="T32" fmla="*/ 12 w 45"/>
                  <a:gd name="T33" fmla="*/ 15 h 56"/>
                  <a:gd name="T34" fmla="*/ 8 w 45"/>
                  <a:gd name="T35" fmla="*/ 22 h 56"/>
                  <a:gd name="T36" fmla="*/ 5 w 45"/>
                  <a:gd name="T37" fmla="*/ 28 h 56"/>
                  <a:gd name="T38" fmla="*/ 2 w 45"/>
                  <a:gd name="T39" fmla="*/ 37 h 56"/>
                  <a:gd name="T40" fmla="*/ 1 w 45"/>
                  <a:gd name="T41" fmla="*/ 45 h 56"/>
                  <a:gd name="T42" fmla="*/ 0 w 45"/>
                  <a:gd name="T43" fmla="*/ 54 h 56"/>
                  <a:gd name="T44" fmla="*/ 0 w 45"/>
                  <a:gd name="T45" fmla="*/ 54 h 56"/>
                  <a:gd name="T46" fmla="*/ 0 w 45"/>
                  <a:gd name="T47" fmla="*/ 56 h 56"/>
                  <a:gd name="T48" fmla="*/ 0 w 45"/>
                  <a:gd name="T49" fmla="*/ 56 h 56"/>
                  <a:gd name="T50" fmla="*/ 1 w 45"/>
                  <a:gd name="T51" fmla="*/ 56 h 56"/>
                  <a:gd name="T52" fmla="*/ 38 w 45"/>
                  <a:gd name="T53" fmla="*/ 56 h 56"/>
                  <a:gd name="T54" fmla="*/ 38 w 45"/>
                  <a:gd name="T55" fmla="*/ 56 h 56"/>
                  <a:gd name="T56" fmla="*/ 39 w 45"/>
                  <a:gd name="T57" fmla="*/ 54 h 56"/>
                  <a:gd name="T58" fmla="*/ 45 w 45"/>
                  <a:gd name="T59" fmla="*/ 24 h 56"/>
                  <a:gd name="T60" fmla="*/ 45 w 45"/>
                  <a:gd name="T61" fmla="*/ 24 h 56"/>
                  <a:gd name="T62" fmla="*/ 45 w 45"/>
                  <a:gd name="T63" fmla="*/ 23 h 56"/>
                  <a:gd name="T64" fmla="*/ 45 w 45"/>
                  <a:gd name="T65" fmla="*/ 23 h 56"/>
                  <a:gd name="T66" fmla="*/ 41 w 45"/>
                  <a:gd name="T67" fmla="*/ 20 h 56"/>
                  <a:gd name="T68" fmla="*/ 41 w 45"/>
                  <a:gd name="T69" fmla="*/ 16 h 56"/>
                  <a:gd name="T70" fmla="*/ 41 w 45"/>
                  <a:gd name="T71" fmla="*/ 1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5" h="56">
                    <a:moveTo>
                      <a:pt x="41" y="16"/>
                    </a:moveTo>
                    <a:lnTo>
                      <a:pt x="41" y="16"/>
                    </a:lnTo>
                    <a:lnTo>
                      <a:pt x="41" y="12"/>
                    </a:lnTo>
                    <a:lnTo>
                      <a:pt x="43" y="9"/>
                    </a:lnTo>
                    <a:lnTo>
                      <a:pt x="43" y="9"/>
                    </a:lnTo>
                    <a:lnTo>
                      <a:pt x="45" y="8"/>
                    </a:lnTo>
                    <a:lnTo>
                      <a:pt x="45" y="8"/>
                    </a:lnTo>
                    <a:lnTo>
                      <a:pt x="43" y="7"/>
                    </a:lnTo>
                    <a:lnTo>
                      <a:pt x="43" y="7"/>
                    </a:lnTo>
                    <a:lnTo>
                      <a:pt x="36" y="4"/>
                    </a:lnTo>
                    <a:lnTo>
                      <a:pt x="30" y="0"/>
                    </a:lnTo>
                    <a:lnTo>
                      <a:pt x="30" y="0"/>
                    </a:lnTo>
                    <a:lnTo>
                      <a:pt x="28" y="0"/>
                    </a:lnTo>
                    <a:lnTo>
                      <a:pt x="28" y="0"/>
                    </a:lnTo>
                    <a:lnTo>
                      <a:pt x="21" y="4"/>
                    </a:lnTo>
                    <a:lnTo>
                      <a:pt x="16" y="8"/>
                    </a:lnTo>
                    <a:lnTo>
                      <a:pt x="12" y="15"/>
                    </a:lnTo>
                    <a:lnTo>
                      <a:pt x="8" y="22"/>
                    </a:lnTo>
                    <a:lnTo>
                      <a:pt x="5" y="28"/>
                    </a:lnTo>
                    <a:lnTo>
                      <a:pt x="2" y="37"/>
                    </a:lnTo>
                    <a:lnTo>
                      <a:pt x="1" y="45"/>
                    </a:lnTo>
                    <a:lnTo>
                      <a:pt x="0" y="54"/>
                    </a:lnTo>
                    <a:lnTo>
                      <a:pt x="0" y="54"/>
                    </a:lnTo>
                    <a:lnTo>
                      <a:pt x="0" y="56"/>
                    </a:lnTo>
                    <a:lnTo>
                      <a:pt x="0" y="56"/>
                    </a:lnTo>
                    <a:lnTo>
                      <a:pt x="1" y="56"/>
                    </a:lnTo>
                    <a:lnTo>
                      <a:pt x="38" y="56"/>
                    </a:lnTo>
                    <a:lnTo>
                      <a:pt x="38" y="56"/>
                    </a:lnTo>
                    <a:lnTo>
                      <a:pt x="39" y="54"/>
                    </a:lnTo>
                    <a:lnTo>
                      <a:pt x="45" y="24"/>
                    </a:lnTo>
                    <a:lnTo>
                      <a:pt x="45" y="24"/>
                    </a:lnTo>
                    <a:lnTo>
                      <a:pt x="45" y="23"/>
                    </a:lnTo>
                    <a:lnTo>
                      <a:pt x="45" y="23"/>
                    </a:lnTo>
                    <a:lnTo>
                      <a:pt x="41" y="20"/>
                    </a:lnTo>
                    <a:lnTo>
                      <a:pt x="41" y="16"/>
                    </a:lnTo>
                    <a:lnTo>
                      <a:pt x="41"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80808"/>
                  </a:solidFill>
                </a:endParaRPr>
              </a:p>
            </p:txBody>
          </p:sp>
          <p:sp>
            <p:nvSpPr>
              <p:cNvPr id="143" name="Freeform 365"/>
              <p:cNvSpPr/>
              <p:nvPr/>
            </p:nvSpPr>
            <p:spPr bwMode="auto">
              <a:xfrm>
                <a:off x="4581526" y="1565276"/>
                <a:ext cx="33338" cy="44450"/>
              </a:xfrm>
              <a:custGeom>
                <a:avLst/>
                <a:gdLst>
                  <a:gd name="T0" fmla="*/ 15 w 44"/>
                  <a:gd name="T1" fmla="*/ 0 h 56"/>
                  <a:gd name="T2" fmla="*/ 15 w 44"/>
                  <a:gd name="T3" fmla="*/ 0 h 56"/>
                  <a:gd name="T4" fmla="*/ 8 w 44"/>
                  <a:gd name="T5" fmla="*/ 4 h 56"/>
                  <a:gd name="T6" fmla="*/ 2 w 44"/>
                  <a:gd name="T7" fmla="*/ 7 h 56"/>
                  <a:gd name="T8" fmla="*/ 2 w 44"/>
                  <a:gd name="T9" fmla="*/ 7 h 56"/>
                  <a:gd name="T10" fmla="*/ 0 w 44"/>
                  <a:gd name="T11" fmla="*/ 8 h 56"/>
                  <a:gd name="T12" fmla="*/ 0 w 44"/>
                  <a:gd name="T13" fmla="*/ 8 h 56"/>
                  <a:gd name="T14" fmla="*/ 0 w 44"/>
                  <a:gd name="T15" fmla="*/ 9 h 56"/>
                  <a:gd name="T16" fmla="*/ 0 w 44"/>
                  <a:gd name="T17" fmla="*/ 9 h 56"/>
                  <a:gd name="T18" fmla="*/ 3 w 44"/>
                  <a:gd name="T19" fmla="*/ 12 h 56"/>
                  <a:gd name="T20" fmla="*/ 4 w 44"/>
                  <a:gd name="T21" fmla="*/ 16 h 56"/>
                  <a:gd name="T22" fmla="*/ 4 w 44"/>
                  <a:gd name="T23" fmla="*/ 16 h 56"/>
                  <a:gd name="T24" fmla="*/ 3 w 44"/>
                  <a:gd name="T25" fmla="*/ 20 h 56"/>
                  <a:gd name="T26" fmla="*/ 0 w 44"/>
                  <a:gd name="T27" fmla="*/ 23 h 56"/>
                  <a:gd name="T28" fmla="*/ 0 w 44"/>
                  <a:gd name="T29" fmla="*/ 23 h 56"/>
                  <a:gd name="T30" fmla="*/ 0 w 44"/>
                  <a:gd name="T31" fmla="*/ 24 h 56"/>
                  <a:gd name="T32" fmla="*/ 6 w 44"/>
                  <a:gd name="T33" fmla="*/ 54 h 56"/>
                  <a:gd name="T34" fmla="*/ 6 w 44"/>
                  <a:gd name="T35" fmla="*/ 54 h 56"/>
                  <a:gd name="T36" fmla="*/ 6 w 44"/>
                  <a:gd name="T37" fmla="*/ 56 h 56"/>
                  <a:gd name="T38" fmla="*/ 44 w 44"/>
                  <a:gd name="T39" fmla="*/ 56 h 56"/>
                  <a:gd name="T40" fmla="*/ 44 w 44"/>
                  <a:gd name="T41" fmla="*/ 56 h 56"/>
                  <a:gd name="T42" fmla="*/ 44 w 44"/>
                  <a:gd name="T43" fmla="*/ 56 h 56"/>
                  <a:gd name="T44" fmla="*/ 44 w 44"/>
                  <a:gd name="T45" fmla="*/ 56 h 56"/>
                  <a:gd name="T46" fmla="*/ 44 w 44"/>
                  <a:gd name="T47" fmla="*/ 54 h 56"/>
                  <a:gd name="T48" fmla="*/ 44 w 44"/>
                  <a:gd name="T49" fmla="*/ 54 h 56"/>
                  <a:gd name="T50" fmla="*/ 44 w 44"/>
                  <a:gd name="T51" fmla="*/ 45 h 56"/>
                  <a:gd name="T52" fmla="*/ 42 w 44"/>
                  <a:gd name="T53" fmla="*/ 37 h 56"/>
                  <a:gd name="T54" fmla="*/ 40 w 44"/>
                  <a:gd name="T55" fmla="*/ 28 h 56"/>
                  <a:gd name="T56" fmla="*/ 37 w 44"/>
                  <a:gd name="T57" fmla="*/ 22 h 56"/>
                  <a:gd name="T58" fmla="*/ 33 w 44"/>
                  <a:gd name="T59" fmla="*/ 15 h 56"/>
                  <a:gd name="T60" fmla="*/ 27 w 44"/>
                  <a:gd name="T61" fmla="*/ 8 h 56"/>
                  <a:gd name="T62" fmla="*/ 22 w 44"/>
                  <a:gd name="T63" fmla="*/ 4 h 56"/>
                  <a:gd name="T64" fmla="*/ 17 w 44"/>
                  <a:gd name="T65" fmla="*/ 0 h 56"/>
                  <a:gd name="T66" fmla="*/ 17 w 44"/>
                  <a:gd name="T67" fmla="*/ 0 h 56"/>
                  <a:gd name="T68" fmla="*/ 15 w 44"/>
                  <a:gd name="T69" fmla="*/ 0 h 56"/>
                  <a:gd name="T70" fmla="*/ 15 w 44"/>
                  <a:gd name="T7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 h="56">
                    <a:moveTo>
                      <a:pt x="15" y="0"/>
                    </a:moveTo>
                    <a:lnTo>
                      <a:pt x="15" y="0"/>
                    </a:lnTo>
                    <a:lnTo>
                      <a:pt x="8" y="4"/>
                    </a:lnTo>
                    <a:lnTo>
                      <a:pt x="2" y="7"/>
                    </a:lnTo>
                    <a:lnTo>
                      <a:pt x="2" y="7"/>
                    </a:lnTo>
                    <a:lnTo>
                      <a:pt x="0" y="8"/>
                    </a:lnTo>
                    <a:lnTo>
                      <a:pt x="0" y="8"/>
                    </a:lnTo>
                    <a:lnTo>
                      <a:pt x="0" y="9"/>
                    </a:lnTo>
                    <a:lnTo>
                      <a:pt x="0" y="9"/>
                    </a:lnTo>
                    <a:lnTo>
                      <a:pt x="3" y="12"/>
                    </a:lnTo>
                    <a:lnTo>
                      <a:pt x="4" y="16"/>
                    </a:lnTo>
                    <a:lnTo>
                      <a:pt x="4" y="16"/>
                    </a:lnTo>
                    <a:lnTo>
                      <a:pt x="3" y="20"/>
                    </a:lnTo>
                    <a:lnTo>
                      <a:pt x="0" y="23"/>
                    </a:lnTo>
                    <a:lnTo>
                      <a:pt x="0" y="23"/>
                    </a:lnTo>
                    <a:lnTo>
                      <a:pt x="0" y="24"/>
                    </a:lnTo>
                    <a:lnTo>
                      <a:pt x="6" y="54"/>
                    </a:lnTo>
                    <a:lnTo>
                      <a:pt x="6" y="54"/>
                    </a:lnTo>
                    <a:lnTo>
                      <a:pt x="6" y="56"/>
                    </a:lnTo>
                    <a:lnTo>
                      <a:pt x="44" y="56"/>
                    </a:lnTo>
                    <a:lnTo>
                      <a:pt x="44" y="56"/>
                    </a:lnTo>
                    <a:lnTo>
                      <a:pt x="44" y="56"/>
                    </a:lnTo>
                    <a:lnTo>
                      <a:pt x="44" y="56"/>
                    </a:lnTo>
                    <a:lnTo>
                      <a:pt x="44" y="54"/>
                    </a:lnTo>
                    <a:lnTo>
                      <a:pt x="44" y="54"/>
                    </a:lnTo>
                    <a:lnTo>
                      <a:pt x="44" y="45"/>
                    </a:lnTo>
                    <a:lnTo>
                      <a:pt x="42" y="37"/>
                    </a:lnTo>
                    <a:lnTo>
                      <a:pt x="40" y="28"/>
                    </a:lnTo>
                    <a:lnTo>
                      <a:pt x="37" y="22"/>
                    </a:lnTo>
                    <a:lnTo>
                      <a:pt x="33" y="15"/>
                    </a:lnTo>
                    <a:lnTo>
                      <a:pt x="27" y="8"/>
                    </a:lnTo>
                    <a:lnTo>
                      <a:pt x="22" y="4"/>
                    </a:lnTo>
                    <a:lnTo>
                      <a:pt x="17" y="0"/>
                    </a:lnTo>
                    <a:lnTo>
                      <a:pt x="17" y="0"/>
                    </a:lnTo>
                    <a:lnTo>
                      <a:pt x="15" y="0"/>
                    </a:lnTo>
                    <a:lnTo>
                      <a:pt x="1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80808"/>
                  </a:solidFill>
                </a:endParaRPr>
              </a:p>
            </p:txBody>
          </p:sp>
        </p:grpSp>
      </p:grpSp>
      <p:grpSp>
        <p:nvGrpSpPr>
          <p:cNvPr id="144" name="组合 143"/>
          <p:cNvGrpSpPr/>
          <p:nvPr/>
        </p:nvGrpSpPr>
        <p:grpSpPr>
          <a:xfrm>
            <a:off x="7240692" y="3491045"/>
            <a:ext cx="913983" cy="652303"/>
            <a:chOff x="7240692" y="3491045"/>
            <a:chExt cx="913983" cy="652303"/>
          </a:xfrm>
        </p:grpSpPr>
        <p:cxnSp>
          <p:nvCxnSpPr>
            <p:cNvPr id="145" name="直接连接符 144"/>
            <p:cNvCxnSpPr/>
            <p:nvPr/>
          </p:nvCxnSpPr>
          <p:spPr bwMode="auto">
            <a:xfrm flipH="1">
              <a:off x="7240692" y="3803922"/>
              <a:ext cx="913983" cy="0"/>
            </a:xfrm>
            <a:prstGeom prst="line">
              <a:avLst/>
            </a:prstGeom>
            <a:noFill/>
            <a:ln w="12700" cap="flat" cmpd="sng" algn="ctr">
              <a:solidFill>
                <a:srgbClr val="002060"/>
              </a:solidFill>
              <a:prstDash val="solid"/>
              <a:miter lim="800000"/>
            </a:ln>
            <a:effectLst/>
          </p:spPr>
        </p:cxnSp>
        <p:cxnSp>
          <p:nvCxnSpPr>
            <p:cNvPr id="146" name="直接连接符 145"/>
            <p:cNvCxnSpPr/>
            <p:nvPr/>
          </p:nvCxnSpPr>
          <p:spPr bwMode="auto">
            <a:xfrm>
              <a:off x="8154674" y="3491045"/>
              <a:ext cx="0" cy="652303"/>
            </a:xfrm>
            <a:prstGeom prst="line">
              <a:avLst/>
            </a:prstGeom>
            <a:noFill/>
            <a:ln w="76200" cap="flat" cmpd="sng" algn="ctr">
              <a:solidFill>
                <a:srgbClr val="002060"/>
              </a:solidFill>
              <a:prstDash val="solid"/>
              <a:miter lim="800000"/>
            </a:ln>
            <a:effectLst/>
          </p:spPr>
        </p:cxnSp>
      </p:grpSp>
      <p:grpSp>
        <p:nvGrpSpPr>
          <p:cNvPr id="147" name="组合 146"/>
          <p:cNvGrpSpPr/>
          <p:nvPr/>
        </p:nvGrpSpPr>
        <p:grpSpPr>
          <a:xfrm>
            <a:off x="6795077" y="2017673"/>
            <a:ext cx="1359596" cy="652303"/>
            <a:chOff x="6795077" y="2017673"/>
            <a:chExt cx="1359596" cy="652303"/>
          </a:xfrm>
        </p:grpSpPr>
        <p:cxnSp>
          <p:nvCxnSpPr>
            <p:cNvPr id="148" name="直接连接符 147"/>
            <p:cNvCxnSpPr/>
            <p:nvPr/>
          </p:nvCxnSpPr>
          <p:spPr bwMode="auto">
            <a:xfrm flipH="1">
              <a:off x="6795077" y="2330551"/>
              <a:ext cx="1352012" cy="0"/>
            </a:xfrm>
            <a:prstGeom prst="line">
              <a:avLst/>
            </a:prstGeom>
            <a:noFill/>
            <a:ln w="12700" cap="flat" cmpd="sng" algn="ctr">
              <a:solidFill>
                <a:srgbClr val="002060"/>
              </a:solidFill>
              <a:prstDash val="solid"/>
              <a:miter lim="800000"/>
            </a:ln>
            <a:effectLst/>
          </p:spPr>
        </p:cxnSp>
        <p:cxnSp>
          <p:nvCxnSpPr>
            <p:cNvPr id="149" name="直接连接符 148"/>
            <p:cNvCxnSpPr/>
            <p:nvPr/>
          </p:nvCxnSpPr>
          <p:spPr bwMode="auto">
            <a:xfrm>
              <a:off x="8154673" y="2017673"/>
              <a:ext cx="0" cy="652303"/>
            </a:xfrm>
            <a:prstGeom prst="line">
              <a:avLst/>
            </a:prstGeom>
            <a:noFill/>
            <a:ln w="76200" cap="flat" cmpd="sng" algn="ctr">
              <a:solidFill>
                <a:srgbClr val="002060"/>
              </a:solidFill>
              <a:prstDash val="solid"/>
              <a:miter lim="800000"/>
            </a:ln>
            <a:effectLst/>
          </p:spPr>
        </p:cxnSp>
      </p:grpSp>
      <p:grpSp>
        <p:nvGrpSpPr>
          <p:cNvPr id="150" name="组合 149"/>
          <p:cNvGrpSpPr/>
          <p:nvPr/>
        </p:nvGrpSpPr>
        <p:grpSpPr>
          <a:xfrm>
            <a:off x="6802661" y="4935973"/>
            <a:ext cx="1352012" cy="652303"/>
            <a:chOff x="6802661" y="4935973"/>
            <a:chExt cx="1352012" cy="652303"/>
          </a:xfrm>
        </p:grpSpPr>
        <p:cxnSp>
          <p:nvCxnSpPr>
            <p:cNvPr id="151" name="直接连接符 150"/>
            <p:cNvCxnSpPr/>
            <p:nvPr/>
          </p:nvCxnSpPr>
          <p:spPr bwMode="auto">
            <a:xfrm flipH="1">
              <a:off x="6802661" y="5248849"/>
              <a:ext cx="1352012" cy="0"/>
            </a:xfrm>
            <a:prstGeom prst="line">
              <a:avLst/>
            </a:prstGeom>
            <a:noFill/>
            <a:ln w="12700" cap="flat" cmpd="sng" algn="ctr">
              <a:solidFill>
                <a:srgbClr val="002060"/>
              </a:solidFill>
              <a:prstDash val="solid"/>
              <a:miter lim="800000"/>
            </a:ln>
            <a:effectLst/>
          </p:spPr>
        </p:cxnSp>
        <p:cxnSp>
          <p:nvCxnSpPr>
            <p:cNvPr id="152" name="直接连接符 151"/>
            <p:cNvCxnSpPr/>
            <p:nvPr/>
          </p:nvCxnSpPr>
          <p:spPr bwMode="auto">
            <a:xfrm>
              <a:off x="8154673" y="4935973"/>
              <a:ext cx="0" cy="652303"/>
            </a:xfrm>
            <a:prstGeom prst="line">
              <a:avLst/>
            </a:prstGeom>
            <a:noFill/>
            <a:ln w="76200" cap="flat" cmpd="sng" algn="ctr">
              <a:solidFill>
                <a:srgbClr val="002060"/>
              </a:solidFill>
              <a:prstDash val="solid"/>
              <a:miter lim="800000"/>
            </a:ln>
            <a:effectLst/>
          </p:spPr>
        </p:cxnSp>
      </p:grpSp>
      <p:sp>
        <p:nvSpPr>
          <p:cNvPr id="153" name="文本框 49"/>
          <p:cNvSpPr txBox="1"/>
          <p:nvPr/>
        </p:nvSpPr>
        <p:spPr>
          <a:xfrm>
            <a:off x="8321202" y="1892830"/>
            <a:ext cx="2953338" cy="907749"/>
          </a:xfrm>
          <a:prstGeom prst="rect">
            <a:avLst/>
          </a:prstGeom>
          <a:noFill/>
        </p:spPr>
        <p:txBody>
          <a:bodyPr wrap="square" lIns="91440" tIns="45720" rIns="91440" bIns="45720" rtlCol="0">
            <a:spAutoFit/>
          </a:bodyPr>
          <a:lstStyle/>
          <a:p>
            <a:pPr>
              <a:spcBef>
                <a:spcPts val="600"/>
              </a:spcBef>
            </a:pPr>
            <a:r>
              <a:rPr lang="zh-CN" altLang="en-US" sz="2135" b="1" dirty="0">
                <a:solidFill>
                  <a:srgbClr val="002060"/>
                </a:solidFill>
                <a:latin typeface="微软雅黑" panose="020B0503020204020204" pitchFamily="34" charset="-122"/>
                <a:ea typeface="微软雅黑" panose="020B0503020204020204" pitchFamily="34" charset="-122"/>
              </a:rPr>
              <a:t>添加标题</a:t>
            </a:r>
            <a:endParaRPr lang="en-US" altLang="zh-CN" sz="2135" b="1" dirty="0">
              <a:solidFill>
                <a:srgbClr val="002060"/>
              </a:solidFill>
              <a:latin typeface="微软雅黑" panose="020B0503020204020204" pitchFamily="34" charset="-122"/>
              <a:ea typeface="微软雅黑" panose="020B0503020204020204" pitchFamily="34" charset="-122"/>
            </a:endParaRPr>
          </a:p>
          <a:p>
            <a:pPr>
              <a:spcBef>
                <a:spcPts val="600"/>
              </a:spcBef>
            </a:pPr>
            <a:r>
              <a:rPr lang="zh-CN" altLang="en-US" sz="1335" dirty="0">
                <a:latin typeface="微软雅黑" panose="020B0503020204020204" pitchFamily="34" charset="-122"/>
                <a:ea typeface="微软雅黑" panose="020B0503020204020204" pitchFamily="34" charset="-122"/>
              </a:rPr>
              <a:t>在此处添加文字在此处添加文字在此处添加文字</a:t>
            </a:r>
          </a:p>
        </p:txBody>
      </p:sp>
      <p:sp>
        <p:nvSpPr>
          <p:cNvPr id="154" name="文本框 50"/>
          <p:cNvSpPr txBox="1"/>
          <p:nvPr/>
        </p:nvSpPr>
        <p:spPr>
          <a:xfrm>
            <a:off x="8321202" y="3376606"/>
            <a:ext cx="2953338" cy="907749"/>
          </a:xfrm>
          <a:prstGeom prst="rect">
            <a:avLst/>
          </a:prstGeom>
          <a:noFill/>
        </p:spPr>
        <p:txBody>
          <a:bodyPr wrap="square" lIns="91440" tIns="45720" rIns="91440" bIns="45720" rtlCol="0">
            <a:spAutoFit/>
          </a:bodyPr>
          <a:lstStyle/>
          <a:p>
            <a:pPr>
              <a:spcBef>
                <a:spcPts val="600"/>
              </a:spcBef>
            </a:pPr>
            <a:r>
              <a:rPr lang="zh-CN" altLang="en-US" sz="2135" b="1" dirty="0">
                <a:solidFill>
                  <a:srgbClr val="002060"/>
                </a:solidFill>
                <a:latin typeface="微软雅黑" panose="020B0503020204020204" pitchFamily="34" charset="-122"/>
                <a:ea typeface="微软雅黑" panose="020B0503020204020204" pitchFamily="34" charset="-122"/>
              </a:rPr>
              <a:t>添加标题</a:t>
            </a:r>
            <a:endParaRPr lang="en-US" altLang="zh-CN" sz="2135" b="1" dirty="0">
              <a:solidFill>
                <a:srgbClr val="002060"/>
              </a:solidFill>
              <a:latin typeface="微软雅黑" panose="020B0503020204020204" pitchFamily="34" charset="-122"/>
              <a:ea typeface="微软雅黑" panose="020B0503020204020204" pitchFamily="34" charset="-122"/>
            </a:endParaRPr>
          </a:p>
          <a:p>
            <a:pPr>
              <a:spcBef>
                <a:spcPts val="600"/>
              </a:spcBef>
            </a:pPr>
            <a:r>
              <a:rPr lang="zh-CN" altLang="en-US" sz="1335" dirty="0">
                <a:latin typeface="微软雅黑" panose="020B0503020204020204" pitchFamily="34" charset="-122"/>
                <a:ea typeface="微软雅黑" panose="020B0503020204020204" pitchFamily="34" charset="-122"/>
              </a:rPr>
              <a:t>在此处添加文字在此处添加文字在此处添加文字</a:t>
            </a:r>
          </a:p>
        </p:txBody>
      </p:sp>
      <p:sp>
        <p:nvSpPr>
          <p:cNvPr id="155" name="文本框 51"/>
          <p:cNvSpPr txBox="1"/>
          <p:nvPr/>
        </p:nvSpPr>
        <p:spPr>
          <a:xfrm>
            <a:off x="8321202" y="4869161"/>
            <a:ext cx="2953338" cy="908685"/>
          </a:xfrm>
          <a:prstGeom prst="rect">
            <a:avLst/>
          </a:prstGeom>
          <a:noFill/>
        </p:spPr>
        <p:txBody>
          <a:bodyPr wrap="square" lIns="91440" tIns="45720" rIns="91440" bIns="45720" rtlCol="0">
            <a:spAutoFit/>
          </a:bodyPr>
          <a:lstStyle/>
          <a:p>
            <a:pPr>
              <a:spcBef>
                <a:spcPts val="600"/>
              </a:spcBef>
            </a:pPr>
            <a:r>
              <a:rPr lang="zh-CN" altLang="en-US" sz="2135" b="1" dirty="0">
                <a:solidFill>
                  <a:srgbClr val="002060"/>
                </a:solidFill>
                <a:latin typeface="微软雅黑" panose="020B0503020204020204" pitchFamily="34" charset="-122"/>
                <a:ea typeface="微软雅黑" panose="020B0503020204020204" pitchFamily="34" charset="-122"/>
              </a:rPr>
              <a:t>添加标题</a:t>
            </a:r>
            <a:endParaRPr lang="en-US" altLang="zh-CN" sz="2135" b="1" dirty="0">
              <a:solidFill>
                <a:srgbClr val="002060"/>
              </a:solidFill>
              <a:latin typeface="微软雅黑" panose="020B0503020204020204" pitchFamily="34" charset="-122"/>
              <a:ea typeface="微软雅黑" panose="020B0503020204020204" pitchFamily="34" charset="-122"/>
            </a:endParaRPr>
          </a:p>
          <a:p>
            <a:pPr>
              <a:spcBef>
                <a:spcPts val="600"/>
              </a:spcBef>
            </a:pPr>
            <a:r>
              <a:rPr lang="zh-CN" altLang="en-US" sz="1335" dirty="0">
                <a:latin typeface="微软雅黑" panose="020B0503020204020204" pitchFamily="34" charset="-122"/>
                <a:ea typeface="微软雅黑" panose="020B0503020204020204" pitchFamily="34" charset="-122"/>
              </a:rPr>
              <a:t>在此处添加文字在此处添加文字在此处添加文字  </a:t>
            </a:r>
          </a:p>
        </p:txBody>
      </p:sp>
      <p:grpSp>
        <p:nvGrpSpPr>
          <p:cNvPr id="156" name="组合 155"/>
          <p:cNvGrpSpPr/>
          <p:nvPr/>
        </p:nvGrpSpPr>
        <p:grpSpPr>
          <a:xfrm>
            <a:off x="3685260" y="4935972"/>
            <a:ext cx="1350116" cy="652303"/>
            <a:chOff x="3685260" y="4935972"/>
            <a:chExt cx="1350116" cy="652303"/>
          </a:xfrm>
        </p:grpSpPr>
        <p:cxnSp>
          <p:nvCxnSpPr>
            <p:cNvPr id="157" name="直接连接符 156"/>
            <p:cNvCxnSpPr/>
            <p:nvPr/>
          </p:nvCxnSpPr>
          <p:spPr bwMode="auto">
            <a:xfrm>
              <a:off x="3685260" y="5248848"/>
              <a:ext cx="1350116" cy="0"/>
            </a:xfrm>
            <a:prstGeom prst="line">
              <a:avLst/>
            </a:prstGeom>
            <a:noFill/>
            <a:ln w="12700" cap="flat" cmpd="sng" algn="ctr">
              <a:solidFill>
                <a:srgbClr val="002060"/>
              </a:solidFill>
              <a:prstDash val="solid"/>
              <a:miter lim="800000"/>
            </a:ln>
            <a:effectLst/>
          </p:spPr>
        </p:cxnSp>
        <p:cxnSp>
          <p:nvCxnSpPr>
            <p:cNvPr id="158" name="直接连接符 157"/>
            <p:cNvCxnSpPr/>
            <p:nvPr/>
          </p:nvCxnSpPr>
          <p:spPr bwMode="auto">
            <a:xfrm flipH="1">
              <a:off x="3685260" y="4935972"/>
              <a:ext cx="0" cy="652303"/>
            </a:xfrm>
            <a:prstGeom prst="line">
              <a:avLst/>
            </a:prstGeom>
            <a:noFill/>
            <a:ln w="76200" cap="flat" cmpd="sng" algn="ctr">
              <a:solidFill>
                <a:srgbClr val="002060"/>
              </a:solidFill>
              <a:prstDash val="solid"/>
              <a:miter lim="800000"/>
            </a:ln>
            <a:effectLst/>
          </p:spPr>
        </p:cxnSp>
      </p:grpSp>
      <p:grpSp>
        <p:nvGrpSpPr>
          <p:cNvPr id="159" name="组合 158"/>
          <p:cNvGrpSpPr/>
          <p:nvPr/>
        </p:nvGrpSpPr>
        <p:grpSpPr>
          <a:xfrm>
            <a:off x="3685261" y="3491044"/>
            <a:ext cx="913983" cy="652303"/>
            <a:chOff x="3685261" y="3491044"/>
            <a:chExt cx="913983" cy="652303"/>
          </a:xfrm>
        </p:grpSpPr>
        <p:cxnSp>
          <p:nvCxnSpPr>
            <p:cNvPr id="160" name="直接连接符 159"/>
            <p:cNvCxnSpPr/>
            <p:nvPr/>
          </p:nvCxnSpPr>
          <p:spPr bwMode="auto">
            <a:xfrm>
              <a:off x="3685261" y="3803921"/>
              <a:ext cx="913983" cy="0"/>
            </a:xfrm>
            <a:prstGeom prst="line">
              <a:avLst/>
            </a:prstGeom>
            <a:noFill/>
            <a:ln w="12700" cap="flat" cmpd="sng" algn="ctr">
              <a:solidFill>
                <a:srgbClr val="002060"/>
              </a:solidFill>
              <a:prstDash val="solid"/>
              <a:miter lim="800000"/>
            </a:ln>
            <a:effectLst/>
          </p:spPr>
        </p:cxnSp>
        <p:cxnSp>
          <p:nvCxnSpPr>
            <p:cNvPr id="161" name="直接连接符 160"/>
            <p:cNvCxnSpPr/>
            <p:nvPr/>
          </p:nvCxnSpPr>
          <p:spPr bwMode="auto">
            <a:xfrm flipH="1">
              <a:off x="3685261" y="3491044"/>
              <a:ext cx="0" cy="652303"/>
            </a:xfrm>
            <a:prstGeom prst="line">
              <a:avLst/>
            </a:prstGeom>
            <a:noFill/>
            <a:ln w="76200" cap="flat" cmpd="sng" algn="ctr">
              <a:solidFill>
                <a:srgbClr val="002060"/>
              </a:solidFill>
              <a:prstDash val="solid"/>
              <a:miter lim="800000"/>
            </a:ln>
            <a:effectLst/>
          </p:spPr>
        </p:cxnSp>
      </p:grpSp>
      <p:grpSp>
        <p:nvGrpSpPr>
          <p:cNvPr id="162" name="组合 161"/>
          <p:cNvGrpSpPr/>
          <p:nvPr/>
        </p:nvGrpSpPr>
        <p:grpSpPr>
          <a:xfrm>
            <a:off x="3685260" y="2017672"/>
            <a:ext cx="1350116" cy="652303"/>
            <a:chOff x="3685260" y="2017672"/>
            <a:chExt cx="1350116" cy="652303"/>
          </a:xfrm>
        </p:grpSpPr>
        <p:cxnSp>
          <p:nvCxnSpPr>
            <p:cNvPr id="163" name="直接连接符 162"/>
            <p:cNvCxnSpPr/>
            <p:nvPr/>
          </p:nvCxnSpPr>
          <p:spPr bwMode="auto">
            <a:xfrm>
              <a:off x="3685260" y="2330550"/>
              <a:ext cx="1350116" cy="0"/>
            </a:xfrm>
            <a:prstGeom prst="line">
              <a:avLst/>
            </a:prstGeom>
            <a:noFill/>
            <a:ln w="12700" cap="flat" cmpd="sng" algn="ctr">
              <a:solidFill>
                <a:srgbClr val="002060"/>
              </a:solidFill>
              <a:prstDash val="solid"/>
              <a:miter lim="800000"/>
            </a:ln>
            <a:effectLst/>
          </p:spPr>
        </p:cxnSp>
        <p:cxnSp>
          <p:nvCxnSpPr>
            <p:cNvPr id="164" name="直接连接符 163"/>
            <p:cNvCxnSpPr/>
            <p:nvPr/>
          </p:nvCxnSpPr>
          <p:spPr bwMode="auto">
            <a:xfrm flipH="1">
              <a:off x="3685260" y="2017672"/>
              <a:ext cx="0" cy="652303"/>
            </a:xfrm>
            <a:prstGeom prst="line">
              <a:avLst/>
            </a:prstGeom>
            <a:noFill/>
            <a:ln w="76200" cap="flat" cmpd="sng" algn="ctr">
              <a:solidFill>
                <a:srgbClr val="002060"/>
              </a:solidFill>
              <a:prstDash val="solid"/>
              <a:miter lim="800000"/>
            </a:ln>
            <a:effectLst/>
          </p:spPr>
        </p:cxnSp>
      </p:grpSp>
      <p:sp>
        <p:nvSpPr>
          <p:cNvPr id="165" name="文本框 52"/>
          <p:cNvSpPr txBox="1"/>
          <p:nvPr/>
        </p:nvSpPr>
        <p:spPr>
          <a:xfrm>
            <a:off x="639832" y="1892829"/>
            <a:ext cx="2953338" cy="907749"/>
          </a:xfrm>
          <a:prstGeom prst="rect">
            <a:avLst/>
          </a:prstGeom>
          <a:noFill/>
        </p:spPr>
        <p:txBody>
          <a:bodyPr wrap="square" lIns="91440" tIns="45720" rIns="91440" bIns="45720" rtlCol="0">
            <a:spAutoFit/>
          </a:bodyPr>
          <a:lstStyle/>
          <a:p>
            <a:pPr algn="r">
              <a:spcBef>
                <a:spcPts val="600"/>
              </a:spcBef>
            </a:pPr>
            <a:r>
              <a:rPr lang="zh-CN" altLang="en-US" sz="2135" b="1" dirty="0">
                <a:solidFill>
                  <a:srgbClr val="002060"/>
                </a:solidFill>
                <a:latin typeface="微软雅黑" panose="020B0503020204020204" pitchFamily="34" charset="-122"/>
                <a:ea typeface="微软雅黑" panose="020B0503020204020204" pitchFamily="34" charset="-122"/>
              </a:rPr>
              <a:t>添加标题</a:t>
            </a:r>
            <a:endParaRPr lang="en-US" altLang="zh-CN" sz="2135" b="1" dirty="0">
              <a:solidFill>
                <a:srgbClr val="002060"/>
              </a:solidFill>
              <a:latin typeface="微软雅黑" panose="020B0503020204020204" pitchFamily="34" charset="-122"/>
              <a:ea typeface="微软雅黑" panose="020B0503020204020204" pitchFamily="34" charset="-122"/>
            </a:endParaRPr>
          </a:p>
          <a:p>
            <a:pPr algn="r">
              <a:spcBef>
                <a:spcPts val="600"/>
              </a:spcBef>
            </a:pPr>
            <a:r>
              <a:rPr lang="zh-CN" altLang="en-US" sz="1335" dirty="0">
                <a:latin typeface="微软雅黑" panose="020B0503020204020204" pitchFamily="34" charset="-122"/>
                <a:ea typeface="微软雅黑" panose="020B0503020204020204" pitchFamily="34" charset="-122"/>
              </a:rPr>
              <a:t>在此处添加文字在此处添加文字在此处添加文字</a:t>
            </a:r>
          </a:p>
        </p:txBody>
      </p:sp>
      <p:sp>
        <p:nvSpPr>
          <p:cNvPr id="166" name="文本框 53"/>
          <p:cNvSpPr txBox="1"/>
          <p:nvPr/>
        </p:nvSpPr>
        <p:spPr>
          <a:xfrm>
            <a:off x="639832" y="3332989"/>
            <a:ext cx="2953338" cy="907749"/>
          </a:xfrm>
          <a:prstGeom prst="rect">
            <a:avLst/>
          </a:prstGeom>
          <a:noFill/>
        </p:spPr>
        <p:txBody>
          <a:bodyPr wrap="square" lIns="91440" tIns="45720" rIns="91440" bIns="45720" rtlCol="0">
            <a:spAutoFit/>
          </a:bodyPr>
          <a:lstStyle/>
          <a:p>
            <a:pPr algn="r">
              <a:spcBef>
                <a:spcPts val="600"/>
              </a:spcBef>
            </a:pPr>
            <a:r>
              <a:rPr lang="zh-CN" altLang="en-US" sz="2135" b="1" dirty="0">
                <a:solidFill>
                  <a:srgbClr val="002060"/>
                </a:solidFill>
                <a:latin typeface="微软雅黑" panose="020B0503020204020204" pitchFamily="34" charset="-122"/>
                <a:ea typeface="微软雅黑" panose="020B0503020204020204" pitchFamily="34" charset="-122"/>
              </a:rPr>
              <a:t>添加标题</a:t>
            </a:r>
            <a:endParaRPr lang="en-US" altLang="zh-CN" sz="2135" b="1" dirty="0">
              <a:solidFill>
                <a:srgbClr val="002060"/>
              </a:solidFill>
              <a:latin typeface="微软雅黑" panose="020B0503020204020204" pitchFamily="34" charset="-122"/>
              <a:ea typeface="微软雅黑" panose="020B0503020204020204" pitchFamily="34" charset="-122"/>
            </a:endParaRPr>
          </a:p>
          <a:p>
            <a:pPr algn="r">
              <a:spcBef>
                <a:spcPts val="600"/>
              </a:spcBef>
            </a:pPr>
            <a:r>
              <a:rPr lang="zh-CN" altLang="en-US" sz="1335" dirty="0">
                <a:latin typeface="微软雅黑" panose="020B0503020204020204" pitchFamily="34" charset="-122"/>
                <a:ea typeface="微软雅黑" panose="020B0503020204020204" pitchFamily="34" charset="-122"/>
              </a:rPr>
              <a:t>在此处添加文字在此处添加文字在此处添加文字</a:t>
            </a:r>
          </a:p>
        </p:txBody>
      </p:sp>
      <p:sp>
        <p:nvSpPr>
          <p:cNvPr id="167" name="文本框 54"/>
          <p:cNvSpPr txBox="1"/>
          <p:nvPr/>
        </p:nvSpPr>
        <p:spPr>
          <a:xfrm>
            <a:off x="623393" y="4816766"/>
            <a:ext cx="2953338" cy="907749"/>
          </a:xfrm>
          <a:prstGeom prst="rect">
            <a:avLst/>
          </a:prstGeom>
          <a:noFill/>
        </p:spPr>
        <p:txBody>
          <a:bodyPr wrap="square" lIns="91440" tIns="45720" rIns="91440" bIns="45720" rtlCol="0">
            <a:spAutoFit/>
          </a:bodyPr>
          <a:lstStyle/>
          <a:p>
            <a:pPr algn="r">
              <a:spcBef>
                <a:spcPts val="600"/>
              </a:spcBef>
            </a:pPr>
            <a:r>
              <a:rPr lang="zh-CN" altLang="en-US" sz="2135" b="1" dirty="0">
                <a:solidFill>
                  <a:srgbClr val="002060"/>
                </a:solidFill>
                <a:latin typeface="微软雅黑" panose="020B0503020204020204" pitchFamily="34" charset="-122"/>
                <a:ea typeface="微软雅黑" panose="020B0503020204020204" pitchFamily="34" charset="-122"/>
              </a:rPr>
              <a:t>添加标题</a:t>
            </a:r>
            <a:endParaRPr lang="en-US" altLang="zh-CN" sz="2135" b="1" dirty="0">
              <a:solidFill>
                <a:srgbClr val="002060"/>
              </a:solidFill>
              <a:latin typeface="微软雅黑" panose="020B0503020204020204" pitchFamily="34" charset="-122"/>
              <a:ea typeface="微软雅黑" panose="020B0503020204020204" pitchFamily="34" charset="-122"/>
            </a:endParaRPr>
          </a:p>
          <a:p>
            <a:pPr algn="r">
              <a:spcBef>
                <a:spcPts val="600"/>
              </a:spcBef>
            </a:pPr>
            <a:r>
              <a:rPr lang="zh-CN" altLang="en-US" sz="1335" dirty="0">
                <a:latin typeface="微软雅黑" panose="020B0503020204020204" pitchFamily="34" charset="-122"/>
                <a:ea typeface="微软雅黑" panose="020B0503020204020204" pitchFamily="34" charset="-122"/>
              </a:rPr>
              <a:t>在此处添加文字在此处添加文字在此处添加文字</a:t>
            </a:r>
          </a:p>
        </p:txBody>
      </p:sp>
    </p:spTree>
  </p:cSld>
  <p:clrMapOvr>
    <a:masterClrMapping/>
  </p:clrMapOvr>
  <p:transition spd="slow" advClick="0" advTm="10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23" presetClass="entr" presetSubtype="528" fill="hold" nodeType="afterEffect">
                                  <p:stCondLst>
                                    <p:cond delay="0"/>
                                  </p:stCondLst>
                                  <p:childTnLst>
                                    <p:set>
                                      <p:cBhvr>
                                        <p:cTn id="18" dur="1" fill="hold">
                                          <p:stCondLst>
                                            <p:cond delay="0"/>
                                          </p:stCondLst>
                                        </p:cTn>
                                        <p:tgtEl>
                                          <p:spTgt spid="130"/>
                                        </p:tgtEl>
                                        <p:attrNameLst>
                                          <p:attrName>style.visibility</p:attrName>
                                        </p:attrNameLst>
                                      </p:cBhvr>
                                      <p:to>
                                        <p:strVal val="visible"/>
                                      </p:to>
                                    </p:set>
                                    <p:anim calcmode="lin" valueType="num">
                                      <p:cBhvr>
                                        <p:cTn id="19" dur="500" fill="hold"/>
                                        <p:tgtEl>
                                          <p:spTgt spid="130"/>
                                        </p:tgtEl>
                                        <p:attrNameLst>
                                          <p:attrName>ppt_w</p:attrName>
                                        </p:attrNameLst>
                                      </p:cBhvr>
                                      <p:tavLst>
                                        <p:tav tm="0">
                                          <p:val>
                                            <p:fltVal val="0"/>
                                          </p:val>
                                        </p:tav>
                                        <p:tav tm="100000">
                                          <p:val>
                                            <p:strVal val="#ppt_w"/>
                                          </p:val>
                                        </p:tav>
                                      </p:tavLst>
                                    </p:anim>
                                    <p:anim calcmode="lin" valueType="num">
                                      <p:cBhvr>
                                        <p:cTn id="20" dur="500" fill="hold"/>
                                        <p:tgtEl>
                                          <p:spTgt spid="130"/>
                                        </p:tgtEl>
                                        <p:attrNameLst>
                                          <p:attrName>ppt_h</p:attrName>
                                        </p:attrNameLst>
                                      </p:cBhvr>
                                      <p:tavLst>
                                        <p:tav tm="0">
                                          <p:val>
                                            <p:fltVal val="0"/>
                                          </p:val>
                                        </p:tav>
                                        <p:tav tm="100000">
                                          <p:val>
                                            <p:strVal val="#ppt_h"/>
                                          </p:val>
                                        </p:tav>
                                      </p:tavLst>
                                    </p:anim>
                                    <p:anim calcmode="lin" valueType="num">
                                      <p:cBhvr>
                                        <p:cTn id="21" dur="500" fill="hold"/>
                                        <p:tgtEl>
                                          <p:spTgt spid="130"/>
                                        </p:tgtEl>
                                        <p:attrNameLst>
                                          <p:attrName>ppt_x</p:attrName>
                                        </p:attrNameLst>
                                      </p:cBhvr>
                                      <p:tavLst>
                                        <p:tav tm="0">
                                          <p:val>
                                            <p:fltVal val="0.5"/>
                                          </p:val>
                                        </p:tav>
                                        <p:tav tm="100000">
                                          <p:val>
                                            <p:strVal val="#ppt_x"/>
                                          </p:val>
                                        </p:tav>
                                      </p:tavLst>
                                    </p:anim>
                                    <p:anim calcmode="lin" valueType="num">
                                      <p:cBhvr>
                                        <p:cTn id="22" dur="500" fill="hold"/>
                                        <p:tgtEl>
                                          <p:spTgt spid="130"/>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250"/>
                                  </p:stCondLst>
                                  <p:childTnLst>
                                    <p:set>
                                      <p:cBhvr>
                                        <p:cTn id="24" dur="1" fill="hold">
                                          <p:stCondLst>
                                            <p:cond delay="0"/>
                                          </p:stCondLst>
                                        </p:cTn>
                                        <p:tgtEl>
                                          <p:spTgt spid="125"/>
                                        </p:tgtEl>
                                        <p:attrNameLst>
                                          <p:attrName>style.visibility</p:attrName>
                                        </p:attrNameLst>
                                      </p:cBhvr>
                                      <p:to>
                                        <p:strVal val="visible"/>
                                      </p:to>
                                    </p:set>
                                    <p:anim calcmode="lin" valueType="num">
                                      <p:cBhvr>
                                        <p:cTn id="25" dur="500" fill="hold"/>
                                        <p:tgtEl>
                                          <p:spTgt spid="125"/>
                                        </p:tgtEl>
                                        <p:attrNameLst>
                                          <p:attrName>ppt_w</p:attrName>
                                        </p:attrNameLst>
                                      </p:cBhvr>
                                      <p:tavLst>
                                        <p:tav tm="0">
                                          <p:val>
                                            <p:fltVal val="0"/>
                                          </p:val>
                                        </p:tav>
                                        <p:tav tm="100000">
                                          <p:val>
                                            <p:strVal val="#ppt_w"/>
                                          </p:val>
                                        </p:tav>
                                      </p:tavLst>
                                    </p:anim>
                                    <p:anim calcmode="lin" valueType="num">
                                      <p:cBhvr>
                                        <p:cTn id="26" dur="500" fill="hold"/>
                                        <p:tgtEl>
                                          <p:spTgt spid="125"/>
                                        </p:tgtEl>
                                        <p:attrNameLst>
                                          <p:attrName>ppt_h</p:attrName>
                                        </p:attrNameLst>
                                      </p:cBhvr>
                                      <p:tavLst>
                                        <p:tav tm="0">
                                          <p:val>
                                            <p:fltVal val="0"/>
                                          </p:val>
                                        </p:tav>
                                        <p:tav tm="100000">
                                          <p:val>
                                            <p:strVal val="#ppt_h"/>
                                          </p:val>
                                        </p:tav>
                                      </p:tavLst>
                                    </p:anim>
                                    <p:anim calcmode="lin" valueType="num">
                                      <p:cBhvr>
                                        <p:cTn id="27" dur="500" fill="hold"/>
                                        <p:tgtEl>
                                          <p:spTgt spid="125"/>
                                        </p:tgtEl>
                                        <p:attrNameLst>
                                          <p:attrName>ppt_x</p:attrName>
                                        </p:attrNameLst>
                                      </p:cBhvr>
                                      <p:tavLst>
                                        <p:tav tm="0">
                                          <p:val>
                                            <p:fltVal val="0.5"/>
                                          </p:val>
                                        </p:tav>
                                        <p:tav tm="100000">
                                          <p:val>
                                            <p:strVal val="#ppt_x"/>
                                          </p:val>
                                        </p:tav>
                                      </p:tavLst>
                                    </p:anim>
                                    <p:anim calcmode="lin" valueType="num">
                                      <p:cBhvr>
                                        <p:cTn id="28" dur="500" fill="hold"/>
                                        <p:tgtEl>
                                          <p:spTgt spid="125"/>
                                        </p:tgtEl>
                                        <p:attrNameLst>
                                          <p:attrName>ppt_y</p:attrName>
                                        </p:attrNameLst>
                                      </p:cBhvr>
                                      <p:tavLst>
                                        <p:tav tm="0">
                                          <p:val>
                                            <p:fltVal val="0.5"/>
                                          </p:val>
                                        </p:tav>
                                        <p:tav tm="100000">
                                          <p:val>
                                            <p:strVal val="#ppt_y"/>
                                          </p:val>
                                        </p:tav>
                                      </p:tavLst>
                                    </p:anim>
                                  </p:childTnLst>
                                </p:cTn>
                              </p:par>
                              <p:par>
                                <p:cTn id="29" presetID="23" presetClass="entr" presetSubtype="528" fill="hold" nodeType="withEffect">
                                  <p:stCondLst>
                                    <p:cond delay="50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 calcmode="lin" valueType="num">
                                      <p:cBhvr>
                                        <p:cTn id="33" dur="500" fill="hold"/>
                                        <p:tgtEl>
                                          <p:spTgt spid="111"/>
                                        </p:tgtEl>
                                        <p:attrNameLst>
                                          <p:attrName>ppt_x</p:attrName>
                                        </p:attrNameLst>
                                      </p:cBhvr>
                                      <p:tavLst>
                                        <p:tav tm="0">
                                          <p:val>
                                            <p:fltVal val="0.5"/>
                                          </p:val>
                                        </p:tav>
                                        <p:tav tm="100000">
                                          <p:val>
                                            <p:strVal val="#ppt_x"/>
                                          </p:val>
                                        </p:tav>
                                      </p:tavLst>
                                    </p:anim>
                                    <p:anim calcmode="lin" valueType="num">
                                      <p:cBhvr>
                                        <p:cTn id="34" dur="500" fill="hold"/>
                                        <p:tgtEl>
                                          <p:spTgt spid="111"/>
                                        </p:tgtEl>
                                        <p:attrNameLst>
                                          <p:attrName>ppt_y</p:attrName>
                                        </p:attrNameLst>
                                      </p:cBhvr>
                                      <p:tavLst>
                                        <p:tav tm="0">
                                          <p:val>
                                            <p:fltVal val="0.5"/>
                                          </p:val>
                                        </p:tav>
                                        <p:tav tm="100000">
                                          <p:val>
                                            <p:strVal val="#ppt_y"/>
                                          </p:val>
                                        </p:tav>
                                      </p:tavLst>
                                    </p:anim>
                                  </p:childTnLst>
                                </p:cTn>
                              </p:par>
                              <p:par>
                                <p:cTn id="35" presetID="23" presetClass="entr" presetSubtype="528" fill="hold" nodeType="withEffect">
                                  <p:stCondLst>
                                    <p:cond delay="750"/>
                                  </p:stCondLst>
                                  <p:childTnLst>
                                    <p:set>
                                      <p:cBhvr>
                                        <p:cTn id="36" dur="1" fill="hold">
                                          <p:stCondLst>
                                            <p:cond delay="0"/>
                                          </p:stCondLst>
                                        </p:cTn>
                                        <p:tgtEl>
                                          <p:spTgt spid="116"/>
                                        </p:tgtEl>
                                        <p:attrNameLst>
                                          <p:attrName>style.visibility</p:attrName>
                                        </p:attrNameLst>
                                      </p:cBhvr>
                                      <p:to>
                                        <p:strVal val="visible"/>
                                      </p:to>
                                    </p:set>
                                    <p:anim calcmode="lin" valueType="num">
                                      <p:cBhvr>
                                        <p:cTn id="37" dur="500" fill="hold"/>
                                        <p:tgtEl>
                                          <p:spTgt spid="116"/>
                                        </p:tgtEl>
                                        <p:attrNameLst>
                                          <p:attrName>ppt_w</p:attrName>
                                        </p:attrNameLst>
                                      </p:cBhvr>
                                      <p:tavLst>
                                        <p:tav tm="0">
                                          <p:val>
                                            <p:fltVal val="0"/>
                                          </p:val>
                                        </p:tav>
                                        <p:tav tm="100000">
                                          <p:val>
                                            <p:strVal val="#ppt_w"/>
                                          </p:val>
                                        </p:tav>
                                      </p:tavLst>
                                    </p:anim>
                                    <p:anim calcmode="lin" valueType="num">
                                      <p:cBhvr>
                                        <p:cTn id="38" dur="500" fill="hold"/>
                                        <p:tgtEl>
                                          <p:spTgt spid="116"/>
                                        </p:tgtEl>
                                        <p:attrNameLst>
                                          <p:attrName>ppt_h</p:attrName>
                                        </p:attrNameLst>
                                      </p:cBhvr>
                                      <p:tavLst>
                                        <p:tav tm="0">
                                          <p:val>
                                            <p:fltVal val="0"/>
                                          </p:val>
                                        </p:tav>
                                        <p:tav tm="100000">
                                          <p:val>
                                            <p:strVal val="#ppt_h"/>
                                          </p:val>
                                        </p:tav>
                                      </p:tavLst>
                                    </p:anim>
                                    <p:anim calcmode="lin" valueType="num">
                                      <p:cBhvr>
                                        <p:cTn id="39" dur="500" fill="hold"/>
                                        <p:tgtEl>
                                          <p:spTgt spid="116"/>
                                        </p:tgtEl>
                                        <p:attrNameLst>
                                          <p:attrName>ppt_x</p:attrName>
                                        </p:attrNameLst>
                                      </p:cBhvr>
                                      <p:tavLst>
                                        <p:tav tm="0">
                                          <p:val>
                                            <p:fltVal val="0.5"/>
                                          </p:val>
                                        </p:tav>
                                        <p:tav tm="100000">
                                          <p:val>
                                            <p:strVal val="#ppt_x"/>
                                          </p:val>
                                        </p:tav>
                                      </p:tavLst>
                                    </p:anim>
                                    <p:anim calcmode="lin" valueType="num">
                                      <p:cBhvr>
                                        <p:cTn id="40" dur="500" fill="hold"/>
                                        <p:tgtEl>
                                          <p:spTgt spid="116"/>
                                        </p:tgtEl>
                                        <p:attrNameLst>
                                          <p:attrName>ppt_y</p:attrName>
                                        </p:attrNameLst>
                                      </p:cBhvr>
                                      <p:tavLst>
                                        <p:tav tm="0">
                                          <p:val>
                                            <p:fltVal val="0.5"/>
                                          </p:val>
                                        </p:tav>
                                        <p:tav tm="100000">
                                          <p:val>
                                            <p:strVal val="#ppt_y"/>
                                          </p:val>
                                        </p:tav>
                                      </p:tavLst>
                                    </p:anim>
                                  </p:childTnLst>
                                </p:cTn>
                              </p:par>
                              <p:par>
                                <p:cTn id="41" presetID="23" presetClass="entr" presetSubtype="528" fill="hold" nodeType="withEffect">
                                  <p:stCondLst>
                                    <p:cond delay="100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 calcmode="lin" valueType="num">
                                      <p:cBhvr>
                                        <p:cTn id="45" dur="500" fill="hold"/>
                                        <p:tgtEl>
                                          <p:spTgt spid="103"/>
                                        </p:tgtEl>
                                        <p:attrNameLst>
                                          <p:attrName>ppt_x</p:attrName>
                                        </p:attrNameLst>
                                      </p:cBhvr>
                                      <p:tavLst>
                                        <p:tav tm="0">
                                          <p:val>
                                            <p:fltVal val="0.5"/>
                                          </p:val>
                                        </p:tav>
                                        <p:tav tm="100000">
                                          <p:val>
                                            <p:strVal val="#ppt_x"/>
                                          </p:val>
                                        </p:tav>
                                      </p:tavLst>
                                    </p:anim>
                                    <p:anim calcmode="lin" valueType="num">
                                      <p:cBhvr>
                                        <p:cTn id="46" dur="500" fill="hold"/>
                                        <p:tgtEl>
                                          <p:spTgt spid="103"/>
                                        </p:tgtEl>
                                        <p:attrNameLst>
                                          <p:attrName>ppt_y</p:attrName>
                                        </p:attrNameLst>
                                      </p:cBhvr>
                                      <p:tavLst>
                                        <p:tav tm="0">
                                          <p:val>
                                            <p:fltVal val="0.5"/>
                                          </p:val>
                                        </p:tav>
                                        <p:tav tm="100000">
                                          <p:val>
                                            <p:strVal val="#ppt_y"/>
                                          </p:val>
                                        </p:tav>
                                      </p:tavLst>
                                    </p:anim>
                                  </p:childTnLst>
                                </p:cTn>
                              </p:par>
                              <p:par>
                                <p:cTn id="47" presetID="23" presetClass="entr" presetSubtype="528" fill="hold" nodeType="withEffect">
                                  <p:stCondLst>
                                    <p:cond delay="1250"/>
                                  </p:stCondLst>
                                  <p:childTnLst>
                                    <p:set>
                                      <p:cBhvr>
                                        <p:cTn id="48" dur="1" fill="hold">
                                          <p:stCondLst>
                                            <p:cond delay="0"/>
                                          </p:stCondLst>
                                        </p:cTn>
                                        <p:tgtEl>
                                          <p:spTgt spid="119"/>
                                        </p:tgtEl>
                                        <p:attrNameLst>
                                          <p:attrName>style.visibility</p:attrName>
                                        </p:attrNameLst>
                                      </p:cBhvr>
                                      <p:to>
                                        <p:strVal val="visible"/>
                                      </p:to>
                                    </p:set>
                                    <p:anim calcmode="lin" valueType="num">
                                      <p:cBhvr>
                                        <p:cTn id="49" dur="500" fill="hold"/>
                                        <p:tgtEl>
                                          <p:spTgt spid="119"/>
                                        </p:tgtEl>
                                        <p:attrNameLst>
                                          <p:attrName>ppt_w</p:attrName>
                                        </p:attrNameLst>
                                      </p:cBhvr>
                                      <p:tavLst>
                                        <p:tav tm="0">
                                          <p:val>
                                            <p:fltVal val="0"/>
                                          </p:val>
                                        </p:tav>
                                        <p:tav tm="100000">
                                          <p:val>
                                            <p:strVal val="#ppt_w"/>
                                          </p:val>
                                        </p:tav>
                                      </p:tavLst>
                                    </p:anim>
                                    <p:anim calcmode="lin" valueType="num">
                                      <p:cBhvr>
                                        <p:cTn id="50" dur="500" fill="hold"/>
                                        <p:tgtEl>
                                          <p:spTgt spid="119"/>
                                        </p:tgtEl>
                                        <p:attrNameLst>
                                          <p:attrName>ppt_h</p:attrName>
                                        </p:attrNameLst>
                                      </p:cBhvr>
                                      <p:tavLst>
                                        <p:tav tm="0">
                                          <p:val>
                                            <p:fltVal val="0"/>
                                          </p:val>
                                        </p:tav>
                                        <p:tav tm="100000">
                                          <p:val>
                                            <p:strVal val="#ppt_h"/>
                                          </p:val>
                                        </p:tav>
                                      </p:tavLst>
                                    </p:anim>
                                    <p:anim calcmode="lin" valueType="num">
                                      <p:cBhvr>
                                        <p:cTn id="51" dur="500" fill="hold"/>
                                        <p:tgtEl>
                                          <p:spTgt spid="119"/>
                                        </p:tgtEl>
                                        <p:attrNameLst>
                                          <p:attrName>ppt_x</p:attrName>
                                        </p:attrNameLst>
                                      </p:cBhvr>
                                      <p:tavLst>
                                        <p:tav tm="0">
                                          <p:val>
                                            <p:fltVal val="0.5"/>
                                          </p:val>
                                        </p:tav>
                                        <p:tav tm="100000">
                                          <p:val>
                                            <p:strVal val="#ppt_x"/>
                                          </p:val>
                                        </p:tav>
                                      </p:tavLst>
                                    </p:anim>
                                    <p:anim calcmode="lin" valueType="num">
                                      <p:cBhvr>
                                        <p:cTn id="52" dur="500" fill="hold"/>
                                        <p:tgtEl>
                                          <p:spTgt spid="119"/>
                                        </p:tgtEl>
                                        <p:attrNameLst>
                                          <p:attrName>ppt_y</p:attrName>
                                        </p:attrNameLst>
                                      </p:cBhvr>
                                      <p:tavLst>
                                        <p:tav tm="0">
                                          <p:val>
                                            <p:fltVal val="0.5"/>
                                          </p:val>
                                        </p:tav>
                                        <p:tav tm="100000">
                                          <p:val>
                                            <p:strVal val="#ppt_y"/>
                                          </p:val>
                                        </p:tav>
                                      </p:tavLst>
                                    </p:anim>
                                  </p:childTnLst>
                                </p:cTn>
                              </p:par>
                            </p:childTnLst>
                          </p:cTn>
                        </p:par>
                        <p:par>
                          <p:cTn id="53" fill="hold">
                            <p:stCondLst>
                              <p:cond delay="1950"/>
                            </p:stCondLst>
                            <p:childTnLst>
                              <p:par>
                                <p:cTn id="54" presetID="22" presetClass="entr" presetSubtype="2" fill="hold" nodeType="afterEffect">
                                  <p:stCondLst>
                                    <p:cond delay="0"/>
                                  </p:stCondLst>
                                  <p:childTnLst>
                                    <p:set>
                                      <p:cBhvr>
                                        <p:cTn id="55" dur="1" fill="hold">
                                          <p:stCondLst>
                                            <p:cond delay="0"/>
                                          </p:stCondLst>
                                        </p:cTn>
                                        <p:tgtEl>
                                          <p:spTgt spid="162"/>
                                        </p:tgtEl>
                                        <p:attrNameLst>
                                          <p:attrName>style.visibility</p:attrName>
                                        </p:attrNameLst>
                                      </p:cBhvr>
                                      <p:to>
                                        <p:strVal val="visible"/>
                                      </p:to>
                                    </p:set>
                                    <p:animEffect transition="in" filter="wipe(right)">
                                      <p:cBhvr>
                                        <p:cTn id="56" dur="400"/>
                                        <p:tgtEl>
                                          <p:spTgt spid="162"/>
                                        </p:tgtEl>
                                      </p:cBhvr>
                                    </p:animEffect>
                                  </p:childTnLst>
                                </p:cTn>
                              </p:par>
                              <p:par>
                                <p:cTn id="57" presetID="12" presetClass="entr" presetSubtype="4" fill="hold" grpId="0" nodeType="withEffect">
                                  <p:stCondLst>
                                    <p:cond delay="0"/>
                                  </p:stCondLst>
                                  <p:childTnLst>
                                    <p:set>
                                      <p:cBhvr>
                                        <p:cTn id="58" dur="1" fill="hold">
                                          <p:stCondLst>
                                            <p:cond delay="0"/>
                                          </p:stCondLst>
                                        </p:cTn>
                                        <p:tgtEl>
                                          <p:spTgt spid="165"/>
                                        </p:tgtEl>
                                        <p:attrNameLst>
                                          <p:attrName>style.visibility</p:attrName>
                                        </p:attrNameLst>
                                      </p:cBhvr>
                                      <p:to>
                                        <p:strVal val="visible"/>
                                      </p:to>
                                    </p:set>
                                    <p:anim calcmode="lin" valueType="num">
                                      <p:cBhvr additive="base">
                                        <p:cTn id="59" dur="500"/>
                                        <p:tgtEl>
                                          <p:spTgt spid="165"/>
                                        </p:tgtEl>
                                        <p:attrNameLst>
                                          <p:attrName>ppt_y</p:attrName>
                                        </p:attrNameLst>
                                      </p:cBhvr>
                                      <p:tavLst>
                                        <p:tav tm="0">
                                          <p:val>
                                            <p:strVal val="#ppt_y+#ppt_h*1.125000"/>
                                          </p:val>
                                        </p:tav>
                                        <p:tav tm="100000">
                                          <p:val>
                                            <p:strVal val="#ppt_y"/>
                                          </p:val>
                                        </p:tav>
                                      </p:tavLst>
                                    </p:anim>
                                    <p:animEffect transition="in" filter="wipe(up)">
                                      <p:cBhvr>
                                        <p:cTn id="60" dur="500"/>
                                        <p:tgtEl>
                                          <p:spTgt spid="165"/>
                                        </p:tgtEl>
                                      </p:cBhvr>
                                    </p:animEffect>
                                  </p:childTnLst>
                                </p:cTn>
                              </p:par>
                            </p:childTnLst>
                          </p:cTn>
                        </p:par>
                        <p:par>
                          <p:cTn id="61" fill="hold">
                            <p:stCondLst>
                              <p:cond delay="2450"/>
                            </p:stCondLst>
                            <p:childTnLst>
                              <p:par>
                                <p:cTn id="62" presetID="22" presetClass="entr" presetSubtype="8" fill="hold" nodeType="afterEffect">
                                  <p:stCondLst>
                                    <p:cond delay="0"/>
                                  </p:stCondLst>
                                  <p:childTnLst>
                                    <p:set>
                                      <p:cBhvr>
                                        <p:cTn id="63" dur="1" fill="hold">
                                          <p:stCondLst>
                                            <p:cond delay="0"/>
                                          </p:stCondLst>
                                        </p:cTn>
                                        <p:tgtEl>
                                          <p:spTgt spid="147"/>
                                        </p:tgtEl>
                                        <p:attrNameLst>
                                          <p:attrName>style.visibility</p:attrName>
                                        </p:attrNameLst>
                                      </p:cBhvr>
                                      <p:to>
                                        <p:strVal val="visible"/>
                                      </p:to>
                                    </p:set>
                                    <p:animEffect transition="in" filter="wipe(left)">
                                      <p:cBhvr>
                                        <p:cTn id="64" dur="400"/>
                                        <p:tgtEl>
                                          <p:spTgt spid="147"/>
                                        </p:tgtEl>
                                      </p:cBhvr>
                                    </p:animEffect>
                                  </p:childTnLst>
                                </p:cTn>
                              </p:par>
                              <p:par>
                                <p:cTn id="65" presetID="12" presetClass="entr" presetSubtype="4" fill="hold" grpId="0" nodeType="withEffect">
                                  <p:stCondLst>
                                    <p:cond delay="0"/>
                                  </p:stCondLst>
                                  <p:childTnLst>
                                    <p:set>
                                      <p:cBhvr>
                                        <p:cTn id="66" dur="1" fill="hold">
                                          <p:stCondLst>
                                            <p:cond delay="0"/>
                                          </p:stCondLst>
                                        </p:cTn>
                                        <p:tgtEl>
                                          <p:spTgt spid="153"/>
                                        </p:tgtEl>
                                        <p:attrNameLst>
                                          <p:attrName>style.visibility</p:attrName>
                                        </p:attrNameLst>
                                      </p:cBhvr>
                                      <p:to>
                                        <p:strVal val="visible"/>
                                      </p:to>
                                    </p:set>
                                    <p:anim calcmode="lin" valueType="num">
                                      <p:cBhvr additive="base">
                                        <p:cTn id="67" dur="500"/>
                                        <p:tgtEl>
                                          <p:spTgt spid="153"/>
                                        </p:tgtEl>
                                        <p:attrNameLst>
                                          <p:attrName>ppt_y</p:attrName>
                                        </p:attrNameLst>
                                      </p:cBhvr>
                                      <p:tavLst>
                                        <p:tav tm="0">
                                          <p:val>
                                            <p:strVal val="#ppt_y+#ppt_h*1.125000"/>
                                          </p:val>
                                        </p:tav>
                                        <p:tav tm="100000">
                                          <p:val>
                                            <p:strVal val="#ppt_y"/>
                                          </p:val>
                                        </p:tav>
                                      </p:tavLst>
                                    </p:anim>
                                    <p:animEffect transition="in" filter="wipe(up)">
                                      <p:cBhvr>
                                        <p:cTn id="68" dur="500"/>
                                        <p:tgtEl>
                                          <p:spTgt spid="153"/>
                                        </p:tgtEl>
                                      </p:cBhvr>
                                    </p:animEffect>
                                  </p:childTnLst>
                                </p:cTn>
                              </p:par>
                            </p:childTnLst>
                          </p:cTn>
                        </p:par>
                        <p:par>
                          <p:cTn id="69" fill="hold">
                            <p:stCondLst>
                              <p:cond delay="2950"/>
                            </p:stCondLst>
                            <p:childTnLst>
                              <p:par>
                                <p:cTn id="70" presetID="22" presetClass="entr" presetSubtype="2" fill="hold" nodeType="afterEffect">
                                  <p:stCondLst>
                                    <p:cond delay="0"/>
                                  </p:stCondLst>
                                  <p:childTnLst>
                                    <p:set>
                                      <p:cBhvr>
                                        <p:cTn id="71" dur="1" fill="hold">
                                          <p:stCondLst>
                                            <p:cond delay="0"/>
                                          </p:stCondLst>
                                        </p:cTn>
                                        <p:tgtEl>
                                          <p:spTgt spid="159"/>
                                        </p:tgtEl>
                                        <p:attrNameLst>
                                          <p:attrName>style.visibility</p:attrName>
                                        </p:attrNameLst>
                                      </p:cBhvr>
                                      <p:to>
                                        <p:strVal val="visible"/>
                                      </p:to>
                                    </p:set>
                                    <p:animEffect transition="in" filter="wipe(right)">
                                      <p:cBhvr>
                                        <p:cTn id="72" dur="400"/>
                                        <p:tgtEl>
                                          <p:spTgt spid="159"/>
                                        </p:tgtEl>
                                      </p:cBhvr>
                                    </p:animEffect>
                                  </p:childTnLst>
                                </p:cTn>
                              </p:par>
                              <p:par>
                                <p:cTn id="73" presetID="12" presetClass="entr" presetSubtype="4" fill="hold" grpId="0" nodeType="withEffect">
                                  <p:stCondLst>
                                    <p:cond delay="0"/>
                                  </p:stCondLst>
                                  <p:childTnLst>
                                    <p:set>
                                      <p:cBhvr>
                                        <p:cTn id="74" dur="1" fill="hold">
                                          <p:stCondLst>
                                            <p:cond delay="0"/>
                                          </p:stCondLst>
                                        </p:cTn>
                                        <p:tgtEl>
                                          <p:spTgt spid="166"/>
                                        </p:tgtEl>
                                        <p:attrNameLst>
                                          <p:attrName>style.visibility</p:attrName>
                                        </p:attrNameLst>
                                      </p:cBhvr>
                                      <p:to>
                                        <p:strVal val="visible"/>
                                      </p:to>
                                    </p:set>
                                    <p:anim calcmode="lin" valueType="num">
                                      <p:cBhvr additive="base">
                                        <p:cTn id="75" dur="500"/>
                                        <p:tgtEl>
                                          <p:spTgt spid="166"/>
                                        </p:tgtEl>
                                        <p:attrNameLst>
                                          <p:attrName>ppt_y</p:attrName>
                                        </p:attrNameLst>
                                      </p:cBhvr>
                                      <p:tavLst>
                                        <p:tav tm="0">
                                          <p:val>
                                            <p:strVal val="#ppt_y+#ppt_h*1.125000"/>
                                          </p:val>
                                        </p:tav>
                                        <p:tav tm="100000">
                                          <p:val>
                                            <p:strVal val="#ppt_y"/>
                                          </p:val>
                                        </p:tav>
                                      </p:tavLst>
                                    </p:anim>
                                    <p:animEffect transition="in" filter="wipe(up)">
                                      <p:cBhvr>
                                        <p:cTn id="76" dur="500"/>
                                        <p:tgtEl>
                                          <p:spTgt spid="166"/>
                                        </p:tgtEl>
                                      </p:cBhvr>
                                    </p:animEffect>
                                  </p:childTnLst>
                                </p:cTn>
                              </p:par>
                            </p:childTnLst>
                          </p:cTn>
                        </p:par>
                        <p:par>
                          <p:cTn id="77" fill="hold">
                            <p:stCondLst>
                              <p:cond delay="3450"/>
                            </p:stCondLst>
                            <p:childTnLst>
                              <p:par>
                                <p:cTn id="78" presetID="22" presetClass="entr" presetSubtype="8" fill="hold" nodeType="afterEffect">
                                  <p:stCondLst>
                                    <p:cond delay="0"/>
                                  </p:stCondLst>
                                  <p:childTnLst>
                                    <p:set>
                                      <p:cBhvr>
                                        <p:cTn id="79" dur="1" fill="hold">
                                          <p:stCondLst>
                                            <p:cond delay="0"/>
                                          </p:stCondLst>
                                        </p:cTn>
                                        <p:tgtEl>
                                          <p:spTgt spid="144"/>
                                        </p:tgtEl>
                                        <p:attrNameLst>
                                          <p:attrName>style.visibility</p:attrName>
                                        </p:attrNameLst>
                                      </p:cBhvr>
                                      <p:to>
                                        <p:strVal val="visible"/>
                                      </p:to>
                                    </p:set>
                                    <p:animEffect transition="in" filter="wipe(left)">
                                      <p:cBhvr>
                                        <p:cTn id="80" dur="400"/>
                                        <p:tgtEl>
                                          <p:spTgt spid="144"/>
                                        </p:tgtEl>
                                      </p:cBhvr>
                                    </p:animEffect>
                                  </p:childTnLst>
                                </p:cTn>
                              </p:par>
                              <p:par>
                                <p:cTn id="81" presetID="12" presetClass="entr" presetSubtype="4" fill="hold" grpId="0" nodeType="withEffect">
                                  <p:stCondLst>
                                    <p:cond delay="0"/>
                                  </p:stCondLst>
                                  <p:childTnLst>
                                    <p:set>
                                      <p:cBhvr>
                                        <p:cTn id="82" dur="1" fill="hold">
                                          <p:stCondLst>
                                            <p:cond delay="0"/>
                                          </p:stCondLst>
                                        </p:cTn>
                                        <p:tgtEl>
                                          <p:spTgt spid="154"/>
                                        </p:tgtEl>
                                        <p:attrNameLst>
                                          <p:attrName>style.visibility</p:attrName>
                                        </p:attrNameLst>
                                      </p:cBhvr>
                                      <p:to>
                                        <p:strVal val="visible"/>
                                      </p:to>
                                    </p:set>
                                    <p:anim calcmode="lin" valueType="num">
                                      <p:cBhvr additive="base">
                                        <p:cTn id="83" dur="500"/>
                                        <p:tgtEl>
                                          <p:spTgt spid="154"/>
                                        </p:tgtEl>
                                        <p:attrNameLst>
                                          <p:attrName>ppt_y</p:attrName>
                                        </p:attrNameLst>
                                      </p:cBhvr>
                                      <p:tavLst>
                                        <p:tav tm="0">
                                          <p:val>
                                            <p:strVal val="#ppt_y+#ppt_h*1.125000"/>
                                          </p:val>
                                        </p:tav>
                                        <p:tav tm="100000">
                                          <p:val>
                                            <p:strVal val="#ppt_y"/>
                                          </p:val>
                                        </p:tav>
                                      </p:tavLst>
                                    </p:anim>
                                    <p:animEffect transition="in" filter="wipe(up)">
                                      <p:cBhvr>
                                        <p:cTn id="84" dur="500"/>
                                        <p:tgtEl>
                                          <p:spTgt spid="154"/>
                                        </p:tgtEl>
                                      </p:cBhvr>
                                    </p:animEffect>
                                  </p:childTnLst>
                                </p:cTn>
                              </p:par>
                            </p:childTnLst>
                          </p:cTn>
                        </p:par>
                        <p:par>
                          <p:cTn id="85" fill="hold">
                            <p:stCondLst>
                              <p:cond delay="3950"/>
                            </p:stCondLst>
                            <p:childTnLst>
                              <p:par>
                                <p:cTn id="86" presetID="22" presetClass="entr" presetSubtype="2" fill="hold" nodeType="afterEffect">
                                  <p:stCondLst>
                                    <p:cond delay="0"/>
                                  </p:stCondLst>
                                  <p:childTnLst>
                                    <p:set>
                                      <p:cBhvr>
                                        <p:cTn id="87" dur="1" fill="hold">
                                          <p:stCondLst>
                                            <p:cond delay="0"/>
                                          </p:stCondLst>
                                        </p:cTn>
                                        <p:tgtEl>
                                          <p:spTgt spid="156"/>
                                        </p:tgtEl>
                                        <p:attrNameLst>
                                          <p:attrName>style.visibility</p:attrName>
                                        </p:attrNameLst>
                                      </p:cBhvr>
                                      <p:to>
                                        <p:strVal val="visible"/>
                                      </p:to>
                                    </p:set>
                                    <p:animEffect transition="in" filter="wipe(right)">
                                      <p:cBhvr>
                                        <p:cTn id="88" dur="400"/>
                                        <p:tgtEl>
                                          <p:spTgt spid="156"/>
                                        </p:tgtEl>
                                      </p:cBhvr>
                                    </p:animEffect>
                                  </p:childTnLst>
                                </p:cTn>
                              </p:par>
                              <p:par>
                                <p:cTn id="89" presetID="12" presetClass="entr" presetSubtype="4" fill="hold" grpId="0" nodeType="withEffect">
                                  <p:stCondLst>
                                    <p:cond delay="0"/>
                                  </p:stCondLst>
                                  <p:childTnLst>
                                    <p:set>
                                      <p:cBhvr>
                                        <p:cTn id="90" dur="1" fill="hold">
                                          <p:stCondLst>
                                            <p:cond delay="0"/>
                                          </p:stCondLst>
                                        </p:cTn>
                                        <p:tgtEl>
                                          <p:spTgt spid="167"/>
                                        </p:tgtEl>
                                        <p:attrNameLst>
                                          <p:attrName>style.visibility</p:attrName>
                                        </p:attrNameLst>
                                      </p:cBhvr>
                                      <p:to>
                                        <p:strVal val="visible"/>
                                      </p:to>
                                    </p:set>
                                    <p:anim calcmode="lin" valueType="num">
                                      <p:cBhvr additive="base">
                                        <p:cTn id="91" dur="500"/>
                                        <p:tgtEl>
                                          <p:spTgt spid="167"/>
                                        </p:tgtEl>
                                        <p:attrNameLst>
                                          <p:attrName>ppt_y</p:attrName>
                                        </p:attrNameLst>
                                      </p:cBhvr>
                                      <p:tavLst>
                                        <p:tav tm="0">
                                          <p:val>
                                            <p:strVal val="#ppt_y+#ppt_h*1.125000"/>
                                          </p:val>
                                        </p:tav>
                                        <p:tav tm="100000">
                                          <p:val>
                                            <p:strVal val="#ppt_y"/>
                                          </p:val>
                                        </p:tav>
                                      </p:tavLst>
                                    </p:anim>
                                    <p:animEffect transition="in" filter="wipe(up)">
                                      <p:cBhvr>
                                        <p:cTn id="92" dur="500"/>
                                        <p:tgtEl>
                                          <p:spTgt spid="167"/>
                                        </p:tgtEl>
                                      </p:cBhvr>
                                    </p:animEffect>
                                  </p:childTnLst>
                                </p:cTn>
                              </p:par>
                            </p:childTnLst>
                          </p:cTn>
                        </p:par>
                        <p:par>
                          <p:cTn id="93" fill="hold">
                            <p:stCondLst>
                              <p:cond delay="4450"/>
                            </p:stCondLst>
                            <p:childTnLst>
                              <p:par>
                                <p:cTn id="94" presetID="22" presetClass="entr" presetSubtype="8" fill="hold" nodeType="afterEffect">
                                  <p:stCondLst>
                                    <p:cond delay="0"/>
                                  </p:stCondLst>
                                  <p:childTnLst>
                                    <p:set>
                                      <p:cBhvr>
                                        <p:cTn id="95" dur="1" fill="hold">
                                          <p:stCondLst>
                                            <p:cond delay="0"/>
                                          </p:stCondLst>
                                        </p:cTn>
                                        <p:tgtEl>
                                          <p:spTgt spid="150"/>
                                        </p:tgtEl>
                                        <p:attrNameLst>
                                          <p:attrName>style.visibility</p:attrName>
                                        </p:attrNameLst>
                                      </p:cBhvr>
                                      <p:to>
                                        <p:strVal val="visible"/>
                                      </p:to>
                                    </p:set>
                                    <p:animEffect transition="in" filter="wipe(left)">
                                      <p:cBhvr>
                                        <p:cTn id="96" dur="400"/>
                                        <p:tgtEl>
                                          <p:spTgt spid="150"/>
                                        </p:tgtEl>
                                      </p:cBhvr>
                                    </p:animEffect>
                                  </p:childTnLst>
                                </p:cTn>
                              </p:par>
                              <p:par>
                                <p:cTn id="97" presetID="12" presetClass="entr" presetSubtype="4" fill="hold" grpId="0" nodeType="withEffect">
                                  <p:stCondLst>
                                    <p:cond delay="0"/>
                                  </p:stCondLst>
                                  <p:childTnLst>
                                    <p:set>
                                      <p:cBhvr>
                                        <p:cTn id="98" dur="1" fill="hold">
                                          <p:stCondLst>
                                            <p:cond delay="0"/>
                                          </p:stCondLst>
                                        </p:cTn>
                                        <p:tgtEl>
                                          <p:spTgt spid="155"/>
                                        </p:tgtEl>
                                        <p:attrNameLst>
                                          <p:attrName>style.visibility</p:attrName>
                                        </p:attrNameLst>
                                      </p:cBhvr>
                                      <p:to>
                                        <p:strVal val="visible"/>
                                      </p:to>
                                    </p:set>
                                    <p:anim calcmode="lin" valueType="num">
                                      <p:cBhvr additive="base">
                                        <p:cTn id="99" dur="500"/>
                                        <p:tgtEl>
                                          <p:spTgt spid="155"/>
                                        </p:tgtEl>
                                        <p:attrNameLst>
                                          <p:attrName>ppt_y</p:attrName>
                                        </p:attrNameLst>
                                      </p:cBhvr>
                                      <p:tavLst>
                                        <p:tav tm="0">
                                          <p:val>
                                            <p:strVal val="#ppt_y+#ppt_h*1.125000"/>
                                          </p:val>
                                        </p:tav>
                                        <p:tav tm="100000">
                                          <p:val>
                                            <p:strVal val="#ppt_y"/>
                                          </p:val>
                                        </p:tav>
                                      </p:tavLst>
                                    </p:anim>
                                    <p:animEffect transition="in" filter="wipe(up)">
                                      <p:cBhvr>
                                        <p:cTn id="100" dur="500"/>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53" grpId="0"/>
      <p:bldP spid="154" grpId="0"/>
      <p:bldP spid="155" grpId="0"/>
      <p:bldP spid="165" grpId="0"/>
      <p:bldP spid="166" grpId="0"/>
      <p:bldP spid="16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矩形 138"/>
          <p:cNvSpPr/>
          <p:nvPr/>
        </p:nvSpPr>
        <p:spPr bwMode="auto">
          <a:xfrm>
            <a:off x="-1" y="1491240"/>
            <a:ext cx="12241357" cy="3761220"/>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grpSp>
        <p:nvGrpSpPr>
          <p:cNvPr id="140" name="组合 139"/>
          <p:cNvGrpSpPr/>
          <p:nvPr/>
        </p:nvGrpSpPr>
        <p:grpSpPr>
          <a:xfrm>
            <a:off x="1427684" y="2249444"/>
            <a:ext cx="1302476" cy="1302476"/>
            <a:chOff x="304800" y="673100"/>
            <a:chExt cx="4000500" cy="4000500"/>
          </a:xfrm>
          <a:effectLst>
            <a:outerShdw blurRad="444500" dist="254000" dir="8100000" algn="tr" rotWithShape="0">
              <a:prstClr val="black">
                <a:alpha val="50000"/>
              </a:prstClr>
            </a:outerShdw>
          </a:effectLst>
        </p:grpSpPr>
        <p:sp>
          <p:nvSpPr>
            <p:cNvPr id="141" name="同心圆 14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42" name="椭圆 14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43" name="椭圆 142"/>
          <p:cNvSpPr/>
          <p:nvPr/>
        </p:nvSpPr>
        <p:spPr>
          <a:xfrm>
            <a:off x="874764" y="3489676"/>
            <a:ext cx="969388" cy="96938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4" name="椭圆 143"/>
          <p:cNvSpPr/>
          <p:nvPr/>
        </p:nvSpPr>
        <p:spPr>
          <a:xfrm>
            <a:off x="529212" y="2039732"/>
            <a:ext cx="366369" cy="366369"/>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145" name="组合 144"/>
          <p:cNvGrpSpPr/>
          <p:nvPr/>
        </p:nvGrpSpPr>
        <p:grpSpPr>
          <a:xfrm>
            <a:off x="2604288" y="1923644"/>
            <a:ext cx="831871" cy="831871"/>
            <a:chOff x="304800" y="673100"/>
            <a:chExt cx="4000500" cy="4000500"/>
          </a:xfrm>
          <a:effectLst>
            <a:outerShdw blurRad="317500" dist="190500" dir="8100000" algn="tr" rotWithShape="0">
              <a:prstClr val="black">
                <a:alpha val="50000"/>
              </a:prstClr>
            </a:outerShdw>
          </a:effectLst>
        </p:grpSpPr>
        <p:sp>
          <p:nvSpPr>
            <p:cNvPr id="146" name="同心圆 145"/>
            <p:cNvSpPr/>
            <p:nvPr/>
          </p:nvSpPr>
          <p:spPr>
            <a:xfrm>
              <a:off x="304800" y="673100"/>
              <a:ext cx="4000500" cy="4000500"/>
            </a:xfrm>
            <a:prstGeom prst="donut">
              <a:avLst>
                <a:gd name="adj" fmla="val 4879"/>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7" name="椭圆 14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48" name="组合 147"/>
          <p:cNvGrpSpPr/>
          <p:nvPr/>
        </p:nvGrpSpPr>
        <p:grpSpPr>
          <a:xfrm>
            <a:off x="459652" y="5099634"/>
            <a:ext cx="293036" cy="293036"/>
            <a:chOff x="304800" y="673100"/>
            <a:chExt cx="4000500" cy="4000500"/>
          </a:xfrm>
          <a:effectLst>
            <a:outerShdw blurRad="381000" dist="152400" dir="8100000" algn="tr" rotWithShape="0">
              <a:prstClr val="black">
                <a:alpha val="70000"/>
              </a:prstClr>
            </a:outerShdw>
          </a:effectLst>
        </p:grpSpPr>
        <p:sp>
          <p:nvSpPr>
            <p:cNvPr id="149" name="同心圆 14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50" name="椭圆 149"/>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51" name="组合 150"/>
          <p:cNvGrpSpPr/>
          <p:nvPr/>
        </p:nvGrpSpPr>
        <p:grpSpPr>
          <a:xfrm>
            <a:off x="92518" y="2997824"/>
            <a:ext cx="383892" cy="383892"/>
            <a:chOff x="304800" y="673100"/>
            <a:chExt cx="4000500" cy="4000500"/>
          </a:xfrm>
          <a:effectLst>
            <a:outerShdw blurRad="381000" dist="152400" dir="8100000" algn="tr" rotWithShape="0">
              <a:prstClr val="black">
                <a:alpha val="70000"/>
              </a:prstClr>
            </a:outerShdw>
          </a:effectLst>
        </p:grpSpPr>
        <p:sp>
          <p:nvSpPr>
            <p:cNvPr id="152" name="同心圆 15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53" name="椭圆 152"/>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54" name="椭圆 153"/>
          <p:cNvSpPr/>
          <p:nvPr/>
        </p:nvSpPr>
        <p:spPr>
          <a:xfrm>
            <a:off x="1310556" y="4687259"/>
            <a:ext cx="366369" cy="366369"/>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5" name="椭圆 154"/>
          <p:cNvSpPr/>
          <p:nvPr/>
        </p:nvSpPr>
        <p:spPr>
          <a:xfrm>
            <a:off x="4209354" y="5133137"/>
            <a:ext cx="183185" cy="183185"/>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156" name="组合 155"/>
          <p:cNvGrpSpPr/>
          <p:nvPr/>
        </p:nvGrpSpPr>
        <p:grpSpPr>
          <a:xfrm>
            <a:off x="2056006" y="3757927"/>
            <a:ext cx="850995" cy="850995"/>
            <a:chOff x="304800" y="673100"/>
            <a:chExt cx="4000500" cy="4000500"/>
          </a:xfrm>
          <a:effectLst>
            <a:outerShdw blurRad="317500" dist="190500" dir="8100000" algn="tr" rotWithShape="0">
              <a:prstClr val="black">
                <a:alpha val="50000"/>
              </a:prstClr>
            </a:outerShdw>
          </a:effectLst>
        </p:grpSpPr>
        <p:sp>
          <p:nvSpPr>
            <p:cNvPr id="157" name="同心圆 15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58" name="椭圆 15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59" name="椭圆 158"/>
          <p:cNvSpPr/>
          <p:nvPr/>
        </p:nvSpPr>
        <p:spPr>
          <a:xfrm>
            <a:off x="1494437" y="1202118"/>
            <a:ext cx="366369" cy="366369"/>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0" name="椭圆 159"/>
          <p:cNvSpPr/>
          <p:nvPr/>
        </p:nvSpPr>
        <p:spPr>
          <a:xfrm>
            <a:off x="2964269" y="4894816"/>
            <a:ext cx="183185" cy="183185"/>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161" name="组合 160"/>
          <p:cNvGrpSpPr/>
          <p:nvPr/>
        </p:nvGrpSpPr>
        <p:grpSpPr>
          <a:xfrm>
            <a:off x="739896" y="1885528"/>
            <a:ext cx="2611651" cy="2611651"/>
            <a:chOff x="304800" y="673100"/>
            <a:chExt cx="4000500" cy="4000500"/>
          </a:xfrm>
          <a:effectLst>
            <a:outerShdw blurRad="444500" dist="254000" dir="8100000" algn="tr" rotWithShape="0">
              <a:prstClr val="black">
                <a:alpha val="50000"/>
              </a:prstClr>
            </a:outerShdw>
          </a:effectLst>
        </p:grpSpPr>
        <p:sp>
          <p:nvSpPr>
            <p:cNvPr id="162" name="同心圆 16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63" name="椭圆 16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64" name="椭圆 163"/>
          <p:cNvSpPr/>
          <p:nvPr/>
        </p:nvSpPr>
        <p:spPr>
          <a:xfrm>
            <a:off x="1982986" y="5282469"/>
            <a:ext cx="183185" cy="183185"/>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 name="文本框 2"/>
          <p:cNvSpPr txBox="1"/>
          <p:nvPr/>
        </p:nvSpPr>
        <p:spPr>
          <a:xfrm>
            <a:off x="1012109" y="2587754"/>
            <a:ext cx="2137124" cy="1200329"/>
          </a:xfrm>
          <a:prstGeom prst="rect">
            <a:avLst/>
          </a:prstGeom>
          <a:noFill/>
        </p:spPr>
        <p:txBody>
          <a:bodyPr wrap="none" rtlCol="0">
            <a:spAutoFit/>
          </a:bodyPr>
          <a:lstStyle/>
          <a:p>
            <a:r>
              <a:rPr lang="en-US" altLang="zh-CN" sz="7200" b="1" dirty="0" smtClean="0">
                <a:solidFill>
                  <a:srgbClr val="002060"/>
                </a:solidFill>
              </a:rPr>
              <a:t>20XX</a:t>
            </a:r>
            <a:endParaRPr lang="zh-CN" altLang="en-US" sz="7200" b="1" dirty="0">
              <a:solidFill>
                <a:srgbClr val="002060"/>
              </a:solidFill>
            </a:endParaRPr>
          </a:p>
        </p:txBody>
      </p:sp>
      <p:sp>
        <p:nvSpPr>
          <p:cNvPr id="93" name="文本框 92"/>
          <p:cNvSpPr txBox="1"/>
          <p:nvPr/>
        </p:nvSpPr>
        <p:spPr>
          <a:xfrm>
            <a:off x="4963008" y="2176110"/>
            <a:ext cx="6324686" cy="1862048"/>
          </a:xfrm>
          <a:prstGeom prst="rect">
            <a:avLst/>
          </a:prstGeom>
          <a:noFill/>
        </p:spPr>
        <p:txBody>
          <a:bodyPr wrap="square" rtlCol="0">
            <a:spAutoFit/>
          </a:bodyPr>
          <a:lstStyle/>
          <a:p>
            <a:r>
              <a:rPr lang="zh-CN" altLang="en-US" sz="115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谢谢观看</a:t>
            </a:r>
          </a:p>
        </p:txBody>
      </p:sp>
      <p:grpSp>
        <p:nvGrpSpPr>
          <p:cNvPr id="94" name="组合 12"/>
          <p:cNvGrpSpPr/>
          <p:nvPr/>
        </p:nvGrpSpPr>
        <p:grpSpPr bwMode="auto">
          <a:xfrm>
            <a:off x="7259176" y="4564438"/>
            <a:ext cx="412709" cy="333006"/>
            <a:chOff x="0" y="0"/>
            <a:chExt cx="1088225" cy="869861"/>
          </a:xfrm>
          <a:solidFill>
            <a:schemeClr val="bg1"/>
          </a:solidFill>
        </p:grpSpPr>
        <p:sp>
          <p:nvSpPr>
            <p:cNvPr id="95" name="Freeform 17"/>
            <p:cNvSpPr>
              <a:spLocks noEditPoints="1" noChangeArrowheads="1"/>
            </p:cNvSpPr>
            <p:nvPr/>
          </p:nvSpPr>
          <p:spPr bwMode="auto">
            <a:xfrm>
              <a:off x="0" y="237562"/>
              <a:ext cx="824268" cy="632299"/>
            </a:xfrm>
            <a:custGeom>
              <a:avLst/>
              <a:gdLst>
                <a:gd name="T0" fmla="*/ 274 w 291"/>
                <a:gd name="T1" fmla="*/ 0 h 223"/>
                <a:gd name="T2" fmla="*/ 17 w 291"/>
                <a:gd name="T3" fmla="*/ 0 h 223"/>
                <a:gd name="T4" fmla="*/ 0 w 291"/>
                <a:gd name="T5" fmla="*/ 16 h 223"/>
                <a:gd name="T6" fmla="*/ 0 w 291"/>
                <a:gd name="T7" fmla="*/ 207 h 223"/>
                <a:gd name="T8" fmla="*/ 17 w 291"/>
                <a:gd name="T9" fmla="*/ 223 h 223"/>
                <a:gd name="T10" fmla="*/ 274 w 291"/>
                <a:gd name="T11" fmla="*/ 223 h 223"/>
                <a:gd name="T12" fmla="*/ 291 w 291"/>
                <a:gd name="T13" fmla="*/ 207 h 223"/>
                <a:gd name="T14" fmla="*/ 291 w 291"/>
                <a:gd name="T15" fmla="*/ 16 h 223"/>
                <a:gd name="T16" fmla="*/ 274 w 291"/>
                <a:gd name="T17" fmla="*/ 0 h 223"/>
                <a:gd name="T18" fmla="*/ 270 w 291"/>
                <a:gd name="T19" fmla="*/ 193 h 223"/>
                <a:gd name="T20" fmla="*/ 256 w 291"/>
                <a:gd name="T21" fmla="*/ 207 h 223"/>
                <a:gd name="T22" fmla="*/ 35 w 291"/>
                <a:gd name="T23" fmla="*/ 207 h 223"/>
                <a:gd name="T24" fmla="*/ 21 w 291"/>
                <a:gd name="T25" fmla="*/ 193 h 223"/>
                <a:gd name="T26" fmla="*/ 21 w 291"/>
                <a:gd name="T27" fmla="*/ 30 h 223"/>
                <a:gd name="T28" fmla="*/ 35 w 291"/>
                <a:gd name="T29" fmla="*/ 16 h 223"/>
                <a:gd name="T30" fmla="*/ 256 w 291"/>
                <a:gd name="T31" fmla="*/ 16 h 223"/>
                <a:gd name="T32" fmla="*/ 270 w 291"/>
                <a:gd name="T33" fmla="*/ 30 h 223"/>
                <a:gd name="T34" fmla="*/ 270 w 291"/>
                <a:gd name="T35" fmla="*/ 193 h 2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1"/>
                <a:gd name="T55" fmla="*/ 0 h 223"/>
                <a:gd name="T56" fmla="*/ 291 w 291"/>
                <a:gd name="T57" fmla="*/ 223 h 2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1" h="223">
                  <a:moveTo>
                    <a:pt x="274" y="0"/>
                  </a:moveTo>
                  <a:cubicBezTo>
                    <a:pt x="17" y="0"/>
                    <a:pt x="17" y="0"/>
                    <a:pt x="17" y="0"/>
                  </a:cubicBezTo>
                  <a:cubicBezTo>
                    <a:pt x="8" y="0"/>
                    <a:pt x="0" y="7"/>
                    <a:pt x="0" y="16"/>
                  </a:cubicBezTo>
                  <a:cubicBezTo>
                    <a:pt x="0" y="207"/>
                    <a:pt x="0" y="207"/>
                    <a:pt x="0" y="207"/>
                  </a:cubicBezTo>
                  <a:cubicBezTo>
                    <a:pt x="0" y="215"/>
                    <a:pt x="8" y="223"/>
                    <a:pt x="17" y="223"/>
                  </a:cubicBezTo>
                  <a:cubicBezTo>
                    <a:pt x="274" y="223"/>
                    <a:pt x="274" y="223"/>
                    <a:pt x="274" y="223"/>
                  </a:cubicBezTo>
                  <a:cubicBezTo>
                    <a:pt x="283" y="223"/>
                    <a:pt x="291" y="215"/>
                    <a:pt x="291" y="207"/>
                  </a:cubicBezTo>
                  <a:cubicBezTo>
                    <a:pt x="291" y="16"/>
                    <a:pt x="291" y="16"/>
                    <a:pt x="291" y="16"/>
                  </a:cubicBezTo>
                  <a:cubicBezTo>
                    <a:pt x="291" y="7"/>
                    <a:pt x="283" y="0"/>
                    <a:pt x="274" y="0"/>
                  </a:cubicBezTo>
                  <a:moveTo>
                    <a:pt x="270" y="193"/>
                  </a:moveTo>
                  <a:cubicBezTo>
                    <a:pt x="270" y="201"/>
                    <a:pt x="264" y="207"/>
                    <a:pt x="256" y="207"/>
                  </a:cubicBezTo>
                  <a:cubicBezTo>
                    <a:pt x="35" y="207"/>
                    <a:pt x="35" y="207"/>
                    <a:pt x="35" y="207"/>
                  </a:cubicBezTo>
                  <a:cubicBezTo>
                    <a:pt x="27" y="207"/>
                    <a:pt x="21" y="201"/>
                    <a:pt x="21" y="193"/>
                  </a:cubicBezTo>
                  <a:cubicBezTo>
                    <a:pt x="21" y="30"/>
                    <a:pt x="21" y="30"/>
                    <a:pt x="21" y="30"/>
                  </a:cubicBezTo>
                  <a:cubicBezTo>
                    <a:pt x="21" y="22"/>
                    <a:pt x="27" y="16"/>
                    <a:pt x="35" y="16"/>
                  </a:cubicBezTo>
                  <a:cubicBezTo>
                    <a:pt x="256" y="16"/>
                    <a:pt x="256" y="16"/>
                    <a:pt x="256" y="16"/>
                  </a:cubicBezTo>
                  <a:cubicBezTo>
                    <a:pt x="264" y="16"/>
                    <a:pt x="270" y="22"/>
                    <a:pt x="270" y="30"/>
                  </a:cubicBezTo>
                  <a:lnTo>
                    <a:pt x="270" y="19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96" name="Freeform 18"/>
            <p:cNvSpPr>
              <a:spLocks noChangeArrowheads="1"/>
            </p:cNvSpPr>
            <p:nvPr/>
          </p:nvSpPr>
          <p:spPr bwMode="auto">
            <a:xfrm>
              <a:off x="137978" y="110382"/>
              <a:ext cx="821868" cy="632299"/>
            </a:xfrm>
            <a:custGeom>
              <a:avLst/>
              <a:gdLst>
                <a:gd name="T0" fmla="*/ 274 w 290"/>
                <a:gd name="T1" fmla="*/ 0 h 223"/>
                <a:gd name="T2" fmla="*/ 16 w 290"/>
                <a:gd name="T3" fmla="*/ 0 h 223"/>
                <a:gd name="T4" fmla="*/ 0 w 290"/>
                <a:gd name="T5" fmla="*/ 16 h 223"/>
                <a:gd name="T6" fmla="*/ 0 w 290"/>
                <a:gd name="T7" fmla="*/ 25 h 223"/>
                <a:gd name="T8" fmla="*/ 249 w 290"/>
                <a:gd name="T9" fmla="*/ 25 h 223"/>
                <a:gd name="T10" fmla="*/ 265 w 290"/>
                <a:gd name="T11" fmla="*/ 42 h 223"/>
                <a:gd name="T12" fmla="*/ 265 w 290"/>
                <a:gd name="T13" fmla="*/ 223 h 223"/>
                <a:gd name="T14" fmla="*/ 274 w 290"/>
                <a:gd name="T15" fmla="*/ 223 h 223"/>
                <a:gd name="T16" fmla="*/ 290 w 290"/>
                <a:gd name="T17" fmla="*/ 207 h 223"/>
                <a:gd name="T18" fmla="*/ 290 w 290"/>
                <a:gd name="T19" fmla="*/ 16 h 223"/>
                <a:gd name="T20" fmla="*/ 274 w 290"/>
                <a:gd name="T21" fmla="*/ 0 h 2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0"/>
                <a:gd name="T34" fmla="*/ 0 h 223"/>
                <a:gd name="T35" fmla="*/ 290 w 290"/>
                <a:gd name="T36" fmla="*/ 223 h 2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0" h="223">
                  <a:moveTo>
                    <a:pt x="274" y="0"/>
                  </a:moveTo>
                  <a:cubicBezTo>
                    <a:pt x="16" y="0"/>
                    <a:pt x="16" y="0"/>
                    <a:pt x="16" y="0"/>
                  </a:cubicBezTo>
                  <a:cubicBezTo>
                    <a:pt x="7" y="0"/>
                    <a:pt x="0" y="7"/>
                    <a:pt x="0" y="16"/>
                  </a:cubicBezTo>
                  <a:cubicBezTo>
                    <a:pt x="0" y="25"/>
                    <a:pt x="0" y="25"/>
                    <a:pt x="0" y="25"/>
                  </a:cubicBezTo>
                  <a:cubicBezTo>
                    <a:pt x="249" y="25"/>
                    <a:pt x="249" y="25"/>
                    <a:pt x="249" y="25"/>
                  </a:cubicBezTo>
                  <a:cubicBezTo>
                    <a:pt x="258" y="25"/>
                    <a:pt x="265" y="33"/>
                    <a:pt x="265" y="42"/>
                  </a:cubicBezTo>
                  <a:cubicBezTo>
                    <a:pt x="265" y="223"/>
                    <a:pt x="265" y="223"/>
                    <a:pt x="265" y="223"/>
                  </a:cubicBezTo>
                  <a:cubicBezTo>
                    <a:pt x="274" y="223"/>
                    <a:pt x="274" y="223"/>
                    <a:pt x="274" y="223"/>
                  </a:cubicBezTo>
                  <a:cubicBezTo>
                    <a:pt x="283" y="223"/>
                    <a:pt x="290" y="216"/>
                    <a:pt x="290" y="207"/>
                  </a:cubicBezTo>
                  <a:cubicBezTo>
                    <a:pt x="290" y="16"/>
                    <a:pt x="290" y="16"/>
                    <a:pt x="290" y="16"/>
                  </a:cubicBezTo>
                  <a:cubicBezTo>
                    <a:pt x="290" y="7"/>
                    <a:pt x="283" y="0"/>
                    <a:pt x="274" y="0"/>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97" name="Freeform 19"/>
            <p:cNvSpPr>
              <a:spLocks noChangeArrowheads="1"/>
            </p:cNvSpPr>
            <p:nvPr/>
          </p:nvSpPr>
          <p:spPr bwMode="auto">
            <a:xfrm>
              <a:off x="266357" y="0"/>
              <a:ext cx="821868" cy="628699"/>
            </a:xfrm>
            <a:custGeom>
              <a:avLst/>
              <a:gdLst>
                <a:gd name="T0" fmla="*/ 274 w 290"/>
                <a:gd name="T1" fmla="*/ 0 h 222"/>
                <a:gd name="T2" fmla="*/ 16 w 290"/>
                <a:gd name="T3" fmla="*/ 0 h 222"/>
                <a:gd name="T4" fmla="*/ 0 w 290"/>
                <a:gd name="T5" fmla="*/ 16 h 222"/>
                <a:gd name="T6" fmla="*/ 0 w 290"/>
                <a:gd name="T7" fmla="*/ 25 h 222"/>
                <a:gd name="T8" fmla="*/ 249 w 290"/>
                <a:gd name="T9" fmla="*/ 25 h 222"/>
                <a:gd name="T10" fmla="*/ 265 w 290"/>
                <a:gd name="T11" fmla="*/ 41 h 222"/>
                <a:gd name="T12" fmla="*/ 265 w 290"/>
                <a:gd name="T13" fmla="*/ 222 h 222"/>
                <a:gd name="T14" fmla="*/ 274 w 290"/>
                <a:gd name="T15" fmla="*/ 222 h 222"/>
                <a:gd name="T16" fmla="*/ 290 w 290"/>
                <a:gd name="T17" fmla="*/ 206 h 222"/>
                <a:gd name="T18" fmla="*/ 290 w 290"/>
                <a:gd name="T19" fmla="*/ 16 h 222"/>
                <a:gd name="T20" fmla="*/ 274 w 290"/>
                <a:gd name="T21" fmla="*/ 0 h 2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0"/>
                <a:gd name="T34" fmla="*/ 0 h 222"/>
                <a:gd name="T35" fmla="*/ 290 w 290"/>
                <a:gd name="T36" fmla="*/ 222 h 2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0" h="222">
                  <a:moveTo>
                    <a:pt x="274" y="0"/>
                  </a:moveTo>
                  <a:cubicBezTo>
                    <a:pt x="16" y="0"/>
                    <a:pt x="16" y="0"/>
                    <a:pt x="16" y="0"/>
                  </a:cubicBezTo>
                  <a:cubicBezTo>
                    <a:pt x="7" y="0"/>
                    <a:pt x="0" y="7"/>
                    <a:pt x="0" y="16"/>
                  </a:cubicBezTo>
                  <a:cubicBezTo>
                    <a:pt x="0" y="25"/>
                    <a:pt x="0" y="25"/>
                    <a:pt x="0" y="25"/>
                  </a:cubicBezTo>
                  <a:cubicBezTo>
                    <a:pt x="249" y="25"/>
                    <a:pt x="249" y="25"/>
                    <a:pt x="249" y="25"/>
                  </a:cubicBezTo>
                  <a:cubicBezTo>
                    <a:pt x="258" y="25"/>
                    <a:pt x="265" y="32"/>
                    <a:pt x="265" y="41"/>
                  </a:cubicBezTo>
                  <a:cubicBezTo>
                    <a:pt x="265" y="222"/>
                    <a:pt x="265" y="222"/>
                    <a:pt x="265" y="222"/>
                  </a:cubicBezTo>
                  <a:cubicBezTo>
                    <a:pt x="274" y="222"/>
                    <a:pt x="274" y="222"/>
                    <a:pt x="274" y="222"/>
                  </a:cubicBezTo>
                  <a:cubicBezTo>
                    <a:pt x="283" y="222"/>
                    <a:pt x="290" y="215"/>
                    <a:pt x="290" y="206"/>
                  </a:cubicBezTo>
                  <a:cubicBezTo>
                    <a:pt x="290" y="16"/>
                    <a:pt x="290" y="16"/>
                    <a:pt x="290" y="16"/>
                  </a:cubicBezTo>
                  <a:cubicBezTo>
                    <a:pt x="290" y="7"/>
                    <a:pt x="283" y="0"/>
                    <a:pt x="274" y="0"/>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98" name="Freeform 20"/>
            <p:cNvSpPr>
              <a:spLocks noChangeArrowheads="1"/>
            </p:cNvSpPr>
            <p:nvPr/>
          </p:nvSpPr>
          <p:spPr bwMode="auto">
            <a:xfrm>
              <a:off x="110382" y="422332"/>
              <a:ext cx="569909" cy="353943"/>
            </a:xfrm>
            <a:custGeom>
              <a:avLst/>
              <a:gdLst>
                <a:gd name="T0" fmla="*/ 71 w 201"/>
                <a:gd name="T1" fmla="*/ 5 h 125"/>
                <a:gd name="T2" fmla="*/ 11 w 201"/>
                <a:gd name="T3" fmla="*/ 109 h 125"/>
                <a:gd name="T4" fmla="*/ 11 w 201"/>
                <a:gd name="T5" fmla="*/ 124 h 125"/>
                <a:gd name="T6" fmla="*/ 192 w 201"/>
                <a:gd name="T7" fmla="*/ 124 h 125"/>
                <a:gd name="T8" fmla="*/ 192 w 201"/>
                <a:gd name="T9" fmla="*/ 108 h 125"/>
                <a:gd name="T10" fmla="*/ 151 w 201"/>
                <a:gd name="T11" fmla="*/ 47 h 125"/>
                <a:gd name="T12" fmla="*/ 117 w 201"/>
                <a:gd name="T13" fmla="*/ 86 h 125"/>
                <a:gd name="T14" fmla="*/ 110 w 201"/>
                <a:gd name="T15" fmla="*/ 81 h 125"/>
                <a:gd name="T16" fmla="*/ 122 w 201"/>
                <a:gd name="T17" fmla="*/ 65 h 125"/>
                <a:gd name="T18" fmla="*/ 81 w 201"/>
                <a:gd name="T19" fmla="*/ 5 h 125"/>
                <a:gd name="T20" fmla="*/ 71 w 201"/>
                <a:gd name="T21" fmla="*/ 5 h 1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1"/>
                <a:gd name="T34" fmla="*/ 0 h 125"/>
                <a:gd name="T35" fmla="*/ 201 w 201"/>
                <a:gd name="T36" fmla="*/ 125 h 1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1" h="125">
                  <a:moveTo>
                    <a:pt x="71" y="5"/>
                  </a:moveTo>
                  <a:cubicBezTo>
                    <a:pt x="11" y="109"/>
                    <a:pt x="11" y="109"/>
                    <a:pt x="11" y="109"/>
                  </a:cubicBezTo>
                  <a:cubicBezTo>
                    <a:pt x="11" y="109"/>
                    <a:pt x="0" y="124"/>
                    <a:pt x="11" y="124"/>
                  </a:cubicBezTo>
                  <a:cubicBezTo>
                    <a:pt x="25" y="125"/>
                    <a:pt x="192" y="124"/>
                    <a:pt x="192" y="124"/>
                  </a:cubicBezTo>
                  <a:cubicBezTo>
                    <a:pt x="192" y="124"/>
                    <a:pt x="201" y="121"/>
                    <a:pt x="192" y="108"/>
                  </a:cubicBezTo>
                  <a:cubicBezTo>
                    <a:pt x="182" y="94"/>
                    <a:pt x="158" y="46"/>
                    <a:pt x="151" y="47"/>
                  </a:cubicBezTo>
                  <a:cubicBezTo>
                    <a:pt x="144" y="47"/>
                    <a:pt x="120" y="83"/>
                    <a:pt x="117" y="86"/>
                  </a:cubicBezTo>
                  <a:cubicBezTo>
                    <a:pt x="115" y="89"/>
                    <a:pt x="108" y="84"/>
                    <a:pt x="110" y="81"/>
                  </a:cubicBezTo>
                  <a:cubicBezTo>
                    <a:pt x="116" y="74"/>
                    <a:pt x="122" y="65"/>
                    <a:pt x="122" y="65"/>
                  </a:cubicBezTo>
                  <a:cubicBezTo>
                    <a:pt x="122" y="65"/>
                    <a:pt x="84" y="9"/>
                    <a:pt x="81" y="5"/>
                  </a:cubicBezTo>
                  <a:cubicBezTo>
                    <a:pt x="78" y="0"/>
                    <a:pt x="73" y="1"/>
                    <a:pt x="71" y="5"/>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99" name="Oval 21"/>
            <p:cNvSpPr>
              <a:spLocks noChangeArrowheads="1"/>
            </p:cNvSpPr>
            <p:nvPr/>
          </p:nvSpPr>
          <p:spPr bwMode="auto">
            <a:xfrm>
              <a:off x="563909" y="331147"/>
              <a:ext cx="101984" cy="99584"/>
            </a:xfrm>
            <a:prstGeom prst="ellipse">
              <a:avLst/>
            </a:pr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grpSp>
        <p:nvGrpSpPr>
          <p:cNvPr id="100" name="组合 99"/>
          <p:cNvGrpSpPr/>
          <p:nvPr/>
        </p:nvGrpSpPr>
        <p:grpSpPr bwMode="auto">
          <a:xfrm>
            <a:off x="9268153" y="4564438"/>
            <a:ext cx="329894" cy="333006"/>
            <a:chOff x="0" y="0"/>
            <a:chExt cx="881859" cy="881859"/>
          </a:xfrm>
          <a:solidFill>
            <a:schemeClr val="bg1"/>
          </a:solidFill>
        </p:grpSpPr>
        <p:sp>
          <p:nvSpPr>
            <p:cNvPr id="101" name="Freeform 22"/>
            <p:cNvSpPr>
              <a:spLocks noEditPoints="1" noChangeArrowheads="1"/>
            </p:cNvSpPr>
            <p:nvPr/>
          </p:nvSpPr>
          <p:spPr bwMode="auto">
            <a:xfrm>
              <a:off x="0" y="0"/>
              <a:ext cx="881859" cy="881859"/>
            </a:xfrm>
            <a:custGeom>
              <a:avLst/>
              <a:gdLst>
                <a:gd name="T0" fmla="*/ 155 w 311"/>
                <a:gd name="T1" fmla="*/ 0 h 311"/>
                <a:gd name="T2" fmla="*/ 0 w 311"/>
                <a:gd name="T3" fmla="*/ 155 h 311"/>
                <a:gd name="T4" fmla="*/ 155 w 311"/>
                <a:gd name="T5" fmla="*/ 311 h 311"/>
                <a:gd name="T6" fmla="*/ 311 w 311"/>
                <a:gd name="T7" fmla="*/ 155 h 311"/>
                <a:gd name="T8" fmla="*/ 155 w 311"/>
                <a:gd name="T9" fmla="*/ 0 h 311"/>
                <a:gd name="T10" fmla="*/ 155 w 311"/>
                <a:gd name="T11" fmla="*/ 289 h 311"/>
                <a:gd name="T12" fmla="*/ 21 w 311"/>
                <a:gd name="T13" fmla="*/ 155 h 311"/>
                <a:gd name="T14" fmla="*/ 155 w 311"/>
                <a:gd name="T15" fmla="*/ 21 h 311"/>
                <a:gd name="T16" fmla="*/ 289 w 311"/>
                <a:gd name="T17" fmla="*/ 155 h 311"/>
                <a:gd name="T18" fmla="*/ 155 w 311"/>
                <a:gd name="T19" fmla="*/ 289 h 3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1"/>
                <a:gd name="T31" fmla="*/ 0 h 311"/>
                <a:gd name="T32" fmla="*/ 311 w 311"/>
                <a:gd name="T33" fmla="*/ 311 h 3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1" h="311">
                  <a:moveTo>
                    <a:pt x="155" y="0"/>
                  </a:moveTo>
                  <a:cubicBezTo>
                    <a:pt x="70" y="0"/>
                    <a:pt x="0" y="69"/>
                    <a:pt x="0" y="155"/>
                  </a:cubicBezTo>
                  <a:cubicBezTo>
                    <a:pt x="0" y="241"/>
                    <a:pt x="70" y="311"/>
                    <a:pt x="155" y="311"/>
                  </a:cubicBezTo>
                  <a:cubicBezTo>
                    <a:pt x="241" y="311"/>
                    <a:pt x="311" y="241"/>
                    <a:pt x="311" y="155"/>
                  </a:cubicBezTo>
                  <a:cubicBezTo>
                    <a:pt x="311" y="69"/>
                    <a:pt x="241" y="0"/>
                    <a:pt x="155" y="0"/>
                  </a:cubicBezTo>
                  <a:moveTo>
                    <a:pt x="155" y="289"/>
                  </a:moveTo>
                  <a:cubicBezTo>
                    <a:pt x="81" y="289"/>
                    <a:pt x="21" y="229"/>
                    <a:pt x="21" y="155"/>
                  </a:cubicBezTo>
                  <a:cubicBezTo>
                    <a:pt x="21" y="81"/>
                    <a:pt x="81" y="21"/>
                    <a:pt x="155" y="21"/>
                  </a:cubicBezTo>
                  <a:cubicBezTo>
                    <a:pt x="229" y="21"/>
                    <a:pt x="289" y="81"/>
                    <a:pt x="289" y="155"/>
                  </a:cubicBezTo>
                  <a:cubicBezTo>
                    <a:pt x="289" y="229"/>
                    <a:pt x="229" y="289"/>
                    <a:pt x="155" y="289"/>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02" name="Freeform 23"/>
            <p:cNvSpPr>
              <a:spLocks noChangeArrowheads="1"/>
            </p:cNvSpPr>
            <p:nvPr/>
          </p:nvSpPr>
          <p:spPr bwMode="auto">
            <a:xfrm>
              <a:off x="235162" y="70789"/>
              <a:ext cx="430731" cy="428331"/>
            </a:xfrm>
            <a:custGeom>
              <a:avLst/>
              <a:gdLst>
                <a:gd name="T0" fmla="*/ 145 w 152"/>
                <a:gd name="T1" fmla="*/ 53 h 151"/>
                <a:gd name="T2" fmla="*/ 144 w 152"/>
                <a:gd name="T3" fmla="*/ 52 h 151"/>
                <a:gd name="T4" fmla="*/ 125 w 152"/>
                <a:gd name="T5" fmla="*/ 52 h 151"/>
                <a:gd name="T6" fmla="*/ 77 w 152"/>
                <a:gd name="T7" fmla="*/ 106 h 151"/>
                <a:gd name="T8" fmla="*/ 31 w 152"/>
                <a:gd name="T9" fmla="*/ 12 h 151"/>
                <a:gd name="T10" fmla="*/ 11 w 152"/>
                <a:gd name="T11" fmla="*/ 4 h 151"/>
                <a:gd name="T12" fmla="*/ 10 w 152"/>
                <a:gd name="T13" fmla="*/ 4 h 151"/>
                <a:gd name="T14" fmla="*/ 4 w 152"/>
                <a:gd name="T15" fmla="*/ 25 h 151"/>
                <a:gd name="T16" fmla="*/ 60 w 152"/>
                <a:gd name="T17" fmla="*/ 140 h 151"/>
                <a:gd name="T18" fmla="*/ 79 w 152"/>
                <a:gd name="T19" fmla="*/ 148 h 151"/>
                <a:gd name="T20" fmla="*/ 79 w 152"/>
                <a:gd name="T21" fmla="*/ 148 h 151"/>
                <a:gd name="T22" fmla="*/ 80 w 152"/>
                <a:gd name="T23" fmla="*/ 148 h 151"/>
                <a:gd name="T24" fmla="*/ 81 w 152"/>
                <a:gd name="T25" fmla="*/ 147 h 151"/>
                <a:gd name="T26" fmla="*/ 87 w 152"/>
                <a:gd name="T27" fmla="*/ 141 h 151"/>
                <a:gd name="T28" fmla="*/ 148 w 152"/>
                <a:gd name="T29" fmla="*/ 72 h 151"/>
                <a:gd name="T30" fmla="*/ 145 w 152"/>
                <a:gd name="T31" fmla="*/ 53 h 1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2"/>
                <a:gd name="T49" fmla="*/ 0 h 151"/>
                <a:gd name="T50" fmla="*/ 152 w 152"/>
                <a:gd name="T51" fmla="*/ 151 h 15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2" h="151">
                  <a:moveTo>
                    <a:pt x="145" y="53"/>
                  </a:moveTo>
                  <a:cubicBezTo>
                    <a:pt x="144" y="52"/>
                    <a:pt x="144" y="52"/>
                    <a:pt x="144" y="52"/>
                  </a:cubicBezTo>
                  <a:cubicBezTo>
                    <a:pt x="138" y="47"/>
                    <a:pt x="129" y="47"/>
                    <a:pt x="125" y="52"/>
                  </a:cubicBezTo>
                  <a:cubicBezTo>
                    <a:pt x="77" y="106"/>
                    <a:pt x="77" y="106"/>
                    <a:pt x="77" y="106"/>
                  </a:cubicBezTo>
                  <a:cubicBezTo>
                    <a:pt x="31" y="12"/>
                    <a:pt x="31" y="12"/>
                    <a:pt x="31" y="12"/>
                  </a:cubicBezTo>
                  <a:cubicBezTo>
                    <a:pt x="27" y="4"/>
                    <a:pt x="18" y="0"/>
                    <a:pt x="11" y="4"/>
                  </a:cubicBezTo>
                  <a:cubicBezTo>
                    <a:pt x="10" y="4"/>
                    <a:pt x="10" y="4"/>
                    <a:pt x="10" y="4"/>
                  </a:cubicBezTo>
                  <a:cubicBezTo>
                    <a:pt x="3" y="8"/>
                    <a:pt x="0" y="17"/>
                    <a:pt x="4" y="25"/>
                  </a:cubicBezTo>
                  <a:cubicBezTo>
                    <a:pt x="60" y="140"/>
                    <a:pt x="60" y="140"/>
                    <a:pt x="60" y="140"/>
                  </a:cubicBezTo>
                  <a:cubicBezTo>
                    <a:pt x="63" y="148"/>
                    <a:pt x="72" y="151"/>
                    <a:pt x="79" y="148"/>
                  </a:cubicBezTo>
                  <a:cubicBezTo>
                    <a:pt x="79" y="148"/>
                    <a:pt x="79" y="148"/>
                    <a:pt x="79" y="148"/>
                  </a:cubicBezTo>
                  <a:cubicBezTo>
                    <a:pt x="79" y="148"/>
                    <a:pt x="80" y="148"/>
                    <a:pt x="80" y="148"/>
                  </a:cubicBezTo>
                  <a:cubicBezTo>
                    <a:pt x="81" y="147"/>
                    <a:pt x="81" y="147"/>
                    <a:pt x="81" y="147"/>
                  </a:cubicBezTo>
                  <a:cubicBezTo>
                    <a:pt x="84" y="146"/>
                    <a:pt x="86" y="144"/>
                    <a:pt x="87" y="141"/>
                  </a:cubicBezTo>
                  <a:cubicBezTo>
                    <a:pt x="148" y="72"/>
                    <a:pt x="148" y="72"/>
                    <a:pt x="148" y="72"/>
                  </a:cubicBezTo>
                  <a:cubicBezTo>
                    <a:pt x="152" y="67"/>
                    <a:pt x="151" y="59"/>
                    <a:pt x="145" y="53"/>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grpSp>
        <p:nvGrpSpPr>
          <p:cNvPr id="103" name="组合 21"/>
          <p:cNvGrpSpPr/>
          <p:nvPr/>
        </p:nvGrpSpPr>
        <p:grpSpPr bwMode="auto">
          <a:xfrm>
            <a:off x="7950692" y="4564438"/>
            <a:ext cx="397959" cy="333006"/>
            <a:chOff x="0" y="0"/>
            <a:chExt cx="961046" cy="796672"/>
          </a:xfrm>
          <a:solidFill>
            <a:schemeClr val="bg1"/>
          </a:solidFill>
        </p:grpSpPr>
        <p:sp>
          <p:nvSpPr>
            <p:cNvPr id="104" name="Freeform 24"/>
            <p:cNvSpPr>
              <a:spLocks noEditPoints="1" noChangeArrowheads="1"/>
            </p:cNvSpPr>
            <p:nvPr/>
          </p:nvSpPr>
          <p:spPr bwMode="auto">
            <a:xfrm>
              <a:off x="0" y="0"/>
              <a:ext cx="961046" cy="796672"/>
            </a:xfrm>
            <a:custGeom>
              <a:avLst/>
              <a:gdLst>
                <a:gd name="T0" fmla="*/ 321 w 339"/>
                <a:gd name="T1" fmla="*/ 0 h 281"/>
                <a:gd name="T2" fmla="*/ 18 w 339"/>
                <a:gd name="T3" fmla="*/ 0 h 281"/>
                <a:gd name="T4" fmla="*/ 0 w 339"/>
                <a:gd name="T5" fmla="*/ 18 h 281"/>
                <a:gd name="T6" fmla="*/ 0 w 339"/>
                <a:gd name="T7" fmla="*/ 263 h 281"/>
                <a:gd name="T8" fmla="*/ 18 w 339"/>
                <a:gd name="T9" fmla="*/ 281 h 281"/>
                <a:gd name="T10" fmla="*/ 321 w 339"/>
                <a:gd name="T11" fmla="*/ 281 h 281"/>
                <a:gd name="T12" fmla="*/ 339 w 339"/>
                <a:gd name="T13" fmla="*/ 263 h 281"/>
                <a:gd name="T14" fmla="*/ 339 w 339"/>
                <a:gd name="T15" fmla="*/ 18 h 281"/>
                <a:gd name="T16" fmla="*/ 321 w 339"/>
                <a:gd name="T17" fmla="*/ 0 h 281"/>
                <a:gd name="T18" fmla="*/ 316 w 339"/>
                <a:gd name="T19" fmla="*/ 246 h 281"/>
                <a:gd name="T20" fmla="*/ 301 w 339"/>
                <a:gd name="T21" fmla="*/ 262 h 281"/>
                <a:gd name="T22" fmla="*/ 38 w 339"/>
                <a:gd name="T23" fmla="*/ 262 h 281"/>
                <a:gd name="T24" fmla="*/ 23 w 339"/>
                <a:gd name="T25" fmla="*/ 246 h 281"/>
                <a:gd name="T26" fmla="*/ 23 w 339"/>
                <a:gd name="T27" fmla="*/ 35 h 281"/>
                <a:gd name="T28" fmla="*/ 38 w 339"/>
                <a:gd name="T29" fmla="*/ 19 h 281"/>
                <a:gd name="T30" fmla="*/ 301 w 339"/>
                <a:gd name="T31" fmla="*/ 19 h 281"/>
                <a:gd name="T32" fmla="*/ 316 w 339"/>
                <a:gd name="T33" fmla="*/ 35 h 281"/>
                <a:gd name="T34" fmla="*/ 316 w 339"/>
                <a:gd name="T35" fmla="*/ 246 h 2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9"/>
                <a:gd name="T55" fmla="*/ 0 h 281"/>
                <a:gd name="T56" fmla="*/ 339 w 339"/>
                <a:gd name="T57" fmla="*/ 281 h 2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9" h="281">
                  <a:moveTo>
                    <a:pt x="321" y="0"/>
                  </a:moveTo>
                  <a:cubicBezTo>
                    <a:pt x="18" y="0"/>
                    <a:pt x="18" y="0"/>
                    <a:pt x="18" y="0"/>
                  </a:cubicBezTo>
                  <a:cubicBezTo>
                    <a:pt x="8" y="0"/>
                    <a:pt x="0" y="8"/>
                    <a:pt x="0" y="18"/>
                  </a:cubicBezTo>
                  <a:cubicBezTo>
                    <a:pt x="0" y="263"/>
                    <a:pt x="0" y="263"/>
                    <a:pt x="0" y="263"/>
                  </a:cubicBezTo>
                  <a:cubicBezTo>
                    <a:pt x="0" y="273"/>
                    <a:pt x="8" y="281"/>
                    <a:pt x="18" y="281"/>
                  </a:cubicBezTo>
                  <a:cubicBezTo>
                    <a:pt x="321" y="281"/>
                    <a:pt x="321" y="281"/>
                    <a:pt x="321" y="281"/>
                  </a:cubicBezTo>
                  <a:cubicBezTo>
                    <a:pt x="331" y="281"/>
                    <a:pt x="339" y="273"/>
                    <a:pt x="339" y="263"/>
                  </a:cubicBezTo>
                  <a:cubicBezTo>
                    <a:pt x="339" y="18"/>
                    <a:pt x="339" y="18"/>
                    <a:pt x="339" y="18"/>
                  </a:cubicBezTo>
                  <a:cubicBezTo>
                    <a:pt x="339" y="8"/>
                    <a:pt x="331" y="0"/>
                    <a:pt x="321" y="0"/>
                  </a:cubicBezTo>
                  <a:moveTo>
                    <a:pt x="316" y="246"/>
                  </a:moveTo>
                  <a:cubicBezTo>
                    <a:pt x="316" y="255"/>
                    <a:pt x="309" y="262"/>
                    <a:pt x="301" y="262"/>
                  </a:cubicBezTo>
                  <a:cubicBezTo>
                    <a:pt x="38" y="262"/>
                    <a:pt x="38" y="262"/>
                    <a:pt x="38" y="262"/>
                  </a:cubicBezTo>
                  <a:cubicBezTo>
                    <a:pt x="30" y="262"/>
                    <a:pt x="23" y="255"/>
                    <a:pt x="23" y="246"/>
                  </a:cubicBezTo>
                  <a:cubicBezTo>
                    <a:pt x="23" y="35"/>
                    <a:pt x="23" y="35"/>
                    <a:pt x="23" y="35"/>
                  </a:cubicBezTo>
                  <a:cubicBezTo>
                    <a:pt x="23" y="26"/>
                    <a:pt x="30" y="19"/>
                    <a:pt x="38" y="19"/>
                  </a:cubicBezTo>
                  <a:cubicBezTo>
                    <a:pt x="301" y="19"/>
                    <a:pt x="301" y="19"/>
                    <a:pt x="301" y="19"/>
                  </a:cubicBezTo>
                  <a:cubicBezTo>
                    <a:pt x="309" y="19"/>
                    <a:pt x="316" y="26"/>
                    <a:pt x="316" y="35"/>
                  </a:cubicBezTo>
                  <a:lnTo>
                    <a:pt x="316" y="246"/>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05" name="Freeform 25"/>
            <p:cNvSpPr>
              <a:spLocks noChangeArrowheads="1"/>
            </p:cNvSpPr>
            <p:nvPr/>
          </p:nvSpPr>
          <p:spPr bwMode="auto">
            <a:xfrm>
              <a:off x="176371" y="116382"/>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06" name="Freeform 26"/>
            <p:cNvSpPr>
              <a:spLocks noChangeArrowheads="1"/>
            </p:cNvSpPr>
            <p:nvPr/>
          </p:nvSpPr>
          <p:spPr bwMode="auto">
            <a:xfrm>
              <a:off x="176371" y="274756"/>
              <a:ext cx="87586" cy="88786"/>
            </a:xfrm>
            <a:custGeom>
              <a:avLst/>
              <a:gdLst>
                <a:gd name="T0" fmla="*/ 31 w 31"/>
                <a:gd name="T1" fmla="*/ 24 h 31"/>
                <a:gd name="T2" fmla="*/ 24 w 31"/>
                <a:gd name="T3" fmla="*/ 31 h 31"/>
                <a:gd name="T4" fmla="*/ 8 w 31"/>
                <a:gd name="T5" fmla="*/ 31 h 31"/>
                <a:gd name="T6" fmla="*/ 0 w 31"/>
                <a:gd name="T7" fmla="*/ 24 h 31"/>
                <a:gd name="T8" fmla="*/ 0 w 31"/>
                <a:gd name="T9" fmla="*/ 8 h 31"/>
                <a:gd name="T10" fmla="*/ 8 w 31"/>
                <a:gd name="T11" fmla="*/ 0 h 31"/>
                <a:gd name="T12" fmla="*/ 24 w 31"/>
                <a:gd name="T13" fmla="*/ 0 h 31"/>
                <a:gd name="T14" fmla="*/ 31 w 31"/>
                <a:gd name="T15" fmla="*/ 8 h 31"/>
                <a:gd name="T16" fmla="*/ 31 w 31"/>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1"/>
                <a:gd name="T29" fmla="*/ 31 w 31"/>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1">
                  <a:moveTo>
                    <a:pt x="31" y="24"/>
                  </a:moveTo>
                  <a:cubicBezTo>
                    <a:pt x="31" y="28"/>
                    <a:pt x="28" y="31"/>
                    <a:pt x="24" y="31"/>
                  </a:cubicBezTo>
                  <a:cubicBezTo>
                    <a:pt x="8" y="31"/>
                    <a:pt x="8" y="31"/>
                    <a:pt x="8" y="31"/>
                  </a:cubicBezTo>
                  <a:cubicBezTo>
                    <a:pt x="4" y="31"/>
                    <a:pt x="0" y="28"/>
                    <a:pt x="0" y="24"/>
                  </a:cubicBezTo>
                  <a:cubicBezTo>
                    <a:pt x="0" y="8"/>
                    <a:pt x="0" y="8"/>
                    <a:pt x="0" y="8"/>
                  </a:cubicBezTo>
                  <a:cubicBezTo>
                    <a:pt x="0" y="4"/>
                    <a:pt x="4" y="0"/>
                    <a:pt x="8" y="0"/>
                  </a:cubicBezTo>
                  <a:cubicBezTo>
                    <a:pt x="24" y="0"/>
                    <a:pt x="24" y="0"/>
                    <a:pt x="24" y="0"/>
                  </a:cubicBezTo>
                  <a:cubicBezTo>
                    <a:pt x="28" y="0"/>
                    <a:pt x="31" y="4"/>
                    <a:pt x="31" y="8"/>
                  </a:cubicBezTo>
                  <a:lnTo>
                    <a:pt x="31"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07" name="Freeform 27"/>
            <p:cNvSpPr>
              <a:spLocks noChangeArrowheads="1"/>
            </p:cNvSpPr>
            <p:nvPr/>
          </p:nvSpPr>
          <p:spPr bwMode="auto">
            <a:xfrm>
              <a:off x="346744" y="116382"/>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08" name="Freeform 28"/>
            <p:cNvSpPr>
              <a:spLocks noChangeArrowheads="1"/>
            </p:cNvSpPr>
            <p:nvPr/>
          </p:nvSpPr>
          <p:spPr bwMode="auto">
            <a:xfrm>
              <a:off x="346744" y="274756"/>
              <a:ext cx="87586" cy="88786"/>
            </a:xfrm>
            <a:custGeom>
              <a:avLst/>
              <a:gdLst>
                <a:gd name="T0" fmla="*/ 31 w 31"/>
                <a:gd name="T1" fmla="*/ 24 h 31"/>
                <a:gd name="T2" fmla="*/ 24 w 31"/>
                <a:gd name="T3" fmla="*/ 31 h 31"/>
                <a:gd name="T4" fmla="*/ 8 w 31"/>
                <a:gd name="T5" fmla="*/ 31 h 31"/>
                <a:gd name="T6" fmla="*/ 0 w 31"/>
                <a:gd name="T7" fmla="*/ 24 h 31"/>
                <a:gd name="T8" fmla="*/ 0 w 31"/>
                <a:gd name="T9" fmla="*/ 8 h 31"/>
                <a:gd name="T10" fmla="*/ 8 w 31"/>
                <a:gd name="T11" fmla="*/ 0 h 31"/>
                <a:gd name="T12" fmla="*/ 24 w 31"/>
                <a:gd name="T13" fmla="*/ 0 h 31"/>
                <a:gd name="T14" fmla="*/ 31 w 31"/>
                <a:gd name="T15" fmla="*/ 8 h 31"/>
                <a:gd name="T16" fmla="*/ 31 w 31"/>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1"/>
                <a:gd name="T29" fmla="*/ 31 w 31"/>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1">
                  <a:moveTo>
                    <a:pt x="31" y="24"/>
                  </a:moveTo>
                  <a:cubicBezTo>
                    <a:pt x="31" y="28"/>
                    <a:pt x="28" y="31"/>
                    <a:pt x="24" y="31"/>
                  </a:cubicBezTo>
                  <a:cubicBezTo>
                    <a:pt x="8" y="31"/>
                    <a:pt x="8" y="31"/>
                    <a:pt x="8" y="31"/>
                  </a:cubicBezTo>
                  <a:cubicBezTo>
                    <a:pt x="4" y="31"/>
                    <a:pt x="0" y="28"/>
                    <a:pt x="0" y="24"/>
                  </a:cubicBezTo>
                  <a:cubicBezTo>
                    <a:pt x="0" y="8"/>
                    <a:pt x="0" y="8"/>
                    <a:pt x="0" y="8"/>
                  </a:cubicBezTo>
                  <a:cubicBezTo>
                    <a:pt x="0" y="4"/>
                    <a:pt x="4" y="0"/>
                    <a:pt x="8" y="0"/>
                  </a:cubicBezTo>
                  <a:cubicBezTo>
                    <a:pt x="24" y="0"/>
                    <a:pt x="24" y="0"/>
                    <a:pt x="24" y="0"/>
                  </a:cubicBezTo>
                  <a:cubicBezTo>
                    <a:pt x="28" y="0"/>
                    <a:pt x="31" y="4"/>
                    <a:pt x="31" y="8"/>
                  </a:cubicBezTo>
                  <a:lnTo>
                    <a:pt x="31"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09" name="Freeform 29"/>
            <p:cNvSpPr>
              <a:spLocks noChangeArrowheads="1"/>
            </p:cNvSpPr>
            <p:nvPr/>
          </p:nvSpPr>
          <p:spPr bwMode="auto">
            <a:xfrm>
              <a:off x="346744" y="436730"/>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10" name="Freeform 30"/>
            <p:cNvSpPr>
              <a:spLocks noChangeArrowheads="1"/>
            </p:cNvSpPr>
            <p:nvPr/>
          </p:nvSpPr>
          <p:spPr bwMode="auto">
            <a:xfrm>
              <a:off x="519516" y="116382"/>
              <a:ext cx="83987" cy="85186"/>
            </a:xfrm>
            <a:custGeom>
              <a:avLst/>
              <a:gdLst>
                <a:gd name="T0" fmla="*/ 30 w 30"/>
                <a:gd name="T1" fmla="*/ 23 h 30"/>
                <a:gd name="T2" fmla="*/ 23 w 30"/>
                <a:gd name="T3" fmla="*/ 30 h 30"/>
                <a:gd name="T4" fmla="*/ 7 w 30"/>
                <a:gd name="T5" fmla="*/ 30 h 30"/>
                <a:gd name="T6" fmla="*/ 0 w 30"/>
                <a:gd name="T7" fmla="*/ 23 h 30"/>
                <a:gd name="T8" fmla="*/ 0 w 30"/>
                <a:gd name="T9" fmla="*/ 7 h 30"/>
                <a:gd name="T10" fmla="*/ 7 w 30"/>
                <a:gd name="T11" fmla="*/ 0 h 30"/>
                <a:gd name="T12" fmla="*/ 23 w 30"/>
                <a:gd name="T13" fmla="*/ 0 h 30"/>
                <a:gd name="T14" fmla="*/ 30 w 30"/>
                <a:gd name="T15" fmla="*/ 7 h 30"/>
                <a:gd name="T16" fmla="*/ 30 w 30"/>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0"/>
                <a:gd name="T29" fmla="*/ 30 w 30"/>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0">
                  <a:moveTo>
                    <a:pt x="30" y="23"/>
                  </a:moveTo>
                  <a:cubicBezTo>
                    <a:pt x="30" y="27"/>
                    <a:pt x="27" y="30"/>
                    <a:pt x="23" y="30"/>
                  </a:cubicBezTo>
                  <a:cubicBezTo>
                    <a:pt x="7" y="30"/>
                    <a:pt x="7" y="30"/>
                    <a:pt x="7" y="30"/>
                  </a:cubicBezTo>
                  <a:cubicBezTo>
                    <a:pt x="3" y="30"/>
                    <a:pt x="0" y="27"/>
                    <a:pt x="0" y="23"/>
                  </a:cubicBezTo>
                  <a:cubicBezTo>
                    <a:pt x="0" y="7"/>
                    <a:pt x="0" y="7"/>
                    <a:pt x="0" y="7"/>
                  </a:cubicBezTo>
                  <a:cubicBezTo>
                    <a:pt x="0" y="3"/>
                    <a:pt x="3" y="0"/>
                    <a:pt x="7" y="0"/>
                  </a:cubicBezTo>
                  <a:cubicBezTo>
                    <a:pt x="23" y="0"/>
                    <a:pt x="23" y="0"/>
                    <a:pt x="23" y="0"/>
                  </a:cubicBezTo>
                  <a:cubicBezTo>
                    <a:pt x="27" y="0"/>
                    <a:pt x="30" y="3"/>
                    <a:pt x="30" y="7"/>
                  </a:cubicBezTo>
                  <a:lnTo>
                    <a:pt x="30"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11" name="Freeform 31"/>
            <p:cNvSpPr>
              <a:spLocks noChangeArrowheads="1"/>
            </p:cNvSpPr>
            <p:nvPr/>
          </p:nvSpPr>
          <p:spPr bwMode="auto">
            <a:xfrm>
              <a:off x="519516" y="274756"/>
              <a:ext cx="83987" cy="88786"/>
            </a:xfrm>
            <a:custGeom>
              <a:avLst/>
              <a:gdLst>
                <a:gd name="T0" fmla="*/ 30 w 30"/>
                <a:gd name="T1" fmla="*/ 24 h 31"/>
                <a:gd name="T2" fmla="*/ 23 w 30"/>
                <a:gd name="T3" fmla="*/ 31 h 31"/>
                <a:gd name="T4" fmla="*/ 7 w 30"/>
                <a:gd name="T5" fmla="*/ 31 h 31"/>
                <a:gd name="T6" fmla="*/ 0 w 30"/>
                <a:gd name="T7" fmla="*/ 24 h 31"/>
                <a:gd name="T8" fmla="*/ 0 w 30"/>
                <a:gd name="T9" fmla="*/ 8 h 31"/>
                <a:gd name="T10" fmla="*/ 7 w 30"/>
                <a:gd name="T11" fmla="*/ 0 h 31"/>
                <a:gd name="T12" fmla="*/ 23 w 30"/>
                <a:gd name="T13" fmla="*/ 0 h 31"/>
                <a:gd name="T14" fmla="*/ 30 w 30"/>
                <a:gd name="T15" fmla="*/ 8 h 31"/>
                <a:gd name="T16" fmla="*/ 30 w 30"/>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1"/>
                <a:gd name="T29" fmla="*/ 30 w 30"/>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1">
                  <a:moveTo>
                    <a:pt x="30" y="24"/>
                  </a:moveTo>
                  <a:cubicBezTo>
                    <a:pt x="30" y="28"/>
                    <a:pt x="27" y="31"/>
                    <a:pt x="23" y="31"/>
                  </a:cubicBezTo>
                  <a:cubicBezTo>
                    <a:pt x="7" y="31"/>
                    <a:pt x="7" y="31"/>
                    <a:pt x="7" y="31"/>
                  </a:cubicBezTo>
                  <a:cubicBezTo>
                    <a:pt x="3" y="31"/>
                    <a:pt x="0" y="28"/>
                    <a:pt x="0" y="24"/>
                  </a:cubicBezTo>
                  <a:cubicBezTo>
                    <a:pt x="0" y="8"/>
                    <a:pt x="0" y="8"/>
                    <a:pt x="0" y="8"/>
                  </a:cubicBezTo>
                  <a:cubicBezTo>
                    <a:pt x="0" y="4"/>
                    <a:pt x="3" y="0"/>
                    <a:pt x="7" y="0"/>
                  </a:cubicBezTo>
                  <a:cubicBezTo>
                    <a:pt x="23" y="0"/>
                    <a:pt x="23" y="0"/>
                    <a:pt x="23" y="0"/>
                  </a:cubicBezTo>
                  <a:cubicBezTo>
                    <a:pt x="27" y="0"/>
                    <a:pt x="30" y="4"/>
                    <a:pt x="30" y="8"/>
                  </a:cubicBezTo>
                  <a:lnTo>
                    <a:pt x="30"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12" name="Freeform 32"/>
            <p:cNvSpPr>
              <a:spLocks noChangeArrowheads="1"/>
            </p:cNvSpPr>
            <p:nvPr/>
          </p:nvSpPr>
          <p:spPr bwMode="auto">
            <a:xfrm>
              <a:off x="688689" y="116382"/>
              <a:ext cx="85186" cy="85186"/>
            </a:xfrm>
            <a:custGeom>
              <a:avLst/>
              <a:gdLst>
                <a:gd name="T0" fmla="*/ 30 w 30"/>
                <a:gd name="T1" fmla="*/ 23 h 30"/>
                <a:gd name="T2" fmla="*/ 23 w 30"/>
                <a:gd name="T3" fmla="*/ 30 h 30"/>
                <a:gd name="T4" fmla="*/ 7 w 30"/>
                <a:gd name="T5" fmla="*/ 30 h 30"/>
                <a:gd name="T6" fmla="*/ 0 w 30"/>
                <a:gd name="T7" fmla="*/ 23 h 30"/>
                <a:gd name="T8" fmla="*/ 0 w 30"/>
                <a:gd name="T9" fmla="*/ 7 h 30"/>
                <a:gd name="T10" fmla="*/ 7 w 30"/>
                <a:gd name="T11" fmla="*/ 0 h 30"/>
                <a:gd name="T12" fmla="*/ 23 w 30"/>
                <a:gd name="T13" fmla="*/ 0 h 30"/>
                <a:gd name="T14" fmla="*/ 30 w 30"/>
                <a:gd name="T15" fmla="*/ 7 h 30"/>
                <a:gd name="T16" fmla="*/ 30 w 30"/>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0"/>
                <a:gd name="T29" fmla="*/ 30 w 30"/>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0">
                  <a:moveTo>
                    <a:pt x="30" y="23"/>
                  </a:moveTo>
                  <a:cubicBezTo>
                    <a:pt x="30" y="27"/>
                    <a:pt x="27" y="30"/>
                    <a:pt x="23" y="30"/>
                  </a:cubicBezTo>
                  <a:cubicBezTo>
                    <a:pt x="7" y="30"/>
                    <a:pt x="7" y="30"/>
                    <a:pt x="7" y="30"/>
                  </a:cubicBezTo>
                  <a:cubicBezTo>
                    <a:pt x="3" y="30"/>
                    <a:pt x="0" y="27"/>
                    <a:pt x="0" y="23"/>
                  </a:cubicBezTo>
                  <a:cubicBezTo>
                    <a:pt x="0" y="7"/>
                    <a:pt x="0" y="7"/>
                    <a:pt x="0" y="7"/>
                  </a:cubicBezTo>
                  <a:cubicBezTo>
                    <a:pt x="0" y="3"/>
                    <a:pt x="3" y="0"/>
                    <a:pt x="7" y="0"/>
                  </a:cubicBezTo>
                  <a:cubicBezTo>
                    <a:pt x="23" y="0"/>
                    <a:pt x="23" y="0"/>
                    <a:pt x="23" y="0"/>
                  </a:cubicBezTo>
                  <a:cubicBezTo>
                    <a:pt x="27" y="0"/>
                    <a:pt x="30" y="3"/>
                    <a:pt x="30" y="7"/>
                  </a:cubicBezTo>
                  <a:lnTo>
                    <a:pt x="30"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13" name="Freeform 33"/>
            <p:cNvSpPr>
              <a:spLocks noChangeArrowheads="1"/>
            </p:cNvSpPr>
            <p:nvPr/>
          </p:nvSpPr>
          <p:spPr bwMode="auto">
            <a:xfrm>
              <a:off x="688689" y="274756"/>
              <a:ext cx="85186" cy="88786"/>
            </a:xfrm>
            <a:custGeom>
              <a:avLst/>
              <a:gdLst>
                <a:gd name="T0" fmla="*/ 30 w 30"/>
                <a:gd name="T1" fmla="*/ 24 h 31"/>
                <a:gd name="T2" fmla="*/ 23 w 30"/>
                <a:gd name="T3" fmla="*/ 31 h 31"/>
                <a:gd name="T4" fmla="*/ 7 w 30"/>
                <a:gd name="T5" fmla="*/ 31 h 31"/>
                <a:gd name="T6" fmla="*/ 0 w 30"/>
                <a:gd name="T7" fmla="*/ 24 h 31"/>
                <a:gd name="T8" fmla="*/ 0 w 30"/>
                <a:gd name="T9" fmla="*/ 8 h 31"/>
                <a:gd name="T10" fmla="*/ 7 w 30"/>
                <a:gd name="T11" fmla="*/ 0 h 31"/>
                <a:gd name="T12" fmla="*/ 23 w 30"/>
                <a:gd name="T13" fmla="*/ 0 h 31"/>
                <a:gd name="T14" fmla="*/ 30 w 30"/>
                <a:gd name="T15" fmla="*/ 8 h 31"/>
                <a:gd name="T16" fmla="*/ 30 w 30"/>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1"/>
                <a:gd name="T29" fmla="*/ 30 w 30"/>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1">
                  <a:moveTo>
                    <a:pt x="30" y="24"/>
                  </a:moveTo>
                  <a:cubicBezTo>
                    <a:pt x="30" y="28"/>
                    <a:pt x="27" y="31"/>
                    <a:pt x="23" y="31"/>
                  </a:cubicBezTo>
                  <a:cubicBezTo>
                    <a:pt x="7" y="31"/>
                    <a:pt x="7" y="31"/>
                    <a:pt x="7" y="31"/>
                  </a:cubicBezTo>
                  <a:cubicBezTo>
                    <a:pt x="3" y="31"/>
                    <a:pt x="0" y="28"/>
                    <a:pt x="0" y="24"/>
                  </a:cubicBezTo>
                  <a:cubicBezTo>
                    <a:pt x="0" y="8"/>
                    <a:pt x="0" y="8"/>
                    <a:pt x="0" y="8"/>
                  </a:cubicBezTo>
                  <a:cubicBezTo>
                    <a:pt x="0" y="4"/>
                    <a:pt x="3" y="0"/>
                    <a:pt x="7" y="0"/>
                  </a:cubicBezTo>
                  <a:cubicBezTo>
                    <a:pt x="23" y="0"/>
                    <a:pt x="23" y="0"/>
                    <a:pt x="23" y="0"/>
                  </a:cubicBezTo>
                  <a:cubicBezTo>
                    <a:pt x="27" y="0"/>
                    <a:pt x="30" y="4"/>
                    <a:pt x="30" y="8"/>
                  </a:cubicBezTo>
                  <a:lnTo>
                    <a:pt x="30"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14" name="Freeform 34"/>
            <p:cNvSpPr>
              <a:spLocks noChangeArrowheads="1"/>
            </p:cNvSpPr>
            <p:nvPr/>
          </p:nvSpPr>
          <p:spPr bwMode="auto">
            <a:xfrm>
              <a:off x="176371" y="436730"/>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sp>
        <p:nvSpPr>
          <p:cNvPr id="115" name="Freeform 84"/>
          <p:cNvSpPr>
            <a:spLocks noChangeAspect="1" noEditPoints="1" noChangeArrowheads="1"/>
          </p:cNvSpPr>
          <p:nvPr/>
        </p:nvSpPr>
        <p:spPr bwMode="auto">
          <a:xfrm>
            <a:off x="6646547" y="4564437"/>
            <a:ext cx="333822" cy="333006"/>
          </a:xfrm>
          <a:custGeom>
            <a:avLst/>
            <a:gdLst>
              <a:gd name="T0" fmla="*/ 170 w 170"/>
              <a:gd name="T1" fmla="*/ 0 h 168"/>
              <a:gd name="T2" fmla="*/ 162 w 170"/>
              <a:gd name="T3" fmla="*/ 16 h 168"/>
              <a:gd name="T4" fmla="*/ 170 w 170"/>
              <a:gd name="T5" fmla="*/ 103 h 168"/>
              <a:gd name="T6" fmla="*/ 93 w 170"/>
              <a:gd name="T7" fmla="*/ 119 h 168"/>
              <a:gd name="T8" fmla="*/ 128 w 170"/>
              <a:gd name="T9" fmla="*/ 152 h 168"/>
              <a:gd name="T10" fmla="*/ 42 w 170"/>
              <a:gd name="T11" fmla="*/ 168 h 168"/>
              <a:gd name="T12" fmla="*/ 77 w 170"/>
              <a:gd name="T13" fmla="*/ 152 h 168"/>
              <a:gd name="T14" fmla="*/ 0 w 170"/>
              <a:gd name="T15" fmla="*/ 119 h 168"/>
              <a:gd name="T16" fmla="*/ 6 w 170"/>
              <a:gd name="T17" fmla="*/ 103 h 168"/>
              <a:gd name="T18" fmla="*/ 0 w 170"/>
              <a:gd name="T19" fmla="*/ 16 h 168"/>
              <a:gd name="T20" fmla="*/ 0 w 170"/>
              <a:gd name="T21" fmla="*/ 0 h 168"/>
              <a:gd name="T22" fmla="*/ 122 w 170"/>
              <a:gd name="T23" fmla="*/ 40 h 168"/>
              <a:gd name="T24" fmla="*/ 115 w 170"/>
              <a:gd name="T25" fmla="*/ 44 h 168"/>
              <a:gd name="T26" fmla="*/ 75 w 170"/>
              <a:gd name="T27" fmla="*/ 52 h 168"/>
              <a:gd name="T28" fmla="*/ 73 w 170"/>
              <a:gd name="T29" fmla="*/ 50 h 168"/>
              <a:gd name="T30" fmla="*/ 50 w 170"/>
              <a:gd name="T31" fmla="*/ 67 h 168"/>
              <a:gd name="T32" fmla="*/ 85 w 170"/>
              <a:gd name="T33" fmla="*/ 65 h 168"/>
              <a:gd name="T34" fmla="*/ 89 w 170"/>
              <a:gd name="T35" fmla="*/ 67 h 168"/>
              <a:gd name="T36" fmla="*/ 120 w 170"/>
              <a:gd name="T37" fmla="*/ 52 h 168"/>
              <a:gd name="T38" fmla="*/ 128 w 170"/>
              <a:gd name="T39" fmla="*/ 40 h 168"/>
              <a:gd name="T40" fmla="*/ 113 w 170"/>
              <a:gd name="T41" fmla="*/ 58 h 168"/>
              <a:gd name="T42" fmla="*/ 122 w 170"/>
              <a:gd name="T43" fmla="*/ 85 h 168"/>
              <a:gd name="T44" fmla="*/ 113 w 170"/>
              <a:gd name="T45" fmla="*/ 58 h 168"/>
              <a:gd name="T46" fmla="*/ 101 w 170"/>
              <a:gd name="T47" fmla="*/ 67 h 168"/>
              <a:gd name="T48" fmla="*/ 109 w 170"/>
              <a:gd name="T49" fmla="*/ 85 h 168"/>
              <a:gd name="T50" fmla="*/ 101 w 170"/>
              <a:gd name="T51" fmla="*/ 67 h 168"/>
              <a:gd name="T52" fmla="*/ 87 w 170"/>
              <a:gd name="T53" fmla="*/ 77 h 168"/>
              <a:gd name="T54" fmla="*/ 95 w 170"/>
              <a:gd name="T55" fmla="*/ 85 h 168"/>
              <a:gd name="T56" fmla="*/ 87 w 170"/>
              <a:gd name="T57" fmla="*/ 77 h 168"/>
              <a:gd name="T58" fmla="*/ 75 w 170"/>
              <a:gd name="T59" fmla="*/ 69 h 168"/>
              <a:gd name="T60" fmla="*/ 83 w 170"/>
              <a:gd name="T61" fmla="*/ 85 h 168"/>
              <a:gd name="T62" fmla="*/ 75 w 170"/>
              <a:gd name="T63" fmla="*/ 69 h 168"/>
              <a:gd name="T64" fmla="*/ 63 w 170"/>
              <a:gd name="T65" fmla="*/ 69 h 168"/>
              <a:gd name="T66" fmla="*/ 71 w 170"/>
              <a:gd name="T67" fmla="*/ 85 h 168"/>
              <a:gd name="T68" fmla="*/ 63 w 170"/>
              <a:gd name="T69" fmla="*/ 69 h 168"/>
              <a:gd name="T70" fmla="*/ 48 w 170"/>
              <a:gd name="T71" fmla="*/ 73 h 168"/>
              <a:gd name="T72" fmla="*/ 56 w 170"/>
              <a:gd name="T73" fmla="*/ 85 h 168"/>
              <a:gd name="T74" fmla="*/ 48 w 170"/>
              <a:gd name="T75" fmla="*/ 73 h 168"/>
              <a:gd name="T76" fmla="*/ 146 w 170"/>
              <a:gd name="T77" fmla="*/ 18 h 168"/>
              <a:gd name="T78" fmla="*/ 24 w 170"/>
              <a:gd name="T79" fmla="*/ 101 h 168"/>
              <a:gd name="T80" fmla="*/ 146 w 170"/>
              <a:gd name="T81" fmla="*/ 18 h 1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0"/>
              <a:gd name="T124" fmla="*/ 0 h 168"/>
              <a:gd name="T125" fmla="*/ 170 w 170"/>
              <a:gd name="T126" fmla="*/ 168 h 16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0" h="168">
                <a:moveTo>
                  <a:pt x="0" y="0"/>
                </a:moveTo>
                <a:lnTo>
                  <a:pt x="170" y="0"/>
                </a:lnTo>
                <a:lnTo>
                  <a:pt x="170" y="16"/>
                </a:lnTo>
                <a:lnTo>
                  <a:pt x="162" y="16"/>
                </a:lnTo>
                <a:lnTo>
                  <a:pt x="162" y="103"/>
                </a:lnTo>
                <a:lnTo>
                  <a:pt x="170" y="103"/>
                </a:lnTo>
                <a:lnTo>
                  <a:pt x="170" y="119"/>
                </a:lnTo>
                <a:lnTo>
                  <a:pt x="93" y="119"/>
                </a:lnTo>
                <a:lnTo>
                  <a:pt x="93" y="152"/>
                </a:lnTo>
                <a:lnTo>
                  <a:pt x="128" y="152"/>
                </a:lnTo>
                <a:lnTo>
                  <a:pt x="128" y="168"/>
                </a:lnTo>
                <a:lnTo>
                  <a:pt x="42" y="168"/>
                </a:lnTo>
                <a:lnTo>
                  <a:pt x="42" y="152"/>
                </a:lnTo>
                <a:lnTo>
                  <a:pt x="77" y="152"/>
                </a:lnTo>
                <a:lnTo>
                  <a:pt x="77" y="119"/>
                </a:lnTo>
                <a:lnTo>
                  <a:pt x="0" y="119"/>
                </a:lnTo>
                <a:lnTo>
                  <a:pt x="0" y="103"/>
                </a:lnTo>
                <a:lnTo>
                  <a:pt x="6" y="103"/>
                </a:lnTo>
                <a:lnTo>
                  <a:pt x="6" y="16"/>
                </a:lnTo>
                <a:lnTo>
                  <a:pt x="0" y="16"/>
                </a:lnTo>
                <a:lnTo>
                  <a:pt x="0" y="0"/>
                </a:lnTo>
                <a:lnTo>
                  <a:pt x="0" y="0"/>
                </a:lnTo>
                <a:close/>
                <a:moveTo>
                  <a:pt x="128" y="40"/>
                </a:moveTo>
                <a:lnTo>
                  <a:pt x="122" y="40"/>
                </a:lnTo>
                <a:lnTo>
                  <a:pt x="113" y="40"/>
                </a:lnTo>
                <a:lnTo>
                  <a:pt x="115" y="44"/>
                </a:lnTo>
                <a:lnTo>
                  <a:pt x="87" y="61"/>
                </a:lnTo>
                <a:lnTo>
                  <a:pt x="75" y="52"/>
                </a:lnTo>
                <a:lnTo>
                  <a:pt x="75" y="50"/>
                </a:lnTo>
                <a:lnTo>
                  <a:pt x="73" y="50"/>
                </a:lnTo>
                <a:lnTo>
                  <a:pt x="48" y="61"/>
                </a:lnTo>
                <a:lnTo>
                  <a:pt x="50" y="67"/>
                </a:lnTo>
                <a:lnTo>
                  <a:pt x="73" y="56"/>
                </a:lnTo>
                <a:lnTo>
                  <a:pt x="85" y="65"/>
                </a:lnTo>
                <a:lnTo>
                  <a:pt x="87" y="67"/>
                </a:lnTo>
                <a:lnTo>
                  <a:pt x="89" y="67"/>
                </a:lnTo>
                <a:lnTo>
                  <a:pt x="117" y="48"/>
                </a:lnTo>
                <a:lnTo>
                  <a:pt x="120" y="52"/>
                </a:lnTo>
                <a:lnTo>
                  <a:pt x="124" y="46"/>
                </a:lnTo>
                <a:lnTo>
                  <a:pt x="128" y="40"/>
                </a:lnTo>
                <a:lnTo>
                  <a:pt x="128" y="40"/>
                </a:lnTo>
                <a:close/>
                <a:moveTo>
                  <a:pt x="113" y="58"/>
                </a:moveTo>
                <a:lnTo>
                  <a:pt x="113" y="85"/>
                </a:lnTo>
                <a:lnTo>
                  <a:pt x="122" y="85"/>
                </a:lnTo>
                <a:lnTo>
                  <a:pt x="122" y="58"/>
                </a:lnTo>
                <a:lnTo>
                  <a:pt x="113" y="58"/>
                </a:lnTo>
                <a:lnTo>
                  <a:pt x="113" y="58"/>
                </a:lnTo>
                <a:close/>
                <a:moveTo>
                  <a:pt x="101" y="67"/>
                </a:moveTo>
                <a:lnTo>
                  <a:pt x="101" y="85"/>
                </a:lnTo>
                <a:lnTo>
                  <a:pt x="109" y="85"/>
                </a:lnTo>
                <a:lnTo>
                  <a:pt x="109" y="67"/>
                </a:lnTo>
                <a:lnTo>
                  <a:pt x="101" y="67"/>
                </a:lnTo>
                <a:lnTo>
                  <a:pt x="101" y="67"/>
                </a:lnTo>
                <a:close/>
                <a:moveTo>
                  <a:pt x="87" y="77"/>
                </a:moveTo>
                <a:lnTo>
                  <a:pt x="87" y="85"/>
                </a:lnTo>
                <a:lnTo>
                  <a:pt x="95" y="85"/>
                </a:lnTo>
                <a:lnTo>
                  <a:pt x="95" y="77"/>
                </a:lnTo>
                <a:lnTo>
                  <a:pt x="87" y="77"/>
                </a:lnTo>
                <a:lnTo>
                  <a:pt x="87" y="77"/>
                </a:lnTo>
                <a:close/>
                <a:moveTo>
                  <a:pt x="75" y="69"/>
                </a:moveTo>
                <a:lnTo>
                  <a:pt x="75" y="85"/>
                </a:lnTo>
                <a:lnTo>
                  <a:pt x="83" y="85"/>
                </a:lnTo>
                <a:lnTo>
                  <a:pt x="83" y="69"/>
                </a:lnTo>
                <a:lnTo>
                  <a:pt x="75" y="69"/>
                </a:lnTo>
                <a:lnTo>
                  <a:pt x="75" y="69"/>
                </a:lnTo>
                <a:close/>
                <a:moveTo>
                  <a:pt x="63" y="69"/>
                </a:moveTo>
                <a:lnTo>
                  <a:pt x="63" y="85"/>
                </a:lnTo>
                <a:lnTo>
                  <a:pt x="71" y="85"/>
                </a:lnTo>
                <a:lnTo>
                  <a:pt x="71" y="69"/>
                </a:lnTo>
                <a:lnTo>
                  <a:pt x="63" y="69"/>
                </a:lnTo>
                <a:lnTo>
                  <a:pt x="63" y="69"/>
                </a:lnTo>
                <a:close/>
                <a:moveTo>
                  <a:pt x="48" y="73"/>
                </a:moveTo>
                <a:lnTo>
                  <a:pt x="48" y="85"/>
                </a:lnTo>
                <a:lnTo>
                  <a:pt x="56" y="85"/>
                </a:lnTo>
                <a:lnTo>
                  <a:pt x="56" y="73"/>
                </a:lnTo>
                <a:lnTo>
                  <a:pt x="48" y="73"/>
                </a:lnTo>
                <a:lnTo>
                  <a:pt x="48" y="73"/>
                </a:lnTo>
                <a:close/>
                <a:moveTo>
                  <a:pt x="146" y="18"/>
                </a:moveTo>
                <a:lnTo>
                  <a:pt x="24" y="18"/>
                </a:lnTo>
                <a:lnTo>
                  <a:pt x="24" y="101"/>
                </a:lnTo>
                <a:lnTo>
                  <a:pt x="146" y="101"/>
                </a:lnTo>
                <a:lnTo>
                  <a:pt x="146" y="18"/>
                </a:lnTo>
                <a:close/>
              </a:path>
            </a:pathLst>
          </a:custGeom>
          <a:solidFill>
            <a:schemeClr val="bg1"/>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16" name="Freeform 9"/>
          <p:cNvSpPr>
            <a:spLocks noChangeAspect="1" noEditPoints="1" noChangeArrowheads="1"/>
          </p:cNvSpPr>
          <p:nvPr/>
        </p:nvSpPr>
        <p:spPr bwMode="auto">
          <a:xfrm>
            <a:off x="8627458" y="4564436"/>
            <a:ext cx="361886" cy="333007"/>
          </a:xfrm>
          <a:custGeom>
            <a:avLst/>
            <a:gdLst>
              <a:gd name="T0" fmla="*/ 141 w 181"/>
              <a:gd name="T1" fmla="*/ 0 h 165"/>
              <a:gd name="T2" fmla="*/ 149 w 181"/>
              <a:gd name="T3" fmla="*/ 8 h 165"/>
              <a:gd name="T4" fmla="*/ 134 w 181"/>
              <a:gd name="T5" fmla="*/ 47 h 165"/>
              <a:gd name="T6" fmla="*/ 33 w 181"/>
              <a:gd name="T7" fmla="*/ 14 h 165"/>
              <a:gd name="T8" fmla="*/ 39 w 181"/>
              <a:gd name="T9" fmla="*/ 20 h 165"/>
              <a:gd name="T10" fmla="*/ 51 w 181"/>
              <a:gd name="T11" fmla="*/ 31 h 165"/>
              <a:gd name="T12" fmla="*/ 33 w 181"/>
              <a:gd name="T13" fmla="*/ 39 h 165"/>
              <a:gd name="T14" fmla="*/ 39 w 181"/>
              <a:gd name="T15" fmla="*/ 45 h 165"/>
              <a:gd name="T16" fmla="*/ 51 w 181"/>
              <a:gd name="T17" fmla="*/ 55 h 165"/>
              <a:gd name="T18" fmla="*/ 33 w 181"/>
              <a:gd name="T19" fmla="*/ 63 h 165"/>
              <a:gd name="T20" fmla="*/ 39 w 181"/>
              <a:gd name="T21" fmla="*/ 67 h 165"/>
              <a:gd name="T22" fmla="*/ 51 w 181"/>
              <a:gd name="T23" fmla="*/ 77 h 165"/>
              <a:gd name="T24" fmla="*/ 33 w 181"/>
              <a:gd name="T25" fmla="*/ 86 h 165"/>
              <a:gd name="T26" fmla="*/ 39 w 181"/>
              <a:gd name="T27" fmla="*/ 90 h 165"/>
              <a:gd name="T28" fmla="*/ 51 w 181"/>
              <a:gd name="T29" fmla="*/ 100 h 165"/>
              <a:gd name="T30" fmla="*/ 33 w 181"/>
              <a:gd name="T31" fmla="*/ 110 h 165"/>
              <a:gd name="T32" fmla="*/ 39 w 181"/>
              <a:gd name="T33" fmla="*/ 116 h 165"/>
              <a:gd name="T34" fmla="*/ 51 w 181"/>
              <a:gd name="T35" fmla="*/ 126 h 165"/>
              <a:gd name="T36" fmla="*/ 33 w 181"/>
              <a:gd name="T37" fmla="*/ 134 h 165"/>
              <a:gd name="T38" fmla="*/ 33 w 181"/>
              <a:gd name="T39" fmla="*/ 151 h 165"/>
              <a:gd name="T40" fmla="*/ 134 w 181"/>
              <a:gd name="T41" fmla="*/ 118 h 165"/>
              <a:gd name="T42" fmla="*/ 149 w 181"/>
              <a:gd name="T43" fmla="*/ 157 h 165"/>
              <a:gd name="T44" fmla="*/ 141 w 181"/>
              <a:gd name="T45" fmla="*/ 165 h 165"/>
              <a:gd name="T46" fmla="*/ 19 w 181"/>
              <a:gd name="T47" fmla="*/ 165 h 165"/>
              <a:gd name="T48" fmla="*/ 19 w 181"/>
              <a:gd name="T49" fmla="*/ 146 h 165"/>
              <a:gd name="T50" fmla="*/ 0 w 181"/>
              <a:gd name="T51" fmla="*/ 132 h 165"/>
              <a:gd name="T52" fmla="*/ 19 w 181"/>
              <a:gd name="T53" fmla="*/ 120 h 165"/>
              <a:gd name="T54" fmla="*/ 0 w 181"/>
              <a:gd name="T55" fmla="*/ 108 h 165"/>
              <a:gd name="T56" fmla="*/ 19 w 181"/>
              <a:gd name="T57" fmla="*/ 98 h 165"/>
              <a:gd name="T58" fmla="*/ 0 w 181"/>
              <a:gd name="T59" fmla="*/ 83 h 165"/>
              <a:gd name="T60" fmla="*/ 19 w 181"/>
              <a:gd name="T61" fmla="*/ 75 h 165"/>
              <a:gd name="T62" fmla="*/ 0 w 181"/>
              <a:gd name="T63" fmla="*/ 61 h 165"/>
              <a:gd name="T64" fmla="*/ 19 w 181"/>
              <a:gd name="T65" fmla="*/ 51 h 165"/>
              <a:gd name="T66" fmla="*/ 0 w 181"/>
              <a:gd name="T67" fmla="*/ 39 h 165"/>
              <a:gd name="T68" fmla="*/ 19 w 181"/>
              <a:gd name="T69" fmla="*/ 8 h 165"/>
              <a:gd name="T70" fmla="*/ 27 w 181"/>
              <a:gd name="T71" fmla="*/ 0 h 165"/>
              <a:gd name="T72" fmla="*/ 63 w 181"/>
              <a:gd name="T73" fmla="*/ 79 h 165"/>
              <a:gd name="T74" fmla="*/ 84 w 181"/>
              <a:gd name="T75" fmla="*/ 88 h 165"/>
              <a:gd name="T76" fmla="*/ 63 w 181"/>
              <a:gd name="T77" fmla="*/ 79 h 165"/>
              <a:gd name="T78" fmla="*/ 63 w 181"/>
              <a:gd name="T79" fmla="*/ 61 h 165"/>
              <a:gd name="T80" fmla="*/ 100 w 181"/>
              <a:gd name="T81" fmla="*/ 69 h 165"/>
              <a:gd name="T82" fmla="*/ 63 w 181"/>
              <a:gd name="T83" fmla="*/ 61 h 165"/>
              <a:gd name="T84" fmla="*/ 63 w 181"/>
              <a:gd name="T85" fmla="*/ 45 h 165"/>
              <a:gd name="T86" fmla="*/ 116 w 181"/>
              <a:gd name="T87" fmla="*/ 53 h 165"/>
              <a:gd name="T88" fmla="*/ 63 w 181"/>
              <a:gd name="T89" fmla="*/ 45 h 165"/>
              <a:gd name="T90" fmla="*/ 63 w 181"/>
              <a:gd name="T91" fmla="*/ 29 h 165"/>
              <a:gd name="T92" fmla="*/ 116 w 181"/>
              <a:gd name="T93" fmla="*/ 35 h 165"/>
              <a:gd name="T94" fmla="*/ 63 w 181"/>
              <a:gd name="T95" fmla="*/ 29 h 165"/>
              <a:gd name="T96" fmla="*/ 84 w 181"/>
              <a:gd name="T97" fmla="*/ 130 h 165"/>
              <a:gd name="T98" fmla="*/ 106 w 181"/>
              <a:gd name="T99" fmla="*/ 130 h 165"/>
              <a:gd name="T100" fmla="*/ 86 w 181"/>
              <a:gd name="T101" fmla="*/ 108 h 165"/>
              <a:gd name="T102" fmla="*/ 84 w 181"/>
              <a:gd name="T103" fmla="*/ 130 h 165"/>
              <a:gd name="T104" fmla="*/ 161 w 181"/>
              <a:gd name="T105" fmla="*/ 37 h 165"/>
              <a:gd name="T106" fmla="*/ 116 w 181"/>
              <a:gd name="T107" fmla="*/ 120 h 165"/>
              <a:gd name="T108" fmla="*/ 161 w 181"/>
              <a:gd name="T109" fmla="*/ 37 h 16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1"/>
              <a:gd name="T166" fmla="*/ 0 h 165"/>
              <a:gd name="T167" fmla="*/ 181 w 181"/>
              <a:gd name="T168" fmla="*/ 165 h 16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1" h="165">
                <a:moveTo>
                  <a:pt x="27" y="0"/>
                </a:moveTo>
                <a:lnTo>
                  <a:pt x="141" y="0"/>
                </a:lnTo>
                <a:lnTo>
                  <a:pt x="149" y="0"/>
                </a:lnTo>
                <a:lnTo>
                  <a:pt x="149" y="8"/>
                </a:lnTo>
                <a:lnTo>
                  <a:pt x="149" y="35"/>
                </a:lnTo>
                <a:lnTo>
                  <a:pt x="134" y="47"/>
                </a:lnTo>
                <a:lnTo>
                  <a:pt x="134" y="14"/>
                </a:lnTo>
                <a:lnTo>
                  <a:pt x="33" y="14"/>
                </a:lnTo>
                <a:lnTo>
                  <a:pt x="33" y="25"/>
                </a:lnTo>
                <a:lnTo>
                  <a:pt x="39" y="20"/>
                </a:lnTo>
                <a:lnTo>
                  <a:pt x="47" y="18"/>
                </a:lnTo>
                <a:lnTo>
                  <a:pt x="51" y="31"/>
                </a:lnTo>
                <a:lnTo>
                  <a:pt x="45" y="35"/>
                </a:lnTo>
                <a:lnTo>
                  <a:pt x="33" y="39"/>
                </a:lnTo>
                <a:lnTo>
                  <a:pt x="33" y="47"/>
                </a:lnTo>
                <a:lnTo>
                  <a:pt x="39" y="45"/>
                </a:lnTo>
                <a:lnTo>
                  <a:pt x="47" y="41"/>
                </a:lnTo>
                <a:lnTo>
                  <a:pt x="51" y="55"/>
                </a:lnTo>
                <a:lnTo>
                  <a:pt x="45" y="57"/>
                </a:lnTo>
                <a:lnTo>
                  <a:pt x="33" y="63"/>
                </a:lnTo>
                <a:lnTo>
                  <a:pt x="33" y="71"/>
                </a:lnTo>
                <a:lnTo>
                  <a:pt x="39" y="67"/>
                </a:lnTo>
                <a:lnTo>
                  <a:pt x="47" y="65"/>
                </a:lnTo>
                <a:lnTo>
                  <a:pt x="51" y="77"/>
                </a:lnTo>
                <a:lnTo>
                  <a:pt x="45" y="81"/>
                </a:lnTo>
                <a:lnTo>
                  <a:pt x="33" y="86"/>
                </a:lnTo>
                <a:lnTo>
                  <a:pt x="33" y="94"/>
                </a:lnTo>
                <a:lnTo>
                  <a:pt x="39" y="90"/>
                </a:lnTo>
                <a:lnTo>
                  <a:pt x="47" y="88"/>
                </a:lnTo>
                <a:lnTo>
                  <a:pt x="51" y="100"/>
                </a:lnTo>
                <a:lnTo>
                  <a:pt x="45" y="104"/>
                </a:lnTo>
                <a:lnTo>
                  <a:pt x="33" y="110"/>
                </a:lnTo>
                <a:lnTo>
                  <a:pt x="33" y="118"/>
                </a:lnTo>
                <a:lnTo>
                  <a:pt x="39" y="116"/>
                </a:lnTo>
                <a:lnTo>
                  <a:pt x="47" y="112"/>
                </a:lnTo>
                <a:lnTo>
                  <a:pt x="51" y="126"/>
                </a:lnTo>
                <a:lnTo>
                  <a:pt x="45" y="128"/>
                </a:lnTo>
                <a:lnTo>
                  <a:pt x="33" y="134"/>
                </a:lnTo>
                <a:lnTo>
                  <a:pt x="33" y="146"/>
                </a:lnTo>
                <a:lnTo>
                  <a:pt x="33" y="151"/>
                </a:lnTo>
                <a:lnTo>
                  <a:pt x="134" y="151"/>
                </a:lnTo>
                <a:lnTo>
                  <a:pt x="134" y="118"/>
                </a:lnTo>
                <a:lnTo>
                  <a:pt x="149" y="106"/>
                </a:lnTo>
                <a:lnTo>
                  <a:pt x="149" y="157"/>
                </a:lnTo>
                <a:lnTo>
                  <a:pt x="149" y="165"/>
                </a:lnTo>
                <a:lnTo>
                  <a:pt x="141" y="165"/>
                </a:lnTo>
                <a:lnTo>
                  <a:pt x="27" y="165"/>
                </a:lnTo>
                <a:lnTo>
                  <a:pt x="19" y="165"/>
                </a:lnTo>
                <a:lnTo>
                  <a:pt x="19" y="157"/>
                </a:lnTo>
                <a:lnTo>
                  <a:pt x="19" y="146"/>
                </a:lnTo>
                <a:lnTo>
                  <a:pt x="4" y="146"/>
                </a:lnTo>
                <a:lnTo>
                  <a:pt x="0" y="132"/>
                </a:lnTo>
                <a:lnTo>
                  <a:pt x="19" y="124"/>
                </a:lnTo>
                <a:lnTo>
                  <a:pt x="19" y="120"/>
                </a:lnTo>
                <a:lnTo>
                  <a:pt x="4" y="120"/>
                </a:lnTo>
                <a:lnTo>
                  <a:pt x="0" y="108"/>
                </a:lnTo>
                <a:lnTo>
                  <a:pt x="19" y="100"/>
                </a:lnTo>
                <a:lnTo>
                  <a:pt x="19" y="98"/>
                </a:lnTo>
                <a:lnTo>
                  <a:pt x="4" y="98"/>
                </a:lnTo>
                <a:lnTo>
                  <a:pt x="0" y="83"/>
                </a:lnTo>
                <a:lnTo>
                  <a:pt x="19" y="77"/>
                </a:lnTo>
                <a:lnTo>
                  <a:pt x="19" y="75"/>
                </a:lnTo>
                <a:lnTo>
                  <a:pt x="4" y="75"/>
                </a:lnTo>
                <a:lnTo>
                  <a:pt x="0" y="61"/>
                </a:lnTo>
                <a:lnTo>
                  <a:pt x="19" y="53"/>
                </a:lnTo>
                <a:lnTo>
                  <a:pt x="19" y="51"/>
                </a:lnTo>
                <a:lnTo>
                  <a:pt x="4" y="51"/>
                </a:lnTo>
                <a:lnTo>
                  <a:pt x="0" y="39"/>
                </a:lnTo>
                <a:lnTo>
                  <a:pt x="19" y="31"/>
                </a:lnTo>
                <a:lnTo>
                  <a:pt x="19" y="8"/>
                </a:lnTo>
                <a:lnTo>
                  <a:pt x="19" y="0"/>
                </a:lnTo>
                <a:lnTo>
                  <a:pt x="27" y="0"/>
                </a:lnTo>
                <a:lnTo>
                  <a:pt x="27" y="0"/>
                </a:lnTo>
                <a:close/>
                <a:moveTo>
                  <a:pt x="63" y="79"/>
                </a:moveTo>
                <a:lnTo>
                  <a:pt x="63" y="88"/>
                </a:lnTo>
                <a:lnTo>
                  <a:pt x="84" y="88"/>
                </a:lnTo>
                <a:lnTo>
                  <a:pt x="84" y="79"/>
                </a:lnTo>
                <a:lnTo>
                  <a:pt x="63" y="79"/>
                </a:lnTo>
                <a:lnTo>
                  <a:pt x="63" y="79"/>
                </a:lnTo>
                <a:close/>
                <a:moveTo>
                  <a:pt x="63" y="61"/>
                </a:moveTo>
                <a:lnTo>
                  <a:pt x="63" y="69"/>
                </a:lnTo>
                <a:lnTo>
                  <a:pt x="100" y="69"/>
                </a:lnTo>
                <a:lnTo>
                  <a:pt x="100" y="61"/>
                </a:lnTo>
                <a:lnTo>
                  <a:pt x="63" y="61"/>
                </a:lnTo>
                <a:lnTo>
                  <a:pt x="63" y="61"/>
                </a:lnTo>
                <a:close/>
                <a:moveTo>
                  <a:pt x="63" y="45"/>
                </a:moveTo>
                <a:lnTo>
                  <a:pt x="63" y="53"/>
                </a:lnTo>
                <a:lnTo>
                  <a:pt x="116" y="53"/>
                </a:lnTo>
                <a:lnTo>
                  <a:pt x="116" y="45"/>
                </a:lnTo>
                <a:lnTo>
                  <a:pt x="63" y="45"/>
                </a:lnTo>
                <a:lnTo>
                  <a:pt x="63" y="45"/>
                </a:lnTo>
                <a:close/>
                <a:moveTo>
                  <a:pt x="63" y="29"/>
                </a:moveTo>
                <a:lnTo>
                  <a:pt x="63" y="35"/>
                </a:lnTo>
                <a:lnTo>
                  <a:pt x="116" y="35"/>
                </a:lnTo>
                <a:lnTo>
                  <a:pt x="116" y="29"/>
                </a:lnTo>
                <a:lnTo>
                  <a:pt x="63" y="29"/>
                </a:lnTo>
                <a:lnTo>
                  <a:pt x="63" y="29"/>
                </a:lnTo>
                <a:close/>
                <a:moveTo>
                  <a:pt x="84" y="130"/>
                </a:moveTo>
                <a:lnTo>
                  <a:pt x="96" y="130"/>
                </a:lnTo>
                <a:lnTo>
                  <a:pt x="106" y="130"/>
                </a:lnTo>
                <a:lnTo>
                  <a:pt x="96" y="118"/>
                </a:lnTo>
                <a:lnTo>
                  <a:pt x="86" y="108"/>
                </a:lnTo>
                <a:lnTo>
                  <a:pt x="86" y="120"/>
                </a:lnTo>
                <a:lnTo>
                  <a:pt x="84" y="130"/>
                </a:lnTo>
                <a:lnTo>
                  <a:pt x="84" y="130"/>
                </a:lnTo>
                <a:close/>
                <a:moveTo>
                  <a:pt x="161" y="37"/>
                </a:moveTo>
                <a:lnTo>
                  <a:pt x="96" y="100"/>
                </a:lnTo>
                <a:lnTo>
                  <a:pt x="116" y="120"/>
                </a:lnTo>
                <a:lnTo>
                  <a:pt x="181" y="57"/>
                </a:lnTo>
                <a:lnTo>
                  <a:pt x="161" y="37"/>
                </a:lnTo>
                <a:close/>
              </a:path>
            </a:pathLst>
          </a:custGeom>
          <a:solidFill>
            <a:schemeClr val="bg1"/>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400" advClick="0" advTm="8000">
        <p14:ripple/>
      </p:transition>
    </mc:Choice>
    <mc:Fallback xmlns="">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39"/>
                                        </p:tgtEl>
                                        <p:attrNameLst>
                                          <p:attrName>style.visibility</p:attrName>
                                        </p:attrNameLst>
                                      </p:cBhvr>
                                      <p:to>
                                        <p:strVal val="visible"/>
                                      </p:to>
                                    </p:set>
                                    <p:animEffect transition="in" filter="barn(outVertical)">
                                      <p:cBhvr>
                                        <p:cTn id="7" dur="500"/>
                                        <p:tgtEl>
                                          <p:spTgt spid="139"/>
                                        </p:tgtEl>
                                      </p:cBhvr>
                                    </p:animEffect>
                                  </p:childTnLst>
                                </p:cTn>
                              </p:par>
                              <p:par>
                                <p:cTn id="8" presetID="53" presetClass="entr" presetSubtype="16" fill="hold" nodeType="withEffect">
                                  <p:stCondLst>
                                    <p:cond delay="400"/>
                                  </p:stCondLst>
                                  <p:childTnLst>
                                    <p:set>
                                      <p:cBhvr>
                                        <p:cTn id="9" dur="1" fill="hold">
                                          <p:stCondLst>
                                            <p:cond delay="0"/>
                                          </p:stCondLst>
                                        </p:cTn>
                                        <p:tgtEl>
                                          <p:spTgt spid="140"/>
                                        </p:tgtEl>
                                        <p:attrNameLst>
                                          <p:attrName>style.visibility</p:attrName>
                                        </p:attrNameLst>
                                      </p:cBhvr>
                                      <p:to>
                                        <p:strVal val="visible"/>
                                      </p:to>
                                    </p:set>
                                    <p:anim calcmode="lin" valueType="num">
                                      <p:cBhvr>
                                        <p:cTn id="10" dur="500" fill="hold"/>
                                        <p:tgtEl>
                                          <p:spTgt spid="140"/>
                                        </p:tgtEl>
                                        <p:attrNameLst>
                                          <p:attrName>ppt_w</p:attrName>
                                        </p:attrNameLst>
                                      </p:cBhvr>
                                      <p:tavLst>
                                        <p:tav tm="0">
                                          <p:val>
                                            <p:fltVal val="0"/>
                                          </p:val>
                                        </p:tav>
                                        <p:tav tm="100000">
                                          <p:val>
                                            <p:strVal val="#ppt_w"/>
                                          </p:val>
                                        </p:tav>
                                      </p:tavLst>
                                    </p:anim>
                                    <p:anim calcmode="lin" valueType="num">
                                      <p:cBhvr>
                                        <p:cTn id="11" dur="500" fill="hold"/>
                                        <p:tgtEl>
                                          <p:spTgt spid="140"/>
                                        </p:tgtEl>
                                        <p:attrNameLst>
                                          <p:attrName>ppt_h</p:attrName>
                                        </p:attrNameLst>
                                      </p:cBhvr>
                                      <p:tavLst>
                                        <p:tav tm="0">
                                          <p:val>
                                            <p:fltVal val="0"/>
                                          </p:val>
                                        </p:tav>
                                        <p:tav tm="100000">
                                          <p:val>
                                            <p:strVal val="#ppt_h"/>
                                          </p:val>
                                        </p:tav>
                                      </p:tavLst>
                                    </p:anim>
                                    <p:animEffect transition="in" filter="fade">
                                      <p:cBhvr>
                                        <p:cTn id="12" dur="500"/>
                                        <p:tgtEl>
                                          <p:spTgt spid="140"/>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143"/>
                                        </p:tgtEl>
                                        <p:attrNameLst>
                                          <p:attrName>style.visibility</p:attrName>
                                        </p:attrNameLst>
                                      </p:cBhvr>
                                      <p:to>
                                        <p:strVal val="visible"/>
                                      </p:to>
                                    </p:set>
                                    <p:anim calcmode="lin" valueType="num">
                                      <p:cBhvr>
                                        <p:cTn id="15" dur="500" fill="hold"/>
                                        <p:tgtEl>
                                          <p:spTgt spid="143"/>
                                        </p:tgtEl>
                                        <p:attrNameLst>
                                          <p:attrName>ppt_w</p:attrName>
                                        </p:attrNameLst>
                                      </p:cBhvr>
                                      <p:tavLst>
                                        <p:tav tm="0">
                                          <p:val>
                                            <p:fltVal val="0"/>
                                          </p:val>
                                        </p:tav>
                                        <p:tav tm="100000">
                                          <p:val>
                                            <p:strVal val="#ppt_w"/>
                                          </p:val>
                                        </p:tav>
                                      </p:tavLst>
                                    </p:anim>
                                    <p:anim calcmode="lin" valueType="num">
                                      <p:cBhvr>
                                        <p:cTn id="16" dur="500" fill="hold"/>
                                        <p:tgtEl>
                                          <p:spTgt spid="143"/>
                                        </p:tgtEl>
                                        <p:attrNameLst>
                                          <p:attrName>ppt_h</p:attrName>
                                        </p:attrNameLst>
                                      </p:cBhvr>
                                      <p:tavLst>
                                        <p:tav tm="0">
                                          <p:val>
                                            <p:fltVal val="0"/>
                                          </p:val>
                                        </p:tav>
                                        <p:tav tm="100000">
                                          <p:val>
                                            <p:strVal val="#ppt_h"/>
                                          </p:val>
                                        </p:tav>
                                      </p:tavLst>
                                    </p:anim>
                                    <p:animEffect transition="in" filter="fade">
                                      <p:cBhvr>
                                        <p:cTn id="17" dur="500"/>
                                        <p:tgtEl>
                                          <p:spTgt spid="143"/>
                                        </p:tgtEl>
                                      </p:cBhvr>
                                    </p:animEffect>
                                  </p:childTnLst>
                                </p:cTn>
                              </p:par>
                              <p:par>
                                <p:cTn id="18" presetID="53" presetClass="entr" presetSubtype="16" fill="hold" grpId="0" nodeType="withEffect">
                                  <p:stCondLst>
                                    <p:cond delay="40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par>
                                <p:cTn id="23" presetID="53" presetClass="entr" presetSubtype="16" fill="hold" nodeType="withEffect">
                                  <p:stCondLst>
                                    <p:cond delay="0"/>
                                  </p:stCondLst>
                                  <p:childTnLst>
                                    <p:set>
                                      <p:cBhvr>
                                        <p:cTn id="24" dur="1" fill="hold">
                                          <p:stCondLst>
                                            <p:cond delay="0"/>
                                          </p:stCondLst>
                                        </p:cTn>
                                        <p:tgtEl>
                                          <p:spTgt spid="145"/>
                                        </p:tgtEl>
                                        <p:attrNameLst>
                                          <p:attrName>style.visibility</p:attrName>
                                        </p:attrNameLst>
                                      </p:cBhvr>
                                      <p:to>
                                        <p:strVal val="visible"/>
                                      </p:to>
                                    </p:set>
                                    <p:anim calcmode="lin" valueType="num">
                                      <p:cBhvr>
                                        <p:cTn id="25" dur="500" fill="hold"/>
                                        <p:tgtEl>
                                          <p:spTgt spid="145"/>
                                        </p:tgtEl>
                                        <p:attrNameLst>
                                          <p:attrName>ppt_w</p:attrName>
                                        </p:attrNameLst>
                                      </p:cBhvr>
                                      <p:tavLst>
                                        <p:tav tm="0">
                                          <p:val>
                                            <p:fltVal val="0"/>
                                          </p:val>
                                        </p:tav>
                                        <p:tav tm="100000">
                                          <p:val>
                                            <p:strVal val="#ppt_w"/>
                                          </p:val>
                                        </p:tav>
                                      </p:tavLst>
                                    </p:anim>
                                    <p:anim calcmode="lin" valueType="num">
                                      <p:cBhvr>
                                        <p:cTn id="26" dur="500" fill="hold"/>
                                        <p:tgtEl>
                                          <p:spTgt spid="145"/>
                                        </p:tgtEl>
                                        <p:attrNameLst>
                                          <p:attrName>ppt_h</p:attrName>
                                        </p:attrNameLst>
                                      </p:cBhvr>
                                      <p:tavLst>
                                        <p:tav tm="0">
                                          <p:val>
                                            <p:fltVal val="0"/>
                                          </p:val>
                                        </p:tav>
                                        <p:tav tm="100000">
                                          <p:val>
                                            <p:strVal val="#ppt_h"/>
                                          </p:val>
                                        </p:tav>
                                      </p:tavLst>
                                    </p:anim>
                                    <p:animEffect transition="in" filter="fade">
                                      <p:cBhvr>
                                        <p:cTn id="27" dur="500"/>
                                        <p:tgtEl>
                                          <p:spTgt spid="145"/>
                                        </p:tgtEl>
                                      </p:cBhvr>
                                    </p:animEffect>
                                  </p:childTnLst>
                                </p:cTn>
                              </p:par>
                              <p:par>
                                <p:cTn id="28" presetID="53" presetClass="entr" presetSubtype="16" fill="hold" nodeType="withEffect">
                                  <p:stCondLst>
                                    <p:cond delay="400"/>
                                  </p:stCondLst>
                                  <p:childTnLst>
                                    <p:set>
                                      <p:cBhvr>
                                        <p:cTn id="29" dur="1" fill="hold">
                                          <p:stCondLst>
                                            <p:cond delay="0"/>
                                          </p:stCondLst>
                                        </p:cTn>
                                        <p:tgtEl>
                                          <p:spTgt spid="148"/>
                                        </p:tgtEl>
                                        <p:attrNameLst>
                                          <p:attrName>style.visibility</p:attrName>
                                        </p:attrNameLst>
                                      </p:cBhvr>
                                      <p:to>
                                        <p:strVal val="visible"/>
                                      </p:to>
                                    </p:set>
                                    <p:anim calcmode="lin" valueType="num">
                                      <p:cBhvr>
                                        <p:cTn id="30" dur="500" fill="hold"/>
                                        <p:tgtEl>
                                          <p:spTgt spid="148"/>
                                        </p:tgtEl>
                                        <p:attrNameLst>
                                          <p:attrName>ppt_w</p:attrName>
                                        </p:attrNameLst>
                                      </p:cBhvr>
                                      <p:tavLst>
                                        <p:tav tm="0">
                                          <p:val>
                                            <p:fltVal val="0"/>
                                          </p:val>
                                        </p:tav>
                                        <p:tav tm="100000">
                                          <p:val>
                                            <p:strVal val="#ppt_w"/>
                                          </p:val>
                                        </p:tav>
                                      </p:tavLst>
                                    </p:anim>
                                    <p:anim calcmode="lin" valueType="num">
                                      <p:cBhvr>
                                        <p:cTn id="31" dur="500" fill="hold"/>
                                        <p:tgtEl>
                                          <p:spTgt spid="148"/>
                                        </p:tgtEl>
                                        <p:attrNameLst>
                                          <p:attrName>ppt_h</p:attrName>
                                        </p:attrNameLst>
                                      </p:cBhvr>
                                      <p:tavLst>
                                        <p:tav tm="0">
                                          <p:val>
                                            <p:fltVal val="0"/>
                                          </p:val>
                                        </p:tav>
                                        <p:tav tm="100000">
                                          <p:val>
                                            <p:strVal val="#ppt_h"/>
                                          </p:val>
                                        </p:tav>
                                      </p:tavLst>
                                    </p:anim>
                                    <p:animEffect transition="in" filter="fade">
                                      <p:cBhvr>
                                        <p:cTn id="32" dur="500"/>
                                        <p:tgtEl>
                                          <p:spTgt spid="148"/>
                                        </p:tgtEl>
                                      </p:cBhvr>
                                    </p:animEffect>
                                  </p:childTnLst>
                                </p:cTn>
                              </p:par>
                              <p:par>
                                <p:cTn id="33" presetID="53" presetClass="entr" presetSubtype="16" fill="hold" nodeType="withEffect">
                                  <p:stCondLst>
                                    <p:cond delay="200"/>
                                  </p:stCondLst>
                                  <p:childTnLst>
                                    <p:set>
                                      <p:cBhvr>
                                        <p:cTn id="34" dur="1" fill="hold">
                                          <p:stCondLst>
                                            <p:cond delay="0"/>
                                          </p:stCondLst>
                                        </p:cTn>
                                        <p:tgtEl>
                                          <p:spTgt spid="151"/>
                                        </p:tgtEl>
                                        <p:attrNameLst>
                                          <p:attrName>style.visibility</p:attrName>
                                        </p:attrNameLst>
                                      </p:cBhvr>
                                      <p:to>
                                        <p:strVal val="visible"/>
                                      </p:to>
                                    </p:set>
                                    <p:anim calcmode="lin" valueType="num">
                                      <p:cBhvr>
                                        <p:cTn id="35" dur="500" fill="hold"/>
                                        <p:tgtEl>
                                          <p:spTgt spid="151"/>
                                        </p:tgtEl>
                                        <p:attrNameLst>
                                          <p:attrName>ppt_w</p:attrName>
                                        </p:attrNameLst>
                                      </p:cBhvr>
                                      <p:tavLst>
                                        <p:tav tm="0">
                                          <p:val>
                                            <p:fltVal val="0"/>
                                          </p:val>
                                        </p:tav>
                                        <p:tav tm="100000">
                                          <p:val>
                                            <p:strVal val="#ppt_w"/>
                                          </p:val>
                                        </p:tav>
                                      </p:tavLst>
                                    </p:anim>
                                    <p:anim calcmode="lin" valueType="num">
                                      <p:cBhvr>
                                        <p:cTn id="36" dur="500" fill="hold"/>
                                        <p:tgtEl>
                                          <p:spTgt spid="151"/>
                                        </p:tgtEl>
                                        <p:attrNameLst>
                                          <p:attrName>ppt_h</p:attrName>
                                        </p:attrNameLst>
                                      </p:cBhvr>
                                      <p:tavLst>
                                        <p:tav tm="0">
                                          <p:val>
                                            <p:fltVal val="0"/>
                                          </p:val>
                                        </p:tav>
                                        <p:tav tm="100000">
                                          <p:val>
                                            <p:strVal val="#ppt_h"/>
                                          </p:val>
                                        </p:tav>
                                      </p:tavLst>
                                    </p:anim>
                                    <p:animEffect transition="in" filter="fade">
                                      <p:cBhvr>
                                        <p:cTn id="37" dur="500"/>
                                        <p:tgtEl>
                                          <p:spTgt spid="151"/>
                                        </p:tgtEl>
                                      </p:cBhvr>
                                    </p:animEffect>
                                  </p:childTnLst>
                                </p:cTn>
                              </p:par>
                              <p:par>
                                <p:cTn id="38" presetID="53" presetClass="entr" presetSubtype="16" fill="hold" grpId="0" nodeType="withEffect">
                                  <p:stCondLst>
                                    <p:cond delay="200"/>
                                  </p:stCondLst>
                                  <p:childTnLst>
                                    <p:set>
                                      <p:cBhvr>
                                        <p:cTn id="39" dur="1" fill="hold">
                                          <p:stCondLst>
                                            <p:cond delay="0"/>
                                          </p:stCondLst>
                                        </p:cTn>
                                        <p:tgtEl>
                                          <p:spTgt spid="154"/>
                                        </p:tgtEl>
                                        <p:attrNameLst>
                                          <p:attrName>style.visibility</p:attrName>
                                        </p:attrNameLst>
                                      </p:cBhvr>
                                      <p:to>
                                        <p:strVal val="visible"/>
                                      </p:to>
                                    </p:set>
                                    <p:anim calcmode="lin" valueType="num">
                                      <p:cBhvr>
                                        <p:cTn id="40" dur="500" fill="hold"/>
                                        <p:tgtEl>
                                          <p:spTgt spid="154"/>
                                        </p:tgtEl>
                                        <p:attrNameLst>
                                          <p:attrName>ppt_w</p:attrName>
                                        </p:attrNameLst>
                                      </p:cBhvr>
                                      <p:tavLst>
                                        <p:tav tm="0">
                                          <p:val>
                                            <p:fltVal val="0"/>
                                          </p:val>
                                        </p:tav>
                                        <p:tav tm="100000">
                                          <p:val>
                                            <p:strVal val="#ppt_w"/>
                                          </p:val>
                                        </p:tav>
                                      </p:tavLst>
                                    </p:anim>
                                    <p:anim calcmode="lin" valueType="num">
                                      <p:cBhvr>
                                        <p:cTn id="41" dur="500" fill="hold"/>
                                        <p:tgtEl>
                                          <p:spTgt spid="154"/>
                                        </p:tgtEl>
                                        <p:attrNameLst>
                                          <p:attrName>ppt_h</p:attrName>
                                        </p:attrNameLst>
                                      </p:cBhvr>
                                      <p:tavLst>
                                        <p:tav tm="0">
                                          <p:val>
                                            <p:fltVal val="0"/>
                                          </p:val>
                                        </p:tav>
                                        <p:tav tm="100000">
                                          <p:val>
                                            <p:strVal val="#ppt_h"/>
                                          </p:val>
                                        </p:tav>
                                      </p:tavLst>
                                    </p:anim>
                                    <p:animEffect transition="in" filter="fade">
                                      <p:cBhvr>
                                        <p:cTn id="42" dur="500"/>
                                        <p:tgtEl>
                                          <p:spTgt spid="154"/>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155"/>
                                        </p:tgtEl>
                                        <p:attrNameLst>
                                          <p:attrName>style.visibility</p:attrName>
                                        </p:attrNameLst>
                                      </p:cBhvr>
                                      <p:to>
                                        <p:strVal val="visible"/>
                                      </p:to>
                                    </p:set>
                                    <p:anim calcmode="lin" valueType="num">
                                      <p:cBhvr>
                                        <p:cTn id="45" dur="500" fill="hold"/>
                                        <p:tgtEl>
                                          <p:spTgt spid="155"/>
                                        </p:tgtEl>
                                        <p:attrNameLst>
                                          <p:attrName>ppt_w</p:attrName>
                                        </p:attrNameLst>
                                      </p:cBhvr>
                                      <p:tavLst>
                                        <p:tav tm="0">
                                          <p:val>
                                            <p:fltVal val="0"/>
                                          </p:val>
                                        </p:tav>
                                        <p:tav tm="100000">
                                          <p:val>
                                            <p:strVal val="#ppt_w"/>
                                          </p:val>
                                        </p:tav>
                                      </p:tavLst>
                                    </p:anim>
                                    <p:anim calcmode="lin" valueType="num">
                                      <p:cBhvr>
                                        <p:cTn id="46" dur="500" fill="hold"/>
                                        <p:tgtEl>
                                          <p:spTgt spid="155"/>
                                        </p:tgtEl>
                                        <p:attrNameLst>
                                          <p:attrName>ppt_h</p:attrName>
                                        </p:attrNameLst>
                                      </p:cBhvr>
                                      <p:tavLst>
                                        <p:tav tm="0">
                                          <p:val>
                                            <p:fltVal val="0"/>
                                          </p:val>
                                        </p:tav>
                                        <p:tav tm="100000">
                                          <p:val>
                                            <p:strVal val="#ppt_h"/>
                                          </p:val>
                                        </p:tav>
                                      </p:tavLst>
                                    </p:anim>
                                    <p:animEffect transition="in" filter="fade">
                                      <p:cBhvr>
                                        <p:cTn id="47" dur="500"/>
                                        <p:tgtEl>
                                          <p:spTgt spid="155"/>
                                        </p:tgtEl>
                                      </p:cBhvr>
                                    </p:animEffect>
                                  </p:childTnLst>
                                </p:cTn>
                              </p:par>
                              <p:par>
                                <p:cTn id="48" presetID="53" presetClass="entr" presetSubtype="16" fill="hold" nodeType="withEffect">
                                  <p:stCondLst>
                                    <p:cond delay="400"/>
                                  </p:stCondLst>
                                  <p:childTnLst>
                                    <p:set>
                                      <p:cBhvr>
                                        <p:cTn id="49" dur="1" fill="hold">
                                          <p:stCondLst>
                                            <p:cond delay="0"/>
                                          </p:stCondLst>
                                        </p:cTn>
                                        <p:tgtEl>
                                          <p:spTgt spid="156"/>
                                        </p:tgtEl>
                                        <p:attrNameLst>
                                          <p:attrName>style.visibility</p:attrName>
                                        </p:attrNameLst>
                                      </p:cBhvr>
                                      <p:to>
                                        <p:strVal val="visible"/>
                                      </p:to>
                                    </p:set>
                                    <p:anim calcmode="lin" valueType="num">
                                      <p:cBhvr>
                                        <p:cTn id="50" dur="500" fill="hold"/>
                                        <p:tgtEl>
                                          <p:spTgt spid="156"/>
                                        </p:tgtEl>
                                        <p:attrNameLst>
                                          <p:attrName>ppt_w</p:attrName>
                                        </p:attrNameLst>
                                      </p:cBhvr>
                                      <p:tavLst>
                                        <p:tav tm="0">
                                          <p:val>
                                            <p:fltVal val="0"/>
                                          </p:val>
                                        </p:tav>
                                        <p:tav tm="100000">
                                          <p:val>
                                            <p:strVal val="#ppt_w"/>
                                          </p:val>
                                        </p:tav>
                                      </p:tavLst>
                                    </p:anim>
                                    <p:anim calcmode="lin" valueType="num">
                                      <p:cBhvr>
                                        <p:cTn id="51" dur="500" fill="hold"/>
                                        <p:tgtEl>
                                          <p:spTgt spid="156"/>
                                        </p:tgtEl>
                                        <p:attrNameLst>
                                          <p:attrName>ppt_h</p:attrName>
                                        </p:attrNameLst>
                                      </p:cBhvr>
                                      <p:tavLst>
                                        <p:tav tm="0">
                                          <p:val>
                                            <p:fltVal val="0"/>
                                          </p:val>
                                        </p:tav>
                                        <p:tav tm="100000">
                                          <p:val>
                                            <p:strVal val="#ppt_h"/>
                                          </p:val>
                                        </p:tav>
                                      </p:tavLst>
                                    </p:anim>
                                    <p:animEffect transition="in" filter="fade">
                                      <p:cBhvr>
                                        <p:cTn id="52" dur="500"/>
                                        <p:tgtEl>
                                          <p:spTgt spid="156"/>
                                        </p:tgtEl>
                                      </p:cBhvr>
                                    </p:animEffect>
                                  </p:childTnLst>
                                </p:cTn>
                              </p:par>
                              <p:par>
                                <p:cTn id="53" presetID="53" presetClass="entr" presetSubtype="16" fill="hold" grpId="0" nodeType="withEffect">
                                  <p:stCondLst>
                                    <p:cond delay="400"/>
                                  </p:stCondLst>
                                  <p:childTnLst>
                                    <p:set>
                                      <p:cBhvr>
                                        <p:cTn id="54" dur="1" fill="hold">
                                          <p:stCondLst>
                                            <p:cond delay="0"/>
                                          </p:stCondLst>
                                        </p:cTn>
                                        <p:tgtEl>
                                          <p:spTgt spid="159"/>
                                        </p:tgtEl>
                                        <p:attrNameLst>
                                          <p:attrName>style.visibility</p:attrName>
                                        </p:attrNameLst>
                                      </p:cBhvr>
                                      <p:to>
                                        <p:strVal val="visible"/>
                                      </p:to>
                                    </p:set>
                                    <p:anim calcmode="lin" valueType="num">
                                      <p:cBhvr>
                                        <p:cTn id="55" dur="500" fill="hold"/>
                                        <p:tgtEl>
                                          <p:spTgt spid="159"/>
                                        </p:tgtEl>
                                        <p:attrNameLst>
                                          <p:attrName>ppt_w</p:attrName>
                                        </p:attrNameLst>
                                      </p:cBhvr>
                                      <p:tavLst>
                                        <p:tav tm="0">
                                          <p:val>
                                            <p:fltVal val="0"/>
                                          </p:val>
                                        </p:tav>
                                        <p:tav tm="100000">
                                          <p:val>
                                            <p:strVal val="#ppt_w"/>
                                          </p:val>
                                        </p:tav>
                                      </p:tavLst>
                                    </p:anim>
                                    <p:anim calcmode="lin" valueType="num">
                                      <p:cBhvr>
                                        <p:cTn id="56" dur="500" fill="hold"/>
                                        <p:tgtEl>
                                          <p:spTgt spid="159"/>
                                        </p:tgtEl>
                                        <p:attrNameLst>
                                          <p:attrName>ppt_h</p:attrName>
                                        </p:attrNameLst>
                                      </p:cBhvr>
                                      <p:tavLst>
                                        <p:tav tm="0">
                                          <p:val>
                                            <p:fltVal val="0"/>
                                          </p:val>
                                        </p:tav>
                                        <p:tav tm="100000">
                                          <p:val>
                                            <p:strVal val="#ppt_h"/>
                                          </p:val>
                                        </p:tav>
                                      </p:tavLst>
                                    </p:anim>
                                    <p:animEffect transition="in" filter="fade">
                                      <p:cBhvr>
                                        <p:cTn id="57" dur="500"/>
                                        <p:tgtEl>
                                          <p:spTgt spid="159"/>
                                        </p:tgtEl>
                                      </p:cBhvr>
                                    </p:animEffect>
                                  </p:childTnLst>
                                </p:cTn>
                              </p:par>
                              <p:par>
                                <p:cTn id="58" presetID="53" presetClass="entr" presetSubtype="16" fill="hold" grpId="0" nodeType="withEffect">
                                  <p:stCondLst>
                                    <p:cond delay="200"/>
                                  </p:stCondLst>
                                  <p:childTnLst>
                                    <p:set>
                                      <p:cBhvr>
                                        <p:cTn id="59" dur="1" fill="hold">
                                          <p:stCondLst>
                                            <p:cond delay="0"/>
                                          </p:stCondLst>
                                        </p:cTn>
                                        <p:tgtEl>
                                          <p:spTgt spid="160"/>
                                        </p:tgtEl>
                                        <p:attrNameLst>
                                          <p:attrName>style.visibility</p:attrName>
                                        </p:attrNameLst>
                                      </p:cBhvr>
                                      <p:to>
                                        <p:strVal val="visible"/>
                                      </p:to>
                                    </p:set>
                                    <p:anim calcmode="lin" valueType="num">
                                      <p:cBhvr>
                                        <p:cTn id="60" dur="500" fill="hold"/>
                                        <p:tgtEl>
                                          <p:spTgt spid="160"/>
                                        </p:tgtEl>
                                        <p:attrNameLst>
                                          <p:attrName>ppt_w</p:attrName>
                                        </p:attrNameLst>
                                      </p:cBhvr>
                                      <p:tavLst>
                                        <p:tav tm="0">
                                          <p:val>
                                            <p:fltVal val="0"/>
                                          </p:val>
                                        </p:tav>
                                        <p:tav tm="100000">
                                          <p:val>
                                            <p:strVal val="#ppt_w"/>
                                          </p:val>
                                        </p:tav>
                                      </p:tavLst>
                                    </p:anim>
                                    <p:anim calcmode="lin" valueType="num">
                                      <p:cBhvr>
                                        <p:cTn id="61" dur="500" fill="hold"/>
                                        <p:tgtEl>
                                          <p:spTgt spid="160"/>
                                        </p:tgtEl>
                                        <p:attrNameLst>
                                          <p:attrName>ppt_h</p:attrName>
                                        </p:attrNameLst>
                                      </p:cBhvr>
                                      <p:tavLst>
                                        <p:tav tm="0">
                                          <p:val>
                                            <p:fltVal val="0"/>
                                          </p:val>
                                        </p:tav>
                                        <p:tav tm="100000">
                                          <p:val>
                                            <p:strVal val="#ppt_h"/>
                                          </p:val>
                                        </p:tav>
                                      </p:tavLst>
                                    </p:anim>
                                    <p:animEffect transition="in" filter="fade">
                                      <p:cBhvr>
                                        <p:cTn id="62" dur="500"/>
                                        <p:tgtEl>
                                          <p:spTgt spid="160"/>
                                        </p:tgtEl>
                                      </p:cBhvr>
                                    </p:animEffect>
                                  </p:childTnLst>
                                </p:cTn>
                              </p:par>
                              <p:par>
                                <p:cTn id="63" presetID="53" presetClass="entr" presetSubtype="16" fill="hold" nodeType="withEffect">
                                  <p:stCondLst>
                                    <p:cond delay="400"/>
                                  </p:stCondLst>
                                  <p:childTnLst>
                                    <p:set>
                                      <p:cBhvr>
                                        <p:cTn id="64" dur="1" fill="hold">
                                          <p:stCondLst>
                                            <p:cond delay="0"/>
                                          </p:stCondLst>
                                        </p:cTn>
                                        <p:tgtEl>
                                          <p:spTgt spid="161"/>
                                        </p:tgtEl>
                                        <p:attrNameLst>
                                          <p:attrName>style.visibility</p:attrName>
                                        </p:attrNameLst>
                                      </p:cBhvr>
                                      <p:to>
                                        <p:strVal val="visible"/>
                                      </p:to>
                                    </p:set>
                                    <p:anim calcmode="lin" valueType="num">
                                      <p:cBhvr>
                                        <p:cTn id="65" dur="500" fill="hold"/>
                                        <p:tgtEl>
                                          <p:spTgt spid="161"/>
                                        </p:tgtEl>
                                        <p:attrNameLst>
                                          <p:attrName>ppt_w</p:attrName>
                                        </p:attrNameLst>
                                      </p:cBhvr>
                                      <p:tavLst>
                                        <p:tav tm="0">
                                          <p:val>
                                            <p:fltVal val="0"/>
                                          </p:val>
                                        </p:tav>
                                        <p:tav tm="100000">
                                          <p:val>
                                            <p:strVal val="#ppt_w"/>
                                          </p:val>
                                        </p:tav>
                                      </p:tavLst>
                                    </p:anim>
                                    <p:anim calcmode="lin" valueType="num">
                                      <p:cBhvr>
                                        <p:cTn id="66" dur="500" fill="hold"/>
                                        <p:tgtEl>
                                          <p:spTgt spid="161"/>
                                        </p:tgtEl>
                                        <p:attrNameLst>
                                          <p:attrName>ppt_h</p:attrName>
                                        </p:attrNameLst>
                                      </p:cBhvr>
                                      <p:tavLst>
                                        <p:tav tm="0">
                                          <p:val>
                                            <p:fltVal val="0"/>
                                          </p:val>
                                        </p:tav>
                                        <p:tav tm="100000">
                                          <p:val>
                                            <p:strVal val="#ppt_h"/>
                                          </p:val>
                                        </p:tav>
                                      </p:tavLst>
                                    </p:anim>
                                    <p:animEffect transition="in" filter="fade">
                                      <p:cBhvr>
                                        <p:cTn id="67" dur="500"/>
                                        <p:tgtEl>
                                          <p:spTgt spid="161"/>
                                        </p:tgtEl>
                                      </p:cBhvr>
                                    </p:animEffect>
                                  </p:childTnLst>
                                </p:cTn>
                              </p:par>
                              <p:par>
                                <p:cTn id="68" presetID="53" presetClass="entr" presetSubtype="16" fill="hold" grpId="0" nodeType="withEffect">
                                  <p:stCondLst>
                                    <p:cond delay="200"/>
                                  </p:stCondLst>
                                  <p:childTnLst>
                                    <p:set>
                                      <p:cBhvr>
                                        <p:cTn id="69" dur="1" fill="hold">
                                          <p:stCondLst>
                                            <p:cond delay="0"/>
                                          </p:stCondLst>
                                        </p:cTn>
                                        <p:tgtEl>
                                          <p:spTgt spid="164"/>
                                        </p:tgtEl>
                                        <p:attrNameLst>
                                          <p:attrName>style.visibility</p:attrName>
                                        </p:attrNameLst>
                                      </p:cBhvr>
                                      <p:to>
                                        <p:strVal val="visible"/>
                                      </p:to>
                                    </p:set>
                                    <p:anim calcmode="lin" valueType="num">
                                      <p:cBhvr>
                                        <p:cTn id="70" dur="500" fill="hold"/>
                                        <p:tgtEl>
                                          <p:spTgt spid="164"/>
                                        </p:tgtEl>
                                        <p:attrNameLst>
                                          <p:attrName>ppt_w</p:attrName>
                                        </p:attrNameLst>
                                      </p:cBhvr>
                                      <p:tavLst>
                                        <p:tav tm="0">
                                          <p:val>
                                            <p:fltVal val="0"/>
                                          </p:val>
                                        </p:tav>
                                        <p:tav tm="100000">
                                          <p:val>
                                            <p:strVal val="#ppt_w"/>
                                          </p:val>
                                        </p:tav>
                                      </p:tavLst>
                                    </p:anim>
                                    <p:anim calcmode="lin" valueType="num">
                                      <p:cBhvr>
                                        <p:cTn id="71" dur="500" fill="hold"/>
                                        <p:tgtEl>
                                          <p:spTgt spid="164"/>
                                        </p:tgtEl>
                                        <p:attrNameLst>
                                          <p:attrName>ppt_h</p:attrName>
                                        </p:attrNameLst>
                                      </p:cBhvr>
                                      <p:tavLst>
                                        <p:tav tm="0">
                                          <p:val>
                                            <p:fltVal val="0"/>
                                          </p:val>
                                        </p:tav>
                                        <p:tav tm="100000">
                                          <p:val>
                                            <p:strVal val="#ppt_h"/>
                                          </p:val>
                                        </p:tav>
                                      </p:tavLst>
                                    </p:anim>
                                    <p:animEffect transition="in" filter="fade">
                                      <p:cBhvr>
                                        <p:cTn id="72" dur="500"/>
                                        <p:tgtEl>
                                          <p:spTgt spid="164"/>
                                        </p:tgtEl>
                                      </p:cBhvr>
                                    </p:animEffect>
                                  </p:childTnLst>
                                </p:cTn>
                              </p:par>
                            </p:childTnLst>
                          </p:cTn>
                        </p:par>
                        <p:par>
                          <p:cTn id="73" fill="hold">
                            <p:stCondLst>
                              <p:cond delay="500"/>
                            </p:stCondLst>
                            <p:childTnLst>
                              <p:par>
                                <p:cTn id="74" presetID="10" presetClass="entr" presetSubtype="0" fill="hold" grpId="0" nodeType="after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fade">
                                      <p:cBhvr>
                                        <p:cTn id="76" dur="500"/>
                                        <p:tgtEl>
                                          <p:spTgt spid="3"/>
                                        </p:tgtEl>
                                      </p:cBhvr>
                                    </p:animEffect>
                                  </p:childTnLst>
                                </p:cTn>
                              </p:par>
                            </p:childTnLst>
                          </p:cTn>
                        </p:par>
                        <p:par>
                          <p:cTn id="77" fill="hold">
                            <p:stCondLst>
                              <p:cond delay="1000"/>
                            </p:stCondLst>
                            <p:childTnLst>
                              <p:par>
                                <p:cTn id="78" presetID="41" presetClass="entr" presetSubtype="0" fill="hold" grpId="0" nodeType="afterEffect">
                                  <p:stCondLst>
                                    <p:cond delay="0"/>
                                  </p:stCondLst>
                                  <p:iterate type="lt">
                                    <p:tmPct val="10000"/>
                                  </p:iterate>
                                  <p:childTnLst>
                                    <p:set>
                                      <p:cBhvr>
                                        <p:cTn id="79" dur="1" fill="hold">
                                          <p:stCondLst>
                                            <p:cond delay="0"/>
                                          </p:stCondLst>
                                        </p:cTn>
                                        <p:tgtEl>
                                          <p:spTgt spid="93">
                                            <p:txEl>
                                              <p:pRg st="0" end="0"/>
                                            </p:txEl>
                                          </p:spTgt>
                                        </p:tgtEl>
                                        <p:attrNameLst>
                                          <p:attrName>style.visibility</p:attrName>
                                        </p:attrNameLst>
                                      </p:cBhvr>
                                      <p:to>
                                        <p:strVal val="visible"/>
                                      </p:to>
                                    </p:set>
                                    <p:anim calcmode="lin" valueType="num">
                                      <p:cBhvr>
                                        <p:cTn id="80" dur="500" fill="hold"/>
                                        <p:tgtEl>
                                          <p:spTgt spid="9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1" dur="500" fill="hold"/>
                                        <p:tgtEl>
                                          <p:spTgt spid="93">
                                            <p:txEl>
                                              <p:pRg st="0" end="0"/>
                                            </p:txEl>
                                          </p:spTgt>
                                        </p:tgtEl>
                                        <p:attrNameLst>
                                          <p:attrName>ppt_y</p:attrName>
                                        </p:attrNameLst>
                                      </p:cBhvr>
                                      <p:tavLst>
                                        <p:tav tm="0">
                                          <p:val>
                                            <p:strVal val="#ppt_y"/>
                                          </p:val>
                                        </p:tav>
                                        <p:tav tm="100000">
                                          <p:val>
                                            <p:strVal val="#ppt_y"/>
                                          </p:val>
                                        </p:tav>
                                      </p:tavLst>
                                    </p:anim>
                                    <p:anim calcmode="lin" valueType="num">
                                      <p:cBhvr>
                                        <p:cTn id="82" dur="500" fill="hold"/>
                                        <p:tgtEl>
                                          <p:spTgt spid="9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83" dur="500" fill="hold"/>
                                        <p:tgtEl>
                                          <p:spTgt spid="9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84" dur="500" tmFilter="0,0; .5, 1; 1, 1"/>
                                        <p:tgtEl>
                                          <p:spTgt spid="93">
                                            <p:txEl>
                                              <p:pRg st="0" end="0"/>
                                            </p:txEl>
                                          </p:spTgt>
                                        </p:tgtEl>
                                      </p:cBhvr>
                                    </p:animEffect>
                                  </p:childTnLst>
                                </p:cTn>
                              </p:par>
                            </p:childTnLst>
                          </p:cTn>
                        </p:par>
                        <p:par>
                          <p:cTn id="85" fill="hold">
                            <p:stCondLst>
                              <p:cond delay="2049"/>
                            </p:stCondLst>
                            <p:childTnLst>
                              <p:par>
                                <p:cTn id="86" presetID="49" presetClass="entr" presetSubtype="0" decel="100000" fill="hold" nodeType="afterEffect">
                                  <p:stCondLst>
                                    <p:cond delay="0"/>
                                  </p:stCondLst>
                                  <p:childTnLst>
                                    <p:set>
                                      <p:cBhvr>
                                        <p:cTn id="87" dur="1" fill="hold">
                                          <p:stCondLst>
                                            <p:cond delay="0"/>
                                          </p:stCondLst>
                                        </p:cTn>
                                        <p:tgtEl>
                                          <p:spTgt spid="94"/>
                                        </p:tgtEl>
                                        <p:attrNameLst>
                                          <p:attrName>style.visibility</p:attrName>
                                        </p:attrNameLst>
                                      </p:cBhvr>
                                      <p:to>
                                        <p:strVal val="visible"/>
                                      </p:to>
                                    </p:set>
                                    <p:anim calcmode="lin" valueType="num">
                                      <p:cBhvr>
                                        <p:cTn id="88" dur="500" fill="hold"/>
                                        <p:tgtEl>
                                          <p:spTgt spid="94"/>
                                        </p:tgtEl>
                                        <p:attrNameLst>
                                          <p:attrName>ppt_w</p:attrName>
                                        </p:attrNameLst>
                                      </p:cBhvr>
                                      <p:tavLst>
                                        <p:tav tm="0">
                                          <p:val>
                                            <p:fltVal val="0"/>
                                          </p:val>
                                        </p:tav>
                                        <p:tav tm="100000">
                                          <p:val>
                                            <p:strVal val="#ppt_w"/>
                                          </p:val>
                                        </p:tav>
                                      </p:tavLst>
                                    </p:anim>
                                    <p:anim calcmode="lin" valueType="num">
                                      <p:cBhvr>
                                        <p:cTn id="89" dur="500" fill="hold"/>
                                        <p:tgtEl>
                                          <p:spTgt spid="94"/>
                                        </p:tgtEl>
                                        <p:attrNameLst>
                                          <p:attrName>ppt_h</p:attrName>
                                        </p:attrNameLst>
                                      </p:cBhvr>
                                      <p:tavLst>
                                        <p:tav tm="0">
                                          <p:val>
                                            <p:fltVal val="0"/>
                                          </p:val>
                                        </p:tav>
                                        <p:tav tm="100000">
                                          <p:val>
                                            <p:strVal val="#ppt_h"/>
                                          </p:val>
                                        </p:tav>
                                      </p:tavLst>
                                    </p:anim>
                                    <p:anim calcmode="lin" valueType="num">
                                      <p:cBhvr>
                                        <p:cTn id="90" dur="500" fill="hold"/>
                                        <p:tgtEl>
                                          <p:spTgt spid="94"/>
                                        </p:tgtEl>
                                        <p:attrNameLst>
                                          <p:attrName>style.rotation</p:attrName>
                                        </p:attrNameLst>
                                      </p:cBhvr>
                                      <p:tavLst>
                                        <p:tav tm="0">
                                          <p:val>
                                            <p:fltVal val="360"/>
                                          </p:val>
                                        </p:tav>
                                        <p:tav tm="100000">
                                          <p:val>
                                            <p:fltVal val="0"/>
                                          </p:val>
                                        </p:tav>
                                      </p:tavLst>
                                    </p:anim>
                                    <p:animEffect transition="in" filter="fade">
                                      <p:cBhvr>
                                        <p:cTn id="91" dur="500"/>
                                        <p:tgtEl>
                                          <p:spTgt spid="94"/>
                                        </p:tgtEl>
                                      </p:cBhvr>
                                    </p:animEffect>
                                  </p:childTnLst>
                                </p:cTn>
                              </p:par>
                              <p:par>
                                <p:cTn id="92" presetID="49" presetClass="entr" presetSubtype="0" decel="100000" fill="hold"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 calcmode="lin" valueType="num">
                                      <p:cBhvr>
                                        <p:cTn id="96" dur="500" fill="hold"/>
                                        <p:tgtEl>
                                          <p:spTgt spid="100"/>
                                        </p:tgtEl>
                                        <p:attrNameLst>
                                          <p:attrName>style.rotation</p:attrName>
                                        </p:attrNameLst>
                                      </p:cBhvr>
                                      <p:tavLst>
                                        <p:tav tm="0">
                                          <p:val>
                                            <p:fltVal val="360"/>
                                          </p:val>
                                        </p:tav>
                                        <p:tav tm="100000">
                                          <p:val>
                                            <p:fltVal val="0"/>
                                          </p:val>
                                        </p:tav>
                                      </p:tavLst>
                                    </p:anim>
                                    <p:animEffect transition="in" filter="fade">
                                      <p:cBhvr>
                                        <p:cTn id="97" dur="500"/>
                                        <p:tgtEl>
                                          <p:spTgt spid="100"/>
                                        </p:tgtEl>
                                      </p:cBhvr>
                                    </p:animEffect>
                                  </p:childTnLst>
                                </p:cTn>
                              </p:par>
                              <p:par>
                                <p:cTn id="98" presetID="49" presetClass="entr" presetSubtype="0" decel="100000" fill="hold" nodeType="withEffect">
                                  <p:stCondLst>
                                    <p:cond delay="0"/>
                                  </p:stCondLst>
                                  <p:childTnLst>
                                    <p:set>
                                      <p:cBhvr>
                                        <p:cTn id="99" dur="1" fill="hold">
                                          <p:stCondLst>
                                            <p:cond delay="0"/>
                                          </p:stCondLst>
                                        </p:cTn>
                                        <p:tgtEl>
                                          <p:spTgt spid="103"/>
                                        </p:tgtEl>
                                        <p:attrNameLst>
                                          <p:attrName>style.visibility</p:attrName>
                                        </p:attrNameLst>
                                      </p:cBhvr>
                                      <p:to>
                                        <p:strVal val="visible"/>
                                      </p:to>
                                    </p:set>
                                    <p:anim calcmode="lin" valueType="num">
                                      <p:cBhvr>
                                        <p:cTn id="100" dur="500" fill="hold"/>
                                        <p:tgtEl>
                                          <p:spTgt spid="103"/>
                                        </p:tgtEl>
                                        <p:attrNameLst>
                                          <p:attrName>ppt_w</p:attrName>
                                        </p:attrNameLst>
                                      </p:cBhvr>
                                      <p:tavLst>
                                        <p:tav tm="0">
                                          <p:val>
                                            <p:fltVal val="0"/>
                                          </p:val>
                                        </p:tav>
                                        <p:tav tm="100000">
                                          <p:val>
                                            <p:strVal val="#ppt_w"/>
                                          </p:val>
                                        </p:tav>
                                      </p:tavLst>
                                    </p:anim>
                                    <p:anim calcmode="lin" valueType="num">
                                      <p:cBhvr>
                                        <p:cTn id="101" dur="500" fill="hold"/>
                                        <p:tgtEl>
                                          <p:spTgt spid="103"/>
                                        </p:tgtEl>
                                        <p:attrNameLst>
                                          <p:attrName>ppt_h</p:attrName>
                                        </p:attrNameLst>
                                      </p:cBhvr>
                                      <p:tavLst>
                                        <p:tav tm="0">
                                          <p:val>
                                            <p:fltVal val="0"/>
                                          </p:val>
                                        </p:tav>
                                        <p:tav tm="100000">
                                          <p:val>
                                            <p:strVal val="#ppt_h"/>
                                          </p:val>
                                        </p:tav>
                                      </p:tavLst>
                                    </p:anim>
                                    <p:anim calcmode="lin" valueType="num">
                                      <p:cBhvr>
                                        <p:cTn id="102" dur="500" fill="hold"/>
                                        <p:tgtEl>
                                          <p:spTgt spid="103"/>
                                        </p:tgtEl>
                                        <p:attrNameLst>
                                          <p:attrName>style.rotation</p:attrName>
                                        </p:attrNameLst>
                                      </p:cBhvr>
                                      <p:tavLst>
                                        <p:tav tm="0">
                                          <p:val>
                                            <p:fltVal val="360"/>
                                          </p:val>
                                        </p:tav>
                                        <p:tav tm="100000">
                                          <p:val>
                                            <p:fltVal val="0"/>
                                          </p:val>
                                        </p:tav>
                                      </p:tavLst>
                                    </p:anim>
                                    <p:animEffect transition="in" filter="fade">
                                      <p:cBhvr>
                                        <p:cTn id="103" dur="500"/>
                                        <p:tgtEl>
                                          <p:spTgt spid="103"/>
                                        </p:tgtEl>
                                      </p:cBhvr>
                                    </p:animEffect>
                                  </p:childTnLst>
                                </p:cTn>
                              </p:par>
                              <p:par>
                                <p:cTn id="104" presetID="49" presetClass="entr" presetSubtype="0" decel="100000" fill="hold" grpId="0" nodeType="withEffect">
                                  <p:stCondLst>
                                    <p:cond delay="0"/>
                                  </p:stCondLst>
                                  <p:childTnLst>
                                    <p:set>
                                      <p:cBhvr>
                                        <p:cTn id="105" dur="1" fill="hold">
                                          <p:stCondLst>
                                            <p:cond delay="0"/>
                                          </p:stCondLst>
                                        </p:cTn>
                                        <p:tgtEl>
                                          <p:spTgt spid="115"/>
                                        </p:tgtEl>
                                        <p:attrNameLst>
                                          <p:attrName>style.visibility</p:attrName>
                                        </p:attrNameLst>
                                      </p:cBhvr>
                                      <p:to>
                                        <p:strVal val="visible"/>
                                      </p:to>
                                    </p:set>
                                    <p:anim calcmode="lin" valueType="num">
                                      <p:cBhvr>
                                        <p:cTn id="106" dur="500" fill="hold"/>
                                        <p:tgtEl>
                                          <p:spTgt spid="115"/>
                                        </p:tgtEl>
                                        <p:attrNameLst>
                                          <p:attrName>ppt_w</p:attrName>
                                        </p:attrNameLst>
                                      </p:cBhvr>
                                      <p:tavLst>
                                        <p:tav tm="0">
                                          <p:val>
                                            <p:fltVal val="0"/>
                                          </p:val>
                                        </p:tav>
                                        <p:tav tm="100000">
                                          <p:val>
                                            <p:strVal val="#ppt_w"/>
                                          </p:val>
                                        </p:tav>
                                      </p:tavLst>
                                    </p:anim>
                                    <p:anim calcmode="lin" valueType="num">
                                      <p:cBhvr>
                                        <p:cTn id="107" dur="500" fill="hold"/>
                                        <p:tgtEl>
                                          <p:spTgt spid="115"/>
                                        </p:tgtEl>
                                        <p:attrNameLst>
                                          <p:attrName>ppt_h</p:attrName>
                                        </p:attrNameLst>
                                      </p:cBhvr>
                                      <p:tavLst>
                                        <p:tav tm="0">
                                          <p:val>
                                            <p:fltVal val="0"/>
                                          </p:val>
                                        </p:tav>
                                        <p:tav tm="100000">
                                          <p:val>
                                            <p:strVal val="#ppt_h"/>
                                          </p:val>
                                        </p:tav>
                                      </p:tavLst>
                                    </p:anim>
                                    <p:anim calcmode="lin" valueType="num">
                                      <p:cBhvr>
                                        <p:cTn id="108" dur="500" fill="hold"/>
                                        <p:tgtEl>
                                          <p:spTgt spid="115"/>
                                        </p:tgtEl>
                                        <p:attrNameLst>
                                          <p:attrName>style.rotation</p:attrName>
                                        </p:attrNameLst>
                                      </p:cBhvr>
                                      <p:tavLst>
                                        <p:tav tm="0">
                                          <p:val>
                                            <p:fltVal val="360"/>
                                          </p:val>
                                        </p:tav>
                                        <p:tav tm="100000">
                                          <p:val>
                                            <p:fltVal val="0"/>
                                          </p:val>
                                        </p:tav>
                                      </p:tavLst>
                                    </p:anim>
                                    <p:animEffect transition="in" filter="fade">
                                      <p:cBhvr>
                                        <p:cTn id="109" dur="500"/>
                                        <p:tgtEl>
                                          <p:spTgt spid="115"/>
                                        </p:tgtEl>
                                      </p:cBhvr>
                                    </p:animEffect>
                                  </p:childTnLst>
                                </p:cTn>
                              </p:par>
                              <p:par>
                                <p:cTn id="110" presetID="49" presetClass="entr" presetSubtype="0" decel="100000" fill="hold" grpId="0" nodeType="withEffect">
                                  <p:stCondLst>
                                    <p:cond delay="0"/>
                                  </p:stCondLst>
                                  <p:childTnLst>
                                    <p:set>
                                      <p:cBhvr>
                                        <p:cTn id="111" dur="1" fill="hold">
                                          <p:stCondLst>
                                            <p:cond delay="0"/>
                                          </p:stCondLst>
                                        </p:cTn>
                                        <p:tgtEl>
                                          <p:spTgt spid="116"/>
                                        </p:tgtEl>
                                        <p:attrNameLst>
                                          <p:attrName>style.visibility</p:attrName>
                                        </p:attrNameLst>
                                      </p:cBhvr>
                                      <p:to>
                                        <p:strVal val="visible"/>
                                      </p:to>
                                    </p:set>
                                    <p:anim calcmode="lin" valueType="num">
                                      <p:cBhvr>
                                        <p:cTn id="112" dur="500" fill="hold"/>
                                        <p:tgtEl>
                                          <p:spTgt spid="116"/>
                                        </p:tgtEl>
                                        <p:attrNameLst>
                                          <p:attrName>ppt_w</p:attrName>
                                        </p:attrNameLst>
                                      </p:cBhvr>
                                      <p:tavLst>
                                        <p:tav tm="0">
                                          <p:val>
                                            <p:fltVal val="0"/>
                                          </p:val>
                                        </p:tav>
                                        <p:tav tm="100000">
                                          <p:val>
                                            <p:strVal val="#ppt_w"/>
                                          </p:val>
                                        </p:tav>
                                      </p:tavLst>
                                    </p:anim>
                                    <p:anim calcmode="lin" valueType="num">
                                      <p:cBhvr>
                                        <p:cTn id="113" dur="500" fill="hold"/>
                                        <p:tgtEl>
                                          <p:spTgt spid="116"/>
                                        </p:tgtEl>
                                        <p:attrNameLst>
                                          <p:attrName>ppt_h</p:attrName>
                                        </p:attrNameLst>
                                      </p:cBhvr>
                                      <p:tavLst>
                                        <p:tav tm="0">
                                          <p:val>
                                            <p:fltVal val="0"/>
                                          </p:val>
                                        </p:tav>
                                        <p:tav tm="100000">
                                          <p:val>
                                            <p:strVal val="#ppt_h"/>
                                          </p:val>
                                        </p:tav>
                                      </p:tavLst>
                                    </p:anim>
                                    <p:anim calcmode="lin" valueType="num">
                                      <p:cBhvr>
                                        <p:cTn id="114" dur="500" fill="hold"/>
                                        <p:tgtEl>
                                          <p:spTgt spid="116"/>
                                        </p:tgtEl>
                                        <p:attrNameLst>
                                          <p:attrName>style.rotation</p:attrName>
                                        </p:attrNameLst>
                                      </p:cBhvr>
                                      <p:tavLst>
                                        <p:tav tm="0">
                                          <p:val>
                                            <p:fltVal val="360"/>
                                          </p:val>
                                        </p:tav>
                                        <p:tav tm="100000">
                                          <p:val>
                                            <p:fltVal val="0"/>
                                          </p:val>
                                        </p:tav>
                                      </p:tavLst>
                                    </p:anim>
                                    <p:animEffect transition="in" filter="fade">
                                      <p:cBhvr>
                                        <p:cTn id="115"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43" grpId="0" animBg="1"/>
      <p:bldP spid="144" grpId="0" animBg="1"/>
      <p:bldP spid="154" grpId="0" animBg="1"/>
      <p:bldP spid="155" grpId="0" animBg="1"/>
      <p:bldP spid="159" grpId="0" animBg="1"/>
      <p:bldP spid="160" grpId="0" animBg="1"/>
      <p:bldP spid="164" grpId="0" animBg="1"/>
      <p:bldP spid="3" grpId="0"/>
      <p:bldP spid="93" grpId="0" build="p"/>
      <p:bldP spid="115" grpId="0" animBg="1"/>
      <p:bldP spid="1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135813" y="2317751"/>
            <a:ext cx="5110162" cy="4545013"/>
            <a:chOff x="7135813" y="2317751"/>
            <a:chExt cx="5110162" cy="4545013"/>
          </a:xfrm>
        </p:grpSpPr>
        <p:sp>
          <p:nvSpPr>
            <p:cNvPr id="5123" name="Freeform 5"/>
            <p:cNvSpPr>
              <a:spLocks noChangeArrowheads="1"/>
            </p:cNvSpPr>
            <p:nvPr/>
          </p:nvSpPr>
          <p:spPr bwMode="auto">
            <a:xfrm rot="16200000">
              <a:off x="8188216" y="5792351"/>
              <a:ext cx="1294515" cy="846309"/>
            </a:xfrm>
            <a:custGeom>
              <a:avLst/>
              <a:gdLst>
                <a:gd name="T0" fmla="*/ 0 w 820"/>
                <a:gd name="T1" fmla="*/ 536 h 536"/>
                <a:gd name="T2" fmla="*/ 0 w 820"/>
                <a:gd name="T3" fmla="*/ 0 h 536"/>
                <a:gd name="T4" fmla="*/ 820 w 820"/>
                <a:gd name="T5" fmla="*/ 373 h 536"/>
                <a:gd name="T6" fmla="*/ 0 w 820"/>
                <a:gd name="T7" fmla="*/ 536 h 536"/>
                <a:gd name="T8" fmla="*/ 0 60000 65536"/>
                <a:gd name="T9" fmla="*/ 0 60000 65536"/>
                <a:gd name="T10" fmla="*/ 0 60000 65536"/>
                <a:gd name="T11" fmla="*/ 0 60000 65536"/>
                <a:gd name="T12" fmla="*/ 0 w 820"/>
                <a:gd name="T13" fmla="*/ 0 h 536"/>
                <a:gd name="T14" fmla="*/ 820 w 820"/>
                <a:gd name="T15" fmla="*/ 536 h 536"/>
              </a:gdLst>
              <a:ahLst/>
              <a:cxnLst>
                <a:cxn ang="T8">
                  <a:pos x="T0" y="T1"/>
                </a:cxn>
                <a:cxn ang="T9">
                  <a:pos x="T2" y="T3"/>
                </a:cxn>
                <a:cxn ang="T10">
                  <a:pos x="T4" y="T5"/>
                </a:cxn>
                <a:cxn ang="T11">
                  <a:pos x="T6" y="T7"/>
                </a:cxn>
              </a:cxnLst>
              <a:rect l="T12" t="T13" r="T14" b="T15"/>
              <a:pathLst>
                <a:path w="820" h="536">
                  <a:moveTo>
                    <a:pt x="0" y="536"/>
                  </a:moveTo>
                  <a:lnTo>
                    <a:pt x="0" y="0"/>
                  </a:lnTo>
                  <a:lnTo>
                    <a:pt x="820" y="373"/>
                  </a:lnTo>
                  <a:lnTo>
                    <a:pt x="0" y="53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4" name="Freeform 6"/>
            <p:cNvSpPr>
              <a:spLocks noChangeArrowheads="1"/>
            </p:cNvSpPr>
            <p:nvPr/>
          </p:nvSpPr>
          <p:spPr bwMode="auto">
            <a:xfrm rot="16200000">
              <a:off x="7560634" y="5422136"/>
              <a:ext cx="1837580" cy="1043676"/>
            </a:xfrm>
            <a:custGeom>
              <a:avLst/>
              <a:gdLst>
                <a:gd name="T0" fmla="*/ 0 w 1164"/>
                <a:gd name="T1" fmla="*/ 288 h 661"/>
                <a:gd name="T2" fmla="*/ 1164 w 1164"/>
                <a:gd name="T3" fmla="*/ 0 h 661"/>
                <a:gd name="T4" fmla="*/ 820 w 1164"/>
                <a:gd name="T5" fmla="*/ 661 h 661"/>
                <a:gd name="T6" fmla="*/ 0 w 1164"/>
                <a:gd name="T7" fmla="*/ 288 h 661"/>
                <a:gd name="T8" fmla="*/ 0 60000 65536"/>
                <a:gd name="T9" fmla="*/ 0 60000 65536"/>
                <a:gd name="T10" fmla="*/ 0 60000 65536"/>
                <a:gd name="T11" fmla="*/ 0 60000 65536"/>
                <a:gd name="T12" fmla="*/ 0 w 1164"/>
                <a:gd name="T13" fmla="*/ 0 h 661"/>
                <a:gd name="T14" fmla="*/ 1164 w 1164"/>
                <a:gd name="T15" fmla="*/ 661 h 661"/>
              </a:gdLst>
              <a:ahLst/>
              <a:cxnLst>
                <a:cxn ang="T8">
                  <a:pos x="T0" y="T1"/>
                </a:cxn>
                <a:cxn ang="T9">
                  <a:pos x="T2" y="T3"/>
                </a:cxn>
                <a:cxn ang="T10">
                  <a:pos x="T4" y="T5"/>
                </a:cxn>
                <a:cxn ang="T11">
                  <a:pos x="T6" y="T7"/>
                </a:cxn>
              </a:cxnLst>
              <a:rect l="T12" t="T13" r="T14" b="T15"/>
              <a:pathLst>
                <a:path w="1164" h="661">
                  <a:moveTo>
                    <a:pt x="0" y="288"/>
                  </a:moveTo>
                  <a:lnTo>
                    <a:pt x="1164" y="0"/>
                  </a:lnTo>
                  <a:lnTo>
                    <a:pt x="820" y="661"/>
                  </a:lnTo>
                  <a:lnTo>
                    <a:pt x="0" y="28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5" name="Freeform 7"/>
            <p:cNvSpPr>
              <a:spLocks noChangeArrowheads="1"/>
            </p:cNvSpPr>
            <p:nvPr/>
          </p:nvSpPr>
          <p:spPr bwMode="auto">
            <a:xfrm rot="16200000">
              <a:off x="10040260" y="5365991"/>
              <a:ext cx="715141" cy="2278403"/>
            </a:xfrm>
            <a:custGeom>
              <a:avLst/>
              <a:gdLst>
                <a:gd name="T0" fmla="*/ 0 w 453"/>
                <a:gd name="T1" fmla="*/ 1443 h 1443"/>
                <a:gd name="T2" fmla="*/ 0 w 453"/>
                <a:gd name="T3" fmla="*/ 0 h 1443"/>
                <a:gd name="T4" fmla="*/ 453 w 453"/>
                <a:gd name="T5" fmla="*/ 981 h 1443"/>
                <a:gd name="T6" fmla="*/ 0 w 453"/>
                <a:gd name="T7" fmla="*/ 1443 h 1443"/>
                <a:gd name="T8" fmla="*/ 0 60000 65536"/>
                <a:gd name="T9" fmla="*/ 0 60000 65536"/>
                <a:gd name="T10" fmla="*/ 0 60000 65536"/>
                <a:gd name="T11" fmla="*/ 0 60000 65536"/>
                <a:gd name="T12" fmla="*/ 0 w 453"/>
                <a:gd name="T13" fmla="*/ 0 h 1443"/>
                <a:gd name="T14" fmla="*/ 453 w 453"/>
                <a:gd name="T15" fmla="*/ 1443 h 1443"/>
              </a:gdLst>
              <a:ahLst/>
              <a:cxnLst>
                <a:cxn ang="T8">
                  <a:pos x="T0" y="T1"/>
                </a:cxn>
                <a:cxn ang="T9">
                  <a:pos x="T2" y="T3"/>
                </a:cxn>
                <a:cxn ang="T10">
                  <a:pos x="T4" y="T5"/>
                </a:cxn>
                <a:cxn ang="T11">
                  <a:pos x="T6" y="T7"/>
                </a:cxn>
              </a:cxnLst>
              <a:rect l="T12" t="T13" r="T14" b="T15"/>
              <a:pathLst>
                <a:path w="453" h="1443">
                  <a:moveTo>
                    <a:pt x="0" y="1443"/>
                  </a:moveTo>
                  <a:lnTo>
                    <a:pt x="0" y="0"/>
                  </a:lnTo>
                  <a:lnTo>
                    <a:pt x="453" y="981"/>
                  </a:lnTo>
                  <a:lnTo>
                    <a:pt x="0" y="14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6" name="Freeform 8"/>
            <p:cNvSpPr>
              <a:spLocks noChangeArrowheads="1"/>
            </p:cNvSpPr>
            <p:nvPr/>
          </p:nvSpPr>
          <p:spPr bwMode="auto">
            <a:xfrm rot="16200000">
              <a:off x="8881451" y="4936651"/>
              <a:ext cx="2303290" cy="1548935"/>
            </a:xfrm>
            <a:custGeom>
              <a:avLst/>
              <a:gdLst>
                <a:gd name="T0" fmla="*/ 0 w 1459"/>
                <a:gd name="T1" fmla="*/ 0 h 981"/>
                <a:gd name="T2" fmla="*/ 1459 w 1459"/>
                <a:gd name="T3" fmla="*/ 251 h 981"/>
                <a:gd name="T4" fmla="*/ 453 w 1459"/>
                <a:gd name="T5" fmla="*/ 981 h 981"/>
                <a:gd name="T6" fmla="*/ 0 w 1459"/>
                <a:gd name="T7" fmla="*/ 0 h 981"/>
                <a:gd name="T8" fmla="*/ 0 60000 65536"/>
                <a:gd name="T9" fmla="*/ 0 60000 65536"/>
                <a:gd name="T10" fmla="*/ 0 60000 65536"/>
                <a:gd name="T11" fmla="*/ 0 60000 65536"/>
                <a:gd name="T12" fmla="*/ 0 w 1459"/>
                <a:gd name="T13" fmla="*/ 0 h 981"/>
                <a:gd name="T14" fmla="*/ 1459 w 1459"/>
                <a:gd name="T15" fmla="*/ 981 h 981"/>
              </a:gdLst>
              <a:ahLst/>
              <a:cxnLst>
                <a:cxn ang="T8">
                  <a:pos x="T0" y="T1"/>
                </a:cxn>
                <a:cxn ang="T9">
                  <a:pos x="T2" y="T3"/>
                </a:cxn>
                <a:cxn ang="T10">
                  <a:pos x="T4" y="T5"/>
                </a:cxn>
                <a:cxn ang="T11">
                  <a:pos x="T6" y="T7"/>
                </a:cxn>
              </a:cxnLst>
              <a:rect l="T12" t="T13" r="T14" b="T15"/>
              <a:pathLst>
                <a:path w="1459" h="981">
                  <a:moveTo>
                    <a:pt x="0" y="0"/>
                  </a:moveTo>
                  <a:lnTo>
                    <a:pt x="1459" y="251"/>
                  </a:lnTo>
                  <a:lnTo>
                    <a:pt x="453" y="981"/>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7" name="Freeform 9"/>
            <p:cNvSpPr>
              <a:spLocks noChangeArrowheads="1"/>
            </p:cNvSpPr>
            <p:nvPr/>
          </p:nvSpPr>
          <p:spPr bwMode="auto">
            <a:xfrm rot="16200000">
              <a:off x="11169198" y="5785988"/>
              <a:ext cx="715141" cy="1438410"/>
            </a:xfrm>
            <a:custGeom>
              <a:avLst/>
              <a:gdLst>
                <a:gd name="T0" fmla="*/ 453 w 453"/>
                <a:gd name="T1" fmla="*/ 0 h 911"/>
                <a:gd name="T2" fmla="*/ 391 w 453"/>
                <a:gd name="T3" fmla="*/ 911 h 911"/>
                <a:gd name="T4" fmla="*/ 0 w 453"/>
                <a:gd name="T5" fmla="*/ 462 h 911"/>
                <a:gd name="T6" fmla="*/ 453 w 453"/>
                <a:gd name="T7" fmla="*/ 0 h 911"/>
                <a:gd name="T8" fmla="*/ 0 60000 65536"/>
                <a:gd name="T9" fmla="*/ 0 60000 65536"/>
                <a:gd name="T10" fmla="*/ 0 60000 65536"/>
                <a:gd name="T11" fmla="*/ 0 60000 65536"/>
                <a:gd name="T12" fmla="*/ 0 w 453"/>
                <a:gd name="T13" fmla="*/ 0 h 911"/>
                <a:gd name="T14" fmla="*/ 453 w 453"/>
                <a:gd name="T15" fmla="*/ 911 h 911"/>
              </a:gdLst>
              <a:ahLst/>
              <a:cxnLst>
                <a:cxn ang="T8">
                  <a:pos x="T0" y="T1"/>
                </a:cxn>
                <a:cxn ang="T9">
                  <a:pos x="T2" y="T3"/>
                </a:cxn>
                <a:cxn ang="T10">
                  <a:pos x="T4" y="T5"/>
                </a:cxn>
                <a:cxn ang="T11">
                  <a:pos x="T6" y="T7"/>
                </a:cxn>
              </a:cxnLst>
              <a:rect l="T12" t="T13" r="T14" b="T15"/>
              <a:pathLst>
                <a:path w="453" h="911">
                  <a:moveTo>
                    <a:pt x="453" y="0"/>
                  </a:moveTo>
                  <a:lnTo>
                    <a:pt x="391" y="911"/>
                  </a:lnTo>
                  <a:lnTo>
                    <a:pt x="0" y="462"/>
                  </a:lnTo>
                  <a:lnTo>
                    <a:pt x="453"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8" name="Freeform 10"/>
            <p:cNvSpPr>
              <a:spLocks noChangeArrowheads="1"/>
            </p:cNvSpPr>
            <p:nvPr/>
          </p:nvSpPr>
          <p:spPr bwMode="auto">
            <a:xfrm rot="16200000">
              <a:off x="11006594" y="5006121"/>
              <a:ext cx="1040349" cy="1438410"/>
            </a:xfrm>
            <a:custGeom>
              <a:avLst/>
              <a:gdLst>
                <a:gd name="T0" fmla="*/ 62 w 659"/>
                <a:gd name="T1" fmla="*/ 0 h 911"/>
                <a:gd name="T2" fmla="*/ 659 w 659"/>
                <a:gd name="T3" fmla="*/ 911 h 911"/>
                <a:gd name="T4" fmla="*/ 0 w 659"/>
                <a:gd name="T5" fmla="*/ 911 h 911"/>
                <a:gd name="T6" fmla="*/ 62 w 659"/>
                <a:gd name="T7" fmla="*/ 0 h 911"/>
                <a:gd name="T8" fmla="*/ 0 60000 65536"/>
                <a:gd name="T9" fmla="*/ 0 60000 65536"/>
                <a:gd name="T10" fmla="*/ 0 60000 65536"/>
                <a:gd name="T11" fmla="*/ 0 60000 65536"/>
                <a:gd name="T12" fmla="*/ 0 w 659"/>
                <a:gd name="T13" fmla="*/ 0 h 911"/>
                <a:gd name="T14" fmla="*/ 659 w 659"/>
                <a:gd name="T15" fmla="*/ 911 h 911"/>
              </a:gdLst>
              <a:ahLst/>
              <a:cxnLst>
                <a:cxn ang="T8">
                  <a:pos x="T0" y="T1"/>
                </a:cxn>
                <a:cxn ang="T9">
                  <a:pos x="T2" y="T3"/>
                </a:cxn>
                <a:cxn ang="T10">
                  <a:pos x="T4" y="T5"/>
                </a:cxn>
                <a:cxn ang="T11">
                  <a:pos x="T6" y="T7"/>
                </a:cxn>
              </a:cxnLst>
              <a:rect l="T12" t="T13" r="T14" b="T15"/>
              <a:pathLst>
                <a:path w="659" h="911">
                  <a:moveTo>
                    <a:pt x="62" y="0"/>
                  </a:moveTo>
                  <a:lnTo>
                    <a:pt x="659" y="911"/>
                  </a:lnTo>
                  <a:lnTo>
                    <a:pt x="0" y="911"/>
                  </a:lnTo>
                  <a:lnTo>
                    <a:pt x="62"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9" name="Freeform 11"/>
            <p:cNvSpPr>
              <a:spLocks noChangeArrowheads="1"/>
            </p:cNvSpPr>
            <p:nvPr/>
          </p:nvSpPr>
          <p:spPr bwMode="auto">
            <a:xfrm rot="16200000">
              <a:off x="10581141" y="4482790"/>
              <a:ext cx="1891255" cy="1438410"/>
            </a:xfrm>
            <a:custGeom>
              <a:avLst/>
              <a:gdLst>
                <a:gd name="T0" fmla="*/ 0 w 1198"/>
                <a:gd name="T1" fmla="*/ 0 h 911"/>
                <a:gd name="T2" fmla="*/ 1198 w 1198"/>
                <a:gd name="T3" fmla="*/ 911 h 911"/>
                <a:gd name="T4" fmla="*/ 597 w 1198"/>
                <a:gd name="T5" fmla="*/ 911 h 911"/>
                <a:gd name="T6" fmla="*/ 0 w 1198"/>
                <a:gd name="T7" fmla="*/ 0 h 911"/>
                <a:gd name="T8" fmla="*/ 0 60000 65536"/>
                <a:gd name="T9" fmla="*/ 0 60000 65536"/>
                <a:gd name="T10" fmla="*/ 0 60000 65536"/>
                <a:gd name="T11" fmla="*/ 0 60000 65536"/>
                <a:gd name="T12" fmla="*/ 0 w 1198"/>
                <a:gd name="T13" fmla="*/ 0 h 911"/>
                <a:gd name="T14" fmla="*/ 1198 w 1198"/>
                <a:gd name="T15" fmla="*/ 911 h 911"/>
              </a:gdLst>
              <a:ahLst/>
              <a:cxnLst>
                <a:cxn ang="T8">
                  <a:pos x="T0" y="T1"/>
                </a:cxn>
                <a:cxn ang="T9">
                  <a:pos x="T2" y="T3"/>
                </a:cxn>
                <a:cxn ang="T10">
                  <a:pos x="T4" y="T5"/>
                </a:cxn>
                <a:cxn ang="T11">
                  <a:pos x="T6" y="T7"/>
                </a:cxn>
              </a:cxnLst>
              <a:rect l="T12" t="T13" r="T14" b="T15"/>
              <a:pathLst>
                <a:path w="1198" h="911">
                  <a:moveTo>
                    <a:pt x="0" y="0"/>
                  </a:moveTo>
                  <a:lnTo>
                    <a:pt x="1198" y="911"/>
                  </a:lnTo>
                  <a:lnTo>
                    <a:pt x="597" y="911"/>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0" name="Freeform 12"/>
            <p:cNvSpPr>
              <a:spLocks noChangeArrowheads="1"/>
            </p:cNvSpPr>
            <p:nvPr/>
          </p:nvSpPr>
          <p:spPr bwMode="auto">
            <a:xfrm rot="16200000">
              <a:off x="10521151" y="4422800"/>
              <a:ext cx="2011235" cy="1438410"/>
            </a:xfrm>
            <a:custGeom>
              <a:avLst/>
              <a:gdLst>
                <a:gd name="T0" fmla="*/ 1198 w 1274"/>
                <a:gd name="T1" fmla="*/ 911 h 911"/>
                <a:gd name="T2" fmla="*/ 1274 w 1274"/>
                <a:gd name="T3" fmla="*/ 107 h 911"/>
                <a:gd name="T4" fmla="*/ 0 w 1274"/>
                <a:gd name="T5" fmla="*/ 0 h 911"/>
                <a:gd name="T6" fmla="*/ 1198 w 1274"/>
                <a:gd name="T7" fmla="*/ 911 h 911"/>
                <a:gd name="T8" fmla="*/ 0 60000 65536"/>
                <a:gd name="T9" fmla="*/ 0 60000 65536"/>
                <a:gd name="T10" fmla="*/ 0 60000 65536"/>
                <a:gd name="T11" fmla="*/ 0 60000 65536"/>
                <a:gd name="T12" fmla="*/ 0 w 1274"/>
                <a:gd name="T13" fmla="*/ 0 h 911"/>
                <a:gd name="T14" fmla="*/ 1274 w 1274"/>
                <a:gd name="T15" fmla="*/ 911 h 911"/>
              </a:gdLst>
              <a:ahLst/>
              <a:cxnLst>
                <a:cxn ang="T8">
                  <a:pos x="T0" y="T1"/>
                </a:cxn>
                <a:cxn ang="T9">
                  <a:pos x="T2" y="T3"/>
                </a:cxn>
                <a:cxn ang="T10">
                  <a:pos x="T4" y="T5"/>
                </a:cxn>
                <a:cxn ang="T11">
                  <a:pos x="T6" y="T7"/>
                </a:cxn>
              </a:cxnLst>
              <a:rect l="T12" t="T13" r="T14" b="T15"/>
              <a:pathLst>
                <a:path w="1274" h="911">
                  <a:moveTo>
                    <a:pt x="1198" y="911"/>
                  </a:moveTo>
                  <a:lnTo>
                    <a:pt x="1274" y="107"/>
                  </a:lnTo>
                  <a:lnTo>
                    <a:pt x="0" y="0"/>
                  </a:lnTo>
                  <a:lnTo>
                    <a:pt x="1198" y="91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1" name="Freeform 13"/>
            <p:cNvSpPr>
              <a:spLocks noChangeArrowheads="1"/>
            </p:cNvSpPr>
            <p:nvPr/>
          </p:nvSpPr>
          <p:spPr bwMode="auto">
            <a:xfrm rot="16200000">
              <a:off x="9310108" y="4481221"/>
              <a:ext cx="2011235" cy="1321568"/>
            </a:xfrm>
            <a:custGeom>
              <a:avLst/>
              <a:gdLst>
                <a:gd name="T0" fmla="*/ 1006 w 1274"/>
                <a:gd name="T1" fmla="*/ 0 h 837"/>
                <a:gd name="T2" fmla="*/ 0 w 1274"/>
                <a:gd name="T3" fmla="*/ 730 h 837"/>
                <a:gd name="T4" fmla="*/ 1274 w 1274"/>
                <a:gd name="T5" fmla="*/ 837 h 837"/>
                <a:gd name="T6" fmla="*/ 1006 w 1274"/>
                <a:gd name="T7" fmla="*/ 0 h 837"/>
                <a:gd name="T8" fmla="*/ 0 60000 65536"/>
                <a:gd name="T9" fmla="*/ 0 60000 65536"/>
                <a:gd name="T10" fmla="*/ 0 60000 65536"/>
                <a:gd name="T11" fmla="*/ 0 60000 65536"/>
                <a:gd name="T12" fmla="*/ 0 w 1274"/>
                <a:gd name="T13" fmla="*/ 0 h 837"/>
                <a:gd name="T14" fmla="*/ 1274 w 1274"/>
                <a:gd name="T15" fmla="*/ 837 h 837"/>
              </a:gdLst>
              <a:ahLst/>
              <a:cxnLst>
                <a:cxn ang="T8">
                  <a:pos x="T0" y="T1"/>
                </a:cxn>
                <a:cxn ang="T9">
                  <a:pos x="T2" y="T3"/>
                </a:cxn>
                <a:cxn ang="T10">
                  <a:pos x="T4" y="T5"/>
                </a:cxn>
                <a:cxn ang="T11">
                  <a:pos x="T6" y="T7"/>
                </a:cxn>
              </a:cxnLst>
              <a:rect l="T12" t="T13" r="T14" b="T15"/>
              <a:pathLst>
                <a:path w="1274" h="837">
                  <a:moveTo>
                    <a:pt x="1006" y="0"/>
                  </a:moveTo>
                  <a:lnTo>
                    <a:pt x="0" y="730"/>
                  </a:lnTo>
                  <a:lnTo>
                    <a:pt x="1274" y="837"/>
                  </a:lnTo>
                  <a:lnTo>
                    <a:pt x="100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2" name="Freeform 14"/>
            <p:cNvSpPr>
              <a:spLocks noChangeArrowheads="1"/>
            </p:cNvSpPr>
            <p:nvPr/>
          </p:nvSpPr>
          <p:spPr bwMode="auto">
            <a:xfrm rot="16200000">
              <a:off x="9690593" y="2976717"/>
              <a:ext cx="1547104" cy="1618408"/>
            </a:xfrm>
            <a:custGeom>
              <a:avLst/>
              <a:gdLst>
                <a:gd name="T0" fmla="*/ 0 w 980"/>
                <a:gd name="T1" fmla="*/ 0 h 1025"/>
                <a:gd name="T2" fmla="*/ 980 w 980"/>
                <a:gd name="T3" fmla="*/ 1025 h 1025"/>
                <a:gd name="T4" fmla="*/ 268 w 980"/>
                <a:gd name="T5" fmla="*/ 837 h 1025"/>
                <a:gd name="T6" fmla="*/ 0 w 980"/>
                <a:gd name="T7" fmla="*/ 0 h 1025"/>
                <a:gd name="T8" fmla="*/ 0 60000 65536"/>
                <a:gd name="T9" fmla="*/ 0 60000 65536"/>
                <a:gd name="T10" fmla="*/ 0 60000 65536"/>
                <a:gd name="T11" fmla="*/ 0 60000 65536"/>
                <a:gd name="T12" fmla="*/ 0 w 980"/>
                <a:gd name="T13" fmla="*/ 0 h 1025"/>
                <a:gd name="T14" fmla="*/ 980 w 980"/>
                <a:gd name="T15" fmla="*/ 1025 h 1025"/>
              </a:gdLst>
              <a:ahLst/>
              <a:cxnLst>
                <a:cxn ang="T8">
                  <a:pos x="T0" y="T1"/>
                </a:cxn>
                <a:cxn ang="T9">
                  <a:pos x="T2" y="T3"/>
                </a:cxn>
                <a:cxn ang="T10">
                  <a:pos x="T4" y="T5"/>
                </a:cxn>
                <a:cxn ang="T11">
                  <a:pos x="T6" y="T7"/>
                </a:cxn>
              </a:cxnLst>
              <a:rect l="T12" t="T13" r="T14" b="T15"/>
              <a:pathLst>
                <a:path w="980" h="1025">
                  <a:moveTo>
                    <a:pt x="0" y="0"/>
                  </a:moveTo>
                  <a:lnTo>
                    <a:pt x="980" y="1025"/>
                  </a:lnTo>
                  <a:lnTo>
                    <a:pt x="268" y="837"/>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3" name="Freeform 15"/>
            <p:cNvSpPr>
              <a:spLocks noChangeArrowheads="1"/>
            </p:cNvSpPr>
            <p:nvPr/>
          </p:nvSpPr>
          <p:spPr bwMode="auto">
            <a:xfrm rot="16200000">
              <a:off x="9276124" y="2562246"/>
              <a:ext cx="1547104" cy="2447350"/>
            </a:xfrm>
            <a:custGeom>
              <a:avLst/>
              <a:gdLst>
                <a:gd name="T0" fmla="*/ 0 w 980"/>
                <a:gd name="T1" fmla="*/ 525 h 1550"/>
                <a:gd name="T2" fmla="*/ 569 w 980"/>
                <a:gd name="T3" fmla="*/ 0 h 1550"/>
                <a:gd name="T4" fmla="*/ 980 w 980"/>
                <a:gd name="T5" fmla="*/ 1550 h 1550"/>
                <a:gd name="T6" fmla="*/ 0 w 980"/>
                <a:gd name="T7" fmla="*/ 525 h 1550"/>
                <a:gd name="T8" fmla="*/ 0 60000 65536"/>
                <a:gd name="T9" fmla="*/ 0 60000 65536"/>
                <a:gd name="T10" fmla="*/ 0 60000 65536"/>
                <a:gd name="T11" fmla="*/ 0 60000 65536"/>
                <a:gd name="T12" fmla="*/ 0 w 980"/>
                <a:gd name="T13" fmla="*/ 0 h 1550"/>
                <a:gd name="T14" fmla="*/ 980 w 980"/>
                <a:gd name="T15" fmla="*/ 1550 h 1550"/>
              </a:gdLst>
              <a:ahLst/>
              <a:cxnLst>
                <a:cxn ang="T8">
                  <a:pos x="T0" y="T1"/>
                </a:cxn>
                <a:cxn ang="T9">
                  <a:pos x="T2" y="T3"/>
                </a:cxn>
                <a:cxn ang="T10">
                  <a:pos x="T4" y="T5"/>
                </a:cxn>
                <a:cxn ang="T11">
                  <a:pos x="T6" y="T7"/>
                </a:cxn>
              </a:cxnLst>
              <a:rect l="T12" t="T13" r="T14" b="T15"/>
              <a:pathLst>
                <a:path w="980" h="1550">
                  <a:moveTo>
                    <a:pt x="0" y="525"/>
                  </a:moveTo>
                  <a:lnTo>
                    <a:pt x="569" y="0"/>
                  </a:lnTo>
                  <a:lnTo>
                    <a:pt x="980" y="1550"/>
                  </a:lnTo>
                  <a:lnTo>
                    <a:pt x="0" y="52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4" name="Freeform 16"/>
            <p:cNvSpPr>
              <a:spLocks noChangeArrowheads="1"/>
            </p:cNvSpPr>
            <p:nvPr/>
          </p:nvSpPr>
          <p:spPr bwMode="auto">
            <a:xfrm rot="16200000">
              <a:off x="9587123" y="1974978"/>
              <a:ext cx="925105" cy="2447350"/>
            </a:xfrm>
            <a:custGeom>
              <a:avLst/>
              <a:gdLst>
                <a:gd name="T0" fmla="*/ 0 w 586"/>
                <a:gd name="T1" fmla="*/ 0 h 1550"/>
                <a:gd name="T2" fmla="*/ 586 w 586"/>
                <a:gd name="T3" fmla="*/ 378 h 1550"/>
                <a:gd name="T4" fmla="*/ 411 w 586"/>
                <a:gd name="T5" fmla="*/ 1550 h 1550"/>
                <a:gd name="T6" fmla="*/ 0 w 586"/>
                <a:gd name="T7" fmla="*/ 0 h 1550"/>
                <a:gd name="T8" fmla="*/ 0 60000 65536"/>
                <a:gd name="T9" fmla="*/ 0 60000 65536"/>
                <a:gd name="T10" fmla="*/ 0 60000 65536"/>
                <a:gd name="T11" fmla="*/ 0 60000 65536"/>
                <a:gd name="T12" fmla="*/ 0 w 586"/>
                <a:gd name="T13" fmla="*/ 0 h 1550"/>
                <a:gd name="T14" fmla="*/ 586 w 586"/>
                <a:gd name="T15" fmla="*/ 1550 h 1550"/>
              </a:gdLst>
              <a:ahLst/>
              <a:cxnLst>
                <a:cxn ang="T8">
                  <a:pos x="T0" y="T1"/>
                </a:cxn>
                <a:cxn ang="T9">
                  <a:pos x="T2" y="T3"/>
                </a:cxn>
                <a:cxn ang="T10">
                  <a:pos x="T4" y="T5"/>
                </a:cxn>
                <a:cxn ang="T11">
                  <a:pos x="T6" y="T7"/>
                </a:cxn>
              </a:cxnLst>
              <a:rect l="T12" t="T13" r="T14" b="T15"/>
              <a:pathLst>
                <a:path w="586" h="1550">
                  <a:moveTo>
                    <a:pt x="0" y="0"/>
                  </a:moveTo>
                  <a:lnTo>
                    <a:pt x="586" y="378"/>
                  </a:lnTo>
                  <a:lnTo>
                    <a:pt x="411" y="155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5" name="Freeform 17"/>
            <p:cNvSpPr>
              <a:spLocks noChangeArrowheads="1"/>
            </p:cNvSpPr>
            <p:nvPr/>
          </p:nvSpPr>
          <p:spPr bwMode="auto">
            <a:xfrm rot="16200000">
              <a:off x="10812432" y="2702845"/>
              <a:ext cx="1597621" cy="1269464"/>
            </a:xfrm>
            <a:custGeom>
              <a:avLst/>
              <a:gdLst>
                <a:gd name="T0" fmla="*/ 0 w 1012"/>
                <a:gd name="T1" fmla="*/ 0 h 804"/>
                <a:gd name="T2" fmla="*/ 1012 w 1012"/>
                <a:gd name="T3" fmla="*/ 804 h 804"/>
                <a:gd name="T4" fmla="*/ 712 w 1012"/>
                <a:gd name="T5" fmla="*/ 188 h 804"/>
                <a:gd name="T6" fmla="*/ 0 w 1012"/>
                <a:gd name="T7" fmla="*/ 0 h 804"/>
                <a:gd name="T8" fmla="*/ 0 60000 65536"/>
                <a:gd name="T9" fmla="*/ 0 60000 65536"/>
                <a:gd name="T10" fmla="*/ 0 60000 65536"/>
                <a:gd name="T11" fmla="*/ 0 60000 65536"/>
                <a:gd name="T12" fmla="*/ 0 w 1012"/>
                <a:gd name="T13" fmla="*/ 0 h 804"/>
                <a:gd name="T14" fmla="*/ 1012 w 1012"/>
                <a:gd name="T15" fmla="*/ 804 h 804"/>
              </a:gdLst>
              <a:ahLst/>
              <a:cxnLst>
                <a:cxn ang="T8">
                  <a:pos x="T0" y="T1"/>
                </a:cxn>
                <a:cxn ang="T9">
                  <a:pos x="T2" y="T3"/>
                </a:cxn>
                <a:cxn ang="T10">
                  <a:pos x="T4" y="T5"/>
                </a:cxn>
                <a:cxn ang="T11">
                  <a:pos x="T6" y="T7"/>
                </a:cxn>
              </a:cxnLst>
              <a:rect l="T12" t="T13" r="T14" b="T15"/>
              <a:pathLst>
                <a:path w="1012" h="804">
                  <a:moveTo>
                    <a:pt x="0" y="0"/>
                  </a:moveTo>
                  <a:lnTo>
                    <a:pt x="1012" y="804"/>
                  </a:lnTo>
                  <a:lnTo>
                    <a:pt x="712" y="188"/>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6" name="Freeform 18"/>
            <p:cNvSpPr>
              <a:spLocks noChangeArrowheads="1"/>
            </p:cNvSpPr>
            <p:nvPr/>
          </p:nvSpPr>
          <p:spPr bwMode="auto">
            <a:xfrm rot="16200000">
              <a:off x="10752442" y="2762835"/>
              <a:ext cx="1717601" cy="1269464"/>
            </a:xfrm>
            <a:custGeom>
              <a:avLst/>
              <a:gdLst>
                <a:gd name="T0" fmla="*/ 0 w 1088"/>
                <a:gd name="T1" fmla="*/ 804 h 804"/>
                <a:gd name="T2" fmla="*/ 1088 w 1088"/>
                <a:gd name="T3" fmla="*/ 804 h 804"/>
                <a:gd name="T4" fmla="*/ 76 w 1088"/>
                <a:gd name="T5" fmla="*/ 0 h 804"/>
                <a:gd name="T6" fmla="*/ 0 w 1088"/>
                <a:gd name="T7" fmla="*/ 804 h 804"/>
                <a:gd name="T8" fmla="*/ 0 60000 65536"/>
                <a:gd name="T9" fmla="*/ 0 60000 65536"/>
                <a:gd name="T10" fmla="*/ 0 60000 65536"/>
                <a:gd name="T11" fmla="*/ 0 60000 65536"/>
                <a:gd name="T12" fmla="*/ 0 w 1088"/>
                <a:gd name="T13" fmla="*/ 0 h 804"/>
                <a:gd name="T14" fmla="*/ 1088 w 1088"/>
                <a:gd name="T15" fmla="*/ 804 h 804"/>
              </a:gdLst>
              <a:ahLst/>
              <a:cxnLst>
                <a:cxn ang="T8">
                  <a:pos x="T0" y="T1"/>
                </a:cxn>
                <a:cxn ang="T9">
                  <a:pos x="T2" y="T3"/>
                </a:cxn>
                <a:cxn ang="T10">
                  <a:pos x="T4" y="T5"/>
                </a:cxn>
                <a:cxn ang="T11">
                  <a:pos x="T6" y="T7"/>
                </a:cxn>
              </a:cxnLst>
              <a:rect l="T12" t="T13" r="T14" b="T15"/>
              <a:pathLst>
                <a:path w="1088" h="804">
                  <a:moveTo>
                    <a:pt x="0" y="804"/>
                  </a:moveTo>
                  <a:lnTo>
                    <a:pt x="1088" y="804"/>
                  </a:lnTo>
                  <a:lnTo>
                    <a:pt x="76" y="0"/>
                  </a:lnTo>
                  <a:lnTo>
                    <a:pt x="0" y="8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7" name="Freeform 21"/>
            <p:cNvSpPr>
              <a:spLocks noChangeArrowheads="1"/>
            </p:cNvSpPr>
            <p:nvPr/>
          </p:nvSpPr>
          <p:spPr bwMode="auto">
            <a:xfrm rot="16200000">
              <a:off x="8381564" y="4607581"/>
              <a:ext cx="424665" cy="505259"/>
            </a:xfrm>
            <a:custGeom>
              <a:avLst/>
              <a:gdLst>
                <a:gd name="T0" fmla="*/ 130 w 269"/>
                <a:gd name="T1" fmla="*/ 0 h 320"/>
                <a:gd name="T2" fmla="*/ 0 w 269"/>
                <a:gd name="T3" fmla="*/ 320 h 320"/>
                <a:gd name="T4" fmla="*/ 269 w 269"/>
                <a:gd name="T5" fmla="*/ 180 h 320"/>
                <a:gd name="T6" fmla="*/ 130 w 269"/>
                <a:gd name="T7" fmla="*/ 0 h 320"/>
                <a:gd name="T8" fmla="*/ 0 60000 65536"/>
                <a:gd name="T9" fmla="*/ 0 60000 65536"/>
                <a:gd name="T10" fmla="*/ 0 60000 65536"/>
                <a:gd name="T11" fmla="*/ 0 60000 65536"/>
                <a:gd name="T12" fmla="*/ 0 w 269"/>
                <a:gd name="T13" fmla="*/ 0 h 320"/>
                <a:gd name="T14" fmla="*/ 269 w 269"/>
                <a:gd name="T15" fmla="*/ 320 h 320"/>
              </a:gdLst>
              <a:ahLst/>
              <a:cxnLst>
                <a:cxn ang="T8">
                  <a:pos x="T0" y="T1"/>
                </a:cxn>
                <a:cxn ang="T9">
                  <a:pos x="T2" y="T3"/>
                </a:cxn>
                <a:cxn ang="T10">
                  <a:pos x="T4" y="T5"/>
                </a:cxn>
                <a:cxn ang="T11">
                  <a:pos x="T6" y="T7"/>
                </a:cxn>
              </a:cxnLst>
              <a:rect l="T12" t="T13" r="T14" b="T15"/>
              <a:pathLst>
                <a:path w="269" h="320">
                  <a:moveTo>
                    <a:pt x="130" y="0"/>
                  </a:moveTo>
                  <a:lnTo>
                    <a:pt x="0" y="320"/>
                  </a:lnTo>
                  <a:lnTo>
                    <a:pt x="269" y="180"/>
                  </a:lnTo>
                  <a:lnTo>
                    <a:pt x="13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8" name="Freeform 22"/>
            <p:cNvSpPr>
              <a:spLocks noChangeArrowheads="1"/>
            </p:cNvSpPr>
            <p:nvPr/>
          </p:nvSpPr>
          <p:spPr bwMode="auto">
            <a:xfrm rot="16200000">
              <a:off x="8573405" y="4699949"/>
              <a:ext cx="424665" cy="320523"/>
            </a:xfrm>
            <a:custGeom>
              <a:avLst/>
              <a:gdLst>
                <a:gd name="T0" fmla="*/ 0 w 269"/>
                <a:gd name="T1" fmla="*/ 140 h 203"/>
                <a:gd name="T2" fmla="*/ 264 w 269"/>
                <a:gd name="T3" fmla="*/ 203 h 203"/>
                <a:gd name="T4" fmla="*/ 269 w 269"/>
                <a:gd name="T5" fmla="*/ 0 h 203"/>
                <a:gd name="T6" fmla="*/ 0 w 269"/>
                <a:gd name="T7" fmla="*/ 140 h 203"/>
                <a:gd name="T8" fmla="*/ 0 60000 65536"/>
                <a:gd name="T9" fmla="*/ 0 60000 65536"/>
                <a:gd name="T10" fmla="*/ 0 60000 65536"/>
                <a:gd name="T11" fmla="*/ 0 60000 65536"/>
                <a:gd name="T12" fmla="*/ 0 w 269"/>
                <a:gd name="T13" fmla="*/ 0 h 203"/>
                <a:gd name="T14" fmla="*/ 269 w 269"/>
                <a:gd name="T15" fmla="*/ 203 h 203"/>
              </a:gdLst>
              <a:ahLst/>
              <a:cxnLst>
                <a:cxn ang="T8">
                  <a:pos x="T0" y="T1"/>
                </a:cxn>
                <a:cxn ang="T9">
                  <a:pos x="T2" y="T3"/>
                </a:cxn>
                <a:cxn ang="T10">
                  <a:pos x="T4" y="T5"/>
                </a:cxn>
                <a:cxn ang="T11">
                  <a:pos x="T6" y="T7"/>
                </a:cxn>
              </a:cxnLst>
              <a:rect l="T12" t="T13" r="T14" b="T15"/>
              <a:pathLst>
                <a:path w="269" h="203">
                  <a:moveTo>
                    <a:pt x="0" y="140"/>
                  </a:moveTo>
                  <a:lnTo>
                    <a:pt x="264" y="203"/>
                  </a:lnTo>
                  <a:lnTo>
                    <a:pt x="269" y="0"/>
                  </a:lnTo>
                  <a:lnTo>
                    <a:pt x="0" y="14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9" name="Freeform 23"/>
            <p:cNvSpPr>
              <a:spLocks noChangeArrowheads="1"/>
            </p:cNvSpPr>
            <p:nvPr/>
          </p:nvSpPr>
          <p:spPr bwMode="auto">
            <a:xfrm rot="16200000">
              <a:off x="11582871" y="6199661"/>
              <a:ext cx="617263" cy="708941"/>
            </a:xfrm>
            <a:custGeom>
              <a:avLst/>
              <a:gdLst>
                <a:gd name="T0" fmla="*/ 391 w 391"/>
                <a:gd name="T1" fmla="*/ 449 h 449"/>
                <a:gd name="T2" fmla="*/ 0 w 391"/>
                <a:gd name="T3" fmla="*/ 449 h 449"/>
                <a:gd name="T4" fmla="*/ 0 w 391"/>
                <a:gd name="T5" fmla="*/ 0 h 449"/>
                <a:gd name="T6" fmla="*/ 391 w 391"/>
                <a:gd name="T7" fmla="*/ 449 h 449"/>
                <a:gd name="T8" fmla="*/ 0 60000 65536"/>
                <a:gd name="T9" fmla="*/ 0 60000 65536"/>
                <a:gd name="T10" fmla="*/ 0 60000 65536"/>
                <a:gd name="T11" fmla="*/ 0 60000 65536"/>
                <a:gd name="T12" fmla="*/ 0 w 391"/>
                <a:gd name="T13" fmla="*/ 0 h 449"/>
                <a:gd name="T14" fmla="*/ 391 w 391"/>
                <a:gd name="T15" fmla="*/ 449 h 449"/>
              </a:gdLst>
              <a:ahLst/>
              <a:cxnLst>
                <a:cxn ang="T8">
                  <a:pos x="T0" y="T1"/>
                </a:cxn>
                <a:cxn ang="T9">
                  <a:pos x="T2" y="T3"/>
                </a:cxn>
                <a:cxn ang="T10">
                  <a:pos x="T4" y="T5"/>
                </a:cxn>
                <a:cxn ang="T11">
                  <a:pos x="T6" y="T7"/>
                </a:cxn>
              </a:cxnLst>
              <a:rect l="T12" t="T13" r="T14" b="T15"/>
              <a:pathLst>
                <a:path w="391" h="449">
                  <a:moveTo>
                    <a:pt x="391" y="449"/>
                  </a:moveTo>
                  <a:lnTo>
                    <a:pt x="0" y="449"/>
                  </a:lnTo>
                  <a:lnTo>
                    <a:pt x="0" y="0"/>
                  </a:lnTo>
                  <a:lnTo>
                    <a:pt x="391" y="4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0" name="Freeform 24"/>
            <p:cNvSpPr>
              <a:spLocks noChangeArrowheads="1"/>
            </p:cNvSpPr>
            <p:nvPr/>
          </p:nvSpPr>
          <p:spPr bwMode="auto">
            <a:xfrm rot="16200000">
              <a:off x="8117246" y="5325069"/>
              <a:ext cx="2303290" cy="772099"/>
            </a:xfrm>
            <a:custGeom>
              <a:avLst/>
              <a:gdLst>
                <a:gd name="T0" fmla="*/ 1459 w 1459"/>
                <a:gd name="T1" fmla="*/ 489 h 489"/>
                <a:gd name="T2" fmla="*/ 1019 w 1459"/>
                <a:gd name="T3" fmla="*/ 0 h 489"/>
                <a:gd name="T4" fmla="*/ 0 w 1459"/>
                <a:gd name="T5" fmla="*/ 238 h 489"/>
                <a:gd name="T6" fmla="*/ 1459 w 1459"/>
                <a:gd name="T7" fmla="*/ 489 h 489"/>
                <a:gd name="T8" fmla="*/ 0 60000 65536"/>
                <a:gd name="T9" fmla="*/ 0 60000 65536"/>
                <a:gd name="T10" fmla="*/ 0 60000 65536"/>
                <a:gd name="T11" fmla="*/ 0 60000 65536"/>
                <a:gd name="T12" fmla="*/ 0 w 1459"/>
                <a:gd name="T13" fmla="*/ 0 h 489"/>
                <a:gd name="T14" fmla="*/ 1459 w 1459"/>
                <a:gd name="T15" fmla="*/ 489 h 489"/>
              </a:gdLst>
              <a:ahLst/>
              <a:cxnLst>
                <a:cxn ang="T8">
                  <a:pos x="T0" y="T1"/>
                </a:cxn>
                <a:cxn ang="T9">
                  <a:pos x="T2" y="T3"/>
                </a:cxn>
                <a:cxn ang="T10">
                  <a:pos x="T4" y="T5"/>
                </a:cxn>
                <a:cxn ang="T11">
                  <a:pos x="T6" y="T7"/>
                </a:cxn>
              </a:cxnLst>
              <a:rect l="T12" t="T13" r="T14" b="T15"/>
              <a:pathLst>
                <a:path w="1459" h="489">
                  <a:moveTo>
                    <a:pt x="1459" y="489"/>
                  </a:moveTo>
                  <a:lnTo>
                    <a:pt x="1019" y="0"/>
                  </a:lnTo>
                  <a:lnTo>
                    <a:pt x="0" y="238"/>
                  </a:lnTo>
                  <a:lnTo>
                    <a:pt x="1459" y="4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1" name="Freeform 25"/>
            <p:cNvSpPr>
              <a:spLocks noChangeArrowheads="1"/>
            </p:cNvSpPr>
            <p:nvPr/>
          </p:nvSpPr>
          <p:spPr bwMode="auto">
            <a:xfrm rot="16200000">
              <a:off x="7689317" y="5293452"/>
              <a:ext cx="1837580" cy="1301043"/>
            </a:xfrm>
            <a:custGeom>
              <a:avLst/>
              <a:gdLst>
                <a:gd name="T0" fmla="*/ 1019 w 1164"/>
                <a:gd name="T1" fmla="*/ 586 h 824"/>
                <a:gd name="T2" fmla="*/ 1164 w 1164"/>
                <a:gd name="T3" fmla="*/ 0 h 824"/>
                <a:gd name="T4" fmla="*/ 0 w 1164"/>
                <a:gd name="T5" fmla="*/ 824 h 824"/>
                <a:gd name="T6" fmla="*/ 1019 w 1164"/>
                <a:gd name="T7" fmla="*/ 586 h 824"/>
                <a:gd name="T8" fmla="*/ 0 60000 65536"/>
                <a:gd name="T9" fmla="*/ 0 60000 65536"/>
                <a:gd name="T10" fmla="*/ 0 60000 65536"/>
                <a:gd name="T11" fmla="*/ 0 60000 65536"/>
                <a:gd name="T12" fmla="*/ 0 w 1164"/>
                <a:gd name="T13" fmla="*/ 0 h 824"/>
                <a:gd name="T14" fmla="*/ 1164 w 1164"/>
                <a:gd name="T15" fmla="*/ 824 h 824"/>
              </a:gdLst>
              <a:ahLst/>
              <a:cxnLst>
                <a:cxn ang="T8">
                  <a:pos x="T0" y="T1"/>
                </a:cxn>
                <a:cxn ang="T9">
                  <a:pos x="T2" y="T3"/>
                </a:cxn>
                <a:cxn ang="T10">
                  <a:pos x="T4" y="T5"/>
                </a:cxn>
                <a:cxn ang="T11">
                  <a:pos x="T6" y="T7"/>
                </a:cxn>
              </a:cxnLst>
              <a:rect l="T12" t="T13" r="T14" b="T15"/>
              <a:pathLst>
                <a:path w="1164" h="824">
                  <a:moveTo>
                    <a:pt x="1019" y="586"/>
                  </a:moveTo>
                  <a:lnTo>
                    <a:pt x="1164" y="0"/>
                  </a:lnTo>
                  <a:lnTo>
                    <a:pt x="0" y="824"/>
                  </a:lnTo>
                  <a:lnTo>
                    <a:pt x="1019" y="58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2" name="Freeform 26"/>
            <p:cNvSpPr>
              <a:spLocks noChangeArrowheads="1"/>
            </p:cNvSpPr>
            <p:nvPr/>
          </p:nvSpPr>
          <p:spPr bwMode="auto">
            <a:xfrm rot="16200000">
              <a:off x="6969323" y="5419767"/>
              <a:ext cx="1837580" cy="1048413"/>
            </a:xfrm>
            <a:custGeom>
              <a:avLst/>
              <a:gdLst>
                <a:gd name="T0" fmla="*/ 0 w 1164"/>
                <a:gd name="T1" fmla="*/ 664 h 664"/>
                <a:gd name="T2" fmla="*/ 0 w 1164"/>
                <a:gd name="T3" fmla="*/ 0 h 664"/>
                <a:gd name="T4" fmla="*/ 1164 w 1164"/>
                <a:gd name="T5" fmla="*/ 376 h 664"/>
                <a:gd name="T6" fmla="*/ 0 w 1164"/>
                <a:gd name="T7" fmla="*/ 664 h 664"/>
                <a:gd name="T8" fmla="*/ 0 60000 65536"/>
                <a:gd name="T9" fmla="*/ 0 60000 65536"/>
                <a:gd name="T10" fmla="*/ 0 60000 65536"/>
                <a:gd name="T11" fmla="*/ 0 60000 65536"/>
                <a:gd name="T12" fmla="*/ 0 w 1164"/>
                <a:gd name="T13" fmla="*/ 0 h 664"/>
                <a:gd name="T14" fmla="*/ 1164 w 1164"/>
                <a:gd name="T15" fmla="*/ 664 h 664"/>
              </a:gdLst>
              <a:ahLst/>
              <a:cxnLst>
                <a:cxn ang="T8">
                  <a:pos x="T0" y="T1"/>
                </a:cxn>
                <a:cxn ang="T9">
                  <a:pos x="T2" y="T3"/>
                </a:cxn>
                <a:cxn ang="T10">
                  <a:pos x="T4" y="T5"/>
                </a:cxn>
                <a:cxn ang="T11">
                  <a:pos x="T6" y="T7"/>
                </a:cxn>
              </a:cxnLst>
              <a:rect l="T12" t="T13" r="T14" b="T15"/>
              <a:pathLst>
                <a:path w="1164" h="664">
                  <a:moveTo>
                    <a:pt x="0" y="664"/>
                  </a:moveTo>
                  <a:lnTo>
                    <a:pt x="0" y="0"/>
                  </a:lnTo>
                  <a:lnTo>
                    <a:pt x="1164" y="376"/>
                  </a:lnTo>
                  <a:lnTo>
                    <a:pt x="0" y="6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3" name="Freeform 27"/>
            <p:cNvSpPr>
              <a:spLocks noChangeArrowheads="1"/>
            </p:cNvSpPr>
            <p:nvPr/>
          </p:nvSpPr>
          <p:spPr bwMode="auto">
            <a:xfrm rot="16200000">
              <a:off x="7979802" y="5737094"/>
              <a:ext cx="1360820" cy="890520"/>
            </a:xfrm>
            <a:custGeom>
              <a:avLst/>
              <a:gdLst>
                <a:gd name="T0" fmla="*/ 0 w 862"/>
                <a:gd name="T1" fmla="*/ 564 h 564"/>
                <a:gd name="T2" fmla="*/ 0 w 862"/>
                <a:gd name="T3" fmla="*/ 0 h 564"/>
                <a:gd name="T4" fmla="*/ 862 w 862"/>
                <a:gd name="T5" fmla="*/ 392 h 564"/>
                <a:gd name="T6" fmla="*/ 0 w 862"/>
                <a:gd name="T7" fmla="*/ 564 h 564"/>
                <a:gd name="T8" fmla="*/ 0 60000 65536"/>
                <a:gd name="T9" fmla="*/ 0 60000 65536"/>
                <a:gd name="T10" fmla="*/ 0 60000 65536"/>
                <a:gd name="T11" fmla="*/ 0 60000 65536"/>
                <a:gd name="T12" fmla="*/ 0 w 862"/>
                <a:gd name="T13" fmla="*/ 0 h 564"/>
                <a:gd name="T14" fmla="*/ 862 w 862"/>
                <a:gd name="T15" fmla="*/ 564 h 564"/>
              </a:gdLst>
              <a:ahLst/>
              <a:cxnLst>
                <a:cxn ang="T8">
                  <a:pos x="T0" y="T1"/>
                </a:cxn>
                <a:cxn ang="T9">
                  <a:pos x="T2" y="T3"/>
                </a:cxn>
                <a:cxn ang="T10">
                  <a:pos x="T4" y="T5"/>
                </a:cxn>
                <a:cxn ang="T11">
                  <a:pos x="T6" y="T7"/>
                </a:cxn>
              </a:cxnLst>
              <a:rect l="T12" t="T13" r="T14" b="T15"/>
              <a:pathLst>
                <a:path w="862" h="564">
                  <a:moveTo>
                    <a:pt x="0" y="564"/>
                  </a:moveTo>
                  <a:lnTo>
                    <a:pt x="0" y="0"/>
                  </a:lnTo>
                  <a:lnTo>
                    <a:pt x="862" y="392"/>
                  </a:lnTo>
                  <a:lnTo>
                    <a:pt x="0" y="5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4" name="Freeform 28"/>
            <p:cNvSpPr>
              <a:spLocks noChangeArrowheads="1"/>
            </p:cNvSpPr>
            <p:nvPr/>
          </p:nvSpPr>
          <p:spPr bwMode="auto">
            <a:xfrm rot="16200000">
              <a:off x="7320643" y="5349512"/>
              <a:ext cx="1930723" cy="1095781"/>
            </a:xfrm>
            <a:custGeom>
              <a:avLst/>
              <a:gdLst>
                <a:gd name="T0" fmla="*/ 0 w 1223"/>
                <a:gd name="T1" fmla="*/ 302 h 694"/>
                <a:gd name="T2" fmla="*/ 1223 w 1223"/>
                <a:gd name="T3" fmla="*/ 0 h 694"/>
                <a:gd name="T4" fmla="*/ 862 w 1223"/>
                <a:gd name="T5" fmla="*/ 694 h 694"/>
                <a:gd name="T6" fmla="*/ 0 w 1223"/>
                <a:gd name="T7" fmla="*/ 302 h 694"/>
                <a:gd name="T8" fmla="*/ 0 60000 65536"/>
                <a:gd name="T9" fmla="*/ 0 60000 65536"/>
                <a:gd name="T10" fmla="*/ 0 60000 65536"/>
                <a:gd name="T11" fmla="*/ 0 60000 65536"/>
                <a:gd name="T12" fmla="*/ 0 w 1223"/>
                <a:gd name="T13" fmla="*/ 0 h 694"/>
                <a:gd name="T14" fmla="*/ 1223 w 1223"/>
                <a:gd name="T15" fmla="*/ 694 h 694"/>
              </a:gdLst>
              <a:ahLst/>
              <a:cxnLst>
                <a:cxn ang="T8">
                  <a:pos x="T0" y="T1"/>
                </a:cxn>
                <a:cxn ang="T9">
                  <a:pos x="T2" y="T3"/>
                </a:cxn>
                <a:cxn ang="T10">
                  <a:pos x="T4" y="T5"/>
                </a:cxn>
                <a:cxn ang="T11">
                  <a:pos x="T6" y="T7"/>
                </a:cxn>
              </a:cxnLst>
              <a:rect l="T12" t="T13" r="T14" b="T15"/>
              <a:pathLst>
                <a:path w="1223" h="694">
                  <a:moveTo>
                    <a:pt x="0" y="302"/>
                  </a:moveTo>
                  <a:lnTo>
                    <a:pt x="1223" y="0"/>
                  </a:lnTo>
                  <a:lnTo>
                    <a:pt x="862" y="694"/>
                  </a:lnTo>
                  <a:lnTo>
                    <a:pt x="0" y="30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5" name="Freeform 29"/>
            <p:cNvSpPr>
              <a:spLocks noChangeArrowheads="1"/>
            </p:cNvSpPr>
            <p:nvPr/>
          </p:nvSpPr>
          <p:spPr bwMode="auto">
            <a:xfrm rot="16200000">
              <a:off x="9927369" y="5289416"/>
              <a:ext cx="751450" cy="2395244"/>
            </a:xfrm>
            <a:custGeom>
              <a:avLst/>
              <a:gdLst>
                <a:gd name="T0" fmla="*/ 0 w 476"/>
                <a:gd name="T1" fmla="*/ 1517 h 1517"/>
                <a:gd name="T2" fmla="*/ 0 w 476"/>
                <a:gd name="T3" fmla="*/ 0 h 1517"/>
                <a:gd name="T4" fmla="*/ 476 w 476"/>
                <a:gd name="T5" fmla="*/ 1031 h 1517"/>
                <a:gd name="T6" fmla="*/ 0 w 476"/>
                <a:gd name="T7" fmla="*/ 1517 h 1517"/>
                <a:gd name="T8" fmla="*/ 0 60000 65536"/>
                <a:gd name="T9" fmla="*/ 0 60000 65536"/>
                <a:gd name="T10" fmla="*/ 0 60000 65536"/>
                <a:gd name="T11" fmla="*/ 0 60000 65536"/>
                <a:gd name="T12" fmla="*/ 0 w 476"/>
                <a:gd name="T13" fmla="*/ 0 h 1517"/>
                <a:gd name="T14" fmla="*/ 476 w 476"/>
                <a:gd name="T15" fmla="*/ 1517 h 1517"/>
              </a:gdLst>
              <a:ahLst/>
              <a:cxnLst>
                <a:cxn ang="T8">
                  <a:pos x="T0" y="T1"/>
                </a:cxn>
                <a:cxn ang="T9">
                  <a:pos x="T2" y="T3"/>
                </a:cxn>
                <a:cxn ang="T10">
                  <a:pos x="T4" y="T5"/>
                </a:cxn>
                <a:cxn ang="T11">
                  <a:pos x="T6" y="T7"/>
                </a:cxn>
              </a:cxnLst>
              <a:rect l="T12" t="T13" r="T14" b="T15"/>
              <a:pathLst>
                <a:path w="476" h="1517">
                  <a:moveTo>
                    <a:pt x="0" y="1517"/>
                  </a:moveTo>
                  <a:lnTo>
                    <a:pt x="0" y="0"/>
                  </a:lnTo>
                  <a:lnTo>
                    <a:pt x="476" y="1031"/>
                  </a:lnTo>
                  <a:lnTo>
                    <a:pt x="0" y="151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6" name="Freeform 30"/>
            <p:cNvSpPr>
              <a:spLocks noChangeArrowheads="1"/>
            </p:cNvSpPr>
            <p:nvPr/>
          </p:nvSpPr>
          <p:spPr bwMode="auto">
            <a:xfrm rot="16200000">
              <a:off x="8708567" y="4837977"/>
              <a:ext cx="2421691" cy="1627882"/>
            </a:xfrm>
            <a:custGeom>
              <a:avLst/>
              <a:gdLst>
                <a:gd name="T0" fmla="*/ 0 w 1534"/>
                <a:gd name="T1" fmla="*/ 0 h 1031"/>
                <a:gd name="T2" fmla="*/ 1534 w 1534"/>
                <a:gd name="T3" fmla="*/ 264 h 1031"/>
                <a:gd name="T4" fmla="*/ 476 w 1534"/>
                <a:gd name="T5" fmla="*/ 1031 h 1031"/>
                <a:gd name="T6" fmla="*/ 0 w 1534"/>
                <a:gd name="T7" fmla="*/ 0 h 1031"/>
                <a:gd name="T8" fmla="*/ 0 60000 65536"/>
                <a:gd name="T9" fmla="*/ 0 60000 65536"/>
                <a:gd name="T10" fmla="*/ 0 60000 65536"/>
                <a:gd name="T11" fmla="*/ 0 60000 65536"/>
                <a:gd name="T12" fmla="*/ 0 w 1534"/>
                <a:gd name="T13" fmla="*/ 0 h 1031"/>
                <a:gd name="T14" fmla="*/ 1534 w 1534"/>
                <a:gd name="T15" fmla="*/ 1031 h 1031"/>
              </a:gdLst>
              <a:ahLst/>
              <a:cxnLst>
                <a:cxn ang="T8">
                  <a:pos x="T0" y="T1"/>
                </a:cxn>
                <a:cxn ang="T9">
                  <a:pos x="T2" y="T3"/>
                </a:cxn>
                <a:cxn ang="T10">
                  <a:pos x="T4" y="T5"/>
                </a:cxn>
                <a:cxn ang="T11">
                  <a:pos x="T6" y="T7"/>
                </a:cxn>
              </a:cxnLst>
              <a:rect l="T12" t="T13" r="T14" b="T15"/>
              <a:pathLst>
                <a:path w="1534" h="1031">
                  <a:moveTo>
                    <a:pt x="0" y="0"/>
                  </a:moveTo>
                  <a:lnTo>
                    <a:pt x="1534" y="264"/>
                  </a:lnTo>
                  <a:lnTo>
                    <a:pt x="476" y="1031"/>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7" name="Freeform 31"/>
            <p:cNvSpPr>
              <a:spLocks noChangeArrowheads="1"/>
            </p:cNvSpPr>
            <p:nvPr/>
          </p:nvSpPr>
          <p:spPr bwMode="auto">
            <a:xfrm rot="16200000">
              <a:off x="11113939" y="5730728"/>
              <a:ext cx="751450" cy="1512620"/>
            </a:xfrm>
            <a:custGeom>
              <a:avLst/>
              <a:gdLst>
                <a:gd name="T0" fmla="*/ 476 w 476"/>
                <a:gd name="T1" fmla="*/ 0 h 958"/>
                <a:gd name="T2" fmla="*/ 411 w 476"/>
                <a:gd name="T3" fmla="*/ 958 h 958"/>
                <a:gd name="T4" fmla="*/ 0 w 476"/>
                <a:gd name="T5" fmla="*/ 486 h 958"/>
                <a:gd name="T6" fmla="*/ 476 w 476"/>
                <a:gd name="T7" fmla="*/ 0 h 958"/>
                <a:gd name="T8" fmla="*/ 0 60000 65536"/>
                <a:gd name="T9" fmla="*/ 0 60000 65536"/>
                <a:gd name="T10" fmla="*/ 0 60000 65536"/>
                <a:gd name="T11" fmla="*/ 0 60000 65536"/>
                <a:gd name="T12" fmla="*/ 0 w 476"/>
                <a:gd name="T13" fmla="*/ 0 h 958"/>
                <a:gd name="T14" fmla="*/ 476 w 476"/>
                <a:gd name="T15" fmla="*/ 958 h 958"/>
              </a:gdLst>
              <a:ahLst/>
              <a:cxnLst>
                <a:cxn ang="T8">
                  <a:pos x="T0" y="T1"/>
                </a:cxn>
                <a:cxn ang="T9">
                  <a:pos x="T2" y="T3"/>
                </a:cxn>
                <a:cxn ang="T10">
                  <a:pos x="T4" y="T5"/>
                </a:cxn>
                <a:cxn ang="T11">
                  <a:pos x="T6" y="T7"/>
                </a:cxn>
              </a:cxnLst>
              <a:rect l="T12" t="T13" r="T14" b="T15"/>
              <a:pathLst>
                <a:path w="476" h="958">
                  <a:moveTo>
                    <a:pt x="476" y="0"/>
                  </a:moveTo>
                  <a:lnTo>
                    <a:pt x="411" y="958"/>
                  </a:lnTo>
                  <a:lnTo>
                    <a:pt x="0" y="486"/>
                  </a:lnTo>
                  <a:lnTo>
                    <a:pt x="47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8" name="Freeform 32"/>
            <p:cNvSpPr>
              <a:spLocks noChangeArrowheads="1"/>
            </p:cNvSpPr>
            <p:nvPr/>
          </p:nvSpPr>
          <p:spPr bwMode="auto">
            <a:xfrm rot="16200000">
              <a:off x="10943442" y="4911394"/>
              <a:ext cx="1092445" cy="1512620"/>
            </a:xfrm>
            <a:custGeom>
              <a:avLst/>
              <a:gdLst>
                <a:gd name="T0" fmla="*/ 65 w 692"/>
                <a:gd name="T1" fmla="*/ 0 h 958"/>
                <a:gd name="T2" fmla="*/ 692 w 692"/>
                <a:gd name="T3" fmla="*/ 958 h 958"/>
                <a:gd name="T4" fmla="*/ 0 w 692"/>
                <a:gd name="T5" fmla="*/ 958 h 958"/>
                <a:gd name="T6" fmla="*/ 65 w 692"/>
                <a:gd name="T7" fmla="*/ 0 h 958"/>
                <a:gd name="T8" fmla="*/ 0 60000 65536"/>
                <a:gd name="T9" fmla="*/ 0 60000 65536"/>
                <a:gd name="T10" fmla="*/ 0 60000 65536"/>
                <a:gd name="T11" fmla="*/ 0 60000 65536"/>
                <a:gd name="T12" fmla="*/ 0 w 692"/>
                <a:gd name="T13" fmla="*/ 0 h 958"/>
                <a:gd name="T14" fmla="*/ 692 w 692"/>
                <a:gd name="T15" fmla="*/ 958 h 958"/>
              </a:gdLst>
              <a:ahLst/>
              <a:cxnLst>
                <a:cxn ang="T8">
                  <a:pos x="T0" y="T1"/>
                </a:cxn>
                <a:cxn ang="T9">
                  <a:pos x="T2" y="T3"/>
                </a:cxn>
                <a:cxn ang="T10">
                  <a:pos x="T4" y="T5"/>
                </a:cxn>
                <a:cxn ang="T11">
                  <a:pos x="T6" y="T7"/>
                </a:cxn>
              </a:cxnLst>
              <a:rect l="T12" t="T13" r="T14" b="T15"/>
              <a:pathLst>
                <a:path w="692" h="958">
                  <a:moveTo>
                    <a:pt x="65" y="0"/>
                  </a:moveTo>
                  <a:lnTo>
                    <a:pt x="692" y="958"/>
                  </a:lnTo>
                  <a:lnTo>
                    <a:pt x="0" y="958"/>
                  </a:lnTo>
                  <a:lnTo>
                    <a:pt x="65"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9" name="Freeform 33"/>
            <p:cNvSpPr>
              <a:spLocks noChangeArrowheads="1"/>
            </p:cNvSpPr>
            <p:nvPr/>
          </p:nvSpPr>
          <p:spPr bwMode="auto">
            <a:xfrm rot="16200000">
              <a:off x="10495098" y="4360436"/>
              <a:ext cx="1989133" cy="1512620"/>
            </a:xfrm>
            <a:custGeom>
              <a:avLst/>
              <a:gdLst>
                <a:gd name="T0" fmla="*/ 0 w 1260"/>
                <a:gd name="T1" fmla="*/ 0 h 958"/>
                <a:gd name="T2" fmla="*/ 1260 w 1260"/>
                <a:gd name="T3" fmla="*/ 958 h 958"/>
                <a:gd name="T4" fmla="*/ 627 w 1260"/>
                <a:gd name="T5" fmla="*/ 958 h 958"/>
                <a:gd name="T6" fmla="*/ 0 w 1260"/>
                <a:gd name="T7" fmla="*/ 0 h 958"/>
                <a:gd name="T8" fmla="*/ 0 60000 65536"/>
                <a:gd name="T9" fmla="*/ 0 60000 65536"/>
                <a:gd name="T10" fmla="*/ 0 60000 65536"/>
                <a:gd name="T11" fmla="*/ 0 60000 65536"/>
                <a:gd name="T12" fmla="*/ 0 w 1260"/>
                <a:gd name="T13" fmla="*/ 0 h 958"/>
                <a:gd name="T14" fmla="*/ 1260 w 1260"/>
                <a:gd name="T15" fmla="*/ 958 h 958"/>
              </a:gdLst>
              <a:ahLst/>
              <a:cxnLst>
                <a:cxn ang="T8">
                  <a:pos x="T0" y="T1"/>
                </a:cxn>
                <a:cxn ang="T9">
                  <a:pos x="T2" y="T3"/>
                </a:cxn>
                <a:cxn ang="T10">
                  <a:pos x="T4" y="T5"/>
                </a:cxn>
                <a:cxn ang="T11">
                  <a:pos x="T6" y="T7"/>
                </a:cxn>
              </a:cxnLst>
              <a:rect l="T12" t="T13" r="T14" b="T15"/>
              <a:pathLst>
                <a:path w="1260" h="958">
                  <a:moveTo>
                    <a:pt x="0" y="0"/>
                  </a:moveTo>
                  <a:lnTo>
                    <a:pt x="1260" y="958"/>
                  </a:lnTo>
                  <a:lnTo>
                    <a:pt x="627" y="958"/>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0" name="Freeform 34"/>
            <p:cNvSpPr>
              <a:spLocks noChangeArrowheads="1"/>
            </p:cNvSpPr>
            <p:nvPr/>
          </p:nvSpPr>
          <p:spPr bwMode="auto">
            <a:xfrm rot="16200000">
              <a:off x="10431951" y="4297288"/>
              <a:ext cx="2115427" cy="1512620"/>
            </a:xfrm>
            <a:custGeom>
              <a:avLst/>
              <a:gdLst>
                <a:gd name="T0" fmla="*/ 1260 w 1340"/>
                <a:gd name="T1" fmla="*/ 958 h 958"/>
                <a:gd name="T2" fmla="*/ 1340 w 1340"/>
                <a:gd name="T3" fmla="*/ 113 h 958"/>
                <a:gd name="T4" fmla="*/ 0 w 1340"/>
                <a:gd name="T5" fmla="*/ 0 h 958"/>
                <a:gd name="T6" fmla="*/ 1260 w 1340"/>
                <a:gd name="T7" fmla="*/ 958 h 958"/>
                <a:gd name="T8" fmla="*/ 0 60000 65536"/>
                <a:gd name="T9" fmla="*/ 0 60000 65536"/>
                <a:gd name="T10" fmla="*/ 0 60000 65536"/>
                <a:gd name="T11" fmla="*/ 0 60000 65536"/>
                <a:gd name="T12" fmla="*/ 0 w 1340"/>
                <a:gd name="T13" fmla="*/ 0 h 958"/>
                <a:gd name="T14" fmla="*/ 1340 w 1340"/>
                <a:gd name="T15" fmla="*/ 958 h 958"/>
              </a:gdLst>
              <a:ahLst/>
              <a:cxnLst>
                <a:cxn ang="T8">
                  <a:pos x="T0" y="T1"/>
                </a:cxn>
                <a:cxn ang="T9">
                  <a:pos x="T2" y="T3"/>
                </a:cxn>
                <a:cxn ang="T10">
                  <a:pos x="T4" y="T5"/>
                </a:cxn>
                <a:cxn ang="T11">
                  <a:pos x="T6" y="T7"/>
                </a:cxn>
              </a:cxnLst>
              <a:rect l="T12" t="T13" r="T14" b="T15"/>
              <a:pathLst>
                <a:path w="1340" h="958">
                  <a:moveTo>
                    <a:pt x="1260" y="958"/>
                  </a:moveTo>
                  <a:lnTo>
                    <a:pt x="1340" y="113"/>
                  </a:lnTo>
                  <a:lnTo>
                    <a:pt x="0" y="0"/>
                  </a:lnTo>
                  <a:lnTo>
                    <a:pt x="1260" y="95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1" name="Freeform 35"/>
            <p:cNvSpPr>
              <a:spLocks noChangeArrowheads="1"/>
            </p:cNvSpPr>
            <p:nvPr/>
          </p:nvSpPr>
          <p:spPr bwMode="auto">
            <a:xfrm rot="16200000">
              <a:off x="9159328" y="4358867"/>
              <a:ext cx="2115427" cy="1389463"/>
            </a:xfrm>
            <a:custGeom>
              <a:avLst/>
              <a:gdLst>
                <a:gd name="T0" fmla="*/ 1058 w 1340"/>
                <a:gd name="T1" fmla="*/ 0 h 880"/>
                <a:gd name="T2" fmla="*/ 0 w 1340"/>
                <a:gd name="T3" fmla="*/ 767 h 880"/>
                <a:gd name="T4" fmla="*/ 1340 w 1340"/>
                <a:gd name="T5" fmla="*/ 880 h 880"/>
                <a:gd name="T6" fmla="*/ 1058 w 1340"/>
                <a:gd name="T7" fmla="*/ 0 h 880"/>
                <a:gd name="T8" fmla="*/ 0 60000 65536"/>
                <a:gd name="T9" fmla="*/ 0 60000 65536"/>
                <a:gd name="T10" fmla="*/ 0 60000 65536"/>
                <a:gd name="T11" fmla="*/ 0 60000 65536"/>
                <a:gd name="T12" fmla="*/ 0 w 1340"/>
                <a:gd name="T13" fmla="*/ 0 h 880"/>
                <a:gd name="T14" fmla="*/ 1340 w 1340"/>
                <a:gd name="T15" fmla="*/ 880 h 880"/>
              </a:gdLst>
              <a:ahLst/>
              <a:cxnLst>
                <a:cxn ang="T8">
                  <a:pos x="T0" y="T1"/>
                </a:cxn>
                <a:cxn ang="T9">
                  <a:pos x="T2" y="T3"/>
                </a:cxn>
                <a:cxn ang="T10">
                  <a:pos x="T4" y="T5"/>
                </a:cxn>
                <a:cxn ang="T11">
                  <a:pos x="T6" y="T7"/>
                </a:cxn>
              </a:cxnLst>
              <a:rect l="T12" t="T13" r="T14" b="T15"/>
              <a:pathLst>
                <a:path w="1340" h="880">
                  <a:moveTo>
                    <a:pt x="1058" y="0"/>
                  </a:moveTo>
                  <a:lnTo>
                    <a:pt x="0" y="767"/>
                  </a:lnTo>
                  <a:lnTo>
                    <a:pt x="1340" y="880"/>
                  </a:lnTo>
                  <a:lnTo>
                    <a:pt x="10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2" name="Freeform 36"/>
            <p:cNvSpPr>
              <a:spLocks noChangeArrowheads="1"/>
            </p:cNvSpPr>
            <p:nvPr/>
          </p:nvSpPr>
          <p:spPr bwMode="auto">
            <a:xfrm rot="16200000">
              <a:off x="9561127" y="2777796"/>
              <a:ext cx="1624459" cy="1702092"/>
            </a:xfrm>
            <a:custGeom>
              <a:avLst/>
              <a:gdLst>
                <a:gd name="T0" fmla="*/ 0 w 1029"/>
                <a:gd name="T1" fmla="*/ 0 h 1078"/>
                <a:gd name="T2" fmla="*/ 1029 w 1029"/>
                <a:gd name="T3" fmla="*/ 1078 h 1078"/>
                <a:gd name="T4" fmla="*/ 282 w 1029"/>
                <a:gd name="T5" fmla="*/ 880 h 1078"/>
                <a:gd name="T6" fmla="*/ 0 w 1029"/>
                <a:gd name="T7" fmla="*/ 0 h 1078"/>
                <a:gd name="T8" fmla="*/ 0 60000 65536"/>
                <a:gd name="T9" fmla="*/ 0 60000 65536"/>
                <a:gd name="T10" fmla="*/ 0 60000 65536"/>
                <a:gd name="T11" fmla="*/ 0 60000 65536"/>
                <a:gd name="T12" fmla="*/ 0 w 1029"/>
                <a:gd name="T13" fmla="*/ 0 h 1078"/>
                <a:gd name="T14" fmla="*/ 1029 w 1029"/>
                <a:gd name="T15" fmla="*/ 1078 h 1078"/>
              </a:gdLst>
              <a:ahLst/>
              <a:cxnLst>
                <a:cxn ang="T8">
                  <a:pos x="T0" y="T1"/>
                </a:cxn>
                <a:cxn ang="T9">
                  <a:pos x="T2" y="T3"/>
                </a:cxn>
                <a:cxn ang="T10">
                  <a:pos x="T4" y="T5"/>
                </a:cxn>
                <a:cxn ang="T11">
                  <a:pos x="T6" y="T7"/>
                </a:cxn>
              </a:cxnLst>
              <a:rect l="T12" t="T13" r="T14" b="T15"/>
              <a:pathLst>
                <a:path w="1029" h="1078">
                  <a:moveTo>
                    <a:pt x="0" y="0"/>
                  </a:moveTo>
                  <a:lnTo>
                    <a:pt x="1029" y="1078"/>
                  </a:lnTo>
                  <a:lnTo>
                    <a:pt x="282" y="88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3" name="Freeform 37"/>
            <p:cNvSpPr>
              <a:spLocks noChangeArrowheads="1"/>
            </p:cNvSpPr>
            <p:nvPr/>
          </p:nvSpPr>
          <p:spPr bwMode="auto">
            <a:xfrm rot="16200000">
              <a:off x="9125341" y="2342010"/>
              <a:ext cx="1624459" cy="2573665"/>
            </a:xfrm>
            <a:custGeom>
              <a:avLst/>
              <a:gdLst>
                <a:gd name="T0" fmla="*/ 0 w 1029"/>
                <a:gd name="T1" fmla="*/ 552 h 1630"/>
                <a:gd name="T2" fmla="*/ 598 w 1029"/>
                <a:gd name="T3" fmla="*/ 0 h 1630"/>
                <a:gd name="T4" fmla="*/ 1029 w 1029"/>
                <a:gd name="T5" fmla="*/ 1630 h 1630"/>
                <a:gd name="T6" fmla="*/ 0 w 1029"/>
                <a:gd name="T7" fmla="*/ 552 h 1630"/>
                <a:gd name="T8" fmla="*/ 0 60000 65536"/>
                <a:gd name="T9" fmla="*/ 0 60000 65536"/>
                <a:gd name="T10" fmla="*/ 0 60000 65536"/>
                <a:gd name="T11" fmla="*/ 0 60000 65536"/>
                <a:gd name="T12" fmla="*/ 0 w 1029"/>
                <a:gd name="T13" fmla="*/ 0 h 1630"/>
                <a:gd name="T14" fmla="*/ 1029 w 1029"/>
                <a:gd name="T15" fmla="*/ 1630 h 1630"/>
              </a:gdLst>
              <a:ahLst/>
              <a:cxnLst>
                <a:cxn ang="T8">
                  <a:pos x="T0" y="T1"/>
                </a:cxn>
                <a:cxn ang="T9">
                  <a:pos x="T2" y="T3"/>
                </a:cxn>
                <a:cxn ang="T10">
                  <a:pos x="T4" y="T5"/>
                </a:cxn>
                <a:cxn ang="T11">
                  <a:pos x="T6" y="T7"/>
                </a:cxn>
              </a:cxnLst>
              <a:rect l="T12" t="T13" r="T14" b="T15"/>
              <a:pathLst>
                <a:path w="1029" h="1630">
                  <a:moveTo>
                    <a:pt x="0" y="552"/>
                  </a:moveTo>
                  <a:lnTo>
                    <a:pt x="598" y="0"/>
                  </a:lnTo>
                  <a:lnTo>
                    <a:pt x="1029" y="1630"/>
                  </a:lnTo>
                  <a:lnTo>
                    <a:pt x="0" y="55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4" name="Freeform 38"/>
            <p:cNvSpPr>
              <a:spLocks noChangeArrowheads="1"/>
            </p:cNvSpPr>
            <p:nvPr/>
          </p:nvSpPr>
          <p:spPr bwMode="auto">
            <a:xfrm rot="16200000">
              <a:off x="9451338" y="1746912"/>
              <a:ext cx="972464" cy="2573665"/>
            </a:xfrm>
            <a:custGeom>
              <a:avLst/>
              <a:gdLst>
                <a:gd name="T0" fmla="*/ 0 w 616"/>
                <a:gd name="T1" fmla="*/ 0 h 1630"/>
                <a:gd name="T2" fmla="*/ 616 w 616"/>
                <a:gd name="T3" fmla="*/ 398 h 1630"/>
                <a:gd name="T4" fmla="*/ 431 w 616"/>
                <a:gd name="T5" fmla="*/ 1630 h 1630"/>
                <a:gd name="T6" fmla="*/ 0 w 616"/>
                <a:gd name="T7" fmla="*/ 0 h 1630"/>
                <a:gd name="T8" fmla="*/ 0 60000 65536"/>
                <a:gd name="T9" fmla="*/ 0 60000 65536"/>
                <a:gd name="T10" fmla="*/ 0 60000 65536"/>
                <a:gd name="T11" fmla="*/ 0 60000 65536"/>
                <a:gd name="T12" fmla="*/ 0 w 616"/>
                <a:gd name="T13" fmla="*/ 0 h 1630"/>
                <a:gd name="T14" fmla="*/ 616 w 616"/>
                <a:gd name="T15" fmla="*/ 1630 h 1630"/>
              </a:gdLst>
              <a:ahLst/>
              <a:cxnLst>
                <a:cxn ang="T8">
                  <a:pos x="T0" y="T1"/>
                </a:cxn>
                <a:cxn ang="T9">
                  <a:pos x="T2" y="T3"/>
                </a:cxn>
                <a:cxn ang="T10">
                  <a:pos x="T4" y="T5"/>
                </a:cxn>
                <a:cxn ang="T11">
                  <a:pos x="T6" y="T7"/>
                </a:cxn>
              </a:cxnLst>
              <a:rect l="T12" t="T13" r="T14" b="T15"/>
              <a:pathLst>
                <a:path w="616" h="1630">
                  <a:moveTo>
                    <a:pt x="0" y="0"/>
                  </a:moveTo>
                  <a:lnTo>
                    <a:pt x="616" y="398"/>
                  </a:lnTo>
                  <a:lnTo>
                    <a:pt x="431" y="163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5" name="Freeform 39"/>
            <p:cNvSpPr>
              <a:spLocks noChangeArrowheads="1"/>
            </p:cNvSpPr>
            <p:nvPr/>
          </p:nvSpPr>
          <p:spPr bwMode="auto">
            <a:xfrm rot="16200000">
              <a:off x="10739806" y="2489718"/>
              <a:ext cx="1678134" cy="1334200"/>
            </a:xfrm>
            <a:custGeom>
              <a:avLst/>
              <a:gdLst>
                <a:gd name="T0" fmla="*/ 0 w 1063"/>
                <a:gd name="T1" fmla="*/ 0 h 845"/>
                <a:gd name="T2" fmla="*/ 1063 w 1063"/>
                <a:gd name="T3" fmla="*/ 845 h 845"/>
                <a:gd name="T4" fmla="*/ 747 w 1063"/>
                <a:gd name="T5" fmla="*/ 198 h 845"/>
                <a:gd name="T6" fmla="*/ 0 w 1063"/>
                <a:gd name="T7" fmla="*/ 0 h 845"/>
                <a:gd name="T8" fmla="*/ 0 60000 65536"/>
                <a:gd name="T9" fmla="*/ 0 60000 65536"/>
                <a:gd name="T10" fmla="*/ 0 60000 65536"/>
                <a:gd name="T11" fmla="*/ 0 60000 65536"/>
                <a:gd name="T12" fmla="*/ 0 w 1063"/>
                <a:gd name="T13" fmla="*/ 0 h 845"/>
                <a:gd name="T14" fmla="*/ 1063 w 1063"/>
                <a:gd name="T15" fmla="*/ 845 h 845"/>
              </a:gdLst>
              <a:ahLst/>
              <a:cxnLst>
                <a:cxn ang="T8">
                  <a:pos x="T0" y="T1"/>
                </a:cxn>
                <a:cxn ang="T9">
                  <a:pos x="T2" y="T3"/>
                </a:cxn>
                <a:cxn ang="T10">
                  <a:pos x="T4" y="T5"/>
                </a:cxn>
                <a:cxn ang="T11">
                  <a:pos x="T6" y="T7"/>
                </a:cxn>
              </a:cxnLst>
              <a:rect l="T12" t="T13" r="T14" b="T15"/>
              <a:pathLst>
                <a:path w="1063" h="845">
                  <a:moveTo>
                    <a:pt x="0" y="0"/>
                  </a:moveTo>
                  <a:lnTo>
                    <a:pt x="1063" y="845"/>
                  </a:lnTo>
                  <a:lnTo>
                    <a:pt x="747" y="198"/>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6" name="Freeform 40"/>
            <p:cNvSpPr>
              <a:spLocks noChangeArrowheads="1"/>
            </p:cNvSpPr>
            <p:nvPr/>
          </p:nvSpPr>
          <p:spPr bwMode="auto">
            <a:xfrm rot="16200000">
              <a:off x="10676659" y="2552865"/>
              <a:ext cx="1804428" cy="1334200"/>
            </a:xfrm>
            <a:custGeom>
              <a:avLst/>
              <a:gdLst>
                <a:gd name="T0" fmla="*/ 0 w 1143"/>
                <a:gd name="T1" fmla="*/ 845 h 845"/>
                <a:gd name="T2" fmla="*/ 1143 w 1143"/>
                <a:gd name="T3" fmla="*/ 845 h 845"/>
                <a:gd name="T4" fmla="*/ 80 w 1143"/>
                <a:gd name="T5" fmla="*/ 0 h 845"/>
                <a:gd name="T6" fmla="*/ 0 w 1143"/>
                <a:gd name="T7" fmla="*/ 845 h 845"/>
                <a:gd name="T8" fmla="*/ 0 60000 65536"/>
                <a:gd name="T9" fmla="*/ 0 60000 65536"/>
                <a:gd name="T10" fmla="*/ 0 60000 65536"/>
                <a:gd name="T11" fmla="*/ 0 60000 65536"/>
                <a:gd name="T12" fmla="*/ 0 w 1143"/>
                <a:gd name="T13" fmla="*/ 0 h 845"/>
                <a:gd name="T14" fmla="*/ 1143 w 1143"/>
                <a:gd name="T15" fmla="*/ 845 h 845"/>
              </a:gdLst>
              <a:ahLst/>
              <a:cxnLst>
                <a:cxn ang="T8">
                  <a:pos x="T0" y="T1"/>
                </a:cxn>
                <a:cxn ang="T9">
                  <a:pos x="T2" y="T3"/>
                </a:cxn>
                <a:cxn ang="T10">
                  <a:pos x="T4" y="T5"/>
                </a:cxn>
                <a:cxn ang="T11">
                  <a:pos x="T6" y="T7"/>
                </a:cxn>
              </a:cxnLst>
              <a:rect l="T12" t="T13" r="T14" b="T15"/>
              <a:pathLst>
                <a:path w="1143" h="845">
                  <a:moveTo>
                    <a:pt x="0" y="845"/>
                  </a:moveTo>
                  <a:lnTo>
                    <a:pt x="1143" y="845"/>
                  </a:lnTo>
                  <a:lnTo>
                    <a:pt x="80" y="0"/>
                  </a:lnTo>
                  <a:lnTo>
                    <a:pt x="0" y="84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7" name="Freeform 43"/>
            <p:cNvSpPr>
              <a:spLocks noChangeArrowheads="1"/>
            </p:cNvSpPr>
            <p:nvPr/>
          </p:nvSpPr>
          <p:spPr bwMode="auto">
            <a:xfrm rot="16200000">
              <a:off x="8182621" y="4492335"/>
              <a:ext cx="446766" cy="530522"/>
            </a:xfrm>
            <a:custGeom>
              <a:avLst/>
              <a:gdLst>
                <a:gd name="T0" fmla="*/ 136 w 283"/>
                <a:gd name="T1" fmla="*/ 0 h 336"/>
                <a:gd name="T2" fmla="*/ 0 w 283"/>
                <a:gd name="T3" fmla="*/ 336 h 336"/>
                <a:gd name="T4" fmla="*/ 283 w 283"/>
                <a:gd name="T5" fmla="*/ 190 h 336"/>
                <a:gd name="T6" fmla="*/ 136 w 283"/>
                <a:gd name="T7" fmla="*/ 0 h 336"/>
                <a:gd name="T8" fmla="*/ 0 60000 65536"/>
                <a:gd name="T9" fmla="*/ 0 60000 65536"/>
                <a:gd name="T10" fmla="*/ 0 60000 65536"/>
                <a:gd name="T11" fmla="*/ 0 60000 65536"/>
                <a:gd name="T12" fmla="*/ 0 w 283"/>
                <a:gd name="T13" fmla="*/ 0 h 336"/>
                <a:gd name="T14" fmla="*/ 283 w 283"/>
                <a:gd name="T15" fmla="*/ 336 h 336"/>
              </a:gdLst>
              <a:ahLst/>
              <a:cxnLst>
                <a:cxn ang="T8">
                  <a:pos x="T0" y="T1"/>
                </a:cxn>
                <a:cxn ang="T9">
                  <a:pos x="T2" y="T3"/>
                </a:cxn>
                <a:cxn ang="T10">
                  <a:pos x="T4" y="T5"/>
                </a:cxn>
                <a:cxn ang="T11">
                  <a:pos x="T6" y="T7"/>
                </a:cxn>
              </a:cxnLst>
              <a:rect l="T12" t="T13" r="T14" b="T15"/>
              <a:pathLst>
                <a:path w="283" h="336">
                  <a:moveTo>
                    <a:pt x="136" y="0"/>
                  </a:moveTo>
                  <a:lnTo>
                    <a:pt x="0" y="336"/>
                  </a:lnTo>
                  <a:lnTo>
                    <a:pt x="283" y="190"/>
                  </a:lnTo>
                  <a:lnTo>
                    <a:pt x="13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8" name="Freeform 44"/>
            <p:cNvSpPr>
              <a:spLocks noChangeArrowheads="1"/>
            </p:cNvSpPr>
            <p:nvPr/>
          </p:nvSpPr>
          <p:spPr bwMode="auto">
            <a:xfrm rot="16200000">
              <a:off x="8385514" y="4589440"/>
              <a:ext cx="446766" cy="336313"/>
            </a:xfrm>
            <a:custGeom>
              <a:avLst/>
              <a:gdLst>
                <a:gd name="T0" fmla="*/ 0 w 283"/>
                <a:gd name="T1" fmla="*/ 146 h 213"/>
                <a:gd name="T2" fmla="*/ 278 w 283"/>
                <a:gd name="T3" fmla="*/ 213 h 213"/>
                <a:gd name="T4" fmla="*/ 283 w 283"/>
                <a:gd name="T5" fmla="*/ 0 h 213"/>
                <a:gd name="T6" fmla="*/ 0 w 283"/>
                <a:gd name="T7" fmla="*/ 146 h 213"/>
                <a:gd name="T8" fmla="*/ 0 60000 65536"/>
                <a:gd name="T9" fmla="*/ 0 60000 65536"/>
                <a:gd name="T10" fmla="*/ 0 60000 65536"/>
                <a:gd name="T11" fmla="*/ 0 60000 65536"/>
                <a:gd name="T12" fmla="*/ 0 w 283"/>
                <a:gd name="T13" fmla="*/ 0 h 213"/>
                <a:gd name="T14" fmla="*/ 283 w 283"/>
                <a:gd name="T15" fmla="*/ 213 h 213"/>
              </a:gdLst>
              <a:ahLst/>
              <a:cxnLst>
                <a:cxn ang="T8">
                  <a:pos x="T0" y="T1"/>
                </a:cxn>
                <a:cxn ang="T9">
                  <a:pos x="T2" y="T3"/>
                </a:cxn>
                <a:cxn ang="T10">
                  <a:pos x="T4" y="T5"/>
                </a:cxn>
                <a:cxn ang="T11">
                  <a:pos x="T6" y="T7"/>
                </a:cxn>
              </a:cxnLst>
              <a:rect l="T12" t="T13" r="T14" b="T15"/>
              <a:pathLst>
                <a:path w="283" h="213">
                  <a:moveTo>
                    <a:pt x="0" y="146"/>
                  </a:moveTo>
                  <a:lnTo>
                    <a:pt x="278" y="213"/>
                  </a:lnTo>
                  <a:lnTo>
                    <a:pt x="283" y="0"/>
                  </a:lnTo>
                  <a:lnTo>
                    <a:pt x="0" y="14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9" name="Freeform 45"/>
            <p:cNvSpPr>
              <a:spLocks noChangeArrowheads="1"/>
            </p:cNvSpPr>
            <p:nvPr/>
          </p:nvSpPr>
          <p:spPr bwMode="auto">
            <a:xfrm rot="16200000">
              <a:off x="11548927" y="6165716"/>
              <a:ext cx="648837" cy="745258"/>
            </a:xfrm>
            <a:custGeom>
              <a:avLst/>
              <a:gdLst>
                <a:gd name="T0" fmla="*/ 411 w 411"/>
                <a:gd name="T1" fmla="*/ 472 h 472"/>
                <a:gd name="T2" fmla="*/ 0 w 411"/>
                <a:gd name="T3" fmla="*/ 472 h 472"/>
                <a:gd name="T4" fmla="*/ 0 w 411"/>
                <a:gd name="T5" fmla="*/ 0 h 472"/>
                <a:gd name="T6" fmla="*/ 411 w 411"/>
                <a:gd name="T7" fmla="*/ 472 h 472"/>
                <a:gd name="T8" fmla="*/ 0 60000 65536"/>
                <a:gd name="T9" fmla="*/ 0 60000 65536"/>
                <a:gd name="T10" fmla="*/ 0 60000 65536"/>
                <a:gd name="T11" fmla="*/ 0 60000 65536"/>
                <a:gd name="T12" fmla="*/ 0 w 411"/>
                <a:gd name="T13" fmla="*/ 0 h 472"/>
                <a:gd name="T14" fmla="*/ 411 w 411"/>
                <a:gd name="T15" fmla="*/ 472 h 472"/>
              </a:gdLst>
              <a:ahLst/>
              <a:cxnLst>
                <a:cxn ang="T8">
                  <a:pos x="T0" y="T1"/>
                </a:cxn>
                <a:cxn ang="T9">
                  <a:pos x="T2" y="T3"/>
                </a:cxn>
                <a:cxn ang="T10">
                  <a:pos x="T4" y="T5"/>
                </a:cxn>
                <a:cxn ang="T11">
                  <a:pos x="T6" y="T7"/>
                </a:cxn>
              </a:cxnLst>
              <a:rect l="T12" t="T13" r="T14" b="T15"/>
              <a:pathLst>
                <a:path w="411" h="472">
                  <a:moveTo>
                    <a:pt x="411" y="472"/>
                  </a:moveTo>
                  <a:lnTo>
                    <a:pt x="0" y="472"/>
                  </a:lnTo>
                  <a:lnTo>
                    <a:pt x="0" y="0"/>
                  </a:lnTo>
                  <a:lnTo>
                    <a:pt x="411" y="47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0" name="Freeform 46"/>
            <p:cNvSpPr>
              <a:spLocks noChangeArrowheads="1"/>
            </p:cNvSpPr>
            <p:nvPr/>
          </p:nvSpPr>
          <p:spPr bwMode="auto">
            <a:xfrm rot="16200000">
              <a:off x="7904889" y="5245343"/>
              <a:ext cx="2421691" cy="813151"/>
            </a:xfrm>
            <a:custGeom>
              <a:avLst/>
              <a:gdLst>
                <a:gd name="T0" fmla="*/ 1534 w 1534"/>
                <a:gd name="T1" fmla="*/ 515 h 515"/>
                <a:gd name="T2" fmla="*/ 1071 w 1534"/>
                <a:gd name="T3" fmla="*/ 0 h 515"/>
                <a:gd name="T4" fmla="*/ 0 w 1534"/>
                <a:gd name="T5" fmla="*/ 251 h 515"/>
                <a:gd name="T6" fmla="*/ 1534 w 1534"/>
                <a:gd name="T7" fmla="*/ 515 h 515"/>
                <a:gd name="T8" fmla="*/ 0 60000 65536"/>
                <a:gd name="T9" fmla="*/ 0 60000 65536"/>
                <a:gd name="T10" fmla="*/ 0 60000 65536"/>
                <a:gd name="T11" fmla="*/ 0 60000 65536"/>
                <a:gd name="T12" fmla="*/ 0 w 1534"/>
                <a:gd name="T13" fmla="*/ 0 h 515"/>
                <a:gd name="T14" fmla="*/ 1534 w 1534"/>
                <a:gd name="T15" fmla="*/ 515 h 515"/>
              </a:gdLst>
              <a:ahLst/>
              <a:cxnLst>
                <a:cxn ang="T8">
                  <a:pos x="T0" y="T1"/>
                </a:cxn>
                <a:cxn ang="T9">
                  <a:pos x="T2" y="T3"/>
                </a:cxn>
                <a:cxn ang="T10">
                  <a:pos x="T4" y="T5"/>
                </a:cxn>
                <a:cxn ang="T11">
                  <a:pos x="T6" y="T7"/>
                </a:cxn>
              </a:cxnLst>
              <a:rect l="T12" t="T13" r="T14" b="T15"/>
              <a:pathLst>
                <a:path w="1534" h="515">
                  <a:moveTo>
                    <a:pt x="1534" y="515"/>
                  </a:moveTo>
                  <a:lnTo>
                    <a:pt x="1071" y="0"/>
                  </a:lnTo>
                  <a:lnTo>
                    <a:pt x="0" y="251"/>
                  </a:lnTo>
                  <a:lnTo>
                    <a:pt x="1534" y="51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1" name="Freeform 47"/>
            <p:cNvSpPr>
              <a:spLocks noChangeArrowheads="1"/>
            </p:cNvSpPr>
            <p:nvPr/>
          </p:nvSpPr>
          <p:spPr bwMode="auto">
            <a:xfrm rot="16200000">
              <a:off x="7456431" y="5213723"/>
              <a:ext cx="1930723" cy="1367358"/>
            </a:xfrm>
            <a:custGeom>
              <a:avLst/>
              <a:gdLst>
                <a:gd name="T0" fmla="*/ 1071 w 1223"/>
                <a:gd name="T1" fmla="*/ 615 h 866"/>
                <a:gd name="T2" fmla="*/ 1223 w 1223"/>
                <a:gd name="T3" fmla="*/ 0 h 866"/>
                <a:gd name="T4" fmla="*/ 0 w 1223"/>
                <a:gd name="T5" fmla="*/ 866 h 866"/>
                <a:gd name="T6" fmla="*/ 1071 w 1223"/>
                <a:gd name="T7" fmla="*/ 615 h 866"/>
                <a:gd name="T8" fmla="*/ 0 60000 65536"/>
                <a:gd name="T9" fmla="*/ 0 60000 65536"/>
                <a:gd name="T10" fmla="*/ 0 60000 65536"/>
                <a:gd name="T11" fmla="*/ 0 60000 65536"/>
                <a:gd name="T12" fmla="*/ 0 w 1223"/>
                <a:gd name="T13" fmla="*/ 0 h 866"/>
                <a:gd name="T14" fmla="*/ 1223 w 1223"/>
                <a:gd name="T15" fmla="*/ 866 h 866"/>
              </a:gdLst>
              <a:ahLst/>
              <a:cxnLst>
                <a:cxn ang="T8">
                  <a:pos x="T0" y="T1"/>
                </a:cxn>
                <a:cxn ang="T9">
                  <a:pos x="T2" y="T3"/>
                </a:cxn>
                <a:cxn ang="T10">
                  <a:pos x="T4" y="T5"/>
                </a:cxn>
                <a:cxn ang="T11">
                  <a:pos x="T6" y="T7"/>
                </a:cxn>
              </a:cxnLst>
              <a:rect l="T12" t="T13" r="T14" b="T15"/>
              <a:pathLst>
                <a:path w="1223" h="866">
                  <a:moveTo>
                    <a:pt x="1071" y="615"/>
                  </a:moveTo>
                  <a:lnTo>
                    <a:pt x="1223" y="0"/>
                  </a:lnTo>
                  <a:lnTo>
                    <a:pt x="0" y="866"/>
                  </a:lnTo>
                  <a:lnTo>
                    <a:pt x="1071" y="61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2" name="Freeform 48"/>
            <p:cNvSpPr>
              <a:spLocks noChangeArrowheads="1"/>
            </p:cNvSpPr>
            <p:nvPr/>
          </p:nvSpPr>
          <p:spPr bwMode="auto">
            <a:xfrm rot="16200000">
              <a:off x="6721500" y="5346354"/>
              <a:ext cx="1930723" cy="1102097"/>
            </a:xfrm>
            <a:custGeom>
              <a:avLst/>
              <a:gdLst>
                <a:gd name="T0" fmla="*/ 0 w 1223"/>
                <a:gd name="T1" fmla="*/ 698 h 698"/>
                <a:gd name="T2" fmla="*/ 0 w 1223"/>
                <a:gd name="T3" fmla="*/ 0 h 698"/>
                <a:gd name="T4" fmla="*/ 1223 w 1223"/>
                <a:gd name="T5" fmla="*/ 396 h 698"/>
                <a:gd name="T6" fmla="*/ 0 w 1223"/>
                <a:gd name="T7" fmla="*/ 698 h 698"/>
                <a:gd name="T8" fmla="*/ 0 60000 65536"/>
                <a:gd name="T9" fmla="*/ 0 60000 65536"/>
                <a:gd name="T10" fmla="*/ 0 60000 65536"/>
                <a:gd name="T11" fmla="*/ 0 60000 65536"/>
                <a:gd name="T12" fmla="*/ 0 w 1223"/>
                <a:gd name="T13" fmla="*/ 0 h 698"/>
                <a:gd name="T14" fmla="*/ 1223 w 1223"/>
                <a:gd name="T15" fmla="*/ 698 h 698"/>
              </a:gdLst>
              <a:ahLst/>
              <a:cxnLst>
                <a:cxn ang="T8">
                  <a:pos x="T0" y="T1"/>
                </a:cxn>
                <a:cxn ang="T9">
                  <a:pos x="T2" y="T3"/>
                </a:cxn>
                <a:cxn ang="T10">
                  <a:pos x="T4" y="T5"/>
                </a:cxn>
                <a:cxn ang="T11">
                  <a:pos x="T6" y="T7"/>
                </a:cxn>
              </a:cxnLst>
              <a:rect l="T12" t="T13" r="T14" b="T15"/>
              <a:pathLst>
                <a:path w="1223" h="698">
                  <a:moveTo>
                    <a:pt x="0" y="698"/>
                  </a:moveTo>
                  <a:lnTo>
                    <a:pt x="0" y="0"/>
                  </a:lnTo>
                  <a:lnTo>
                    <a:pt x="1223" y="396"/>
                  </a:lnTo>
                  <a:lnTo>
                    <a:pt x="0" y="6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3" name="Freeform 71"/>
            <p:cNvSpPr>
              <a:spLocks noChangeArrowheads="1"/>
            </p:cNvSpPr>
            <p:nvPr/>
          </p:nvSpPr>
          <p:spPr bwMode="auto">
            <a:xfrm rot="16200000">
              <a:off x="8597081" y="2578212"/>
              <a:ext cx="325207" cy="255788"/>
            </a:xfrm>
            <a:custGeom>
              <a:avLst/>
              <a:gdLst>
                <a:gd name="T0" fmla="*/ 99 w 206"/>
                <a:gd name="T1" fmla="*/ 0 h 162"/>
                <a:gd name="T2" fmla="*/ 0 w 206"/>
                <a:gd name="T3" fmla="*/ 162 h 162"/>
                <a:gd name="T4" fmla="*/ 206 w 206"/>
                <a:gd name="T5" fmla="*/ 117 h 162"/>
                <a:gd name="T6" fmla="*/ 99 w 206"/>
                <a:gd name="T7" fmla="*/ 0 h 162"/>
                <a:gd name="T8" fmla="*/ 0 60000 65536"/>
                <a:gd name="T9" fmla="*/ 0 60000 65536"/>
                <a:gd name="T10" fmla="*/ 0 60000 65536"/>
                <a:gd name="T11" fmla="*/ 0 60000 65536"/>
                <a:gd name="T12" fmla="*/ 0 w 206"/>
                <a:gd name="T13" fmla="*/ 0 h 162"/>
                <a:gd name="T14" fmla="*/ 206 w 206"/>
                <a:gd name="T15" fmla="*/ 162 h 162"/>
              </a:gdLst>
              <a:ahLst/>
              <a:cxnLst>
                <a:cxn ang="T8">
                  <a:pos x="T0" y="T1"/>
                </a:cxn>
                <a:cxn ang="T9">
                  <a:pos x="T2" y="T3"/>
                </a:cxn>
                <a:cxn ang="T10">
                  <a:pos x="T4" y="T5"/>
                </a:cxn>
                <a:cxn ang="T11">
                  <a:pos x="T6" y="T7"/>
                </a:cxn>
              </a:cxnLst>
              <a:rect l="T12" t="T13" r="T14" b="T15"/>
              <a:pathLst>
                <a:path w="206" h="162">
                  <a:moveTo>
                    <a:pt x="99" y="0"/>
                  </a:moveTo>
                  <a:lnTo>
                    <a:pt x="0" y="162"/>
                  </a:lnTo>
                  <a:lnTo>
                    <a:pt x="206" y="117"/>
                  </a:lnTo>
                  <a:lnTo>
                    <a:pt x="99"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4" name="Freeform 72"/>
            <p:cNvSpPr>
              <a:spLocks noChangeArrowheads="1"/>
            </p:cNvSpPr>
            <p:nvPr/>
          </p:nvSpPr>
          <p:spPr bwMode="auto">
            <a:xfrm rot="16200000">
              <a:off x="8747869" y="2612159"/>
              <a:ext cx="325207" cy="187893"/>
            </a:xfrm>
            <a:custGeom>
              <a:avLst/>
              <a:gdLst>
                <a:gd name="T0" fmla="*/ 0 w 206"/>
                <a:gd name="T1" fmla="*/ 45 h 119"/>
                <a:gd name="T2" fmla="*/ 167 w 206"/>
                <a:gd name="T3" fmla="*/ 119 h 119"/>
                <a:gd name="T4" fmla="*/ 206 w 206"/>
                <a:gd name="T5" fmla="*/ 0 h 119"/>
                <a:gd name="T6" fmla="*/ 0 w 206"/>
                <a:gd name="T7" fmla="*/ 45 h 119"/>
                <a:gd name="T8" fmla="*/ 0 60000 65536"/>
                <a:gd name="T9" fmla="*/ 0 60000 65536"/>
                <a:gd name="T10" fmla="*/ 0 60000 65536"/>
                <a:gd name="T11" fmla="*/ 0 60000 65536"/>
                <a:gd name="T12" fmla="*/ 0 w 206"/>
                <a:gd name="T13" fmla="*/ 0 h 119"/>
                <a:gd name="T14" fmla="*/ 206 w 206"/>
                <a:gd name="T15" fmla="*/ 119 h 119"/>
              </a:gdLst>
              <a:ahLst/>
              <a:cxnLst>
                <a:cxn ang="T8">
                  <a:pos x="T0" y="T1"/>
                </a:cxn>
                <a:cxn ang="T9">
                  <a:pos x="T2" y="T3"/>
                </a:cxn>
                <a:cxn ang="T10">
                  <a:pos x="T4" y="T5"/>
                </a:cxn>
                <a:cxn ang="T11">
                  <a:pos x="T6" y="T7"/>
                </a:cxn>
              </a:cxnLst>
              <a:rect l="T12" t="T13" r="T14" b="T15"/>
              <a:pathLst>
                <a:path w="206" h="119">
                  <a:moveTo>
                    <a:pt x="0" y="45"/>
                  </a:moveTo>
                  <a:lnTo>
                    <a:pt x="167" y="119"/>
                  </a:lnTo>
                  <a:lnTo>
                    <a:pt x="206" y="0"/>
                  </a:lnTo>
                  <a:lnTo>
                    <a:pt x="0" y="4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5" name="Oval 95"/>
            <p:cNvSpPr>
              <a:spLocks noChangeArrowheads="1"/>
            </p:cNvSpPr>
            <p:nvPr/>
          </p:nvSpPr>
          <p:spPr bwMode="auto">
            <a:xfrm rot="16200000">
              <a:off x="11249670" y="2980789"/>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6" name="Oval 96"/>
            <p:cNvSpPr>
              <a:spLocks noChangeArrowheads="1"/>
            </p:cNvSpPr>
            <p:nvPr/>
          </p:nvSpPr>
          <p:spPr bwMode="auto">
            <a:xfrm rot="16200000">
              <a:off x="10948883" y="4096125"/>
              <a:ext cx="5683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7" name="Oval 97"/>
            <p:cNvSpPr>
              <a:spLocks noChangeArrowheads="1"/>
            </p:cNvSpPr>
            <p:nvPr/>
          </p:nvSpPr>
          <p:spPr bwMode="auto">
            <a:xfrm rot="16200000">
              <a:off x="9622578" y="4530260"/>
              <a:ext cx="58412" cy="7894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8" name="Oval 98"/>
            <p:cNvSpPr>
              <a:spLocks noChangeArrowheads="1"/>
            </p:cNvSpPr>
            <p:nvPr/>
          </p:nvSpPr>
          <p:spPr bwMode="auto">
            <a:xfrm rot="16200000">
              <a:off x="10776779" y="6108937"/>
              <a:ext cx="58412" cy="7894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9" name="Oval 99"/>
            <p:cNvSpPr>
              <a:spLocks noChangeArrowheads="1"/>
            </p:cNvSpPr>
            <p:nvPr/>
          </p:nvSpPr>
          <p:spPr bwMode="auto">
            <a:xfrm rot="16200000">
              <a:off x="8706006" y="6103412"/>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0" name="Oval 100"/>
            <p:cNvSpPr>
              <a:spLocks noChangeArrowheads="1"/>
            </p:cNvSpPr>
            <p:nvPr/>
          </p:nvSpPr>
          <p:spPr bwMode="auto">
            <a:xfrm rot="16200000">
              <a:off x="9091266" y="6632270"/>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1" name="Oval 101"/>
            <p:cNvSpPr>
              <a:spLocks noChangeArrowheads="1"/>
            </p:cNvSpPr>
            <p:nvPr/>
          </p:nvSpPr>
          <p:spPr bwMode="auto">
            <a:xfrm rot="16200000">
              <a:off x="8833899" y="5219353"/>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2" name="Oval 102"/>
            <p:cNvSpPr>
              <a:spLocks noChangeArrowheads="1"/>
            </p:cNvSpPr>
            <p:nvPr/>
          </p:nvSpPr>
          <p:spPr bwMode="auto">
            <a:xfrm rot="16200000">
              <a:off x="8798374" y="3628836"/>
              <a:ext cx="58412" cy="7894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3" name="Oval 103"/>
            <p:cNvSpPr>
              <a:spLocks noChangeArrowheads="1"/>
            </p:cNvSpPr>
            <p:nvPr/>
          </p:nvSpPr>
          <p:spPr bwMode="auto">
            <a:xfrm rot="16200000">
              <a:off x="9405474" y="2690312"/>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grpSp>
        <p:nvGrpSpPr>
          <p:cNvPr id="3" name="组合 2"/>
          <p:cNvGrpSpPr/>
          <p:nvPr/>
        </p:nvGrpSpPr>
        <p:grpSpPr>
          <a:xfrm>
            <a:off x="0" y="0"/>
            <a:ext cx="4572000" cy="4757738"/>
            <a:chOff x="0" y="0"/>
            <a:chExt cx="4572000" cy="4757738"/>
          </a:xfrm>
        </p:grpSpPr>
        <p:sp>
          <p:nvSpPr>
            <p:cNvPr id="5175" name="Freeform 51"/>
            <p:cNvSpPr>
              <a:spLocks noChangeArrowheads="1"/>
            </p:cNvSpPr>
            <p:nvPr/>
          </p:nvSpPr>
          <p:spPr bwMode="auto">
            <a:xfrm rot="5400000" flipH="1">
              <a:off x="2329680" y="2604356"/>
              <a:ext cx="1259308" cy="2062878"/>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6" name="Freeform 52"/>
            <p:cNvSpPr>
              <a:spLocks noChangeArrowheads="1"/>
            </p:cNvSpPr>
            <p:nvPr/>
          </p:nvSpPr>
          <p:spPr bwMode="auto">
            <a:xfrm rot="5400000" flipH="1">
              <a:off x="532005" y="2474137"/>
              <a:ext cx="1068744" cy="2132752"/>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7" name="Freeform 53"/>
            <p:cNvSpPr>
              <a:spLocks noChangeArrowheads="1"/>
            </p:cNvSpPr>
            <p:nvPr/>
          </p:nvSpPr>
          <p:spPr bwMode="auto">
            <a:xfrm rot="5400000" flipH="1">
              <a:off x="346997" y="3002158"/>
              <a:ext cx="1233900" cy="1927894"/>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8" name="Freeform 54"/>
            <p:cNvSpPr>
              <a:spLocks noChangeArrowheads="1"/>
            </p:cNvSpPr>
            <p:nvPr/>
          </p:nvSpPr>
          <p:spPr bwMode="auto">
            <a:xfrm rot="5400000" flipH="1">
              <a:off x="-127830" y="3476985"/>
              <a:ext cx="1233900" cy="978240"/>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9" name="Freeform 58"/>
            <p:cNvSpPr>
              <a:spLocks noChangeArrowheads="1"/>
            </p:cNvSpPr>
            <p:nvPr/>
          </p:nvSpPr>
          <p:spPr bwMode="auto">
            <a:xfrm rot="5400000" flipH="1">
              <a:off x="109583" y="2262935"/>
              <a:ext cx="976639" cy="1195802"/>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0" name="Freeform 59"/>
            <p:cNvSpPr>
              <a:spLocks noChangeArrowheads="1"/>
            </p:cNvSpPr>
            <p:nvPr/>
          </p:nvSpPr>
          <p:spPr bwMode="auto">
            <a:xfrm rot="5400000" flipH="1">
              <a:off x="2301891" y="2576566"/>
              <a:ext cx="1519745" cy="185802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1" name="Freeform 60"/>
            <p:cNvSpPr>
              <a:spLocks noChangeArrowheads="1"/>
            </p:cNvSpPr>
            <p:nvPr/>
          </p:nvSpPr>
          <p:spPr bwMode="auto">
            <a:xfrm rot="5400000" flipH="1">
              <a:off x="1498333" y="1442715"/>
              <a:ext cx="1000459" cy="160551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2" name="Freeform 61"/>
            <p:cNvSpPr>
              <a:spLocks noChangeArrowheads="1"/>
            </p:cNvSpPr>
            <p:nvPr/>
          </p:nvSpPr>
          <p:spPr bwMode="auto">
            <a:xfrm rot="5400000" flipH="1">
              <a:off x="2759246" y="1315670"/>
              <a:ext cx="998871" cy="1861196"/>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3" name="Freeform 62"/>
            <p:cNvSpPr>
              <a:spLocks noChangeArrowheads="1"/>
            </p:cNvSpPr>
            <p:nvPr/>
          </p:nvSpPr>
          <p:spPr bwMode="auto">
            <a:xfrm rot="5400000" flipH="1">
              <a:off x="2171671" y="207222"/>
              <a:ext cx="1524509" cy="2510708"/>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4" name="Freeform 63"/>
            <p:cNvSpPr>
              <a:spLocks noChangeArrowheads="1"/>
            </p:cNvSpPr>
            <p:nvPr/>
          </p:nvSpPr>
          <p:spPr bwMode="auto">
            <a:xfrm rot="5400000" flipH="1">
              <a:off x="1823098" y="-144527"/>
              <a:ext cx="2224830" cy="2513885"/>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5" name="Freeform 64"/>
            <p:cNvSpPr>
              <a:spLocks noChangeArrowheads="1"/>
            </p:cNvSpPr>
            <p:nvPr/>
          </p:nvSpPr>
          <p:spPr bwMode="auto">
            <a:xfrm rot="5400000" flipH="1">
              <a:off x="2367006" y="385089"/>
              <a:ext cx="2210537" cy="1440362"/>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6" name="Freeform 65"/>
            <p:cNvSpPr>
              <a:spLocks noChangeArrowheads="1"/>
            </p:cNvSpPr>
            <p:nvPr/>
          </p:nvSpPr>
          <p:spPr bwMode="auto">
            <a:xfrm rot="5400000" flipH="1">
              <a:off x="735273" y="-735272"/>
              <a:ext cx="700322" cy="2170866"/>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7" name="Freeform 66"/>
            <p:cNvSpPr>
              <a:spLocks noChangeArrowheads="1"/>
            </p:cNvSpPr>
            <p:nvPr/>
          </p:nvSpPr>
          <p:spPr bwMode="auto">
            <a:xfrm rot="5400000" flipH="1">
              <a:off x="290626" y="-290625"/>
              <a:ext cx="1745245" cy="2326495"/>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8" name="Freeform 67"/>
            <p:cNvSpPr>
              <a:spLocks noChangeArrowheads="1"/>
            </p:cNvSpPr>
            <p:nvPr/>
          </p:nvSpPr>
          <p:spPr bwMode="auto">
            <a:xfrm rot="5400000" flipH="1">
              <a:off x="285068" y="674104"/>
              <a:ext cx="1756361" cy="2326495"/>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9" name="Freeform 68"/>
            <p:cNvSpPr>
              <a:spLocks noChangeArrowheads="1"/>
            </p:cNvSpPr>
            <p:nvPr/>
          </p:nvSpPr>
          <p:spPr bwMode="auto">
            <a:xfrm rot="5400000" flipH="1">
              <a:off x="7155" y="1526884"/>
              <a:ext cx="1181494" cy="1195802"/>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0" name="Freeform 69"/>
            <p:cNvSpPr>
              <a:spLocks noChangeArrowheads="1"/>
            </p:cNvSpPr>
            <p:nvPr/>
          </p:nvSpPr>
          <p:spPr bwMode="auto">
            <a:xfrm rot="5400000" flipH="1">
              <a:off x="749565" y="1965967"/>
              <a:ext cx="633624" cy="2132752"/>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1" name="Freeform 70"/>
            <p:cNvSpPr>
              <a:spLocks noChangeArrowheads="1"/>
            </p:cNvSpPr>
            <p:nvPr/>
          </p:nvSpPr>
          <p:spPr bwMode="auto">
            <a:xfrm rot="5400000" flipH="1">
              <a:off x="1852463" y="2057282"/>
              <a:ext cx="290610" cy="1607108"/>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2" name="Freeform 75"/>
            <p:cNvSpPr>
              <a:spLocks noChangeArrowheads="1"/>
            </p:cNvSpPr>
            <p:nvPr/>
          </p:nvSpPr>
          <p:spPr bwMode="auto">
            <a:xfrm rot="5400000" flipH="1">
              <a:off x="2572652" y="2648819"/>
              <a:ext cx="1306949" cy="2250268"/>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3" name="Freeform 76"/>
            <p:cNvSpPr>
              <a:spLocks noChangeArrowheads="1"/>
            </p:cNvSpPr>
            <p:nvPr/>
          </p:nvSpPr>
          <p:spPr bwMode="auto">
            <a:xfrm rot="5400000" flipH="1">
              <a:off x="608231" y="2512248"/>
              <a:ext cx="1108445" cy="2324907"/>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4" name="Freeform 77"/>
            <p:cNvSpPr>
              <a:spLocks noChangeArrowheads="1"/>
            </p:cNvSpPr>
            <p:nvPr/>
          </p:nvSpPr>
          <p:spPr bwMode="auto">
            <a:xfrm rot="5400000" flipH="1">
              <a:off x="410521" y="3067266"/>
              <a:ext cx="1279952" cy="2100991"/>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5" name="Freeform 78"/>
            <p:cNvSpPr>
              <a:spLocks noChangeArrowheads="1"/>
            </p:cNvSpPr>
            <p:nvPr/>
          </p:nvSpPr>
          <p:spPr bwMode="auto">
            <a:xfrm rot="5400000" flipH="1">
              <a:off x="-106391" y="3584177"/>
              <a:ext cx="1279952" cy="1067170"/>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6" name="Freeform 82"/>
            <p:cNvSpPr>
              <a:spLocks noChangeArrowheads="1"/>
            </p:cNvSpPr>
            <p:nvPr/>
          </p:nvSpPr>
          <p:spPr bwMode="auto">
            <a:xfrm rot="5400000" flipH="1">
              <a:off x="143725" y="2319309"/>
              <a:ext cx="1014751" cy="1302202"/>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7" name="Freeform 83"/>
            <p:cNvSpPr>
              <a:spLocks noChangeArrowheads="1"/>
            </p:cNvSpPr>
            <p:nvPr/>
          </p:nvSpPr>
          <p:spPr bwMode="auto">
            <a:xfrm rot="5400000" flipH="1">
              <a:off x="2548833" y="2625000"/>
              <a:ext cx="1578502" cy="2026353"/>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8" name="Freeform 84"/>
            <p:cNvSpPr>
              <a:spLocks noChangeArrowheads="1"/>
            </p:cNvSpPr>
            <p:nvPr/>
          </p:nvSpPr>
          <p:spPr bwMode="auto">
            <a:xfrm rot="5400000" flipH="1">
              <a:off x="1660314" y="1453830"/>
              <a:ext cx="1036984" cy="1753209"/>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9" name="Freeform 85"/>
            <p:cNvSpPr>
              <a:spLocks noChangeArrowheads="1"/>
            </p:cNvSpPr>
            <p:nvPr/>
          </p:nvSpPr>
          <p:spPr bwMode="auto">
            <a:xfrm rot="5400000" flipH="1">
              <a:off x="3033980" y="1317258"/>
              <a:ext cx="1035395" cy="2027941"/>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0" name="Freeform 86"/>
            <p:cNvSpPr>
              <a:spLocks noChangeArrowheads="1"/>
            </p:cNvSpPr>
            <p:nvPr/>
          </p:nvSpPr>
          <p:spPr bwMode="auto">
            <a:xfrm rot="5400000" flipH="1">
              <a:off x="2406702" y="150051"/>
              <a:ext cx="1583266" cy="2737800"/>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1" name="Freeform 87"/>
            <p:cNvSpPr>
              <a:spLocks noChangeArrowheads="1"/>
            </p:cNvSpPr>
            <p:nvPr/>
          </p:nvSpPr>
          <p:spPr bwMode="auto">
            <a:xfrm rot="5400000" flipH="1">
              <a:off x="2047014" y="-217578"/>
              <a:ext cx="2307408" cy="2742564"/>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2" name="Freeform 88"/>
            <p:cNvSpPr>
              <a:spLocks noChangeArrowheads="1"/>
            </p:cNvSpPr>
            <p:nvPr/>
          </p:nvSpPr>
          <p:spPr bwMode="auto">
            <a:xfrm rot="5400000" flipH="1">
              <a:off x="2639357" y="362061"/>
              <a:ext cx="2294703" cy="1570582"/>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3" name="Freeform 89"/>
            <p:cNvSpPr>
              <a:spLocks noChangeArrowheads="1"/>
            </p:cNvSpPr>
            <p:nvPr/>
          </p:nvSpPr>
          <p:spPr bwMode="auto">
            <a:xfrm rot="5400000" flipH="1">
              <a:off x="819439" y="-819438"/>
              <a:ext cx="727318" cy="2366196"/>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4" name="Freeform 90"/>
            <p:cNvSpPr>
              <a:spLocks noChangeArrowheads="1"/>
            </p:cNvSpPr>
            <p:nvPr/>
          </p:nvSpPr>
          <p:spPr bwMode="auto">
            <a:xfrm rot="5400000" flipH="1">
              <a:off x="362088" y="-362087"/>
              <a:ext cx="1811942" cy="2536117"/>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5" name="Freeform 91"/>
            <p:cNvSpPr>
              <a:spLocks noChangeArrowheads="1"/>
            </p:cNvSpPr>
            <p:nvPr/>
          </p:nvSpPr>
          <p:spPr bwMode="auto">
            <a:xfrm rot="5400000" flipH="1">
              <a:off x="357324" y="638372"/>
              <a:ext cx="1821471" cy="2536117"/>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6" name="Freeform 92"/>
            <p:cNvSpPr>
              <a:spLocks noChangeArrowheads="1"/>
            </p:cNvSpPr>
            <p:nvPr/>
          </p:nvSpPr>
          <p:spPr bwMode="auto">
            <a:xfrm rot="5400000" flipH="1">
              <a:off x="38915" y="1553879"/>
              <a:ext cx="1224371" cy="1302202"/>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7" name="Freeform 93"/>
            <p:cNvSpPr>
              <a:spLocks noChangeArrowheads="1"/>
            </p:cNvSpPr>
            <p:nvPr/>
          </p:nvSpPr>
          <p:spPr bwMode="auto">
            <a:xfrm rot="5400000" flipH="1">
              <a:off x="832937" y="1985816"/>
              <a:ext cx="659033" cy="2324907"/>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8" name="Freeform 94"/>
            <p:cNvSpPr>
              <a:spLocks noChangeArrowheads="1"/>
            </p:cNvSpPr>
            <p:nvPr/>
          </p:nvSpPr>
          <p:spPr bwMode="auto">
            <a:xfrm rot="5400000" flipH="1">
              <a:off x="2027149" y="2092218"/>
              <a:ext cx="303314" cy="1753209"/>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9" name="Oval 104"/>
            <p:cNvSpPr>
              <a:spLocks noChangeArrowheads="1"/>
            </p:cNvSpPr>
            <p:nvPr/>
          </p:nvSpPr>
          <p:spPr bwMode="auto">
            <a:xfrm rot="5400000" flipH="1">
              <a:off x="936951" y="4556058"/>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0" name="Oval 105"/>
            <p:cNvSpPr>
              <a:spLocks noChangeArrowheads="1"/>
            </p:cNvSpPr>
            <p:nvPr/>
          </p:nvSpPr>
          <p:spPr bwMode="auto">
            <a:xfrm rot="5400000" flipH="1">
              <a:off x="389073" y="4517945"/>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1" name="Oval 106"/>
            <p:cNvSpPr>
              <a:spLocks noChangeArrowheads="1"/>
            </p:cNvSpPr>
            <p:nvPr/>
          </p:nvSpPr>
          <p:spPr bwMode="auto">
            <a:xfrm rot="5400000" flipH="1">
              <a:off x="1891369" y="4035184"/>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2" name="Oval 107"/>
            <p:cNvSpPr>
              <a:spLocks noChangeArrowheads="1"/>
            </p:cNvSpPr>
            <p:nvPr/>
          </p:nvSpPr>
          <p:spPr bwMode="auto">
            <a:xfrm rot="5400000" flipH="1">
              <a:off x="2112109" y="2977556"/>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3" name="Oval 108"/>
            <p:cNvSpPr>
              <a:spLocks noChangeArrowheads="1"/>
            </p:cNvSpPr>
            <p:nvPr/>
          </p:nvSpPr>
          <p:spPr bwMode="auto">
            <a:xfrm rot="5400000" flipH="1">
              <a:off x="2785443" y="2698063"/>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4" name="Oval 109"/>
            <p:cNvSpPr>
              <a:spLocks noChangeArrowheads="1"/>
            </p:cNvSpPr>
            <p:nvPr/>
          </p:nvSpPr>
          <p:spPr bwMode="auto">
            <a:xfrm rot="5400000" flipH="1">
              <a:off x="1176746" y="2685359"/>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5" name="Oval 110"/>
            <p:cNvSpPr>
              <a:spLocks noChangeArrowheads="1"/>
            </p:cNvSpPr>
            <p:nvPr/>
          </p:nvSpPr>
          <p:spPr bwMode="auto">
            <a:xfrm rot="5400000" flipH="1">
              <a:off x="2297116" y="1707926"/>
              <a:ext cx="58758" cy="7940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6" name="Oval 111"/>
            <p:cNvSpPr>
              <a:spLocks noChangeArrowheads="1"/>
            </p:cNvSpPr>
            <p:nvPr/>
          </p:nvSpPr>
          <p:spPr bwMode="auto">
            <a:xfrm rot="5400000" flipH="1">
              <a:off x="1683335" y="663796"/>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100" name="矩形 99"/>
          <p:cNvSpPr/>
          <p:nvPr/>
        </p:nvSpPr>
        <p:spPr>
          <a:xfrm>
            <a:off x="5059823" y="2576029"/>
            <a:ext cx="2541209" cy="769441"/>
          </a:xfrm>
          <a:prstGeom prst="rect">
            <a:avLst/>
          </a:prstGeom>
        </p:spPr>
        <p:txBody>
          <a:bodyPr wrap="none">
            <a:spAutoFit/>
          </a:bodyPr>
          <a:lstStyle/>
          <a:p>
            <a:pPr lvl="0" algn="ctr"/>
            <a:r>
              <a:rPr lang="en-US" altLang="zh-CN" sz="44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PART 01</a:t>
            </a:r>
          </a:p>
        </p:txBody>
      </p:sp>
      <p:sp>
        <p:nvSpPr>
          <p:cNvPr id="101" name="矩形 100"/>
          <p:cNvSpPr/>
          <p:nvPr/>
        </p:nvSpPr>
        <p:spPr>
          <a:xfrm>
            <a:off x="3981066" y="3403346"/>
            <a:ext cx="4698722" cy="769441"/>
          </a:xfrm>
          <a:prstGeom prst="rect">
            <a:avLst/>
          </a:prstGeom>
          <a:noFill/>
        </p:spPr>
        <p:txBody>
          <a:bodyPr wrap="none" rtlCol="0">
            <a:spAutoFit/>
          </a:bodyPr>
          <a:lstStyle/>
          <a:p>
            <a:pPr algn="ctr"/>
            <a:r>
              <a:rPr lang="zh-CN" altLang="en-US" sz="44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请在此处添加标题</a:t>
            </a:r>
          </a:p>
        </p:txBody>
      </p:sp>
    </p:spTree>
  </p:cSld>
  <p:clrMapOvr>
    <a:masterClrMapping/>
  </p:clrMapOvr>
  <mc:AlternateContent xmlns:mc="http://schemas.openxmlformats.org/markup-compatibility/2006" xmlns:p14="http://schemas.microsoft.com/office/powerpoint/2010/main">
    <mc:Choice Requires="p14">
      <p:transition spd="slow" p14:dur="900" advClick="0" advTm="6000">
        <p14:warp dir="in"/>
      </p:transition>
    </mc:Choice>
    <mc:Fallback xmlns="">
      <p:transition spd="slow"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style.rotation</p:attrName>
                                        </p:attrNameLst>
                                      </p:cBhvr>
                                      <p:tavLst>
                                        <p:tav tm="0">
                                          <p:val>
                                            <p:fltVal val="360"/>
                                          </p:val>
                                        </p:tav>
                                        <p:tav tm="100000">
                                          <p:val>
                                            <p:fltVal val="0"/>
                                          </p:val>
                                        </p:tav>
                                      </p:tavLst>
                                    </p:anim>
                                    <p:animEffect transition="in" filter="fade">
                                      <p:cBhvr>
                                        <p:cTn id="16" dur="500"/>
                                        <p:tgtEl>
                                          <p:spTgt spid="2"/>
                                        </p:tgtEl>
                                      </p:cBhvr>
                                    </p:animEffect>
                                  </p:childTnLst>
                                </p:cTn>
                              </p:par>
                              <p:par>
                                <p:cTn id="17" presetID="47" presetClass="entr" presetSubtype="0" fill="hold" grpId="0" nodeType="withEffect">
                                  <p:stCondLst>
                                    <p:cond delay="250"/>
                                  </p:stCondLst>
                                  <p:iterate type="lt">
                                    <p:tmPct val="10000"/>
                                  </p:iterate>
                                  <p:childTnLst>
                                    <p:set>
                                      <p:cBhvr>
                                        <p:cTn id="18" dur="1" fill="hold">
                                          <p:stCondLst>
                                            <p:cond delay="0"/>
                                          </p:stCondLst>
                                        </p:cTn>
                                        <p:tgtEl>
                                          <p:spTgt spid="100"/>
                                        </p:tgtEl>
                                        <p:attrNameLst>
                                          <p:attrName>style.visibility</p:attrName>
                                        </p:attrNameLst>
                                      </p:cBhvr>
                                      <p:to>
                                        <p:strVal val="visible"/>
                                      </p:to>
                                    </p:set>
                                    <p:animEffect transition="in" filter="fade">
                                      <p:cBhvr>
                                        <p:cTn id="19" dur="500"/>
                                        <p:tgtEl>
                                          <p:spTgt spid="100"/>
                                        </p:tgtEl>
                                      </p:cBhvr>
                                    </p:animEffect>
                                    <p:anim calcmode="lin" valueType="num">
                                      <p:cBhvr>
                                        <p:cTn id="20" dur="500" fill="hold"/>
                                        <p:tgtEl>
                                          <p:spTgt spid="100"/>
                                        </p:tgtEl>
                                        <p:attrNameLst>
                                          <p:attrName>ppt_x</p:attrName>
                                        </p:attrNameLst>
                                      </p:cBhvr>
                                      <p:tavLst>
                                        <p:tav tm="0">
                                          <p:val>
                                            <p:strVal val="#ppt_x"/>
                                          </p:val>
                                        </p:tav>
                                        <p:tav tm="100000">
                                          <p:val>
                                            <p:strVal val="#ppt_x"/>
                                          </p:val>
                                        </p:tav>
                                      </p:tavLst>
                                    </p:anim>
                                    <p:anim calcmode="lin" valueType="num">
                                      <p:cBhvr>
                                        <p:cTn id="21" dur="500" fill="hold"/>
                                        <p:tgtEl>
                                          <p:spTgt spid="100"/>
                                        </p:tgtEl>
                                        <p:attrNameLst>
                                          <p:attrName>ppt_y</p:attrName>
                                        </p:attrNameLst>
                                      </p:cBhvr>
                                      <p:tavLst>
                                        <p:tav tm="0">
                                          <p:val>
                                            <p:strVal val="#ppt_y-.1"/>
                                          </p:val>
                                        </p:tav>
                                        <p:tav tm="100000">
                                          <p:val>
                                            <p:strVal val="#ppt_y"/>
                                          </p:val>
                                        </p:tav>
                                      </p:tavLst>
                                    </p:anim>
                                  </p:childTnLst>
                                </p:cTn>
                              </p:par>
                            </p:childTnLst>
                          </p:cTn>
                        </p:par>
                        <p:par>
                          <p:cTn id="22" fill="hold">
                            <p:stCondLst>
                              <p:cond delay="1049"/>
                            </p:stCondLst>
                            <p:childTnLst>
                              <p:par>
                                <p:cTn id="23" presetID="53" presetClass="entr" presetSubtype="16" fill="hold" grpId="0" nodeType="afterEffect">
                                  <p:stCondLst>
                                    <p:cond delay="0"/>
                                  </p:stCondLst>
                                  <p:iterate type="lt">
                                    <p:tmPct val="10000"/>
                                  </p:iterate>
                                  <p:childTnLst>
                                    <p:set>
                                      <p:cBhvr>
                                        <p:cTn id="24" dur="1" fill="hold">
                                          <p:stCondLst>
                                            <p:cond delay="0"/>
                                          </p:stCondLst>
                                        </p:cTn>
                                        <p:tgtEl>
                                          <p:spTgt spid="101"/>
                                        </p:tgtEl>
                                        <p:attrNameLst>
                                          <p:attrName>style.visibility</p:attrName>
                                        </p:attrNameLst>
                                      </p:cBhvr>
                                      <p:to>
                                        <p:strVal val="visible"/>
                                      </p:to>
                                    </p:set>
                                    <p:anim calcmode="lin" valueType="num">
                                      <p:cBhvr>
                                        <p:cTn id="25" dur="500" fill="hold"/>
                                        <p:tgtEl>
                                          <p:spTgt spid="101"/>
                                        </p:tgtEl>
                                        <p:attrNameLst>
                                          <p:attrName>ppt_w</p:attrName>
                                        </p:attrNameLst>
                                      </p:cBhvr>
                                      <p:tavLst>
                                        <p:tav tm="0">
                                          <p:val>
                                            <p:fltVal val="0"/>
                                          </p:val>
                                        </p:tav>
                                        <p:tav tm="100000">
                                          <p:val>
                                            <p:strVal val="#ppt_w"/>
                                          </p:val>
                                        </p:tav>
                                      </p:tavLst>
                                    </p:anim>
                                    <p:anim calcmode="lin" valueType="num">
                                      <p:cBhvr>
                                        <p:cTn id="26" dur="500" fill="hold"/>
                                        <p:tgtEl>
                                          <p:spTgt spid="101"/>
                                        </p:tgtEl>
                                        <p:attrNameLst>
                                          <p:attrName>ppt_h</p:attrName>
                                        </p:attrNameLst>
                                      </p:cBhvr>
                                      <p:tavLst>
                                        <p:tav tm="0">
                                          <p:val>
                                            <p:fltVal val="0"/>
                                          </p:val>
                                        </p:tav>
                                        <p:tav tm="100000">
                                          <p:val>
                                            <p:strVal val="#ppt_h"/>
                                          </p:val>
                                        </p:tav>
                                      </p:tavLst>
                                    </p:anim>
                                    <p:animEffect transition="in" filter="fade">
                                      <p:cBhvr>
                                        <p:cTn id="27"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1" y="0"/>
            <a:ext cx="781050" cy="812406"/>
            <a:chOff x="0" y="-1"/>
            <a:chExt cx="1739901" cy="1809751"/>
          </a:xfrm>
        </p:grpSpPr>
        <p:sp>
          <p:nvSpPr>
            <p:cNvPr id="3" name="Freeform 51"/>
            <p:cNvSpPr>
              <a:spLocks noChangeArrowheads="1"/>
            </p:cNvSpPr>
            <p:nvPr/>
          </p:nvSpPr>
          <p:spPr bwMode="auto">
            <a:xfrm rot="5400000" flipH="1">
              <a:off x="886683" y="990465"/>
              <a:ext cx="479016" cy="785040"/>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 name="Freeform 52"/>
            <p:cNvSpPr>
              <a:spLocks noChangeArrowheads="1"/>
            </p:cNvSpPr>
            <p:nvPr/>
          </p:nvSpPr>
          <p:spPr bwMode="auto">
            <a:xfrm rot="5400000" flipH="1">
              <a:off x="202551" y="940926"/>
              <a:ext cx="406529" cy="811631"/>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 name="Freeform 53"/>
            <p:cNvSpPr>
              <a:spLocks noChangeArrowheads="1"/>
            </p:cNvSpPr>
            <p:nvPr/>
          </p:nvSpPr>
          <p:spPr bwMode="auto">
            <a:xfrm rot="5400000" flipH="1">
              <a:off x="132160" y="1141793"/>
              <a:ext cx="469351" cy="733671"/>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6" name="Freeform 54"/>
            <p:cNvSpPr>
              <a:spLocks noChangeArrowheads="1"/>
            </p:cNvSpPr>
            <p:nvPr/>
          </p:nvSpPr>
          <p:spPr bwMode="auto">
            <a:xfrm rot="5400000" flipH="1">
              <a:off x="-48538" y="1322491"/>
              <a:ext cx="469351" cy="372274"/>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7" name="Freeform 58"/>
            <p:cNvSpPr>
              <a:spLocks noChangeArrowheads="1"/>
            </p:cNvSpPr>
            <p:nvPr/>
          </p:nvSpPr>
          <p:spPr bwMode="auto">
            <a:xfrm rot="5400000" flipH="1">
              <a:off x="41788" y="860671"/>
              <a:ext cx="371494" cy="455069"/>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8" name="Freeform 59"/>
            <p:cNvSpPr>
              <a:spLocks noChangeArrowheads="1"/>
            </p:cNvSpPr>
            <p:nvPr/>
          </p:nvSpPr>
          <p:spPr bwMode="auto">
            <a:xfrm rot="5400000" flipH="1">
              <a:off x="876130" y="979912"/>
              <a:ext cx="578081" cy="70708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9" name="Freeform 60"/>
            <p:cNvSpPr>
              <a:spLocks noChangeArrowheads="1"/>
            </p:cNvSpPr>
            <p:nvPr/>
          </p:nvSpPr>
          <p:spPr bwMode="auto">
            <a:xfrm rot="5400000" flipH="1">
              <a:off x="570287" y="548640"/>
              <a:ext cx="380555" cy="61098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0" name="Freeform 61"/>
            <p:cNvSpPr>
              <a:spLocks noChangeArrowheads="1"/>
            </p:cNvSpPr>
            <p:nvPr/>
          </p:nvSpPr>
          <p:spPr bwMode="auto">
            <a:xfrm rot="5400000" flipH="1">
              <a:off x="1050134" y="500292"/>
              <a:ext cx="379951" cy="708288"/>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1" name="Freeform 62"/>
            <p:cNvSpPr>
              <a:spLocks noChangeArrowheads="1"/>
            </p:cNvSpPr>
            <p:nvPr/>
          </p:nvSpPr>
          <p:spPr bwMode="auto">
            <a:xfrm rot="5400000" flipH="1">
              <a:off x="826575" y="78603"/>
              <a:ext cx="579893" cy="955464"/>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2" name="Freeform 63"/>
            <p:cNvSpPr>
              <a:spLocks noChangeArrowheads="1"/>
            </p:cNvSpPr>
            <p:nvPr/>
          </p:nvSpPr>
          <p:spPr bwMode="auto">
            <a:xfrm rot="5400000" flipH="1">
              <a:off x="693985" y="-55196"/>
              <a:ext cx="846282" cy="956673"/>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3" name="Freeform 64"/>
            <p:cNvSpPr>
              <a:spLocks noChangeArrowheads="1"/>
            </p:cNvSpPr>
            <p:nvPr/>
          </p:nvSpPr>
          <p:spPr bwMode="auto">
            <a:xfrm rot="5400000" flipH="1">
              <a:off x="900971" y="146354"/>
              <a:ext cx="840845" cy="548138"/>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4" name="Freeform 65"/>
            <p:cNvSpPr>
              <a:spLocks noChangeArrowheads="1"/>
            </p:cNvSpPr>
            <p:nvPr/>
          </p:nvSpPr>
          <p:spPr bwMode="auto">
            <a:xfrm rot="5400000" flipH="1">
              <a:off x="279874" y="-279873"/>
              <a:ext cx="266389" cy="826135"/>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5" name="Freeform 66"/>
            <p:cNvSpPr>
              <a:spLocks noChangeArrowheads="1"/>
            </p:cNvSpPr>
            <p:nvPr/>
          </p:nvSpPr>
          <p:spPr bwMode="auto">
            <a:xfrm rot="5400000" flipH="1">
              <a:off x="110752" y="-110752"/>
              <a:ext cx="663857" cy="885360"/>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6" name="Freeform 67"/>
            <p:cNvSpPr>
              <a:spLocks noChangeArrowheads="1"/>
            </p:cNvSpPr>
            <p:nvPr/>
          </p:nvSpPr>
          <p:spPr bwMode="auto">
            <a:xfrm rot="5400000" flipH="1">
              <a:off x="108638" y="256212"/>
              <a:ext cx="668085" cy="885360"/>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7" name="Freeform 68"/>
            <p:cNvSpPr>
              <a:spLocks noChangeArrowheads="1"/>
            </p:cNvSpPr>
            <p:nvPr/>
          </p:nvSpPr>
          <p:spPr bwMode="auto">
            <a:xfrm rot="5400000" flipH="1">
              <a:off x="2826" y="580692"/>
              <a:ext cx="449417" cy="455069"/>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8" name="Freeform 69"/>
            <p:cNvSpPr>
              <a:spLocks noChangeArrowheads="1"/>
            </p:cNvSpPr>
            <p:nvPr/>
          </p:nvSpPr>
          <p:spPr bwMode="auto">
            <a:xfrm rot="5400000" flipH="1">
              <a:off x="285307" y="747628"/>
              <a:ext cx="241018" cy="811631"/>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9" name="Freeform 70"/>
            <p:cNvSpPr>
              <a:spLocks noChangeArrowheads="1"/>
            </p:cNvSpPr>
            <p:nvPr/>
          </p:nvSpPr>
          <p:spPr bwMode="auto">
            <a:xfrm rot="5400000" flipH="1">
              <a:off x="704991" y="782409"/>
              <a:ext cx="110542" cy="611594"/>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0" name="Freeform 75"/>
            <p:cNvSpPr>
              <a:spLocks noChangeArrowheads="1"/>
            </p:cNvSpPr>
            <p:nvPr/>
          </p:nvSpPr>
          <p:spPr bwMode="auto">
            <a:xfrm rot="5400000" flipH="1">
              <a:off x="979151" y="1007362"/>
              <a:ext cx="497138" cy="856352"/>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1" name="Freeform 76"/>
            <p:cNvSpPr>
              <a:spLocks noChangeArrowheads="1"/>
            </p:cNvSpPr>
            <p:nvPr/>
          </p:nvSpPr>
          <p:spPr bwMode="auto">
            <a:xfrm rot="5400000" flipH="1">
              <a:off x="231563" y="955406"/>
              <a:ext cx="421631" cy="884756"/>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2" name="Freeform 77"/>
            <p:cNvSpPr>
              <a:spLocks noChangeArrowheads="1"/>
            </p:cNvSpPr>
            <p:nvPr/>
          </p:nvSpPr>
          <p:spPr bwMode="auto">
            <a:xfrm rot="5400000" flipH="1">
              <a:off x="156338" y="1166544"/>
              <a:ext cx="486869" cy="799544"/>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3" name="Freeform 78"/>
            <p:cNvSpPr>
              <a:spLocks noChangeArrowheads="1"/>
            </p:cNvSpPr>
            <p:nvPr/>
          </p:nvSpPr>
          <p:spPr bwMode="auto">
            <a:xfrm rot="5400000" flipH="1">
              <a:off x="-40375" y="1363257"/>
              <a:ext cx="486869" cy="406118"/>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4" name="Freeform 82"/>
            <p:cNvSpPr>
              <a:spLocks noChangeArrowheads="1"/>
            </p:cNvSpPr>
            <p:nvPr/>
          </p:nvSpPr>
          <p:spPr bwMode="auto">
            <a:xfrm rot="5400000" flipH="1">
              <a:off x="54784" y="882106"/>
              <a:ext cx="385992" cy="495560"/>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5" name="Freeform 83"/>
            <p:cNvSpPr>
              <a:spLocks noChangeArrowheads="1"/>
            </p:cNvSpPr>
            <p:nvPr/>
          </p:nvSpPr>
          <p:spPr bwMode="auto">
            <a:xfrm rot="5400000" flipH="1">
              <a:off x="970111" y="998321"/>
              <a:ext cx="600431" cy="771140"/>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6" name="Freeform 84"/>
            <p:cNvSpPr>
              <a:spLocks noChangeArrowheads="1"/>
            </p:cNvSpPr>
            <p:nvPr/>
          </p:nvSpPr>
          <p:spPr bwMode="auto">
            <a:xfrm rot="5400000" flipH="1">
              <a:off x="631933" y="552855"/>
              <a:ext cx="394448" cy="667193"/>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7" name="Freeform 85"/>
            <p:cNvSpPr>
              <a:spLocks noChangeArrowheads="1"/>
            </p:cNvSpPr>
            <p:nvPr/>
          </p:nvSpPr>
          <p:spPr bwMode="auto">
            <a:xfrm rot="5400000" flipH="1">
              <a:off x="1154689" y="500881"/>
              <a:ext cx="393844" cy="771744"/>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8" name="Freeform 86"/>
            <p:cNvSpPr>
              <a:spLocks noChangeArrowheads="1"/>
            </p:cNvSpPr>
            <p:nvPr/>
          </p:nvSpPr>
          <p:spPr bwMode="auto">
            <a:xfrm rot="5400000" flipH="1">
              <a:off x="916023" y="56836"/>
              <a:ext cx="602243" cy="1041885"/>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9" name="Freeform 87"/>
            <p:cNvSpPr>
              <a:spLocks noChangeArrowheads="1"/>
            </p:cNvSpPr>
            <p:nvPr/>
          </p:nvSpPr>
          <p:spPr bwMode="auto">
            <a:xfrm rot="5400000" flipH="1">
              <a:off x="779205" y="-83003"/>
              <a:ext cx="877693" cy="1043698"/>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0" name="Freeform 88"/>
            <p:cNvSpPr>
              <a:spLocks noChangeArrowheads="1"/>
            </p:cNvSpPr>
            <p:nvPr/>
          </p:nvSpPr>
          <p:spPr bwMode="auto">
            <a:xfrm rot="5400000" flipH="1">
              <a:off x="1004623" y="137583"/>
              <a:ext cx="872860" cy="597694"/>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1" name="Freeform 89"/>
            <p:cNvSpPr>
              <a:spLocks noChangeArrowheads="1"/>
            </p:cNvSpPr>
            <p:nvPr/>
          </p:nvSpPr>
          <p:spPr bwMode="auto">
            <a:xfrm rot="5400000" flipH="1">
              <a:off x="311906" y="-311906"/>
              <a:ext cx="276657" cy="900469"/>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2" name="Freeform 90"/>
            <p:cNvSpPr>
              <a:spLocks noChangeArrowheads="1"/>
            </p:cNvSpPr>
            <p:nvPr/>
          </p:nvSpPr>
          <p:spPr bwMode="auto">
            <a:xfrm rot="5400000" flipH="1">
              <a:off x="137954" y="-137953"/>
              <a:ext cx="689227" cy="965134"/>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3" name="Freeform 91"/>
            <p:cNvSpPr>
              <a:spLocks noChangeArrowheads="1"/>
            </p:cNvSpPr>
            <p:nvPr/>
          </p:nvSpPr>
          <p:spPr bwMode="auto">
            <a:xfrm rot="5400000" flipH="1">
              <a:off x="136141" y="242602"/>
              <a:ext cx="692852" cy="965134"/>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4" name="Freeform 92"/>
            <p:cNvSpPr>
              <a:spLocks noChangeArrowheads="1"/>
            </p:cNvSpPr>
            <p:nvPr/>
          </p:nvSpPr>
          <p:spPr bwMode="auto">
            <a:xfrm rot="5400000" flipH="1">
              <a:off x="14917" y="590951"/>
              <a:ext cx="465727" cy="495560"/>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5" name="Freeform 93"/>
            <p:cNvSpPr>
              <a:spLocks noChangeArrowheads="1"/>
            </p:cNvSpPr>
            <p:nvPr/>
          </p:nvSpPr>
          <p:spPr bwMode="auto">
            <a:xfrm rot="5400000" flipH="1">
              <a:off x="317037" y="755162"/>
              <a:ext cx="250683" cy="884756"/>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6" name="Freeform 94"/>
            <p:cNvSpPr>
              <a:spLocks noChangeArrowheads="1"/>
            </p:cNvSpPr>
            <p:nvPr/>
          </p:nvSpPr>
          <p:spPr bwMode="auto">
            <a:xfrm rot="5400000" flipH="1">
              <a:off x="771469" y="795685"/>
              <a:ext cx="115375" cy="667193"/>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7" name="Oval 104"/>
            <p:cNvSpPr>
              <a:spLocks noChangeArrowheads="1"/>
            </p:cNvSpPr>
            <p:nvPr/>
          </p:nvSpPr>
          <p:spPr bwMode="auto">
            <a:xfrm rot="5400000" flipH="1">
              <a:off x="356567" y="173302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8" name="Oval 105"/>
            <p:cNvSpPr>
              <a:spLocks noChangeArrowheads="1"/>
            </p:cNvSpPr>
            <p:nvPr/>
          </p:nvSpPr>
          <p:spPr bwMode="auto">
            <a:xfrm rot="5400000" flipH="1">
              <a:off x="148069" y="171853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9" name="Oval 106"/>
            <p:cNvSpPr>
              <a:spLocks noChangeArrowheads="1"/>
            </p:cNvSpPr>
            <p:nvPr/>
          </p:nvSpPr>
          <p:spPr bwMode="auto">
            <a:xfrm rot="5400000" flipH="1">
              <a:off x="719776" y="153489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0" name="Oval 107"/>
            <p:cNvSpPr>
              <a:spLocks noChangeArrowheads="1"/>
            </p:cNvSpPr>
            <p:nvPr/>
          </p:nvSpPr>
          <p:spPr bwMode="auto">
            <a:xfrm rot="5400000" flipH="1">
              <a:off x="803780" y="1132597"/>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 name="Oval 108"/>
            <p:cNvSpPr>
              <a:spLocks noChangeArrowheads="1"/>
            </p:cNvSpPr>
            <p:nvPr/>
          </p:nvSpPr>
          <p:spPr bwMode="auto">
            <a:xfrm rot="5400000" flipH="1">
              <a:off x="1060021" y="1026283"/>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2" name="Oval 109"/>
            <p:cNvSpPr>
              <a:spLocks noChangeArrowheads="1"/>
            </p:cNvSpPr>
            <p:nvPr/>
          </p:nvSpPr>
          <p:spPr bwMode="auto">
            <a:xfrm rot="5400000" flipH="1">
              <a:off x="447823" y="102145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3" name="Oval 110"/>
            <p:cNvSpPr>
              <a:spLocks noChangeArrowheads="1"/>
            </p:cNvSpPr>
            <p:nvPr/>
          </p:nvSpPr>
          <p:spPr bwMode="auto">
            <a:xfrm rot="5400000" flipH="1">
              <a:off x="874186" y="649654"/>
              <a:ext cx="22350" cy="3021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4" name="Oval 111"/>
            <p:cNvSpPr>
              <a:spLocks noChangeArrowheads="1"/>
            </p:cNvSpPr>
            <p:nvPr/>
          </p:nvSpPr>
          <p:spPr bwMode="auto">
            <a:xfrm rot="5400000" flipH="1">
              <a:off x="640608" y="25248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46" name="矩形 45"/>
          <p:cNvSpPr/>
          <p:nvPr/>
        </p:nvSpPr>
        <p:spPr>
          <a:xfrm>
            <a:off x="870127" y="256375"/>
            <a:ext cx="3775393" cy="523220"/>
          </a:xfrm>
          <a:prstGeom prst="rect">
            <a:avLst/>
          </a:prstGeom>
        </p:spPr>
        <p:txBody>
          <a:bodyPr wrap="none">
            <a:spAutoFit/>
          </a:bodyPr>
          <a:lstStyle/>
          <a:p>
            <a:r>
              <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一、请在此处添加标题</a:t>
            </a:r>
          </a:p>
        </p:txBody>
      </p:sp>
      <p:sp>
        <p:nvSpPr>
          <p:cNvPr id="98" name="Text Box 7"/>
          <p:cNvSpPr txBox="1">
            <a:spLocks noChangeArrowheads="1"/>
          </p:cNvSpPr>
          <p:nvPr/>
        </p:nvSpPr>
        <p:spPr bwMode="auto">
          <a:xfrm>
            <a:off x="738423" y="1204061"/>
            <a:ext cx="10725541" cy="615553"/>
          </a:xfrm>
          <a:prstGeom prst="rect">
            <a:avLst/>
          </a:prstGeom>
          <a:noFill/>
          <a:ln w="9525">
            <a:noFill/>
            <a:miter lim="800000"/>
          </a:ln>
        </p:spPr>
        <p:txBody>
          <a:bodyPr wrap="square" lIns="60960" tIns="30480" rIns="60960" bIns="30480" anchor="ctr">
            <a:spAutoFit/>
          </a:bodyPr>
          <a:lstStyle/>
          <a:p>
            <a:pPr algn="ctr" defTabSz="1450340"/>
            <a:r>
              <a:rPr lang="zh-CN" altLang="en-US" dirty="0">
                <a:latin typeface="微软雅黑" panose="020B0503020204020204" pitchFamily="34" charset="-122"/>
                <a:ea typeface="微软雅黑" panose="020B0503020204020204" pitchFamily="34" charset="-122"/>
                <a:cs typeface="Open Sans Semibold" pitchFamily="34" charset="0"/>
              </a:rPr>
              <a:t>添加标题此处添加标题此处添加标题此处添加标题此处添加标题此处添加标题此处添加标题此处添加标题此处添加标题此处添加。</a:t>
            </a:r>
          </a:p>
        </p:txBody>
      </p:sp>
      <p:sp>
        <p:nvSpPr>
          <p:cNvPr id="106" name="Rectangle 9"/>
          <p:cNvSpPr/>
          <p:nvPr/>
        </p:nvSpPr>
        <p:spPr>
          <a:xfrm>
            <a:off x="1" y="4140201"/>
            <a:ext cx="12204196" cy="8127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Rectangle 11"/>
          <p:cNvSpPr/>
          <p:nvPr/>
        </p:nvSpPr>
        <p:spPr>
          <a:xfrm>
            <a:off x="-12196" y="4140201"/>
            <a:ext cx="12226779" cy="812799"/>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8" name="Text Box 10"/>
          <p:cNvSpPr txBox="1">
            <a:spLocks noChangeArrowheads="1"/>
          </p:cNvSpPr>
          <p:nvPr/>
        </p:nvSpPr>
        <p:spPr bwMode="auto">
          <a:xfrm>
            <a:off x="939092" y="5197746"/>
            <a:ext cx="2654465" cy="1292662"/>
          </a:xfrm>
          <a:prstGeom prst="rect">
            <a:avLst/>
          </a:prstGeom>
          <a:ln w="9525">
            <a:noFill/>
            <a:miter lim="800000"/>
          </a:ln>
        </p:spPr>
        <p:txBody>
          <a:bodyPr wrap="square" lIns="60960" tIns="30480" rIns="60960" bIns="30480">
            <a:spAutoFit/>
          </a:bodyPr>
          <a:lstStyle/>
          <a:p>
            <a:pPr algn="ctr" defTabSz="1450340"/>
            <a:r>
              <a:rPr lang="zh-CN" altLang="en-US" sz="1600" dirty="0">
                <a:latin typeface="微软雅黑" panose="020B0503020204020204" pitchFamily="34" charset="-122"/>
                <a:ea typeface="微软雅黑" panose="020B0503020204020204" pitchFamily="34" charset="-122"/>
                <a:cs typeface="Open Sans" panose="020B0606030504020204" pitchFamily="34" charset="0"/>
              </a:rPr>
              <a:t>添加标题此处添加标题此处添加标题此处添加标题此处添加标题此处添加标题此处添加标题此处添加标题此处添加标题此处添加。</a:t>
            </a:r>
          </a:p>
        </p:txBody>
      </p:sp>
      <p:sp>
        <p:nvSpPr>
          <p:cNvPr id="109" name="Text Box 7"/>
          <p:cNvSpPr txBox="1">
            <a:spLocks noChangeArrowheads="1"/>
          </p:cNvSpPr>
          <p:nvPr/>
        </p:nvSpPr>
        <p:spPr bwMode="auto">
          <a:xfrm>
            <a:off x="1669161" y="4390869"/>
            <a:ext cx="1194325" cy="369332"/>
          </a:xfrm>
          <a:prstGeom prst="rect">
            <a:avLst/>
          </a:prstGeom>
          <a:noFill/>
          <a:ln w="9525">
            <a:noFill/>
            <a:miter lim="800000"/>
          </a:ln>
        </p:spPr>
        <p:txBody>
          <a:bodyPr wrap="square" lIns="60960" tIns="30480" rIns="60960" bIns="30480">
            <a:spAutoFit/>
          </a:bodyPr>
          <a:lstStyle/>
          <a:p>
            <a:pPr algn="ctr" defTabSz="1450340"/>
            <a:r>
              <a:rPr lang="zh-CN" altLang="en-US" sz="2000" b="1"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添加标题</a:t>
            </a:r>
            <a:endParaRPr lang="en-CA" sz="2000" b="1" dirty="0">
              <a:solidFill>
                <a:schemeClr val="bg1"/>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110" name="Text Box 10"/>
          <p:cNvSpPr txBox="1">
            <a:spLocks noChangeArrowheads="1"/>
          </p:cNvSpPr>
          <p:nvPr/>
        </p:nvSpPr>
        <p:spPr bwMode="auto">
          <a:xfrm>
            <a:off x="4834336" y="5207475"/>
            <a:ext cx="2625438" cy="1292662"/>
          </a:xfrm>
          <a:prstGeom prst="rect">
            <a:avLst/>
          </a:prstGeom>
          <a:noFill/>
          <a:ln w="9525">
            <a:noFill/>
            <a:miter lim="800000"/>
          </a:ln>
        </p:spPr>
        <p:txBody>
          <a:bodyPr wrap="square" lIns="60960" tIns="30480" rIns="60960" bIns="30480">
            <a:spAutoFit/>
          </a:bodyPr>
          <a:lstStyle>
            <a:defPPr>
              <a:defRPr lang="zh-CN"/>
            </a:defPPr>
            <a:lvl1pPr algn="ctr" defTabSz="1450340">
              <a:defRPr sz="1600">
                <a:latin typeface="微软雅黑" panose="020B0503020204020204" pitchFamily="34" charset="-122"/>
                <a:ea typeface="微软雅黑" panose="020B0503020204020204" pitchFamily="34" charset="-122"/>
                <a:cs typeface="Open Sans" panose="020B0606030504020204" pitchFamily="34" charset="0"/>
              </a:defRPr>
            </a:lvl1pPr>
          </a:lstStyle>
          <a:p>
            <a:r>
              <a:rPr lang="zh-CN" altLang="en-US" dirty="0"/>
              <a:t>添加标题此处添加标题此处添加标题此处添加标题此处添加标题此处添加标题此处添加标题此处添加标题此处添加标题此处添加。</a:t>
            </a:r>
          </a:p>
        </p:txBody>
      </p:sp>
      <p:sp>
        <p:nvSpPr>
          <p:cNvPr id="111" name="Text Box 7"/>
          <p:cNvSpPr txBox="1">
            <a:spLocks noChangeArrowheads="1"/>
          </p:cNvSpPr>
          <p:nvPr/>
        </p:nvSpPr>
        <p:spPr bwMode="auto">
          <a:xfrm>
            <a:off x="5370745" y="4390869"/>
            <a:ext cx="1552620" cy="369332"/>
          </a:xfrm>
          <a:prstGeom prst="rect">
            <a:avLst/>
          </a:prstGeom>
          <a:noFill/>
          <a:ln w="9525">
            <a:noFill/>
            <a:miter lim="800000"/>
          </a:ln>
        </p:spPr>
        <p:txBody>
          <a:bodyPr wrap="square" lIns="60960" tIns="30480" rIns="60960" bIns="30480">
            <a:spAutoFit/>
          </a:bodyPr>
          <a:lstStyle/>
          <a:p>
            <a:pPr algn="ctr" defTabSz="1450340"/>
            <a:r>
              <a:rPr lang="zh-CN" altLang="en-US" sz="2000" b="1"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添加标题</a:t>
            </a:r>
            <a:endParaRPr lang="en-CA" altLang="zh-CN" sz="2000" b="1" dirty="0">
              <a:solidFill>
                <a:schemeClr val="bg1"/>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112" name="Text Box 10"/>
          <p:cNvSpPr txBox="1">
            <a:spLocks noChangeArrowheads="1"/>
          </p:cNvSpPr>
          <p:nvPr/>
        </p:nvSpPr>
        <p:spPr bwMode="auto">
          <a:xfrm>
            <a:off x="8662165" y="5203810"/>
            <a:ext cx="2673491" cy="1292662"/>
          </a:xfrm>
          <a:prstGeom prst="rect">
            <a:avLst/>
          </a:prstGeom>
          <a:noFill/>
          <a:ln w="9525">
            <a:noFill/>
            <a:miter lim="800000"/>
          </a:ln>
        </p:spPr>
        <p:txBody>
          <a:bodyPr wrap="square" lIns="60960" tIns="30480" rIns="60960" bIns="30480">
            <a:spAutoFit/>
          </a:bodyPr>
          <a:lstStyle/>
          <a:p>
            <a:pPr algn="ctr" defTabSz="1450340"/>
            <a:r>
              <a:rPr lang="zh-CN" altLang="en-US" sz="1600" dirty="0">
                <a:latin typeface="微软雅黑" panose="020B0503020204020204" pitchFamily="34" charset="-122"/>
                <a:ea typeface="微软雅黑" panose="020B0503020204020204" pitchFamily="34" charset="-122"/>
                <a:cs typeface="Open Sans" panose="020B0606030504020204" pitchFamily="34" charset="0"/>
              </a:rPr>
              <a:t>添加标题此处添加标题此处添加标题此处添加标题此处添加标题此处添加标题此处添加标题此处添加标题此处添加标题此处添加。</a:t>
            </a:r>
          </a:p>
        </p:txBody>
      </p:sp>
      <p:sp>
        <p:nvSpPr>
          <p:cNvPr id="113" name="Text Box 7"/>
          <p:cNvSpPr txBox="1">
            <a:spLocks noChangeArrowheads="1"/>
          </p:cNvSpPr>
          <p:nvPr/>
        </p:nvSpPr>
        <p:spPr bwMode="auto">
          <a:xfrm>
            <a:off x="9136096" y="4390869"/>
            <a:ext cx="1669973" cy="369332"/>
          </a:xfrm>
          <a:prstGeom prst="rect">
            <a:avLst/>
          </a:prstGeom>
          <a:noFill/>
          <a:ln w="9525">
            <a:noFill/>
            <a:miter lim="800000"/>
          </a:ln>
        </p:spPr>
        <p:txBody>
          <a:bodyPr wrap="square" lIns="60960" tIns="30480" rIns="60960" bIns="30480">
            <a:spAutoFit/>
          </a:bodyPr>
          <a:lstStyle/>
          <a:p>
            <a:pPr algn="ctr" defTabSz="1450340"/>
            <a:r>
              <a:rPr lang="zh-CN" altLang="en-US" sz="2000" b="1"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添加标题</a:t>
            </a:r>
            <a:endParaRPr lang="en-CA" altLang="zh-CN" sz="2000" b="1" dirty="0">
              <a:solidFill>
                <a:schemeClr val="bg1"/>
              </a:solidFill>
              <a:latin typeface="微软雅黑" panose="020B0503020204020204" pitchFamily="34" charset="-122"/>
              <a:ea typeface="微软雅黑" panose="020B0503020204020204" pitchFamily="34" charset="-122"/>
              <a:cs typeface="Open Sans" panose="020B0606030504020204" pitchFamily="34" charset="0"/>
            </a:endParaRPr>
          </a:p>
        </p:txBody>
      </p:sp>
      <p:grpSp>
        <p:nvGrpSpPr>
          <p:cNvPr id="47" name="组合 46"/>
          <p:cNvGrpSpPr/>
          <p:nvPr/>
        </p:nvGrpSpPr>
        <p:grpSpPr>
          <a:xfrm>
            <a:off x="4388285" y="1905000"/>
            <a:ext cx="3536515" cy="2133600"/>
            <a:chOff x="4388285" y="1905000"/>
            <a:chExt cx="3536515" cy="2133600"/>
          </a:xfrm>
        </p:grpSpPr>
        <p:pic>
          <p:nvPicPr>
            <p:cNvPr id="104"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9221" t="29398" r="17922" b="13718"/>
            <a:stretch>
              <a:fillRect/>
            </a:stretch>
          </p:blipFill>
          <p:spPr>
            <a:xfrm>
              <a:off x="4388285" y="1905000"/>
              <a:ext cx="3536515" cy="2133600"/>
            </a:xfrm>
            <a:prstGeom prst="rect">
              <a:avLst/>
            </a:prstGeom>
          </p:spPr>
        </p:pic>
        <p:sp>
          <p:nvSpPr>
            <p:cNvPr id="114" name="Rectangle 18"/>
            <p:cNvSpPr/>
            <p:nvPr/>
          </p:nvSpPr>
          <p:spPr>
            <a:xfrm>
              <a:off x="4907243" y="2165353"/>
              <a:ext cx="2450592" cy="1523999"/>
            </a:xfrm>
            <a:prstGeom prst="rect">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 name="组合 1"/>
          <p:cNvGrpSpPr/>
          <p:nvPr/>
        </p:nvGrpSpPr>
        <p:grpSpPr>
          <a:xfrm>
            <a:off x="629088" y="1905000"/>
            <a:ext cx="3536515" cy="2133600"/>
            <a:chOff x="629088" y="1905000"/>
            <a:chExt cx="3536515" cy="2133600"/>
          </a:xfrm>
        </p:grpSpPr>
        <p:pic>
          <p:nvPicPr>
            <p:cNvPr id="99"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9221" t="29398" r="17922" b="13718"/>
            <a:stretch>
              <a:fillRect/>
            </a:stretch>
          </p:blipFill>
          <p:spPr>
            <a:xfrm>
              <a:off x="629088" y="1905000"/>
              <a:ext cx="3536515" cy="2133600"/>
            </a:xfrm>
            <a:prstGeom prst="rect">
              <a:avLst/>
            </a:prstGeom>
          </p:spPr>
        </p:pic>
        <p:sp>
          <p:nvSpPr>
            <p:cNvPr id="115" name="Rectangle 19"/>
            <p:cNvSpPr/>
            <p:nvPr/>
          </p:nvSpPr>
          <p:spPr>
            <a:xfrm>
              <a:off x="1142965" y="2165353"/>
              <a:ext cx="2450592" cy="1523999"/>
            </a:xfrm>
            <a:prstGeom prst="rect">
              <a:avLst/>
            </a:prstGeom>
            <a:blipFill>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8" name="组合 47"/>
          <p:cNvGrpSpPr/>
          <p:nvPr/>
        </p:nvGrpSpPr>
        <p:grpSpPr>
          <a:xfrm>
            <a:off x="8233332" y="1905000"/>
            <a:ext cx="3536515" cy="2133600"/>
            <a:chOff x="8233332" y="1905000"/>
            <a:chExt cx="3536515" cy="2133600"/>
          </a:xfrm>
        </p:grpSpPr>
        <p:pic>
          <p:nvPicPr>
            <p:cNvPr id="105"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9221" t="29398" r="17922" b="13718"/>
            <a:stretch>
              <a:fillRect/>
            </a:stretch>
          </p:blipFill>
          <p:spPr>
            <a:xfrm>
              <a:off x="8233332" y="1905000"/>
              <a:ext cx="3536515" cy="2133600"/>
            </a:xfrm>
            <a:prstGeom prst="rect">
              <a:avLst/>
            </a:prstGeom>
          </p:spPr>
        </p:pic>
        <p:sp>
          <p:nvSpPr>
            <p:cNvPr id="116" name="Rectangle 20"/>
            <p:cNvSpPr/>
            <p:nvPr/>
          </p:nvSpPr>
          <p:spPr>
            <a:xfrm>
              <a:off x="8745787" y="2165351"/>
              <a:ext cx="2450592" cy="1523999"/>
            </a:xfrm>
            <a:prstGeom prst="rect">
              <a:avLst/>
            </a:prstGeom>
            <a:blipFill>
              <a:blip r:embed="rId6"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cSld>
  <p:clrMapOvr>
    <a:masterClrMapping/>
  </p:clrMapOvr>
  <mc:AlternateContent xmlns:mc="http://schemas.openxmlformats.org/markup-compatibility/2006" xmlns:p14="http://schemas.microsoft.com/office/powerpoint/2010/main">
    <mc:Choice Requires="p14">
      <p:transition spd="slow" p14:dur="1250" advClick="0" advTm="10000">
        <p14:switch dir="r"/>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22" presetClass="entr" presetSubtype="8" fill="hold" grpId="0" nodeType="afterEffect">
                                  <p:stCondLst>
                                    <p:cond delay="0"/>
                                  </p:stCondLst>
                                  <p:childTnLst>
                                    <p:set>
                                      <p:cBhvr>
                                        <p:cTn id="18" dur="1" fill="hold">
                                          <p:stCondLst>
                                            <p:cond delay="0"/>
                                          </p:stCondLst>
                                        </p:cTn>
                                        <p:tgtEl>
                                          <p:spTgt spid="107"/>
                                        </p:tgtEl>
                                        <p:attrNameLst>
                                          <p:attrName>style.visibility</p:attrName>
                                        </p:attrNameLst>
                                      </p:cBhvr>
                                      <p:to>
                                        <p:strVal val="visible"/>
                                      </p:to>
                                    </p:set>
                                    <p:animEffect transition="in" filter="wipe(left)">
                                      <p:cBhvr>
                                        <p:cTn id="19" dur="500"/>
                                        <p:tgtEl>
                                          <p:spTgt spid="107"/>
                                        </p:tgtEl>
                                      </p:cBhvr>
                                    </p:animEffect>
                                  </p:childTnLst>
                                </p:cTn>
                              </p:par>
                            </p:childTnLst>
                          </p:cTn>
                        </p:par>
                        <p:par>
                          <p:cTn id="20" fill="hold">
                            <p:stCondLst>
                              <p:cond delay="1950"/>
                            </p:stCondLst>
                            <p:childTnLst>
                              <p:par>
                                <p:cTn id="21" presetID="2" presetClass="entr" presetSubtype="2"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1+#ppt_w/2"/>
                                          </p:val>
                                        </p:tav>
                                        <p:tav tm="100000">
                                          <p:val>
                                            <p:strVal val="#ppt_x"/>
                                          </p:val>
                                        </p:tav>
                                      </p:tavLst>
                                    </p:anim>
                                    <p:anim calcmode="lin" valueType="num">
                                      <p:cBhvr additive="base">
                                        <p:cTn id="24" dur="500" fill="hold"/>
                                        <p:tgtEl>
                                          <p:spTgt spid="2"/>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500" fill="hold"/>
                                        <p:tgtEl>
                                          <p:spTgt spid="47"/>
                                        </p:tgtEl>
                                        <p:attrNameLst>
                                          <p:attrName>ppt_x</p:attrName>
                                        </p:attrNameLst>
                                      </p:cBhvr>
                                      <p:tavLst>
                                        <p:tav tm="0">
                                          <p:val>
                                            <p:strVal val="1+#ppt_w/2"/>
                                          </p:val>
                                        </p:tav>
                                        <p:tav tm="100000">
                                          <p:val>
                                            <p:strVal val="#ppt_x"/>
                                          </p:val>
                                        </p:tav>
                                      </p:tavLst>
                                    </p:anim>
                                    <p:anim calcmode="lin" valueType="num">
                                      <p:cBhvr additive="base">
                                        <p:cTn id="28" dur="500" fill="hold"/>
                                        <p:tgtEl>
                                          <p:spTgt spid="47"/>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500" fill="hold"/>
                                        <p:tgtEl>
                                          <p:spTgt spid="48"/>
                                        </p:tgtEl>
                                        <p:attrNameLst>
                                          <p:attrName>ppt_x</p:attrName>
                                        </p:attrNameLst>
                                      </p:cBhvr>
                                      <p:tavLst>
                                        <p:tav tm="0">
                                          <p:val>
                                            <p:strVal val="1+#ppt_w/2"/>
                                          </p:val>
                                        </p:tav>
                                        <p:tav tm="100000">
                                          <p:val>
                                            <p:strVal val="#ppt_x"/>
                                          </p:val>
                                        </p:tav>
                                      </p:tavLst>
                                    </p:anim>
                                    <p:anim calcmode="lin" valueType="num">
                                      <p:cBhvr additive="base">
                                        <p:cTn id="32" dur="500" fill="hold"/>
                                        <p:tgtEl>
                                          <p:spTgt spid="48"/>
                                        </p:tgtEl>
                                        <p:attrNameLst>
                                          <p:attrName>ppt_y</p:attrName>
                                        </p:attrNameLst>
                                      </p:cBhvr>
                                      <p:tavLst>
                                        <p:tav tm="0">
                                          <p:val>
                                            <p:strVal val="#ppt_y"/>
                                          </p:val>
                                        </p:tav>
                                        <p:tav tm="100000">
                                          <p:val>
                                            <p:strVal val="#ppt_y"/>
                                          </p:val>
                                        </p:tav>
                                      </p:tavLst>
                                    </p:anim>
                                  </p:childTnLst>
                                </p:cTn>
                              </p:par>
                            </p:childTnLst>
                          </p:cTn>
                        </p:par>
                        <p:par>
                          <p:cTn id="33" fill="hold">
                            <p:stCondLst>
                              <p:cond delay="2450"/>
                            </p:stCondLst>
                            <p:childTnLst>
                              <p:par>
                                <p:cTn id="34" presetID="10" presetClass="entr" presetSubtype="0"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fade">
                                      <p:cBhvr>
                                        <p:cTn id="36" dur="500"/>
                                        <p:tgtEl>
                                          <p:spTgt spid="10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11"/>
                                        </p:tgtEl>
                                        <p:attrNameLst>
                                          <p:attrName>style.visibility</p:attrName>
                                        </p:attrNameLst>
                                      </p:cBhvr>
                                      <p:to>
                                        <p:strVal val="visible"/>
                                      </p:to>
                                    </p:set>
                                    <p:animEffect transition="in" filter="fade">
                                      <p:cBhvr>
                                        <p:cTn id="39" dur="500"/>
                                        <p:tgtEl>
                                          <p:spTgt spid="11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13"/>
                                        </p:tgtEl>
                                        <p:attrNameLst>
                                          <p:attrName>style.visibility</p:attrName>
                                        </p:attrNameLst>
                                      </p:cBhvr>
                                      <p:to>
                                        <p:strVal val="visible"/>
                                      </p:to>
                                    </p:set>
                                    <p:animEffect transition="in" filter="fade">
                                      <p:cBhvr>
                                        <p:cTn id="42" dur="500"/>
                                        <p:tgtEl>
                                          <p:spTgt spid="113"/>
                                        </p:tgtEl>
                                      </p:cBhvr>
                                    </p:animEffect>
                                  </p:childTnLst>
                                </p:cTn>
                              </p:par>
                            </p:childTnLst>
                          </p:cTn>
                        </p:par>
                        <p:par>
                          <p:cTn id="43" fill="hold">
                            <p:stCondLst>
                              <p:cond delay="2950"/>
                            </p:stCondLst>
                            <p:childTnLst>
                              <p:par>
                                <p:cTn id="44" presetID="53" presetClass="entr" presetSubtype="16" fill="hold" grpId="0" nodeType="afterEffect">
                                  <p:stCondLst>
                                    <p:cond delay="0"/>
                                  </p:stCondLst>
                                  <p:iterate type="lt">
                                    <p:tmPct val="7000"/>
                                  </p:iterate>
                                  <p:childTnLst>
                                    <p:set>
                                      <p:cBhvr>
                                        <p:cTn id="45" dur="1" fill="hold">
                                          <p:stCondLst>
                                            <p:cond delay="0"/>
                                          </p:stCondLst>
                                        </p:cTn>
                                        <p:tgtEl>
                                          <p:spTgt spid="98"/>
                                        </p:tgtEl>
                                        <p:attrNameLst>
                                          <p:attrName>style.visibility</p:attrName>
                                        </p:attrNameLst>
                                      </p:cBhvr>
                                      <p:to>
                                        <p:strVal val="visible"/>
                                      </p:to>
                                    </p:set>
                                    <p:anim calcmode="lin" valueType="num">
                                      <p:cBhvr>
                                        <p:cTn id="46" dur="500" fill="hold"/>
                                        <p:tgtEl>
                                          <p:spTgt spid="98"/>
                                        </p:tgtEl>
                                        <p:attrNameLst>
                                          <p:attrName>ppt_w</p:attrName>
                                        </p:attrNameLst>
                                      </p:cBhvr>
                                      <p:tavLst>
                                        <p:tav tm="0">
                                          <p:val>
                                            <p:fltVal val="0"/>
                                          </p:val>
                                        </p:tav>
                                        <p:tav tm="100000">
                                          <p:val>
                                            <p:strVal val="#ppt_w"/>
                                          </p:val>
                                        </p:tav>
                                      </p:tavLst>
                                    </p:anim>
                                    <p:anim calcmode="lin" valueType="num">
                                      <p:cBhvr>
                                        <p:cTn id="47" dur="500" fill="hold"/>
                                        <p:tgtEl>
                                          <p:spTgt spid="98"/>
                                        </p:tgtEl>
                                        <p:attrNameLst>
                                          <p:attrName>ppt_h</p:attrName>
                                        </p:attrNameLst>
                                      </p:cBhvr>
                                      <p:tavLst>
                                        <p:tav tm="0">
                                          <p:val>
                                            <p:fltVal val="0"/>
                                          </p:val>
                                        </p:tav>
                                        <p:tav tm="100000">
                                          <p:val>
                                            <p:strVal val="#ppt_h"/>
                                          </p:val>
                                        </p:tav>
                                      </p:tavLst>
                                    </p:anim>
                                    <p:animEffect transition="in" filter="fade">
                                      <p:cBhvr>
                                        <p:cTn id="48" dur="500"/>
                                        <p:tgtEl>
                                          <p:spTgt spid="98"/>
                                        </p:tgtEl>
                                      </p:cBhvr>
                                    </p:animEffect>
                                  </p:childTnLst>
                                </p:cTn>
                              </p:par>
                            </p:childTnLst>
                          </p:cTn>
                        </p:par>
                        <p:par>
                          <p:cTn id="49" fill="hold">
                            <p:stCondLst>
                              <p:cond delay="5409"/>
                            </p:stCondLst>
                            <p:childTnLst>
                              <p:par>
                                <p:cTn id="50" presetID="37" presetClass="entr" presetSubtype="0" fill="hold" grpId="0" nodeType="afterEffect">
                                  <p:stCondLst>
                                    <p:cond delay="0"/>
                                  </p:stCondLst>
                                  <p:childTnLst>
                                    <p:set>
                                      <p:cBhvr>
                                        <p:cTn id="51" dur="1" fill="hold">
                                          <p:stCondLst>
                                            <p:cond delay="0"/>
                                          </p:stCondLst>
                                        </p:cTn>
                                        <p:tgtEl>
                                          <p:spTgt spid="108"/>
                                        </p:tgtEl>
                                        <p:attrNameLst>
                                          <p:attrName>style.visibility</p:attrName>
                                        </p:attrNameLst>
                                      </p:cBhvr>
                                      <p:to>
                                        <p:strVal val="visible"/>
                                      </p:to>
                                    </p:set>
                                    <p:animEffect transition="in" filter="fade">
                                      <p:cBhvr>
                                        <p:cTn id="52" dur="500"/>
                                        <p:tgtEl>
                                          <p:spTgt spid="108"/>
                                        </p:tgtEl>
                                      </p:cBhvr>
                                    </p:animEffect>
                                    <p:anim calcmode="lin" valueType="num">
                                      <p:cBhvr>
                                        <p:cTn id="53" dur="500" fill="hold"/>
                                        <p:tgtEl>
                                          <p:spTgt spid="108"/>
                                        </p:tgtEl>
                                        <p:attrNameLst>
                                          <p:attrName>ppt_x</p:attrName>
                                        </p:attrNameLst>
                                      </p:cBhvr>
                                      <p:tavLst>
                                        <p:tav tm="0">
                                          <p:val>
                                            <p:strVal val="#ppt_x"/>
                                          </p:val>
                                        </p:tav>
                                        <p:tav tm="100000">
                                          <p:val>
                                            <p:strVal val="#ppt_x"/>
                                          </p:val>
                                        </p:tav>
                                      </p:tavLst>
                                    </p:anim>
                                    <p:anim calcmode="lin" valueType="num">
                                      <p:cBhvr>
                                        <p:cTn id="54" dur="450" decel="100000" fill="hold"/>
                                        <p:tgtEl>
                                          <p:spTgt spid="108"/>
                                        </p:tgtEl>
                                        <p:attrNameLst>
                                          <p:attrName>ppt_y</p:attrName>
                                        </p:attrNameLst>
                                      </p:cBhvr>
                                      <p:tavLst>
                                        <p:tav tm="0">
                                          <p:val>
                                            <p:strVal val="#ppt_y+1"/>
                                          </p:val>
                                        </p:tav>
                                        <p:tav tm="100000">
                                          <p:val>
                                            <p:strVal val="#ppt_y-.03"/>
                                          </p:val>
                                        </p:tav>
                                      </p:tavLst>
                                    </p:anim>
                                    <p:anim calcmode="lin" valueType="num">
                                      <p:cBhvr>
                                        <p:cTn id="55" dur="50" accel="100000" fill="hold">
                                          <p:stCondLst>
                                            <p:cond delay="450"/>
                                          </p:stCondLst>
                                        </p:cTn>
                                        <p:tgtEl>
                                          <p:spTgt spid="108"/>
                                        </p:tgtEl>
                                        <p:attrNameLst>
                                          <p:attrName>ppt_y</p:attrName>
                                        </p:attrNameLst>
                                      </p:cBhvr>
                                      <p:tavLst>
                                        <p:tav tm="0">
                                          <p:val>
                                            <p:strVal val="#ppt_y-.03"/>
                                          </p:val>
                                        </p:tav>
                                        <p:tav tm="100000">
                                          <p:val>
                                            <p:strVal val="#ppt_y"/>
                                          </p:val>
                                        </p:tav>
                                      </p:tavLst>
                                    </p:anim>
                                  </p:childTnLst>
                                </p:cTn>
                              </p:par>
                              <p:par>
                                <p:cTn id="56" presetID="37" presetClass="entr" presetSubtype="0" fill="hold" grpId="0" nodeType="withEffect">
                                  <p:stCondLst>
                                    <p:cond delay="250"/>
                                  </p:stCondLst>
                                  <p:childTnLst>
                                    <p:set>
                                      <p:cBhvr>
                                        <p:cTn id="57" dur="1" fill="hold">
                                          <p:stCondLst>
                                            <p:cond delay="0"/>
                                          </p:stCondLst>
                                        </p:cTn>
                                        <p:tgtEl>
                                          <p:spTgt spid="110"/>
                                        </p:tgtEl>
                                        <p:attrNameLst>
                                          <p:attrName>style.visibility</p:attrName>
                                        </p:attrNameLst>
                                      </p:cBhvr>
                                      <p:to>
                                        <p:strVal val="visible"/>
                                      </p:to>
                                    </p:set>
                                    <p:animEffect transition="in" filter="fade">
                                      <p:cBhvr>
                                        <p:cTn id="58" dur="500"/>
                                        <p:tgtEl>
                                          <p:spTgt spid="110"/>
                                        </p:tgtEl>
                                      </p:cBhvr>
                                    </p:animEffect>
                                    <p:anim calcmode="lin" valueType="num">
                                      <p:cBhvr>
                                        <p:cTn id="59" dur="500" fill="hold"/>
                                        <p:tgtEl>
                                          <p:spTgt spid="110"/>
                                        </p:tgtEl>
                                        <p:attrNameLst>
                                          <p:attrName>ppt_x</p:attrName>
                                        </p:attrNameLst>
                                      </p:cBhvr>
                                      <p:tavLst>
                                        <p:tav tm="0">
                                          <p:val>
                                            <p:strVal val="#ppt_x"/>
                                          </p:val>
                                        </p:tav>
                                        <p:tav tm="100000">
                                          <p:val>
                                            <p:strVal val="#ppt_x"/>
                                          </p:val>
                                        </p:tav>
                                      </p:tavLst>
                                    </p:anim>
                                    <p:anim calcmode="lin" valueType="num">
                                      <p:cBhvr>
                                        <p:cTn id="60" dur="450" decel="100000" fill="hold"/>
                                        <p:tgtEl>
                                          <p:spTgt spid="110"/>
                                        </p:tgtEl>
                                        <p:attrNameLst>
                                          <p:attrName>ppt_y</p:attrName>
                                        </p:attrNameLst>
                                      </p:cBhvr>
                                      <p:tavLst>
                                        <p:tav tm="0">
                                          <p:val>
                                            <p:strVal val="#ppt_y+1"/>
                                          </p:val>
                                        </p:tav>
                                        <p:tav tm="100000">
                                          <p:val>
                                            <p:strVal val="#ppt_y-.03"/>
                                          </p:val>
                                        </p:tav>
                                      </p:tavLst>
                                    </p:anim>
                                    <p:anim calcmode="lin" valueType="num">
                                      <p:cBhvr>
                                        <p:cTn id="61" dur="50" accel="100000" fill="hold">
                                          <p:stCondLst>
                                            <p:cond delay="450"/>
                                          </p:stCondLst>
                                        </p:cTn>
                                        <p:tgtEl>
                                          <p:spTgt spid="110"/>
                                        </p:tgtEl>
                                        <p:attrNameLst>
                                          <p:attrName>ppt_y</p:attrName>
                                        </p:attrNameLst>
                                      </p:cBhvr>
                                      <p:tavLst>
                                        <p:tav tm="0">
                                          <p:val>
                                            <p:strVal val="#ppt_y-.03"/>
                                          </p:val>
                                        </p:tav>
                                        <p:tav tm="100000">
                                          <p:val>
                                            <p:strVal val="#ppt_y"/>
                                          </p:val>
                                        </p:tav>
                                      </p:tavLst>
                                    </p:anim>
                                  </p:childTnLst>
                                </p:cTn>
                              </p:par>
                              <p:par>
                                <p:cTn id="62" presetID="37" presetClass="entr" presetSubtype="0" fill="hold" grpId="0" nodeType="withEffect">
                                  <p:stCondLst>
                                    <p:cond delay="500"/>
                                  </p:stCondLst>
                                  <p:childTnLst>
                                    <p:set>
                                      <p:cBhvr>
                                        <p:cTn id="63" dur="1" fill="hold">
                                          <p:stCondLst>
                                            <p:cond delay="0"/>
                                          </p:stCondLst>
                                        </p:cTn>
                                        <p:tgtEl>
                                          <p:spTgt spid="112"/>
                                        </p:tgtEl>
                                        <p:attrNameLst>
                                          <p:attrName>style.visibility</p:attrName>
                                        </p:attrNameLst>
                                      </p:cBhvr>
                                      <p:to>
                                        <p:strVal val="visible"/>
                                      </p:to>
                                    </p:set>
                                    <p:animEffect transition="in" filter="fade">
                                      <p:cBhvr>
                                        <p:cTn id="64" dur="500"/>
                                        <p:tgtEl>
                                          <p:spTgt spid="112"/>
                                        </p:tgtEl>
                                      </p:cBhvr>
                                    </p:animEffect>
                                    <p:anim calcmode="lin" valueType="num">
                                      <p:cBhvr>
                                        <p:cTn id="65" dur="500" fill="hold"/>
                                        <p:tgtEl>
                                          <p:spTgt spid="112"/>
                                        </p:tgtEl>
                                        <p:attrNameLst>
                                          <p:attrName>ppt_x</p:attrName>
                                        </p:attrNameLst>
                                      </p:cBhvr>
                                      <p:tavLst>
                                        <p:tav tm="0">
                                          <p:val>
                                            <p:strVal val="#ppt_x"/>
                                          </p:val>
                                        </p:tav>
                                        <p:tav tm="100000">
                                          <p:val>
                                            <p:strVal val="#ppt_x"/>
                                          </p:val>
                                        </p:tav>
                                      </p:tavLst>
                                    </p:anim>
                                    <p:anim calcmode="lin" valueType="num">
                                      <p:cBhvr>
                                        <p:cTn id="66" dur="450" decel="100000" fill="hold"/>
                                        <p:tgtEl>
                                          <p:spTgt spid="112"/>
                                        </p:tgtEl>
                                        <p:attrNameLst>
                                          <p:attrName>ppt_y</p:attrName>
                                        </p:attrNameLst>
                                      </p:cBhvr>
                                      <p:tavLst>
                                        <p:tav tm="0">
                                          <p:val>
                                            <p:strVal val="#ppt_y+1"/>
                                          </p:val>
                                        </p:tav>
                                        <p:tav tm="100000">
                                          <p:val>
                                            <p:strVal val="#ppt_y-.03"/>
                                          </p:val>
                                        </p:tav>
                                      </p:tavLst>
                                    </p:anim>
                                    <p:anim calcmode="lin" valueType="num">
                                      <p:cBhvr>
                                        <p:cTn id="67" dur="50" accel="100000" fill="hold">
                                          <p:stCondLst>
                                            <p:cond delay="450"/>
                                          </p:stCondLst>
                                        </p:cTn>
                                        <p:tgtEl>
                                          <p:spTgt spid="1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98" grpId="0"/>
      <p:bldP spid="107" grpId="0" animBg="1"/>
      <p:bldP spid="108" grpId="0"/>
      <p:bldP spid="109" grpId="0"/>
      <p:bldP spid="110" grpId="0"/>
      <p:bldP spid="111" grpId="0"/>
      <p:bldP spid="112" grpId="0"/>
      <p:bldP spid="1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1" y="0"/>
            <a:ext cx="781050" cy="812406"/>
            <a:chOff x="0" y="-1"/>
            <a:chExt cx="1739901" cy="1809751"/>
          </a:xfrm>
        </p:grpSpPr>
        <p:sp>
          <p:nvSpPr>
            <p:cNvPr id="3" name="Freeform 51"/>
            <p:cNvSpPr>
              <a:spLocks noChangeArrowheads="1"/>
            </p:cNvSpPr>
            <p:nvPr/>
          </p:nvSpPr>
          <p:spPr bwMode="auto">
            <a:xfrm rot="5400000" flipH="1">
              <a:off x="886683" y="990465"/>
              <a:ext cx="479016" cy="785040"/>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 name="Freeform 52"/>
            <p:cNvSpPr>
              <a:spLocks noChangeArrowheads="1"/>
            </p:cNvSpPr>
            <p:nvPr/>
          </p:nvSpPr>
          <p:spPr bwMode="auto">
            <a:xfrm rot="5400000" flipH="1">
              <a:off x="202551" y="940926"/>
              <a:ext cx="406529" cy="811631"/>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 name="Freeform 53"/>
            <p:cNvSpPr>
              <a:spLocks noChangeArrowheads="1"/>
            </p:cNvSpPr>
            <p:nvPr/>
          </p:nvSpPr>
          <p:spPr bwMode="auto">
            <a:xfrm rot="5400000" flipH="1">
              <a:off x="132160" y="1141793"/>
              <a:ext cx="469351" cy="733671"/>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6" name="Freeform 54"/>
            <p:cNvSpPr>
              <a:spLocks noChangeArrowheads="1"/>
            </p:cNvSpPr>
            <p:nvPr/>
          </p:nvSpPr>
          <p:spPr bwMode="auto">
            <a:xfrm rot="5400000" flipH="1">
              <a:off x="-48538" y="1322491"/>
              <a:ext cx="469351" cy="372274"/>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7" name="Freeform 58"/>
            <p:cNvSpPr>
              <a:spLocks noChangeArrowheads="1"/>
            </p:cNvSpPr>
            <p:nvPr/>
          </p:nvSpPr>
          <p:spPr bwMode="auto">
            <a:xfrm rot="5400000" flipH="1">
              <a:off x="41788" y="860671"/>
              <a:ext cx="371494" cy="455069"/>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8" name="Freeform 59"/>
            <p:cNvSpPr>
              <a:spLocks noChangeArrowheads="1"/>
            </p:cNvSpPr>
            <p:nvPr/>
          </p:nvSpPr>
          <p:spPr bwMode="auto">
            <a:xfrm rot="5400000" flipH="1">
              <a:off x="876130" y="979912"/>
              <a:ext cx="578081" cy="70708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9" name="Freeform 60"/>
            <p:cNvSpPr>
              <a:spLocks noChangeArrowheads="1"/>
            </p:cNvSpPr>
            <p:nvPr/>
          </p:nvSpPr>
          <p:spPr bwMode="auto">
            <a:xfrm rot="5400000" flipH="1">
              <a:off x="570287" y="548640"/>
              <a:ext cx="380555" cy="61098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0" name="Freeform 61"/>
            <p:cNvSpPr>
              <a:spLocks noChangeArrowheads="1"/>
            </p:cNvSpPr>
            <p:nvPr/>
          </p:nvSpPr>
          <p:spPr bwMode="auto">
            <a:xfrm rot="5400000" flipH="1">
              <a:off x="1050134" y="500292"/>
              <a:ext cx="379951" cy="708288"/>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1" name="Freeform 62"/>
            <p:cNvSpPr>
              <a:spLocks noChangeArrowheads="1"/>
            </p:cNvSpPr>
            <p:nvPr/>
          </p:nvSpPr>
          <p:spPr bwMode="auto">
            <a:xfrm rot="5400000" flipH="1">
              <a:off x="826575" y="78603"/>
              <a:ext cx="579893" cy="955464"/>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2" name="Freeform 63"/>
            <p:cNvSpPr>
              <a:spLocks noChangeArrowheads="1"/>
            </p:cNvSpPr>
            <p:nvPr/>
          </p:nvSpPr>
          <p:spPr bwMode="auto">
            <a:xfrm rot="5400000" flipH="1">
              <a:off x="693985" y="-55196"/>
              <a:ext cx="846282" cy="956673"/>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3" name="Freeform 64"/>
            <p:cNvSpPr>
              <a:spLocks noChangeArrowheads="1"/>
            </p:cNvSpPr>
            <p:nvPr/>
          </p:nvSpPr>
          <p:spPr bwMode="auto">
            <a:xfrm rot="5400000" flipH="1">
              <a:off x="900971" y="146354"/>
              <a:ext cx="840845" cy="548138"/>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4" name="Freeform 65"/>
            <p:cNvSpPr>
              <a:spLocks noChangeArrowheads="1"/>
            </p:cNvSpPr>
            <p:nvPr/>
          </p:nvSpPr>
          <p:spPr bwMode="auto">
            <a:xfrm rot="5400000" flipH="1">
              <a:off x="279874" y="-279873"/>
              <a:ext cx="266389" cy="826135"/>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5" name="Freeform 66"/>
            <p:cNvSpPr>
              <a:spLocks noChangeArrowheads="1"/>
            </p:cNvSpPr>
            <p:nvPr/>
          </p:nvSpPr>
          <p:spPr bwMode="auto">
            <a:xfrm rot="5400000" flipH="1">
              <a:off x="110752" y="-110752"/>
              <a:ext cx="663857" cy="885360"/>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6" name="Freeform 67"/>
            <p:cNvSpPr>
              <a:spLocks noChangeArrowheads="1"/>
            </p:cNvSpPr>
            <p:nvPr/>
          </p:nvSpPr>
          <p:spPr bwMode="auto">
            <a:xfrm rot="5400000" flipH="1">
              <a:off x="108638" y="256212"/>
              <a:ext cx="668085" cy="885360"/>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7" name="Freeform 68"/>
            <p:cNvSpPr>
              <a:spLocks noChangeArrowheads="1"/>
            </p:cNvSpPr>
            <p:nvPr/>
          </p:nvSpPr>
          <p:spPr bwMode="auto">
            <a:xfrm rot="5400000" flipH="1">
              <a:off x="2826" y="580692"/>
              <a:ext cx="449417" cy="455069"/>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8" name="Freeform 69"/>
            <p:cNvSpPr>
              <a:spLocks noChangeArrowheads="1"/>
            </p:cNvSpPr>
            <p:nvPr/>
          </p:nvSpPr>
          <p:spPr bwMode="auto">
            <a:xfrm rot="5400000" flipH="1">
              <a:off x="285307" y="747628"/>
              <a:ext cx="241018" cy="811631"/>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9" name="Freeform 70"/>
            <p:cNvSpPr>
              <a:spLocks noChangeArrowheads="1"/>
            </p:cNvSpPr>
            <p:nvPr/>
          </p:nvSpPr>
          <p:spPr bwMode="auto">
            <a:xfrm rot="5400000" flipH="1">
              <a:off x="704991" y="782409"/>
              <a:ext cx="110542" cy="611594"/>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0" name="Freeform 75"/>
            <p:cNvSpPr>
              <a:spLocks noChangeArrowheads="1"/>
            </p:cNvSpPr>
            <p:nvPr/>
          </p:nvSpPr>
          <p:spPr bwMode="auto">
            <a:xfrm rot="5400000" flipH="1">
              <a:off x="979151" y="1007362"/>
              <a:ext cx="497138" cy="856352"/>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1" name="Freeform 76"/>
            <p:cNvSpPr>
              <a:spLocks noChangeArrowheads="1"/>
            </p:cNvSpPr>
            <p:nvPr/>
          </p:nvSpPr>
          <p:spPr bwMode="auto">
            <a:xfrm rot="5400000" flipH="1">
              <a:off x="231563" y="955406"/>
              <a:ext cx="421631" cy="884756"/>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2" name="Freeform 77"/>
            <p:cNvSpPr>
              <a:spLocks noChangeArrowheads="1"/>
            </p:cNvSpPr>
            <p:nvPr/>
          </p:nvSpPr>
          <p:spPr bwMode="auto">
            <a:xfrm rot="5400000" flipH="1">
              <a:off x="156338" y="1166544"/>
              <a:ext cx="486869" cy="799544"/>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3" name="Freeform 78"/>
            <p:cNvSpPr>
              <a:spLocks noChangeArrowheads="1"/>
            </p:cNvSpPr>
            <p:nvPr/>
          </p:nvSpPr>
          <p:spPr bwMode="auto">
            <a:xfrm rot="5400000" flipH="1">
              <a:off x="-40375" y="1363257"/>
              <a:ext cx="486869" cy="406118"/>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4" name="Freeform 82"/>
            <p:cNvSpPr>
              <a:spLocks noChangeArrowheads="1"/>
            </p:cNvSpPr>
            <p:nvPr/>
          </p:nvSpPr>
          <p:spPr bwMode="auto">
            <a:xfrm rot="5400000" flipH="1">
              <a:off x="54784" y="882106"/>
              <a:ext cx="385992" cy="495560"/>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5" name="Freeform 83"/>
            <p:cNvSpPr>
              <a:spLocks noChangeArrowheads="1"/>
            </p:cNvSpPr>
            <p:nvPr/>
          </p:nvSpPr>
          <p:spPr bwMode="auto">
            <a:xfrm rot="5400000" flipH="1">
              <a:off x="970111" y="998321"/>
              <a:ext cx="600431" cy="771140"/>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6" name="Freeform 84"/>
            <p:cNvSpPr>
              <a:spLocks noChangeArrowheads="1"/>
            </p:cNvSpPr>
            <p:nvPr/>
          </p:nvSpPr>
          <p:spPr bwMode="auto">
            <a:xfrm rot="5400000" flipH="1">
              <a:off x="631933" y="552855"/>
              <a:ext cx="394448" cy="667193"/>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7" name="Freeform 85"/>
            <p:cNvSpPr>
              <a:spLocks noChangeArrowheads="1"/>
            </p:cNvSpPr>
            <p:nvPr/>
          </p:nvSpPr>
          <p:spPr bwMode="auto">
            <a:xfrm rot="5400000" flipH="1">
              <a:off x="1154689" y="500881"/>
              <a:ext cx="393844" cy="771744"/>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8" name="Freeform 86"/>
            <p:cNvSpPr>
              <a:spLocks noChangeArrowheads="1"/>
            </p:cNvSpPr>
            <p:nvPr/>
          </p:nvSpPr>
          <p:spPr bwMode="auto">
            <a:xfrm rot="5400000" flipH="1">
              <a:off x="916023" y="56836"/>
              <a:ext cx="602243" cy="1041885"/>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9" name="Freeform 87"/>
            <p:cNvSpPr>
              <a:spLocks noChangeArrowheads="1"/>
            </p:cNvSpPr>
            <p:nvPr/>
          </p:nvSpPr>
          <p:spPr bwMode="auto">
            <a:xfrm rot="5400000" flipH="1">
              <a:off x="779205" y="-83003"/>
              <a:ext cx="877693" cy="1043698"/>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0" name="Freeform 88"/>
            <p:cNvSpPr>
              <a:spLocks noChangeArrowheads="1"/>
            </p:cNvSpPr>
            <p:nvPr/>
          </p:nvSpPr>
          <p:spPr bwMode="auto">
            <a:xfrm rot="5400000" flipH="1">
              <a:off x="1004623" y="137583"/>
              <a:ext cx="872860" cy="597694"/>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1" name="Freeform 89"/>
            <p:cNvSpPr>
              <a:spLocks noChangeArrowheads="1"/>
            </p:cNvSpPr>
            <p:nvPr/>
          </p:nvSpPr>
          <p:spPr bwMode="auto">
            <a:xfrm rot="5400000" flipH="1">
              <a:off x="311906" y="-311906"/>
              <a:ext cx="276657" cy="900469"/>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2" name="Freeform 90"/>
            <p:cNvSpPr>
              <a:spLocks noChangeArrowheads="1"/>
            </p:cNvSpPr>
            <p:nvPr/>
          </p:nvSpPr>
          <p:spPr bwMode="auto">
            <a:xfrm rot="5400000" flipH="1">
              <a:off x="137954" y="-137953"/>
              <a:ext cx="689227" cy="965134"/>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3" name="Freeform 91"/>
            <p:cNvSpPr>
              <a:spLocks noChangeArrowheads="1"/>
            </p:cNvSpPr>
            <p:nvPr/>
          </p:nvSpPr>
          <p:spPr bwMode="auto">
            <a:xfrm rot="5400000" flipH="1">
              <a:off x="136141" y="242602"/>
              <a:ext cx="692852" cy="965134"/>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4" name="Freeform 92"/>
            <p:cNvSpPr>
              <a:spLocks noChangeArrowheads="1"/>
            </p:cNvSpPr>
            <p:nvPr/>
          </p:nvSpPr>
          <p:spPr bwMode="auto">
            <a:xfrm rot="5400000" flipH="1">
              <a:off x="14917" y="590951"/>
              <a:ext cx="465727" cy="495560"/>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5" name="Freeform 93"/>
            <p:cNvSpPr>
              <a:spLocks noChangeArrowheads="1"/>
            </p:cNvSpPr>
            <p:nvPr/>
          </p:nvSpPr>
          <p:spPr bwMode="auto">
            <a:xfrm rot="5400000" flipH="1">
              <a:off x="317037" y="755162"/>
              <a:ext cx="250683" cy="884756"/>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6" name="Freeform 94"/>
            <p:cNvSpPr>
              <a:spLocks noChangeArrowheads="1"/>
            </p:cNvSpPr>
            <p:nvPr/>
          </p:nvSpPr>
          <p:spPr bwMode="auto">
            <a:xfrm rot="5400000" flipH="1">
              <a:off x="771469" y="795685"/>
              <a:ext cx="115375" cy="667193"/>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7" name="Oval 104"/>
            <p:cNvSpPr>
              <a:spLocks noChangeArrowheads="1"/>
            </p:cNvSpPr>
            <p:nvPr/>
          </p:nvSpPr>
          <p:spPr bwMode="auto">
            <a:xfrm rot="5400000" flipH="1">
              <a:off x="356567" y="173302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8" name="Oval 105"/>
            <p:cNvSpPr>
              <a:spLocks noChangeArrowheads="1"/>
            </p:cNvSpPr>
            <p:nvPr/>
          </p:nvSpPr>
          <p:spPr bwMode="auto">
            <a:xfrm rot="5400000" flipH="1">
              <a:off x="148069" y="171853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9" name="Oval 106"/>
            <p:cNvSpPr>
              <a:spLocks noChangeArrowheads="1"/>
            </p:cNvSpPr>
            <p:nvPr/>
          </p:nvSpPr>
          <p:spPr bwMode="auto">
            <a:xfrm rot="5400000" flipH="1">
              <a:off x="719776" y="153489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0" name="Oval 107"/>
            <p:cNvSpPr>
              <a:spLocks noChangeArrowheads="1"/>
            </p:cNvSpPr>
            <p:nvPr/>
          </p:nvSpPr>
          <p:spPr bwMode="auto">
            <a:xfrm rot="5400000" flipH="1">
              <a:off x="803780" y="1132597"/>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 name="Oval 108"/>
            <p:cNvSpPr>
              <a:spLocks noChangeArrowheads="1"/>
            </p:cNvSpPr>
            <p:nvPr/>
          </p:nvSpPr>
          <p:spPr bwMode="auto">
            <a:xfrm rot="5400000" flipH="1">
              <a:off x="1060021" y="1026283"/>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2" name="Oval 109"/>
            <p:cNvSpPr>
              <a:spLocks noChangeArrowheads="1"/>
            </p:cNvSpPr>
            <p:nvPr/>
          </p:nvSpPr>
          <p:spPr bwMode="auto">
            <a:xfrm rot="5400000" flipH="1">
              <a:off x="447823" y="102145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3" name="Oval 110"/>
            <p:cNvSpPr>
              <a:spLocks noChangeArrowheads="1"/>
            </p:cNvSpPr>
            <p:nvPr/>
          </p:nvSpPr>
          <p:spPr bwMode="auto">
            <a:xfrm rot="5400000" flipH="1">
              <a:off x="874186" y="649654"/>
              <a:ext cx="22350" cy="3021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4" name="Oval 111"/>
            <p:cNvSpPr>
              <a:spLocks noChangeArrowheads="1"/>
            </p:cNvSpPr>
            <p:nvPr/>
          </p:nvSpPr>
          <p:spPr bwMode="auto">
            <a:xfrm rot="5400000" flipH="1">
              <a:off x="640608" y="25248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46" name="矩形 45"/>
          <p:cNvSpPr/>
          <p:nvPr/>
        </p:nvSpPr>
        <p:spPr>
          <a:xfrm>
            <a:off x="870127" y="256375"/>
            <a:ext cx="3775393" cy="523220"/>
          </a:xfrm>
          <a:prstGeom prst="rect">
            <a:avLst/>
          </a:prstGeom>
        </p:spPr>
        <p:txBody>
          <a:bodyPr wrap="none">
            <a:spAutoFit/>
          </a:bodyPr>
          <a:lstStyle/>
          <a:p>
            <a:r>
              <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一、请在此处添加标题</a:t>
            </a:r>
          </a:p>
        </p:txBody>
      </p:sp>
      <p:cxnSp>
        <p:nvCxnSpPr>
          <p:cNvPr id="54" name="直接连接符 53"/>
          <p:cNvCxnSpPr/>
          <p:nvPr/>
        </p:nvCxnSpPr>
        <p:spPr>
          <a:xfrm>
            <a:off x="6548438" y="0"/>
            <a:ext cx="0" cy="3910013"/>
          </a:xfrm>
          <a:prstGeom prst="line">
            <a:avLst/>
          </a:prstGeom>
          <a:noFill/>
          <a:ln w="6350" cap="flat" cmpd="sng" algn="ctr">
            <a:solidFill>
              <a:schemeClr val="tx1">
                <a:lumMod val="50000"/>
                <a:lumOff val="50000"/>
              </a:schemeClr>
            </a:solidFill>
            <a:prstDash val="solid"/>
            <a:miter lim="800000"/>
          </a:ln>
          <a:effectLst/>
        </p:spPr>
      </p:cxnSp>
      <p:cxnSp>
        <p:nvCxnSpPr>
          <p:cNvPr id="55" name="直接连接符 54"/>
          <p:cNvCxnSpPr/>
          <p:nvPr/>
        </p:nvCxnSpPr>
        <p:spPr>
          <a:xfrm>
            <a:off x="7343775" y="0"/>
            <a:ext cx="0" cy="2905125"/>
          </a:xfrm>
          <a:prstGeom prst="line">
            <a:avLst/>
          </a:prstGeom>
          <a:noFill/>
          <a:ln w="6350" cap="flat" cmpd="sng" algn="ctr">
            <a:solidFill>
              <a:schemeClr val="tx1">
                <a:lumMod val="50000"/>
                <a:lumOff val="50000"/>
              </a:schemeClr>
            </a:solidFill>
            <a:prstDash val="solid"/>
            <a:miter lim="800000"/>
          </a:ln>
          <a:effectLst/>
        </p:spPr>
      </p:cxnSp>
      <p:cxnSp>
        <p:nvCxnSpPr>
          <p:cNvPr id="56" name="直接连接符 55"/>
          <p:cNvCxnSpPr/>
          <p:nvPr/>
        </p:nvCxnSpPr>
        <p:spPr>
          <a:xfrm>
            <a:off x="8140700" y="0"/>
            <a:ext cx="0" cy="4464050"/>
          </a:xfrm>
          <a:prstGeom prst="line">
            <a:avLst/>
          </a:prstGeom>
          <a:noFill/>
          <a:ln w="6350" cap="flat" cmpd="sng" algn="ctr">
            <a:solidFill>
              <a:schemeClr val="tx1">
                <a:lumMod val="50000"/>
                <a:lumOff val="50000"/>
              </a:schemeClr>
            </a:solidFill>
            <a:prstDash val="solid"/>
            <a:miter lim="800000"/>
          </a:ln>
          <a:effectLst/>
        </p:spPr>
      </p:cxnSp>
      <p:cxnSp>
        <p:nvCxnSpPr>
          <p:cNvPr id="57" name="直接连接符 56"/>
          <p:cNvCxnSpPr/>
          <p:nvPr/>
        </p:nvCxnSpPr>
        <p:spPr>
          <a:xfrm>
            <a:off x="8936038" y="0"/>
            <a:ext cx="0" cy="3116263"/>
          </a:xfrm>
          <a:prstGeom prst="line">
            <a:avLst/>
          </a:prstGeom>
          <a:noFill/>
          <a:ln w="6350" cap="flat" cmpd="sng" algn="ctr">
            <a:solidFill>
              <a:schemeClr val="tx1">
                <a:lumMod val="50000"/>
                <a:lumOff val="50000"/>
              </a:schemeClr>
            </a:solidFill>
            <a:prstDash val="solid"/>
            <a:miter lim="800000"/>
          </a:ln>
          <a:effectLst/>
        </p:spPr>
      </p:cxnSp>
      <p:cxnSp>
        <p:nvCxnSpPr>
          <p:cNvPr id="58" name="直接连接符 57"/>
          <p:cNvCxnSpPr/>
          <p:nvPr/>
        </p:nvCxnSpPr>
        <p:spPr>
          <a:xfrm>
            <a:off x="9731375" y="0"/>
            <a:ext cx="0" cy="2030413"/>
          </a:xfrm>
          <a:prstGeom prst="line">
            <a:avLst/>
          </a:prstGeom>
          <a:noFill/>
          <a:ln w="6350" cap="flat" cmpd="sng" algn="ctr">
            <a:solidFill>
              <a:schemeClr val="tx1">
                <a:lumMod val="50000"/>
                <a:lumOff val="50000"/>
              </a:schemeClr>
            </a:solidFill>
            <a:prstDash val="solid"/>
            <a:miter lim="800000"/>
          </a:ln>
          <a:effectLst/>
        </p:spPr>
      </p:cxnSp>
      <p:cxnSp>
        <p:nvCxnSpPr>
          <p:cNvPr id="59" name="直接连接符 58"/>
          <p:cNvCxnSpPr/>
          <p:nvPr/>
        </p:nvCxnSpPr>
        <p:spPr>
          <a:xfrm>
            <a:off x="10526713" y="0"/>
            <a:ext cx="0" cy="4181475"/>
          </a:xfrm>
          <a:prstGeom prst="line">
            <a:avLst/>
          </a:prstGeom>
          <a:noFill/>
          <a:ln w="6350" cap="flat" cmpd="sng" algn="ctr">
            <a:solidFill>
              <a:schemeClr val="tx1">
                <a:lumMod val="50000"/>
                <a:lumOff val="50000"/>
              </a:schemeClr>
            </a:solidFill>
            <a:prstDash val="solid"/>
            <a:miter lim="800000"/>
          </a:ln>
          <a:effectLst/>
        </p:spPr>
      </p:cxnSp>
      <p:cxnSp>
        <p:nvCxnSpPr>
          <p:cNvPr id="60" name="直接连接符 59"/>
          <p:cNvCxnSpPr/>
          <p:nvPr/>
        </p:nvCxnSpPr>
        <p:spPr>
          <a:xfrm>
            <a:off x="11345863" y="0"/>
            <a:ext cx="0" cy="2905125"/>
          </a:xfrm>
          <a:prstGeom prst="line">
            <a:avLst/>
          </a:prstGeom>
          <a:noFill/>
          <a:ln w="6350" cap="flat" cmpd="sng" algn="ctr">
            <a:solidFill>
              <a:schemeClr val="tx1">
                <a:lumMod val="50000"/>
                <a:lumOff val="50000"/>
              </a:schemeClr>
            </a:solidFill>
            <a:prstDash val="solid"/>
            <a:miter lim="800000"/>
          </a:ln>
          <a:effectLst/>
        </p:spPr>
      </p:cxnSp>
      <p:grpSp>
        <p:nvGrpSpPr>
          <p:cNvPr id="81" name="组合 80"/>
          <p:cNvGrpSpPr/>
          <p:nvPr/>
        </p:nvGrpSpPr>
        <p:grpSpPr>
          <a:xfrm>
            <a:off x="7683500" y="4468813"/>
            <a:ext cx="914400" cy="914400"/>
            <a:chOff x="7683500" y="4468813"/>
            <a:chExt cx="914400" cy="914400"/>
          </a:xfrm>
        </p:grpSpPr>
        <p:sp>
          <p:nvSpPr>
            <p:cNvPr id="49" name="椭圆 48"/>
            <p:cNvSpPr/>
            <p:nvPr/>
          </p:nvSpPr>
          <p:spPr>
            <a:xfrm>
              <a:off x="7683500" y="4468813"/>
              <a:ext cx="914400" cy="914400"/>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61" name="组合 60"/>
            <p:cNvGrpSpPr/>
            <p:nvPr/>
          </p:nvGrpSpPr>
          <p:grpSpPr>
            <a:xfrm>
              <a:off x="7933567" y="4721364"/>
              <a:ext cx="402797" cy="360000"/>
              <a:chOff x="1730152" y="3478601"/>
              <a:chExt cx="402797" cy="360000"/>
            </a:xfrm>
            <a:solidFill>
              <a:schemeClr val="bg1"/>
            </a:solidFill>
          </p:grpSpPr>
          <p:sp>
            <p:nvSpPr>
              <p:cNvPr id="62" name="Freeform 5"/>
              <p:cNvSpPr/>
              <p:nvPr/>
            </p:nvSpPr>
            <p:spPr bwMode="auto">
              <a:xfrm>
                <a:off x="1960082" y="3556643"/>
                <a:ext cx="172867" cy="171189"/>
              </a:xfrm>
              <a:custGeom>
                <a:avLst/>
                <a:gdLst>
                  <a:gd name="T0" fmla="*/ 81 w 86"/>
                  <a:gd name="T1" fmla="*/ 34 h 85"/>
                  <a:gd name="T2" fmla="*/ 51 w 86"/>
                  <a:gd name="T3" fmla="*/ 34 h 85"/>
                  <a:gd name="T4" fmla="*/ 51 w 86"/>
                  <a:gd name="T5" fmla="*/ 4 h 85"/>
                  <a:gd name="T6" fmla="*/ 47 w 86"/>
                  <a:gd name="T7" fmla="*/ 0 h 85"/>
                  <a:gd name="T8" fmla="*/ 39 w 86"/>
                  <a:gd name="T9" fmla="*/ 0 h 85"/>
                  <a:gd name="T10" fmla="*/ 35 w 86"/>
                  <a:gd name="T11" fmla="*/ 4 h 85"/>
                  <a:gd name="T12" fmla="*/ 35 w 86"/>
                  <a:gd name="T13" fmla="*/ 34 h 85"/>
                  <a:gd name="T14" fmla="*/ 5 w 86"/>
                  <a:gd name="T15" fmla="*/ 34 h 85"/>
                  <a:gd name="T16" fmla="*/ 0 w 86"/>
                  <a:gd name="T17" fmla="*/ 38 h 85"/>
                  <a:gd name="T18" fmla="*/ 0 w 86"/>
                  <a:gd name="T19" fmla="*/ 47 h 85"/>
                  <a:gd name="T20" fmla="*/ 5 w 86"/>
                  <a:gd name="T21" fmla="*/ 51 h 85"/>
                  <a:gd name="T22" fmla="*/ 35 w 86"/>
                  <a:gd name="T23" fmla="*/ 51 h 85"/>
                  <a:gd name="T24" fmla="*/ 35 w 86"/>
                  <a:gd name="T25" fmla="*/ 81 h 85"/>
                  <a:gd name="T26" fmla="*/ 39 w 86"/>
                  <a:gd name="T27" fmla="*/ 85 h 85"/>
                  <a:gd name="T28" fmla="*/ 47 w 86"/>
                  <a:gd name="T29" fmla="*/ 85 h 85"/>
                  <a:gd name="T30" fmla="*/ 51 w 86"/>
                  <a:gd name="T31" fmla="*/ 81 h 85"/>
                  <a:gd name="T32" fmla="*/ 51 w 86"/>
                  <a:gd name="T33" fmla="*/ 51 h 85"/>
                  <a:gd name="T34" fmla="*/ 81 w 86"/>
                  <a:gd name="T35" fmla="*/ 51 h 85"/>
                  <a:gd name="T36" fmla="*/ 86 w 86"/>
                  <a:gd name="T37" fmla="*/ 47 h 85"/>
                  <a:gd name="T38" fmla="*/ 86 w 86"/>
                  <a:gd name="T39" fmla="*/ 38 h 85"/>
                  <a:gd name="T40" fmla="*/ 81 w 86"/>
                  <a:gd name="T41" fmla="*/ 3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6" h="85">
                    <a:moveTo>
                      <a:pt x="81" y="34"/>
                    </a:moveTo>
                    <a:cubicBezTo>
                      <a:pt x="51" y="34"/>
                      <a:pt x="51" y="34"/>
                      <a:pt x="51" y="34"/>
                    </a:cubicBezTo>
                    <a:cubicBezTo>
                      <a:pt x="51" y="4"/>
                      <a:pt x="51" y="4"/>
                      <a:pt x="51" y="4"/>
                    </a:cubicBezTo>
                    <a:cubicBezTo>
                      <a:pt x="51" y="2"/>
                      <a:pt x="50" y="0"/>
                      <a:pt x="47" y="0"/>
                    </a:cubicBezTo>
                    <a:cubicBezTo>
                      <a:pt x="39" y="0"/>
                      <a:pt x="39" y="0"/>
                      <a:pt x="39" y="0"/>
                    </a:cubicBezTo>
                    <a:cubicBezTo>
                      <a:pt x="36" y="0"/>
                      <a:pt x="35" y="2"/>
                      <a:pt x="35" y="4"/>
                    </a:cubicBezTo>
                    <a:cubicBezTo>
                      <a:pt x="35" y="34"/>
                      <a:pt x="35" y="34"/>
                      <a:pt x="35" y="34"/>
                    </a:cubicBezTo>
                    <a:cubicBezTo>
                      <a:pt x="5" y="34"/>
                      <a:pt x="5" y="34"/>
                      <a:pt x="5" y="34"/>
                    </a:cubicBezTo>
                    <a:cubicBezTo>
                      <a:pt x="2" y="34"/>
                      <a:pt x="0" y="36"/>
                      <a:pt x="0" y="38"/>
                    </a:cubicBezTo>
                    <a:cubicBezTo>
                      <a:pt x="0" y="47"/>
                      <a:pt x="0" y="47"/>
                      <a:pt x="0" y="47"/>
                    </a:cubicBezTo>
                    <a:cubicBezTo>
                      <a:pt x="0" y="49"/>
                      <a:pt x="2" y="51"/>
                      <a:pt x="5" y="51"/>
                    </a:cubicBezTo>
                    <a:cubicBezTo>
                      <a:pt x="35" y="51"/>
                      <a:pt x="35" y="51"/>
                      <a:pt x="35" y="51"/>
                    </a:cubicBezTo>
                    <a:cubicBezTo>
                      <a:pt x="35" y="81"/>
                      <a:pt x="35" y="81"/>
                      <a:pt x="35" y="81"/>
                    </a:cubicBezTo>
                    <a:cubicBezTo>
                      <a:pt x="35" y="83"/>
                      <a:pt x="36" y="85"/>
                      <a:pt x="39" y="85"/>
                    </a:cubicBezTo>
                    <a:cubicBezTo>
                      <a:pt x="47" y="85"/>
                      <a:pt x="47" y="85"/>
                      <a:pt x="47" y="85"/>
                    </a:cubicBezTo>
                    <a:cubicBezTo>
                      <a:pt x="50" y="85"/>
                      <a:pt x="51" y="83"/>
                      <a:pt x="51" y="81"/>
                    </a:cubicBezTo>
                    <a:cubicBezTo>
                      <a:pt x="51" y="51"/>
                      <a:pt x="51" y="51"/>
                      <a:pt x="51" y="51"/>
                    </a:cubicBezTo>
                    <a:cubicBezTo>
                      <a:pt x="81" y="51"/>
                      <a:pt x="81" y="51"/>
                      <a:pt x="81" y="51"/>
                    </a:cubicBezTo>
                    <a:cubicBezTo>
                      <a:pt x="84" y="51"/>
                      <a:pt x="86" y="49"/>
                      <a:pt x="86" y="47"/>
                    </a:cubicBezTo>
                    <a:cubicBezTo>
                      <a:pt x="86" y="38"/>
                      <a:pt x="86" y="38"/>
                      <a:pt x="86" y="38"/>
                    </a:cubicBezTo>
                    <a:cubicBezTo>
                      <a:pt x="86" y="36"/>
                      <a:pt x="84" y="34"/>
                      <a:pt x="81" y="34"/>
                    </a:cubicBezTo>
                    <a:close/>
                  </a:path>
                </a:pathLst>
              </a:custGeom>
              <a:grpFill/>
              <a:ln>
                <a:noFill/>
              </a:ln>
            </p:spPr>
            <p:txBody>
              <a:bodyPr/>
              <a:lstStyle/>
              <a:p>
                <a:pPr eaLnBrk="1" fontAlgn="auto" hangingPunct="1">
                  <a:spcBef>
                    <a:spcPts val="0"/>
                  </a:spcBef>
                  <a:spcAft>
                    <a:spcPts val="0"/>
                  </a:spcAft>
                  <a:defRPr/>
                </a:pPr>
                <a:endParaRPr lang="zh-TW" altLang="en-US">
                  <a:solidFill>
                    <a:prstClr val="white"/>
                  </a:solidFill>
                  <a:latin typeface="HelveticaNeueLT Pro 43 LtEx"/>
                  <a:ea typeface="+mn-ea"/>
                </a:endParaRPr>
              </a:p>
            </p:txBody>
          </p:sp>
          <p:sp>
            <p:nvSpPr>
              <p:cNvPr id="63" name="Freeform 6"/>
              <p:cNvSpPr>
                <a:spLocks noEditPoints="1"/>
              </p:cNvSpPr>
              <p:nvPr/>
            </p:nvSpPr>
            <p:spPr bwMode="auto">
              <a:xfrm>
                <a:off x="1730152" y="3478601"/>
                <a:ext cx="240000" cy="360000"/>
              </a:xfrm>
              <a:custGeom>
                <a:avLst/>
                <a:gdLst>
                  <a:gd name="T0" fmla="*/ 95 w 119"/>
                  <a:gd name="T1" fmla="*/ 99 h 179"/>
                  <a:gd name="T2" fmla="*/ 82 w 119"/>
                  <a:gd name="T3" fmla="*/ 86 h 179"/>
                  <a:gd name="T4" fmla="*/ 91 w 119"/>
                  <a:gd name="T5" fmla="*/ 74 h 179"/>
                  <a:gd name="T6" fmla="*/ 107 w 119"/>
                  <a:gd name="T7" fmla="*/ 44 h 179"/>
                  <a:gd name="T8" fmla="*/ 99 w 119"/>
                  <a:gd name="T9" fmla="*/ 17 h 179"/>
                  <a:gd name="T10" fmla="*/ 103 w 119"/>
                  <a:gd name="T11" fmla="*/ 17 h 179"/>
                  <a:gd name="T12" fmla="*/ 105 w 119"/>
                  <a:gd name="T13" fmla="*/ 16 h 179"/>
                  <a:gd name="T14" fmla="*/ 117 w 119"/>
                  <a:gd name="T15" fmla="*/ 8 h 179"/>
                  <a:gd name="T16" fmla="*/ 119 w 119"/>
                  <a:gd name="T17" fmla="*/ 3 h 179"/>
                  <a:gd name="T18" fmla="*/ 115 w 119"/>
                  <a:gd name="T19" fmla="*/ 0 h 179"/>
                  <a:gd name="T20" fmla="*/ 62 w 119"/>
                  <a:gd name="T21" fmla="*/ 0 h 179"/>
                  <a:gd name="T22" fmla="*/ 45 w 119"/>
                  <a:gd name="T23" fmla="*/ 3 h 179"/>
                  <a:gd name="T24" fmla="*/ 12 w 119"/>
                  <a:gd name="T25" fmla="*/ 43 h 179"/>
                  <a:gd name="T26" fmla="*/ 55 w 119"/>
                  <a:gd name="T27" fmla="*/ 86 h 179"/>
                  <a:gd name="T28" fmla="*/ 54 w 119"/>
                  <a:gd name="T29" fmla="*/ 91 h 179"/>
                  <a:gd name="T30" fmla="*/ 57 w 119"/>
                  <a:gd name="T31" fmla="*/ 102 h 179"/>
                  <a:gd name="T32" fmla="*/ 56 w 119"/>
                  <a:gd name="T33" fmla="*/ 102 h 179"/>
                  <a:gd name="T34" fmla="*/ 4 w 119"/>
                  <a:gd name="T35" fmla="*/ 131 h 179"/>
                  <a:gd name="T36" fmla="*/ 0 w 119"/>
                  <a:gd name="T37" fmla="*/ 144 h 179"/>
                  <a:gd name="T38" fmla="*/ 4 w 119"/>
                  <a:gd name="T39" fmla="*/ 157 h 179"/>
                  <a:gd name="T40" fmla="*/ 34 w 119"/>
                  <a:gd name="T41" fmla="*/ 176 h 179"/>
                  <a:gd name="T42" fmla="*/ 59 w 119"/>
                  <a:gd name="T43" fmla="*/ 179 h 179"/>
                  <a:gd name="T44" fmla="*/ 80 w 119"/>
                  <a:gd name="T45" fmla="*/ 176 h 179"/>
                  <a:gd name="T46" fmla="*/ 115 w 119"/>
                  <a:gd name="T47" fmla="*/ 137 h 179"/>
                  <a:gd name="T48" fmla="*/ 95 w 119"/>
                  <a:gd name="T49" fmla="*/ 99 h 179"/>
                  <a:gd name="T50" fmla="*/ 28 w 119"/>
                  <a:gd name="T51" fmla="*/ 138 h 179"/>
                  <a:gd name="T52" fmla="*/ 62 w 119"/>
                  <a:gd name="T53" fmla="*/ 115 h 179"/>
                  <a:gd name="T54" fmla="*/ 62 w 119"/>
                  <a:gd name="T55" fmla="*/ 115 h 179"/>
                  <a:gd name="T56" fmla="*/ 73 w 119"/>
                  <a:gd name="T57" fmla="*/ 117 h 179"/>
                  <a:gd name="T58" fmla="*/ 77 w 119"/>
                  <a:gd name="T59" fmla="*/ 119 h 179"/>
                  <a:gd name="T60" fmla="*/ 92 w 119"/>
                  <a:gd name="T61" fmla="*/ 135 h 179"/>
                  <a:gd name="T62" fmla="*/ 93 w 119"/>
                  <a:gd name="T63" fmla="*/ 139 h 179"/>
                  <a:gd name="T64" fmla="*/ 59 w 119"/>
                  <a:gd name="T65" fmla="*/ 163 h 179"/>
                  <a:gd name="T66" fmla="*/ 28 w 119"/>
                  <a:gd name="T67" fmla="*/ 138 h 179"/>
                  <a:gd name="T68" fmla="*/ 44 w 119"/>
                  <a:gd name="T69" fmla="*/ 21 h 179"/>
                  <a:gd name="T70" fmla="*/ 55 w 119"/>
                  <a:gd name="T71" fmla="*/ 16 h 179"/>
                  <a:gd name="T72" fmla="*/ 55 w 119"/>
                  <a:gd name="T73" fmla="*/ 16 h 179"/>
                  <a:gd name="T74" fmla="*/ 80 w 119"/>
                  <a:gd name="T75" fmla="*/ 45 h 179"/>
                  <a:gd name="T76" fmla="*/ 75 w 119"/>
                  <a:gd name="T77" fmla="*/ 67 h 179"/>
                  <a:gd name="T78" fmla="*/ 64 w 119"/>
                  <a:gd name="T79" fmla="*/ 72 h 179"/>
                  <a:gd name="T80" fmla="*/ 64 w 119"/>
                  <a:gd name="T81" fmla="*/ 72 h 179"/>
                  <a:gd name="T82" fmla="*/ 64 w 119"/>
                  <a:gd name="T83" fmla="*/ 72 h 179"/>
                  <a:gd name="T84" fmla="*/ 39 w 119"/>
                  <a:gd name="T85" fmla="*/ 43 h 179"/>
                  <a:gd name="T86" fmla="*/ 44 w 119"/>
                  <a:gd name="T87" fmla="*/ 2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9" h="179">
                    <a:moveTo>
                      <a:pt x="95" y="99"/>
                    </a:moveTo>
                    <a:cubicBezTo>
                      <a:pt x="88" y="95"/>
                      <a:pt x="82" y="88"/>
                      <a:pt x="82" y="86"/>
                    </a:cubicBezTo>
                    <a:cubicBezTo>
                      <a:pt x="82" y="83"/>
                      <a:pt x="83" y="81"/>
                      <a:pt x="91" y="74"/>
                    </a:cubicBezTo>
                    <a:cubicBezTo>
                      <a:pt x="102" y="66"/>
                      <a:pt x="107" y="55"/>
                      <a:pt x="107" y="44"/>
                    </a:cubicBezTo>
                    <a:cubicBezTo>
                      <a:pt x="107" y="33"/>
                      <a:pt x="104" y="24"/>
                      <a:pt x="99" y="17"/>
                    </a:cubicBezTo>
                    <a:cubicBezTo>
                      <a:pt x="103" y="17"/>
                      <a:pt x="103" y="17"/>
                      <a:pt x="103" y="17"/>
                    </a:cubicBezTo>
                    <a:cubicBezTo>
                      <a:pt x="104" y="17"/>
                      <a:pt x="105" y="17"/>
                      <a:pt x="105" y="16"/>
                    </a:cubicBezTo>
                    <a:cubicBezTo>
                      <a:pt x="117" y="8"/>
                      <a:pt x="117" y="8"/>
                      <a:pt x="117" y="8"/>
                    </a:cubicBezTo>
                    <a:cubicBezTo>
                      <a:pt x="119" y="7"/>
                      <a:pt x="119" y="5"/>
                      <a:pt x="119" y="3"/>
                    </a:cubicBezTo>
                    <a:cubicBezTo>
                      <a:pt x="118" y="2"/>
                      <a:pt x="117" y="0"/>
                      <a:pt x="115" y="0"/>
                    </a:cubicBezTo>
                    <a:cubicBezTo>
                      <a:pt x="62" y="0"/>
                      <a:pt x="62" y="0"/>
                      <a:pt x="62" y="0"/>
                    </a:cubicBezTo>
                    <a:cubicBezTo>
                      <a:pt x="56" y="0"/>
                      <a:pt x="50" y="1"/>
                      <a:pt x="45" y="3"/>
                    </a:cubicBezTo>
                    <a:cubicBezTo>
                      <a:pt x="25" y="10"/>
                      <a:pt x="12" y="26"/>
                      <a:pt x="12" y="43"/>
                    </a:cubicBezTo>
                    <a:cubicBezTo>
                      <a:pt x="12" y="67"/>
                      <a:pt x="30" y="85"/>
                      <a:pt x="55" y="86"/>
                    </a:cubicBezTo>
                    <a:cubicBezTo>
                      <a:pt x="55" y="88"/>
                      <a:pt x="54" y="90"/>
                      <a:pt x="54" y="91"/>
                    </a:cubicBezTo>
                    <a:cubicBezTo>
                      <a:pt x="54" y="95"/>
                      <a:pt x="55" y="99"/>
                      <a:pt x="57" y="102"/>
                    </a:cubicBezTo>
                    <a:cubicBezTo>
                      <a:pt x="57" y="102"/>
                      <a:pt x="57" y="102"/>
                      <a:pt x="56" y="102"/>
                    </a:cubicBezTo>
                    <a:cubicBezTo>
                      <a:pt x="33" y="102"/>
                      <a:pt x="12" y="113"/>
                      <a:pt x="4" y="131"/>
                    </a:cubicBezTo>
                    <a:cubicBezTo>
                      <a:pt x="1" y="135"/>
                      <a:pt x="0" y="140"/>
                      <a:pt x="0" y="144"/>
                    </a:cubicBezTo>
                    <a:cubicBezTo>
                      <a:pt x="0" y="148"/>
                      <a:pt x="1" y="153"/>
                      <a:pt x="4" y="157"/>
                    </a:cubicBezTo>
                    <a:cubicBezTo>
                      <a:pt x="9" y="166"/>
                      <a:pt x="20" y="173"/>
                      <a:pt x="34" y="176"/>
                    </a:cubicBezTo>
                    <a:cubicBezTo>
                      <a:pt x="42" y="178"/>
                      <a:pt x="50" y="179"/>
                      <a:pt x="59" y="179"/>
                    </a:cubicBezTo>
                    <a:cubicBezTo>
                      <a:pt x="66" y="179"/>
                      <a:pt x="74" y="178"/>
                      <a:pt x="80" y="176"/>
                    </a:cubicBezTo>
                    <a:cubicBezTo>
                      <a:pt x="101" y="170"/>
                      <a:pt x="115" y="155"/>
                      <a:pt x="115" y="137"/>
                    </a:cubicBezTo>
                    <a:cubicBezTo>
                      <a:pt x="115" y="120"/>
                      <a:pt x="109" y="110"/>
                      <a:pt x="95" y="99"/>
                    </a:cubicBezTo>
                    <a:close/>
                    <a:moveTo>
                      <a:pt x="28" y="138"/>
                    </a:moveTo>
                    <a:cubicBezTo>
                      <a:pt x="28" y="126"/>
                      <a:pt x="44" y="115"/>
                      <a:pt x="62" y="115"/>
                    </a:cubicBezTo>
                    <a:cubicBezTo>
                      <a:pt x="62" y="115"/>
                      <a:pt x="62" y="115"/>
                      <a:pt x="62" y="115"/>
                    </a:cubicBezTo>
                    <a:cubicBezTo>
                      <a:pt x="66" y="115"/>
                      <a:pt x="70" y="116"/>
                      <a:pt x="73" y="117"/>
                    </a:cubicBezTo>
                    <a:cubicBezTo>
                      <a:pt x="75" y="118"/>
                      <a:pt x="76" y="119"/>
                      <a:pt x="77" y="119"/>
                    </a:cubicBezTo>
                    <a:cubicBezTo>
                      <a:pt x="85" y="125"/>
                      <a:pt x="91" y="129"/>
                      <a:pt x="92" y="135"/>
                    </a:cubicBezTo>
                    <a:cubicBezTo>
                      <a:pt x="93" y="136"/>
                      <a:pt x="93" y="138"/>
                      <a:pt x="93" y="139"/>
                    </a:cubicBezTo>
                    <a:cubicBezTo>
                      <a:pt x="93" y="155"/>
                      <a:pt x="81" y="163"/>
                      <a:pt x="59" y="163"/>
                    </a:cubicBezTo>
                    <a:cubicBezTo>
                      <a:pt x="41" y="163"/>
                      <a:pt x="28" y="152"/>
                      <a:pt x="28" y="138"/>
                    </a:cubicBezTo>
                    <a:close/>
                    <a:moveTo>
                      <a:pt x="44" y="21"/>
                    </a:moveTo>
                    <a:cubicBezTo>
                      <a:pt x="47" y="18"/>
                      <a:pt x="51" y="16"/>
                      <a:pt x="55" y="16"/>
                    </a:cubicBezTo>
                    <a:cubicBezTo>
                      <a:pt x="55" y="16"/>
                      <a:pt x="55" y="16"/>
                      <a:pt x="55" y="16"/>
                    </a:cubicBezTo>
                    <a:cubicBezTo>
                      <a:pt x="67" y="16"/>
                      <a:pt x="78" y="30"/>
                      <a:pt x="80" y="45"/>
                    </a:cubicBezTo>
                    <a:cubicBezTo>
                      <a:pt x="81" y="54"/>
                      <a:pt x="79" y="62"/>
                      <a:pt x="75" y="67"/>
                    </a:cubicBezTo>
                    <a:cubicBezTo>
                      <a:pt x="72" y="70"/>
                      <a:pt x="68" y="72"/>
                      <a:pt x="64" y="72"/>
                    </a:cubicBezTo>
                    <a:cubicBezTo>
                      <a:pt x="64" y="72"/>
                      <a:pt x="64" y="72"/>
                      <a:pt x="64" y="72"/>
                    </a:cubicBezTo>
                    <a:cubicBezTo>
                      <a:pt x="64" y="72"/>
                      <a:pt x="64" y="72"/>
                      <a:pt x="64" y="72"/>
                    </a:cubicBezTo>
                    <a:cubicBezTo>
                      <a:pt x="53" y="72"/>
                      <a:pt x="41" y="58"/>
                      <a:pt x="39" y="43"/>
                    </a:cubicBezTo>
                    <a:cubicBezTo>
                      <a:pt x="38" y="34"/>
                      <a:pt x="40" y="26"/>
                      <a:pt x="44" y="21"/>
                    </a:cubicBezTo>
                    <a:close/>
                  </a:path>
                </a:pathLst>
              </a:custGeom>
              <a:grpFill/>
              <a:ln>
                <a:noFill/>
              </a:ln>
            </p:spPr>
            <p:txBody>
              <a:bodyPr/>
              <a:lstStyle/>
              <a:p>
                <a:pPr eaLnBrk="1" fontAlgn="auto" hangingPunct="1">
                  <a:spcBef>
                    <a:spcPts val="0"/>
                  </a:spcBef>
                  <a:spcAft>
                    <a:spcPts val="0"/>
                  </a:spcAft>
                  <a:defRPr/>
                </a:pPr>
                <a:endParaRPr lang="zh-TW" altLang="en-US">
                  <a:solidFill>
                    <a:prstClr val="white"/>
                  </a:solidFill>
                  <a:latin typeface="HelveticaNeueLT Pro 43 LtEx"/>
                  <a:ea typeface="+mn-ea"/>
                </a:endParaRPr>
              </a:p>
            </p:txBody>
          </p:sp>
        </p:grpSp>
      </p:grpSp>
      <p:grpSp>
        <p:nvGrpSpPr>
          <p:cNvPr id="85" name="组合 84"/>
          <p:cNvGrpSpPr/>
          <p:nvPr/>
        </p:nvGrpSpPr>
        <p:grpSpPr>
          <a:xfrm>
            <a:off x="10864850" y="2905125"/>
            <a:ext cx="914400" cy="914400"/>
            <a:chOff x="10864850" y="2905125"/>
            <a:chExt cx="914400" cy="914400"/>
          </a:xfrm>
        </p:grpSpPr>
        <p:sp>
          <p:nvSpPr>
            <p:cNvPr id="53" name="椭圆 52"/>
            <p:cNvSpPr/>
            <p:nvPr/>
          </p:nvSpPr>
          <p:spPr>
            <a:xfrm>
              <a:off x="10864850" y="2905125"/>
              <a:ext cx="914400" cy="914400"/>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4" name="Freeform 16"/>
            <p:cNvSpPr>
              <a:spLocks noChangeAspect="1"/>
            </p:cNvSpPr>
            <p:nvPr/>
          </p:nvSpPr>
          <p:spPr bwMode="auto">
            <a:xfrm>
              <a:off x="11101388" y="3176588"/>
              <a:ext cx="441325" cy="360362"/>
            </a:xfrm>
            <a:custGeom>
              <a:avLst/>
              <a:gdLst>
                <a:gd name="T0" fmla="*/ 2147483647 w 197"/>
                <a:gd name="T1" fmla="*/ 2147483647 h 160"/>
                <a:gd name="T2" fmla="*/ 2147483647 w 197"/>
                <a:gd name="T3" fmla="*/ 2147483647 h 160"/>
                <a:gd name="T4" fmla="*/ 2147483647 w 197"/>
                <a:gd name="T5" fmla="*/ 2147483647 h 160"/>
                <a:gd name="T6" fmla="*/ 2147483647 w 197"/>
                <a:gd name="T7" fmla="*/ 2147483647 h 160"/>
                <a:gd name="T8" fmla="*/ 2147483647 w 197"/>
                <a:gd name="T9" fmla="*/ 0 h 160"/>
                <a:gd name="T10" fmla="*/ 2147483647 w 197"/>
                <a:gd name="T11" fmla="*/ 2147483647 h 160"/>
                <a:gd name="T12" fmla="*/ 2147483647 w 197"/>
                <a:gd name="T13" fmla="*/ 2147483647 h 160"/>
                <a:gd name="T14" fmla="*/ 2147483647 w 197"/>
                <a:gd name="T15" fmla="*/ 2147483647 h 160"/>
                <a:gd name="T16" fmla="*/ 2147483647 w 197"/>
                <a:gd name="T17" fmla="*/ 2147483647 h 160"/>
                <a:gd name="T18" fmla="*/ 2147483647 w 197"/>
                <a:gd name="T19" fmla="*/ 2147483647 h 160"/>
                <a:gd name="T20" fmla="*/ 2147483647 w 197"/>
                <a:gd name="T21" fmla="*/ 2147483647 h 160"/>
                <a:gd name="T22" fmla="*/ 2147483647 w 197"/>
                <a:gd name="T23" fmla="*/ 2147483647 h 160"/>
                <a:gd name="T24" fmla="*/ 2147483647 w 197"/>
                <a:gd name="T25" fmla="*/ 2147483647 h 160"/>
                <a:gd name="T26" fmla="*/ 2147483647 w 197"/>
                <a:gd name="T27" fmla="*/ 2147483647 h 160"/>
                <a:gd name="T28" fmla="*/ 2147483647 w 197"/>
                <a:gd name="T29" fmla="*/ 2147483647 h 160"/>
                <a:gd name="T30" fmla="*/ 2147483647 w 197"/>
                <a:gd name="T31" fmla="*/ 2147483647 h 160"/>
                <a:gd name="T32" fmla="*/ 2147483647 w 197"/>
                <a:gd name="T33" fmla="*/ 2147483647 h 160"/>
                <a:gd name="T34" fmla="*/ 0 w 197"/>
                <a:gd name="T35" fmla="*/ 2147483647 h 160"/>
                <a:gd name="T36" fmla="*/ 2147483647 w 197"/>
                <a:gd name="T37" fmla="*/ 2147483647 h 160"/>
                <a:gd name="T38" fmla="*/ 2147483647 w 197"/>
                <a:gd name="T39" fmla="*/ 2147483647 h 160"/>
                <a:gd name="T40" fmla="*/ 2147483647 w 197"/>
                <a:gd name="T41" fmla="*/ 2147483647 h 160"/>
                <a:gd name="T42" fmla="*/ 2147483647 w 197"/>
                <a:gd name="T43" fmla="*/ 2147483647 h 1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7" h="160">
                  <a:moveTo>
                    <a:pt x="197" y="19"/>
                  </a:moveTo>
                  <a:cubicBezTo>
                    <a:pt x="190" y="22"/>
                    <a:pt x="182" y="24"/>
                    <a:pt x="174" y="25"/>
                  </a:cubicBezTo>
                  <a:cubicBezTo>
                    <a:pt x="182" y="20"/>
                    <a:pt x="189" y="12"/>
                    <a:pt x="192" y="3"/>
                  </a:cubicBezTo>
                  <a:cubicBezTo>
                    <a:pt x="184" y="8"/>
                    <a:pt x="175" y="11"/>
                    <a:pt x="166" y="13"/>
                  </a:cubicBezTo>
                  <a:cubicBezTo>
                    <a:pt x="158" y="5"/>
                    <a:pt x="148" y="0"/>
                    <a:pt x="136" y="0"/>
                  </a:cubicBezTo>
                  <a:cubicBezTo>
                    <a:pt x="114" y="0"/>
                    <a:pt x="96" y="18"/>
                    <a:pt x="96" y="40"/>
                  </a:cubicBezTo>
                  <a:cubicBezTo>
                    <a:pt x="96" y="44"/>
                    <a:pt x="96" y="47"/>
                    <a:pt x="97" y="50"/>
                  </a:cubicBezTo>
                  <a:cubicBezTo>
                    <a:pt x="63" y="48"/>
                    <a:pt x="34" y="32"/>
                    <a:pt x="14" y="7"/>
                  </a:cubicBezTo>
                  <a:cubicBezTo>
                    <a:pt x="10" y="13"/>
                    <a:pt x="8" y="20"/>
                    <a:pt x="8" y="28"/>
                  </a:cubicBezTo>
                  <a:cubicBezTo>
                    <a:pt x="8" y="42"/>
                    <a:pt x="15" y="54"/>
                    <a:pt x="26" y="61"/>
                  </a:cubicBezTo>
                  <a:cubicBezTo>
                    <a:pt x="20" y="61"/>
                    <a:pt x="13" y="59"/>
                    <a:pt x="8" y="56"/>
                  </a:cubicBezTo>
                  <a:cubicBezTo>
                    <a:pt x="8" y="56"/>
                    <a:pt x="8" y="57"/>
                    <a:pt x="8" y="57"/>
                  </a:cubicBezTo>
                  <a:cubicBezTo>
                    <a:pt x="8" y="76"/>
                    <a:pt x="22" y="93"/>
                    <a:pt x="40" y="96"/>
                  </a:cubicBezTo>
                  <a:cubicBezTo>
                    <a:pt x="37" y="97"/>
                    <a:pt x="33" y="98"/>
                    <a:pt x="30" y="98"/>
                  </a:cubicBezTo>
                  <a:cubicBezTo>
                    <a:pt x="27" y="98"/>
                    <a:pt x="24" y="98"/>
                    <a:pt x="22" y="97"/>
                  </a:cubicBezTo>
                  <a:cubicBezTo>
                    <a:pt x="27" y="113"/>
                    <a:pt x="42" y="125"/>
                    <a:pt x="60" y="125"/>
                  </a:cubicBezTo>
                  <a:cubicBezTo>
                    <a:pt x="46" y="136"/>
                    <a:pt x="29" y="142"/>
                    <a:pt x="10" y="142"/>
                  </a:cubicBezTo>
                  <a:cubicBezTo>
                    <a:pt x="6" y="142"/>
                    <a:pt x="3" y="142"/>
                    <a:pt x="0" y="142"/>
                  </a:cubicBezTo>
                  <a:cubicBezTo>
                    <a:pt x="18" y="153"/>
                    <a:pt x="39" y="160"/>
                    <a:pt x="62" y="160"/>
                  </a:cubicBezTo>
                  <a:cubicBezTo>
                    <a:pt x="136" y="160"/>
                    <a:pt x="177" y="98"/>
                    <a:pt x="177" y="45"/>
                  </a:cubicBezTo>
                  <a:cubicBezTo>
                    <a:pt x="177" y="43"/>
                    <a:pt x="177" y="42"/>
                    <a:pt x="177" y="40"/>
                  </a:cubicBezTo>
                  <a:cubicBezTo>
                    <a:pt x="185" y="34"/>
                    <a:pt x="192" y="27"/>
                    <a:pt x="197" y="1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80" name="组合 79"/>
          <p:cNvGrpSpPr/>
          <p:nvPr/>
        </p:nvGrpSpPr>
        <p:grpSpPr>
          <a:xfrm>
            <a:off x="6886575" y="2905125"/>
            <a:ext cx="914400" cy="914400"/>
            <a:chOff x="6886575" y="2905125"/>
            <a:chExt cx="914400" cy="914400"/>
          </a:xfrm>
        </p:grpSpPr>
        <p:sp>
          <p:nvSpPr>
            <p:cNvPr id="48" name="椭圆 47"/>
            <p:cNvSpPr/>
            <p:nvPr/>
          </p:nvSpPr>
          <p:spPr>
            <a:xfrm>
              <a:off x="6886575" y="2905125"/>
              <a:ext cx="914400" cy="914400"/>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5" name="Freeform 24"/>
            <p:cNvSpPr>
              <a:spLocks noChangeAspect="1"/>
            </p:cNvSpPr>
            <p:nvPr/>
          </p:nvSpPr>
          <p:spPr bwMode="auto">
            <a:xfrm>
              <a:off x="7259638" y="3203575"/>
              <a:ext cx="169862" cy="360363"/>
            </a:xfrm>
            <a:custGeom>
              <a:avLst/>
              <a:gdLst>
                <a:gd name="T0" fmla="*/ 2147483647 w 89"/>
                <a:gd name="T1" fmla="*/ 2147483647 h 193"/>
                <a:gd name="T2" fmla="*/ 2147483647 w 89"/>
                <a:gd name="T3" fmla="*/ 2147483647 h 193"/>
                <a:gd name="T4" fmla="*/ 2147483647 w 89"/>
                <a:gd name="T5" fmla="*/ 2147483647 h 193"/>
                <a:gd name="T6" fmla="*/ 2147483647 w 89"/>
                <a:gd name="T7" fmla="*/ 2147483647 h 193"/>
                <a:gd name="T8" fmla="*/ 2147483647 w 89"/>
                <a:gd name="T9" fmla="*/ 2147483647 h 193"/>
                <a:gd name="T10" fmla="*/ 2147483647 w 89"/>
                <a:gd name="T11" fmla="*/ 0 h 193"/>
                <a:gd name="T12" fmla="*/ 2147483647 w 89"/>
                <a:gd name="T13" fmla="*/ 0 h 193"/>
                <a:gd name="T14" fmla="*/ 2147483647 w 89"/>
                <a:gd name="T15" fmla="*/ 2147483647 h 193"/>
                <a:gd name="T16" fmla="*/ 2147483647 w 89"/>
                <a:gd name="T17" fmla="*/ 2147483647 h 193"/>
                <a:gd name="T18" fmla="*/ 0 w 89"/>
                <a:gd name="T19" fmla="*/ 2147483647 h 193"/>
                <a:gd name="T20" fmla="*/ 0 w 89"/>
                <a:gd name="T21" fmla="*/ 2147483647 h 193"/>
                <a:gd name="T22" fmla="*/ 2147483647 w 89"/>
                <a:gd name="T23" fmla="*/ 2147483647 h 193"/>
                <a:gd name="T24" fmla="*/ 2147483647 w 89"/>
                <a:gd name="T25" fmla="*/ 2147483647 h 193"/>
                <a:gd name="T26" fmla="*/ 2147483647 w 89"/>
                <a:gd name="T27" fmla="*/ 2147483647 h 193"/>
                <a:gd name="T28" fmla="*/ 2147483647 w 89"/>
                <a:gd name="T29" fmla="*/ 2147483647 h 193"/>
                <a:gd name="T30" fmla="*/ 2147483647 w 89"/>
                <a:gd name="T31" fmla="*/ 2147483647 h 193"/>
                <a:gd name="T32" fmla="*/ 2147483647 w 89"/>
                <a:gd name="T33" fmla="*/ 2147483647 h 1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9" h="193">
                  <a:moveTo>
                    <a:pt x="89" y="63"/>
                  </a:moveTo>
                  <a:cubicBezTo>
                    <a:pt x="59" y="63"/>
                    <a:pt x="59" y="63"/>
                    <a:pt x="59" y="63"/>
                  </a:cubicBezTo>
                  <a:cubicBezTo>
                    <a:pt x="59" y="43"/>
                    <a:pt x="59" y="43"/>
                    <a:pt x="59" y="43"/>
                  </a:cubicBezTo>
                  <a:cubicBezTo>
                    <a:pt x="59" y="35"/>
                    <a:pt x="64" y="33"/>
                    <a:pt x="67" y="33"/>
                  </a:cubicBezTo>
                  <a:cubicBezTo>
                    <a:pt x="71" y="33"/>
                    <a:pt x="89" y="33"/>
                    <a:pt x="89" y="33"/>
                  </a:cubicBezTo>
                  <a:cubicBezTo>
                    <a:pt x="89" y="0"/>
                    <a:pt x="89" y="0"/>
                    <a:pt x="89" y="0"/>
                  </a:cubicBezTo>
                  <a:cubicBezTo>
                    <a:pt x="59" y="0"/>
                    <a:pt x="59" y="0"/>
                    <a:pt x="59" y="0"/>
                  </a:cubicBezTo>
                  <a:cubicBezTo>
                    <a:pt x="26" y="0"/>
                    <a:pt x="19" y="25"/>
                    <a:pt x="19" y="40"/>
                  </a:cubicBezTo>
                  <a:cubicBezTo>
                    <a:pt x="19" y="63"/>
                    <a:pt x="19" y="63"/>
                    <a:pt x="19" y="63"/>
                  </a:cubicBezTo>
                  <a:cubicBezTo>
                    <a:pt x="0" y="63"/>
                    <a:pt x="0" y="63"/>
                    <a:pt x="0" y="63"/>
                  </a:cubicBezTo>
                  <a:cubicBezTo>
                    <a:pt x="0" y="97"/>
                    <a:pt x="0" y="97"/>
                    <a:pt x="0" y="97"/>
                  </a:cubicBezTo>
                  <a:cubicBezTo>
                    <a:pt x="19" y="97"/>
                    <a:pt x="19" y="97"/>
                    <a:pt x="19" y="97"/>
                  </a:cubicBezTo>
                  <a:cubicBezTo>
                    <a:pt x="19" y="140"/>
                    <a:pt x="19" y="193"/>
                    <a:pt x="19" y="193"/>
                  </a:cubicBezTo>
                  <a:cubicBezTo>
                    <a:pt x="59" y="193"/>
                    <a:pt x="59" y="193"/>
                    <a:pt x="59" y="193"/>
                  </a:cubicBezTo>
                  <a:cubicBezTo>
                    <a:pt x="59" y="193"/>
                    <a:pt x="59" y="140"/>
                    <a:pt x="59" y="97"/>
                  </a:cubicBezTo>
                  <a:cubicBezTo>
                    <a:pt x="86" y="97"/>
                    <a:pt x="86" y="97"/>
                    <a:pt x="86" y="97"/>
                  </a:cubicBezTo>
                  <a:lnTo>
                    <a:pt x="89" y="6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84" name="组合 83"/>
          <p:cNvGrpSpPr/>
          <p:nvPr/>
        </p:nvGrpSpPr>
        <p:grpSpPr>
          <a:xfrm>
            <a:off x="10069513" y="4181475"/>
            <a:ext cx="914400" cy="914400"/>
            <a:chOff x="10069513" y="4181475"/>
            <a:chExt cx="914400" cy="914400"/>
          </a:xfrm>
        </p:grpSpPr>
        <p:sp>
          <p:nvSpPr>
            <p:cNvPr id="52" name="椭圆 51"/>
            <p:cNvSpPr/>
            <p:nvPr/>
          </p:nvSpPr>
          <p:spPr>
            <a:xfrm>
              <a:off x="10069513" y="4181475"/>
              <a:ext cx="914400" cy="914400"/>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6" name="Freeform 36"/>
            <p:cNvSpPr>
              <a:spLocks noChangeAspect="1"/>
            </p:cNvSpPr>
            <p:nvPr/>
          </p:nvSpPr>
          <p:spPr bwMode="auto">
            <a:xfrm>
              <a:off x="10312400" y="4397375"/>
              <a:ext cx="420688" cy="539750"/>
            </a:xfrm>
            <a:custGeom>
              <a:avLst/>
              <a:gdLst>
                <a:gd name="T0" fmla="*/ 2147483647 w 155"/>
                <a:gd name="T1" fmla="*/ 0 h 200"/>
                <a:gd name="T2" fmla="*/ 0 w 155"/>
                <a:gd name="T3" fmla="*/ 2147483647 h 200"/>
                <a:gd name="T4" fmla="*/ 2147483647 w 155"/>
                <a:gd name="T5" fmla="*/ 2147483647 h 200"/>
                <a:gd name="T6" fmla="*/ 2147483647 w 155"/>
                <a:gd name="T7" fmla="*/ 2147483647 h 200"/>
                <a:gd name="T8" fmla="*/ 2147483647 w 155"/>
                <a:gd name="T9" fmla="*/ 2147483647 h 200"/>
                <a:gd name="T10" fmla="*/ 2147483647 w 155"/>
                <a:gd name="T11" fmla="*/ 2147483647 h 200"/>
                <a:gd name="T12" fmla="*/ 2147483647 w 155"/>
                <a:gd name="T13" fmla="*/ 2147483647 h 200"/>
                <a:gd name="T14" fmla="*/ 2147483647 w 155"/>
                <a:gd name="T15" fmla="*/ 2147483647 h 200"/>
                <a:gd name="T16" fmla="*/ 2147483647 w 155"/>
                <a:gd name="T17" fmla="*/ 2147483647 h 200"/>
                <a:gd name="T18" fmla="*/ 2147483647 w 155"/>
                <a:gd name="T19" fmla="*/ 2147483647 h 200"/>
                <a:gd name="T20" fmla="*/ 2147483647 w 155"/>
                <a:gd name="T21" fmla="*/ 2147483647 h 200"/>
                <a:gd name="T22" fmla="*/ 2147483647 w 155"/>
                <a:gd name="T23" fmla="*/ 2147483647 h 200"/>
                <a:gd name="T24" fmla="*/ 2147483647 w 155"/>
                <a:gd name="T25" fmla="*/ 2147483647 h 200"/>
                <a:gd name="T26" fmla="*/ 2147483647 w 155"/>
                <a:gd name="T27" fmla="*/ 2147483647 h 200"/>
                <a:gd name="T28" fmla="*/ 2147483647 w 155"/>
                <a:gd name="T29" fmla="*/ 2147483647 h 200"/>
                <a:gd name="T30" fmla="*/ 2147483647 w 155"/>
                <a:gd name="T31" fmla="*/ 2147483647 h 200"/>
                <a:gd name="T32" fmla="*/ 2147483647 w 155"/>
                <a:gd name="T33" fmla="*/ 2147483647 h 200"/>
                <a:gd name="T34" fmla="*/ 2147483647 w 155"/>
                <a:gd name="T35" fmla="*/ 2147483647 h 200"/>
                <a:gd name="T36" fmla="*/ 2147483647 w 155"/>
                <a:gd name="T37" fmla="*/ 2147483647 h 200"/>
                <a:gd name="T38" fmla="*/ 2147483647 w 155"/>
                <a:gd name="T39" fmla="*/ 2147483647 h 200"/>
                <a:gd name="T40" fmla="*/ 2147483647 w 155"/>
                <a:gd name="T41" fmla="*/ 2147483647 h 200"/>
                <a:gd name="T42" fmla="*/ 2147483647 w 155"/>
                <a:gd name="T43" fmla="*/ 2147483647 h 200"/>
                <a:gd name="T44" fmla="*/ 2147483647 w 155"/>
                <a:gd name="T45" fmla="*/ 0 h 2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55" h="200">
                  <a:moveTo>
                    <a:pt x="82" y="0"/>
                  </a:moveTo>
                  <a:cubicBezTo>
                    <a:pt x="28" y="0"/>
                    <a:pt x="0" y="39"/>
                    <a:pt x="0" y="72"/>
                  </a:cubicBezTo>
                  <a:cubicBezTo>
                    <a:pt x="0" y="91"/>
                    <a:pt x="8" y="109"/>
                    <a:pt x="24" y="115"/>
                  </a:cubicBezTo>
                  <a:cubicBezTo>
                    <a:pt x="26" y="116"/>
                    <a:pt x="29" y="115"/>
                    <a:pt x="30" y="112"/>
                  </a:cubicBezTo>
                  <a:cubicBezTo>
                    <a:pt x="30" y="110"/>
                    <a:pt x="31" y="105"/>
                    <a:pt x="32" y="103"/>
                  </a:cubicBezTo>
                  <a:cubicBezTo>
                    <a:pt x="33" y="100"/>
                    <a:pt x="32" y="99"/>
                    <a:pt x="30" y="97"/>
                  </a:cubicBezTo>
                  <a:cubicBezTo>
                    <a:pt x="26" y="91"/>
                    <a:pt x="23" y="84"/>
                    <a:pt x="23" y="74"/>
                  </a:cubicBezTo>
                  <a:cubicBezTo>
                    <a:pt x="23" y="45"/>
                    <a:pt x="44" y="20"/>
                    <a:pt x="79" y="20"/>
                  </a:cubicBezTo>
                  <a:cubicBezTo>
                    <a:pt x="110" y="20"/>
                    <a:pt x="127" y="38"/>
                    <a:pt x="127" y="63"/>
                  </a:cubicBezTo>
                  <a:cubicBezTo>
                    <a:pt x="127" y="96"/>
                    <a:pt x="112" y="124"/>
                    <a:pt x="90" y="124"/>
                  </a:cubicBezTo>
                  <a:cubicBezTo>
                    <a:pt x="78" y="124"/>
                    <a:pt x="69" y="114"/>
                    <a:pt x="72" y="102"/>
                  </a:cubicBezTo>
                  <a:cubicBezTo>
                    <a:pt x="76" y="88"/>
                    <a:pt x="82" y="72"/>
                    <a:pt x="82" y="62"/>
                  </a:cubicBezTo>
                  <a:cubicBezTo>
                    <a:pt x="82" y="52"/>
                    <a:pt x="77" y="44"/>
                    <a:pt x="67" y="44"/>
                  </a:cubicBezTo>
                  <a:cubicBezTo>
                    <a:pt x="55" y="44"/>
                    <a:pt x="45" y="57"/>
                    <a:pt x="45" y="74"/>
                  </a:cubicBezTo>
                  <a:cubicBezTo>
                    <a:pt x="45" y="85"/>
                    <a:pt x="49" y="92"/>
                    <a:pt x="49" y="92"/>
                  </a:cubicBezTo>
                  <a:cubicBezTo>
                    <a:pt x="49" y="92"/>
                    <a:pt x="36" y="145"/>
                    <a:pt x="34" y="155"/>
                  </a:cubicBezTo>
                  <a:cubicBezTo>
                    <a:pt x="29" y="173"/>
                    <a:pt x="33" y="196"/>
                    <a:pt x="33" y="198"/>
                  </a:cubicBezTo>
                  <a:cubicBezTo>
                    <a:pt x="34" y="199"/>
                    <a:pt x="35" y="200"/>
                    <a:pt x="36" y="199"/>
                  </a:cubicBezTo>
                  <a:cubicBezTo>
                    <a:pt x="37" y="197"/>
                    <a:pt x="52" y="179"/>
                    <a:pt x="57" y="161"/>
                  </a:cubicBezTo>
                  <a:cubicBezTo>
                    <a:pt x="58" y="156"/>
                    <a:pt x="65" y="130"/>
                    <a:pt x="65" y="130"/>
                  </a:cubicBezTo>
                  <a:cubicBezTo>
                    <a:pt x="69" y="137"/>
                    <a:pt x="80" y="144"/>
                    <a:pt x="93" y="144"/>
                  </a:cubicBezTo>
                  <a:cubicBezTo>
                    <a:pt x="130" y="144"/>
                    <a:pt x="155" y="110"/>
                    <a:pt x="155" y="66"/>
                  </a:cubicBezTo>
                  <a:cubicBezTo>
                    <a:pt x="155" y="32"/>
                    <a:pt x="126" y="0"/>
                    <a:pt x="82"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 name="组合 1"/>
          <p:cNvGrpSpPr/>
          <p:nvPr/>
        </p:nvGrpSpPr>
        <p:grpSpPr>
          <a:xfrm>
            <a:off x="6091238" y="3916363"/>
            <a:ext cx="914400" cy="914400"/>
            <a:chOff x="6091238" y="3916363"/>
            <a:chExt cx="914400" cy="914400"/>
          </a:xfrm>
        </p:grpSpPr>
        <p:sp>
          <p:nvSpPr>
            <p:cNvPr id="47" name="椭圆 46"/>
            <p:cNvSpPr/>
            <p:nvPr/>
          </p:nvSpPr>
          <p:spPr>
            <a:xfrm>
              <a:off x="6091238" y="3916363"/>
              <a:ext cx="914400" cy="914400"/>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67" name="Group 56"/>
            <p:cNvGrpSpPr>
              <a:grpSpLocks noChangeAspect="1"/>
            </p:cNvGrpSpPr>
            <p:nvPr/>
          </p:nvGrpSpPr>
          <p:grpSpPr bwMode="auto">
            <a:xfrm>
              <a:off x="6337543" y="4162675"/>
              <a:ext cx="422082" cy="414000"/>
              <a:chOff x="2927" y="2264"/>
              <a:chExt cx="470" cy="461"/>
            </a:xfrm>
            <a:solidFill>
              <a:schemeClr val="bg1"/>
            </a:solidFill>
          </p:grpSpPr>
          <p:sp>
            <p:nvSpPr>
              <p:cNvPr id="68" name="Freeform 57"/>
              <p:cNvSpPr>
                <a:spLocks noEditPoints="1"/>
              </p:cNvSpPr>
              <p:nvPr/>
            </p:nvSpPr>
            <p:spPr bwMode="auto">
              <a:xfrm>
                <a:off x="2927" y="2482"/>
                <a:ext cx="470" cy="243"/>
              </a:xfrm>
              <a:custGeom>
                <a:avLst/>
                <a:gdLst>
                  <a:gd name="T0" fmla="*/ 36 w 196"/>
                  <a:gd name="T1" fmla="*/ 0 h 101"/>
                  <a:gd name="T2" fmla="*/ 0 w 196"/>
                  <a:gd name="T3" fmla="*/ 65 h 101"/>
                  <a:gd name="T4" fmla="*/ 160 w 196"/>
                  <a:gd name="T5" fmla="*/ 101 h 101"/>
                  <a:gd name="T6" fmla="*/ 196 w 196"/>
                  <a:gd name="T7" fmla="*/ 36 h 101"/>
                  <a:gd name="T8" fmla="*/ 62 w 196"/>
                  <a:gd name="T9" fmla="*/ 23 h 101"/>
                  <a:gd name="T10" fmla="*/ 50 w 196"/>
                  <a:gd name="T11" fmla="*/ 80 h 101"/>
                  <a:gd name="T12" fmla="*/ 39 w 196"/>
                  <a:gd name="T13" fmla="*/ 23 h 101"/>
                  <a:gd name="T14" fmla="*/ 28 w 196"/>
                  <a:gd name="T15" fmla="*/ 13 h 101"/>
                  <a:gd name="T16" fmla="*/ 62 w 196"/>
                  <a:gd name="T17" fmla="*/ 23 h 101"/>
                  <a:gd name="T18" fmla="*/ 85 w 196"/>
                  <a:gd name="T19" fmla="*/ 80 h 101"/>
                  <a:gd name="T20" fmla="*/ 79 w 196"/>
                  <a:gd name="T21" fmla="*/ 80 h 101"/>
                  <a:gd name="T22" fmla="*/ 68 w 196"/>
                  <a:gd name="T23" fmla="*/ 79 h 101"/>
                  <a:gd name="T24" fmla="*/ 66 w 196"/>
                  <a:gd name="T25" fmla="*/ 31 h 101"/>
                  <a:gd name="T26" fmla="*/ 76 w 196"/>
                  <a:gd name="T27" fmla="*/ 69 h 101"/>
                  <a:gd name="T28" fmla="*/ 79 w 196"/>
                  <a:gd name="T29" fmla="*/ 72 h 101"/>
                  <a:gd name="T30" fmla="*/ 85 w 196"/>
                  <a:gd name="T31" fmla="*/ 68 h 101"/>
                  <a:gd name="T32" fmla="*/ 95 w 196"/>
                  <a:gd name="T33" fmla="*/ 31 h 101"/>
                  <a:gd name="T34" fmla="*/ 131 w 196"/>
                  <a:gd name="T35" fmla="*/ 70 h 101"/>
                  <a:gd name="T36" fmla="*/ 122 w 196"/>
                  <a:gd name="T37" fmla="*/ 81 h 101"/>
                  <a:gd name="T38" fmla="*/ 112 w 196"/>
                  <a:gd name="T39" fmla="*/ 77 h 101"/>
                  <a:gd name="T40" fmla="*/ 102 w 196"/>
                  <a:gd name="T41" fmla="*/ 80 h 101"/>
                  <a:gd name="T42" fmla="*/ 112 w 196"/>
                  <a:gd name="T43" fmla="*/ 13 h 101"/>
                  <a:gd name="T44" fmla="*/ 116 w 196"/>
                  <a:gd name="T45" fmla="*/ 31 h 101"/>
                  <a:gd name="T46" fmla="*/ 128 w 196"/>
                  <a:gd name="T47" fmla="*/ 33 h 101"/>
                  <a:gd name="T48" fmla="*/ 131 w 196"/>
                  <a:gd name="T49" fmla="*/ 70 h 101"/>
                  <a:gd name="T50" fmla="*/ 146 w 196"/>
                  <a:gd name="T51" fmla="*/ 57 h 101"/>
                  <a:gd name="T52" fmla="*/ 147 w 196"/>
                  <a:gd name="T53" fmla="*/ 72 h 101"/>
                  <a:gd name="T54" fmla="*/ 154 w 196"/>
                  <a:gd name="T55" fmla="*/ 72 h 101"/>
                  <a:gd name="T56" fmla="*/ 155 w 196"/>
                  <a:gd name="T57" fmla="*/ 64 h 101"/>
                  <a:gd name="T58" fmla="*/ 165 w 196"/>
                  <a:gd name="T59" fmla="*/ 66 h 101"/>
                  <a:gd name="T60" fmla="*/ 150 w 196"/>
                  <a:gd name="T61" fmla="*/ 82 h 101"/>
                  <a:gd name="T62" fmla="*/ 136 w 196"/>
                  <a:gd name="T63" fmla="*/ 66 h 101"/>
                  <a:gd name="T64" fmla="*/ 140 w 196"/>
                  <a:gd name="T65" fmla="*/ 34 h 101"/>
                  <a:gd name="T66" fmla="*/ 161 w 196"/>
                  <a:gd name="T67" fmla="*/ 33 h 101"/>
                  <a:gd name="T68" fmla="*/ 165 w 196"/>
                  <a:gd name="T69" fmla="*/ 5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6" h="101">
                    <a:moveTo>
                      <a:pt x="160" y="0"/>
                    </a:moveTo>
                    <a:cubicBezTo>
                      <a:pt x="36" y="0"/>
                      <a:pt x="36" y="0"/>
                      <a:pt x="36" y="0"/>
                    </a:cubicBezTo>
                    <a:cubicBezTo>
                      <a:pt x="16" y="0"/>
                      <a:pt x="0" y="17"/>
                      <a:pt x="0" y="36"/>
                    </a:cubicBezTo>
                    <a:cubicBezTo>
                      <a:pt x="0" y="65"/>
                      <a:pt x="0" y="65"/>
                      <a:pt x="0" y="65"/>
                    </a:cubicBezTo>
                    <a:cubicBezTo>
                      <a:pt x="0" y="85"/>
                      <a:pt x="16" y="101"/>
                      <a:pt x="36" y="101"/>
                    </a:cubicBezTo>
                    <a:cubicBezTo>
                      <a:pt x="160" y="101"/>
                      <a:pt x="160" y="101"/>
                      <a:pt x="160" y="101"/>
                    </a:cubicBezTo>
                    <a:cubicBezTo>
                      <a:pt x="180" y="101"/>
                      <a:pt x="196" y="85"/>
                      <a:pt x="196" y="65"/>
                    </a:cubicBezTo>
                    <a:cubicBezTo>
                      <a:pt x="196" y="36"/>
                      <a:pt x="196" y="36"/>
                      <a:pt x="196" y="36"/>
                    </a:cubicBezTo>
                    <a:cubicBezTo>
                      <a:pt x="196" y="17"/>
                      <a:pt x="180" y="0"/>
                      <a:pt x="160" y="0"/>
                    </a:cubicBezTo>
                    <a:close/>
                    <a:moveTo>
                      <a:pt x="62" y="23"/>
                    </a:moveTo>
                    <a:cubicBezTo>
                      <a:pt x="50" y="23"/>
                      <a:pt x="50" y="23"/>
                      <a:pt x="50" y="23"/>
                    </a:cubicBezTo>
                    <a:cubicBezTo>
                      <a:pt x="50" y="80"/>
                      <a:pt x="50" y="80"/>
                      <a:pt x="50" y="80"/>
                    </a:cubicBezTo>
                    <a:cubicBezTo>
                      <a:pt x="39" y="80"/>
                      <a:pt x="39" y="80"/>
                      <a:pt x="39" y="80"/>
                    </a:cubicBezTo>
                    <a:cubicBezTo>
                      <a:pt x="39" y="23"/>
                      <a:pt x="39" y="23"/>
                      <a:pt x="39" y="23"/>
                    </a:cubicBezTo>
                    <a:cubicBezTo>
                      <a:pt x="28" y="23"/>
                      <a:pt x="28" y="23"/>
                      <a:pt x="28" y="23"/>
                    </a:cubicBezTo>
                    <a:cubicBezTo>
                      <a:pt x="28" y="13"/>
                      <a:pt x="28" y="13"/>
                      <a:pt x="28" y="13"/>
                    </a:cubicBezTo>
                    <a:cubicBezTo>
                      <a:pt x="62" y="13"/>
                      <a:pt x="62" y="13"/>
                      <a:pt x="62" y="13"/>
                    </a:cubicBezTo>
                    <a:lnTo>
                      <a:pt x="62" y="23"/>
                    </a:lnTo>
                    <a:close/>
                    <a:moveTo>
                      <a:pt x="95" y="80"/>
                    </a:moveTo>
                    <a:cubicBezTo>
                      <a:pt x="85" y="80"/>
                      <a:pt x="85" y="80"/>
                      <a:pt x="85" y="80"/>
                    </a:cubicBezTo>
                    <a:cubicBezTo>
                      <a:pt x="85" y="75"/>
                      <a:pt x="85" y="75"/>
                      <a:pt x="85" y="75"/>
                    </a:cubicBezTo>
                    <a:cubicBezTo>
                      <a:pt x="83" y="77"/>
                      <a:pt x="81" y="79"/>
                      <a:pt x="79" y="80"/>
                    </a:cubicBezTo>
                    <a:cubicBezTo>
                      <a:pt x="77" y="81"/>
                      <a:pt x="75" y="81"/>
                      <a:pt x="73" y="81"/>
                    </a:cubicBezTo>
                    <a:cubicBezTo>
                      <a:pt x="71" y="81"/>
                      <a:pt x="69" y="80"/>
                      <a:pt x="68" y="79"/>
                    </a:cubicBezTo>
                    <a:cubicBezTo>
                      <a:pt x="67" y="77"/>
                      <a:pt x="66" y="75"/>
                      <a:pt x="66" y="72"/>
                    </a:cubicBezTo>
                    <a:cubicBezTo>
                      <a:pt x="66" y="31"/>
                      <a:pt x="66" y="31"/>
                      <a:pt x="66" y="31"/>
                    </a:cubicBezTo>
                    <a:cubicBezTo>
                      <a:pt x="76" y="31"/>
                      <a:pt x="76" y="31"/>
                      <a:pt x="76" y="31"/>
                    </a:cubicBezTo>
                    <a:cubicBezTo>
                      <a:pt x="76" y="69"/>
                      <a:pt x="76" y="69"/>
                      <a:pt x="76" y="69"/>
                    </a:cubicBezTo>
                    <a:cubicBezTo>
                      <a:pt x="76" y="70"/>
                      <a:pt x="76" y="71"/>
                      <a:pt x="77" y="71"/>
                    </a:cubicBezTo>
                    <a:cubicBezTo>
                      <a:pt x="77" y="72"/>
                      <a:pt x="78" y="72"/>
                      <a:pt x="79" y="72"/>
                    </a:cubicBezTo>
                    <a:cubicBezTo>
                      <a:pt x="80" y="72"/>
                      <a:pt x="80" y="72"/>
                      <a:pt x="82" y="71"/>
                    </a:cubicBezTo>
                    <a:cubicBezTo>
                      <a:pt x="83" y="70"/>
                      <a:pt x="84" y="70"/>
                      <a:pt x="85" y="68"/>
                    </a:cubicBezTo>
                    <a:cubicBezTo>
                      <a:pt x="85" y="31"/>
                      <a:pt x="85" y="31"/>
                      <a:pt x="85" y="31"/>
                    </a:cubicBezTo>
                    <a:cubicBezTo>
                      <a:pt x="95" y="31"/>
                      <a:pt x="95" y="31"/>
                      <a:pt x="95" y="31"/>
                    </a:cubicBezTo>
                    <a:lnTo>
                      <a:pt x="95" y="80"/>
                    </a:lnTo>
                    <a:close/>
                    <a:moveTo>
                      <a:pt x="131" y="70"/>
                    </a:moveTo>
                    <a:cubicBezTo>
                      <a:pt x="131" y="74"/>
                      <a:pt x="130" y="76"/>
                      <a:pt x="128" y="78"/>
                    </a:cubicBezTo>
                    <a:cubicBezTo>
                      <a:pt x="127" y="80"/>
                      <a:pt x="124" y="81"/>
                      <a:pt x="122" y="81"/>
                    </a:cubicBezTo>
                    <a:cubicBezTo>
                      <a:pt x="120" y="81"/>
                      <a:pt x="118" y="81"/>
                      <a:pt x="116" y="80"/>
                    </a:cubicBezTo>
                    <a:cubicBezTo>
                      <a:pt x="115" y="79"/>
                      <a:pt x="113" y="78"/>
                      <a:pt x="112" y="77"/>
                    </a:cubicBezTo>
                    <a:cubicBezTo>
                      <a:pt x="112" y="80"/>
                      <a:pt x="112" y="80"/>
                      <a:pt x="112" y="80"/>
                    </a:cubicBezTo>
                    <a:cubicBezTo>
                      <a:pt x="102" y="80"/>
                      <a:pt x="102" y="80"/>
                      <a:pt x="102" y="80"/>
                    </a:cubicBezTo>
                    <a:cubicBezTo>
                      <a:pt x="102" y="13"/>
                      <a:pt x="102" y="13"/>
                      <a:pt x="102" y="13"/>
                    </a:cubicBezTo>
                    <a:cubicBezTo>
                      <a:pt x="112" y="13"/>
                      <a:pt x="112" y="13"/>
                      <a:pt x="112" y="13"/>
                    </a:cubicBezTo>
                    <a:cubicBezTo>
                      <a:pt x="112" y="35"/>
                      <a:pt x="112" y="35"/>
                      <a:pt x="112" y="35"/>
                    </a:cubicBezTo>
                    <a:cubicBezTo>
                      <a:pt x="113" y="33"/>
                      <a:pt x="115" y="32"/>
                      <a:pt x="116" y="31"/>
                    </a:cubicBezTo>
                    <a:cubicBezTo>
                      <a:pt x="118" y="31"/>
                      <a:pt x="119" y="30"/>
                      <a:pt x="121" y="30"/>
                    </a:cubicBezTo>
                    <a:cubicBezTo>
                      <a:pt x="124" y="30"/>
                      <a:pt x="126" y="31"/>
                      <a:pt x="128" y="33"/>
                    </a:cubicBezTo>
                    <a:cubicBezTo>
                      <a:pt x="130" y="35"/>
                      <a:pt x="131" y="39"/>
                      <a:pt x="131" y="43"/>
                    </a:cubicBezTo>
                    <a:cubicBezTo>
                      <a:pt x="131" y="70"/>
                      <a:pt x="131" y="70"/>
                      <a:pt x="131" y="70"/>
                    </a:cubicBezTo>
                    <a:close/>
                    <a:moveTo>
                      <a:pt x="165" y="57"/>
                    </a:moveTo>
                    <a:cubicBezTo>
                      <a:pt x="146" y="57"/>
                      <a:pt x="146" y="57"/>
                      <a:pt x="146" y="57"/>
                    </a:cubicBezTo>
                    <a:cubicBezTo>
                      <a:pt x="146" y="66"/>
                      <a:pt x="146" y="66"/>
                      <a:pt x="146" y="66"/>
                    </a:cubicBezTo>
                    <a:cubicBezTo>
                      <a:pt x="146" y="69"/>
                      <a:pt x="146" y="71"/>
                      <a:pt x="147" y="72"/>
                    </a:cubicBezTo>
                    <a:cubicBezTo>
                      <a:pt x="148" y="73"/>
                      <a:pt x="149" y="73"/>
                      <a:pt x="150" y="73"/>
                    </a:cubicBezTo>
                    <a:cubicBezTo>
                      <a:pt x="152" y="73"/>
                      <a:pt x="153" y="73"/>
                      <a:pt x="154" y="72"/>
                    </a:cubicBezTo>
                    <a:cubicBezTo>
                      <a:pt x="154" y="71"/>
                      <a:pt x="155" y="69"/>
                      <a:pt x="155" y="66"/>
                    </a:cubicBezTo>
                    <a:cubicBezTo>
                      <a:pt x="155" y="64"/>
                      <a:pt x="155" y="64"/>
                      <a:pt x="155" y="64"/>
                    </a:cubicBezTo>
                    <a:cubicBezTo>
                      <a:pt x="165" y="64"/>
                      <a:pt x="165" y="64"/>
                      <a:pt x="165" y="64"/>
                    </a:cubicBezTo>
                    <a:cubicBezTo>
                      <a:pt x="165" y="66"/>
                      <a:pt x="165" y="66"/>
                      <a:pt x="165" y="66"/>
                    </a:cubicBezTo>
                    <a:cubicBezTo>
                      <a:pt x="165" y="71"/>
                      <a:pt x="164" y="75"/>
                      <a:pt x="161" y="78"/>
                    </a:cubicBezTo>
                    <a:cubicBezTo>
                      <a:pt x="159" y="80"/>
                      <a:pt x="155" y="82"/>
                      <a:pt x="150" y="82"/>
                    </a:cubicBezTo>
                    <a:cubicBezTo>
                      <a:pt x="146" y="82"/>
                      <a:pt x="142" y="80"/>
                      <a:pt x="140" y="78"/>
                    </a:cubicBezTo>
                    <a:cubicBezTo>
                      <a:pt x="137" y="75"/>
                      <a:pt x="136" y="71"/>
                      <a:pt x="136" y="66"/>
                    </a:cubicBezTo>
                    <a:cubicBezTo>
                      <a:pt x="136" y="44"/>
                      <a:pt x="136" y="44"/>
                      <a:pt x="136" y="44"/>
                    </a:cubicBezTo>
                    <a:cubicBezTo>
                      <a:pt x="136" y="40"/>
                      <a:pt x="137" y="36"/>
                      <a:pt x="140" y="34"/>
                    </a:cubicBezTo>
                    <a:cubicBezTo>
                      <a:pt x="143" y="31"/>
                      <a:pt x="146" y="30"/>
                      <a:pt x="151" y="30"/>
                    </a:cubicBezTo>
                    <a:cubicBezTo>
                      <a:pt x="155" y="30"/>
                      <a:pt x="159" y="31"/>
                      <a:pt x="161" y="33"/>
                    </a:cubicBezTo>
                    <a:cubicBezTo>
                      <a:pt x="164" y="36"/>
                      <a:pt x="165" y="39"/>
                      <a:pt x="165" y="44"/>
                    </a:cubicBezTo>
                    <a:lnTo>
                      <a:pt x="165" y="57"/>
                    </a:lnTo>
                    <a:close/>
                  </a:path>
                </a:pathLst>
              </a:custGeom>
              <a:grpFill/>
              <a:ln>
                <a:noFill/>
              </a:ln>
            </p:spPr>
            <p:txBody>
              <a:bodyPr/>
              <a:lstStyle/>
              <a:p>
                <a:pPr eaLnBrk="1" fontAlgn="auto" hangingPunct="1">
                  <a:spcBef>
                    <a:spcPts val="0"/>
                  </a:spcBef>
                  <a:spcAft>
                    <a:spcPts val="0"/>
                  </a:spcAft>
                  <a:defRPr/>
                </a:pPr>
                <a:endParaRPr lang="zh-TW" altLang="en-US">
                  <a:solidFill>
                    <a:prstClr val="white"/>
                  </a:solidFill>
                  <a:latin typeface="HelveticaNeueLT Pro 43 LtEx"/>
                  <a:ea typeface="+mn-ea"/>
                </a:endParaRPr>
              </a:p>
            </p:txBody>
          </p:sp>
          <p:sp>
            <p:nvSpPr>
              <p:cNvPr id="69" name="Freeform 58"/>
              <p:cNvSpPr/>
              <p:nvPr/>
            </p:nvSpPr>
            <p:spPr bwMode="auto">
              <a:xfrm>
                <a:off x="3277" y="2573"/>
                <a:ext cx="22" cy="27"/>
              </a:xfrm>
              <a:custGeom>
                <a:avLst/>
                <a:gdLst>
                  <a:gd name="T0" fmla="*/ 4 w 9"/>
                  <a:gd name="T1" fmla="*/ 0 h 11"/>
                  <a:gd name="T2" fmla="*/ 1 w 9"/>
                  <a:gd name="T3" fmla="*/ 2 h 11"/>
                  <a:gd name="T4" fmla="*/ 0 w 9"/>
                  <a:gd name="T5" fmla="*/ 6 h 11"/>
                  <a:gd name="T6" fmla="*/ 0 w 9"/>
                  <a:gd name="T7" fmla="*/ 11 h 11"/>
                  <a:gd name="T8" fmla="*/ 9 w 9"/>
                  <a:gd name="T9" fmla="*/ 11 h 11"/>
                  <a:gd name="T10" fmla="*/ 9 w 9"/>
                  <a:gd name="T11" fmla="*/ 6 h 11"/>
                  <a:gd name="T12" fmla="*/ 8 w 9"/>
                  <a:gd name="T13" fmla="*/ 2 h 11"/>
                  <a:gd name="T14" fmla="*/ 4 w 9"/>
                  <a:gd name="T15" fmla="*/ 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1">
                    <a:moveTo>
                      <a:pt x="4" y="0"/>
                    </a:moveTo>
                    <a:cubicBezTo>
                      <a:pt x="3" y="0"/>
                      <a:pt x="2" y="1"/>
                      <a:pt x="1" y="2"/>
                    </a:cubicBezTo>
                    <a:cubicBezTo>
                      <a:pt x="0" y="2"/>
                      <a:pt x="0" y="4"/>
                      <a:pt x="0" y="6"/>
                    </a:cubicBezTo>
                    <a:cubicBezTo>
                      <a:pt x="0" y="11"/>
                      <a:pt x="0" y="11"/>
                      <a:pt x="0" y="11"/>
                    </a:cubicBezTo>
                    <a:cubicBezTo>
                      <a:pt x="9" y="11"/>
                      <a:pt x="9" y="11"/>
                      <a:pt x="9" y="11"/>
                    </a:cubicBezTo>
                    <a:cubicBezTo>
                      <a:pt x="9" y="6"/>
                      <a:pt x="9" y="6"/>
                      <a:pt x="9" y="6"/>
                    </a:cubicBezTo>
                    <a:cubicBezTo>
                      <a:pt x="9" y="4"/>
                      <a:pt x="8" y="2"/>
                      <a:pt x="8" y="2"/>
                    </a:cubicBezTo>
                    <a:cubicBezTo>
                      <a:pt x="7" y="1"/>
                      <a:pt x="6" y="0"/>
                      <a:pt x="4" y="0"/>
                    </a:cubicBezTo>
                    <a:close/>
                  </a:path>
                </a:pathLst>
              </a:custGeom>
              <a:grpFill/>
              <a:ln>
                <a:noFill/>
              </a:ln>
            </p:spPr>
            <p:txBody>
              <a:bodyPr/>
              <a:lstStyle/>
              <a:p>
                <a:pPr eaLnBrk="1" fontAlgn="auto" hangingPunct="1">
                  <a:spcBef>
                    <a:spcPts val="0"/>
                  </a:spcBef>
                  <a:spcAft>
                    <a:spcPts val="0"/>
                  </a:spcAft>
                  <a:defRPr/>
                </a:pPr>
                <a:endParaRPr lang="zh-TW" altLang="en-US">
                  <a:solidFill>
                    <a:prstClr val="white"/>
                  </a:solidFill>
                  <a:latin typeface="HelveticaNeueLT Pro 43 LtEx"/>
                  <a:ea typeface="+mn-ea"/>
                </a:endParaRPr>
              </a:p>
            </p:txBody>
          </p:sp>
          <p:sp>
            <p:nvSpPr>
              <p:cNvPr id="70" name="Freeform 59"/>
              <p:cNvSpPr/>
              <p:nvPr/>
            </p:nvSpPr>
            <p:spPr bwMode="auto">
              <a:xfrm>
                <a:off x="3196" y="2573"/>
                <a:ext cx="19" cy="84"/>
              </a:xfrm>
              <a:custGeom>
                <a:avLst/>
                <a:gdLst>
                  <a:gd name="T0" fmla="*/ 4 w 8"/>
                  <a:gd name="T1" fmla="*/ 0 h 35"/>
                  <a:gd name="T2" fmla="*/ 2 w 8"/>
                  <a:gd name="T3" fmla="*/ 1 h 35"/>
                  <a:gd name="T4" fmla="*/ 0 w 8"/>
                  <a:gd name="T5" fmla="*/ 2 h 35"/>
                  <a:gd name="T6" fmla="*/ 0 w 8"/>
                  <a:gd name="T7" fmla="*/ 33 h 35"/>
                  <a:gd name="T8" fmla="*/ 2 w 8"/>
                  <a:gd name="T9" fmla="*/ 35 h 35"/>
                  <a:gd name="T10" fmla="*/ 5 w 8"/>
                  <a:gd name="T11" fmla="*/ 35 h 35"/>
                  <a:gd name="T12" fmla="*/ 8 w 8"/>
                  <a:gd name="T13" fmla="*/ 34 h 35"/>
                  <a:gd name="T14" fmla="*/ 8 w 8"/>
                  <a:gd name="T15" fmla="*/ 31 h 35"/>
                  <a:gd name="T16" fmla="*/ 8 w 8"/>
                  <a:gd name="T17" fmla="*/ 5 h 35"/>
                  <a:gd name="T18" fmla="*/ 7 w 8"/>
                  <a:gd name="T19" fmla="*/ 1 h 35"/>
                  <a:gd name="T20" fmla="*/ 4 w 8"/>
                  <a:gd name="T2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35">
                    <a:moveTo>
                      <a:pt x="4" y="0"/>
                    </a:moveTo>
                    <a:cubicBezTo>
                      <a:pt x="4" y="0"/>
                      <a:pt x="3" y="0"/>
                      <a:pt x="2" y="1"/>
                    </a:cubicBezTo>
                    <a:cubicBezTo>
                      <a:pt x="1" y="1"/>
                      <a:pt x="1" y="1"/>
                      <a:pt x="0" y="2"/>
                    </a:cubicBezTo>
                    <a:cubicBezTo>
                      <a:pt x="0" y="33"/>
                      <a:pt x="0" y="33"/>
                      <a:pt x="0" y="33"/>
                    </a:cubicBezTo>
                    <a:cubicBezTo>
                      <a:pt x="1" y="34"/>
                      <a:pt x="2" y="34"/>
                      <a:pt x="2" y="35"/>
                    </a:cubicBezTo>
                    <a:cubicBezTo>
                      <a:pt x="3" y="35"/>
                      <a:pt x="4" y="35"/>
                      <a:pt x="5" y="35"/>
                    </a:cubicBezTo>
                    <a:cubicBezTo>
                      <a:pt x="6" y="35"/>
                      <a:pt x="7" y="35"/>
                      <a:pt x="8" y="34"/>
                    </a:cubicBezTo>
                    <a:cubicBezTo>
                      <a:pt x="8" y="33"/>
                      <a:pt x="8" y="32"/>
                      <a:pt x="8" y="31"/>
                    </a:cubicBezTo>
                    <a:cubicBezTo>
                      <a:pt x="8" y="5"/>
                      <a:pt x="8" y="5"/>
                      <a:pt x="8" y="5"/>
                    </a:cubicBezTo>
                    <a:cubicBezTo>
                      <a:pt x="8" y="3"/>
                      <a:pt x="8" y="2"/>
                      <a:pt x="7" y="1"/>
                    </a:cubicBezTo>
                    <a:cubicBezTo>
                      <a:pt x="7" y="0"/>
                      <a:pt x="6" y="0"/>
                      <a:pt x="4" y="0"/>
                    </a:cubicBezTo>
                    <a:close/>
                  </a:path>
                </a:pathLst>
              </a:custGeom>
              <a:grpFill/>
              <a:ln>
                <a:noFill/>
              </a:ln>
            </p:spPr>
            <p:txBody>
              <a:bodyPr/>
              <a:lstStyle/>
              <a:p>
                <a:pPr eaLnBrk="1" fontAlgn="auto" hangingPunct="1">
                  <a:spcBef>
                    <a:spcPts val="0"/>
                  </a:spcBef>
                  <a:spcAft>
                    <a:spcPts val="0"/>
                  </a:spcAft>
                  <a:defRPr/>
                </a:pPr>
                <a:endParaRPr lang="zh-TW" altLang="en-US">
                  <a:solidFill>
                    <a:prstClr val="white"/>
                  </a:solidFill>
                  <a:latin typeface="HelveticaNeueLT Pro 43 LtEx"/>
                  <a:ea typeface="+mn-ea"/>
                </a:endParaRPr>
              </a:p>
            </p:txBody>
          </p:sp>
          <p:sp>
            <p:nvSpPr>
              <p:cNvPr id="71" name="Freeform 60"/>
              <p:cNvSpPr/>
              <p:nvPr/>
            </p:nvSpPr>
            <p:spPr bwMode="auto">
              <a:xfrm>
                <a:off x="3016" y="2264"/>
                <a:ext cx="101" cy="177"/>
              </a:xfrm>
              <a:custGeom>
                <a:avLst/>
                <a:gdLst>
                  <a:gd name="T0" fmla="*/ 36 w 101"/>
                  <a:gd name="T1" fmla="*/ 177 h 177"/>
                  <a:gd name="T2" fmla="*/ 67 w 101"/>
                  <a:gd name="T3" fmla="*/ 177 h 177"/>
                  <a:gd name="T4" fmla="*/ 67 w 101"/>
                  <a:gd name="T5" fmla="*/ 103 h 177"/>
                  <a:gd name="T6" fmla="*/ 101 w 101"/>
                  <a:gd name="T7" fmla="*/ 0 h 177"/>
                  <a:gd name="T8" fmla="*/ 69 w 101"/>
                  <a:gd name="T9" fmla="*/ 0 h 177"/>
                  <a:gd name="T10" fmla="*/ 53 w 101"/>
                  <a:gd name="T11" fmla="*/ 72 h 177"/>
                  <a:gd name="T12" fmla="*/ 50 w 101"/>
                  <a:gd name="T13" fmla="*/ 72 h 177"/>
                  <a:gd name="T14" fmla="*/ 31 w 101"/>
                  <a:gd name="T15" fmla="*/ 0 h 177"/>
                  <a:gd name="T16" fmla="*/ 0 w 101"/>
                  <a:gd name="T17" fmla="*/ 0 h 177"/>
                  <a:gd name="T18" fmla="*/ 36 w 101"/>
                  <a:gd name="T19" fmla="*/ 108 h 177"/>
                  <a:gd name="T20" fmla="*/ 36 w 101"/>
                  <a:gd name="T21" fmla="*/ 17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 h="177">
                    <a:moveTo>
                      <a:pt x="36" y="177"/>
                    </a:moveTo>
                    <a:lnTo>
                      <a:pt x="67" y="177"/>
                    </a:lnTo>
                    <a:lnTo>
                      <a:pt x="67" y="103"/>
                    </a:lnTo>
                    <a:lnTo>
                      <a:pt x="101" y="0"/>
                    </a:lnTo>
                    <a:lnTo>
                      <a:pt x="69" y="0"/>
                    </a:lnTo>
                    <a:lnTo>
                      <a:pt x="53" y="72"/>
                    </a:lnTo>
                    <a:lnTo>
                      <a:pt x="50" y="72"/>
                    </a:lnTo>
                    <a:lnTo>
                      <a:pt x="31" y="0"/>
                    </a:lnTo>
                    <a:lnTo>
                      <a:pt x="0" y="0"/>
                    </a:lnTo>
                    <a:lnTo>
                      <a:pt x="36" y="108"/>
                    </a:lnTo>
                    <a:lnTo>
                      <a:pt x="36" y="177"/>
                    </a:lnTo>
                    <a:close/>
                  </a:path>
                </a:pathLst>
              </a:custGeom>
              <a:grpFill/>
              <a:ln>
                <a:noFill/>
              </a:ln>
            </p:spPr>
            <p:txBody>
              <a:bodyPr/>
              <a:lstStyle/>
              <a:p>
                <a:pPr eaLnBrk="1" fontAlgn="auto" hangingPunct="1">
                  <a:spcBef>
                    <a:spcPts val="0"/>
                  </a:spcBef>
                  <a:spcAft>
                    <a:spcPts val="0"/>
                  </a:spcAft>
                  <a:defRPr/>
                </a:pPr>
                <a:endParaRPr lang="zh-TW" altLang="en-US">
                  <a:solidFill>
                    <a:prstClr val="white"/>
                  </a:solidFill>
                  <a:latin typeface="HelveticaNeueLT Pro 43 LtEx"/>
                  <a:ea typeface="+mn-ea"/>
                </a:endParaRPr>
              </a:p>
            </p:txBody>
          </p:sp>
          <p:sp>
            <p:nvSpPr>
              <p:cNvPr id="72" name="Freeform 61"/>
              <p:cNvSpPr>
                <a:spLocks noEditPoints="1"/>
              </p:cNvSpPr>
              <p:nvPr/>
            </p:nvSpPr>
            <p:spPr bwMode="auto">
              <a:xfrm>
                <a:off x="3119" y="2307"/>
                <a:ext cx="79" cy="139"/>
              </a:xfrm>
              <a:custGeom>
                <a:avLst/>
                <a:gdLst>
                  <a:gd name="T0" fmla="*/ 16 w 33"/>
                  <a:gd name="T1" fmla="*/ 58 h 58"/>
                  <a:gd name="T2" fmla="*/ 28 w 33"/>
                  <a:gd name="T3" fmla="*/ 54 h 58"/>
                  <a:gd name="T4" fmla="*/ 33 w 33"/>
                  <a:gd name="T5" fmla="*/ 43 h 58"/>
                  <a:gd name="T6" fmla="*/ 33 w 33"/>
                  <a:gd name="T7" fmla="*/ 14 h 58"/>
                  <a:gd name="T8" fmla="*/ 28 w 33"/>
                  <a:gd name="T9" fmla="*/ 4 h 58"/>
                  <a:gd name="T10" fmla="*/ 17 w 33"/>
                  <a:gd name="T11" fmla="*/ 0 h 58"/>
                  <a:gd name="T12" fmla="*/ 5 w 33"/>
                  <a:gd name="T13" fmla="*/ 4 h 58"/>
                  <a:gd name="T14" fmla="*/ 0 w 33"/>
                  <a:gd name="T15" fmla="*/ 14 h 58"/>
                  <a:gd name="T16" fmla="*/ 0 w 33"/>
                  <a:gd name="T17" fmla="*/ 42 h 58"/>
                  <a:gd name="T18" fmla="*/ 5 w 33"/>
                  <a:gd name="T19" fmla="*/ 53 h 58"/>
                  <a:gd name="T20" fmla="*/ 16 w 33"/>
                  <a:gd name="T21" fmla="*/ 58 h 58"/>
                  <a:gd name="T22" fmla="*/ 12 w 33"/>
                  <a:gd name="T23" fmla="*/ 14 h 58"/>
                  <a:gd name="T24" fmla="*/ 13 w 33"/>
                  <a:gd name="T25" fmla="*/ 11 h 58"/>
                  <a:gd name="T26" fmla="*/ 16 w 33"/>
                  <a:gd name="T27" fmla="*/ 10 h 58"/>
                  <a:gd name="T28" fmla="*/ 20 w 33"/>
                  <a:gd name="T29" fmla="*/ 11 h 58"/>
                  <a:gd name="T30" fmla="*/ 21 w 33"/>
                  <a:gd name="T31" fmla="*/ 14 h 58"/>
                  <a:gd name="T32" fmla="*/ 21 w 33"/>
                  <a:gd name="T33" fmla="*/ 43 h 58"/>
                  <a:gd name="T34" fmla="*/ 20 w 33"/>
                  <a:gd name="T35" fmla="*/ 47 h 58"/>
                  <a:gd name="T36" fmla="*/ 16 w 33"/>
                  <a:gd name="T37" fmla="*/ 48 h 58"/>
                  <a:gd name="T38" fmla="*/ 13 w 33"/>
                  <a:gd name="T39" fmla="*/ 47 h 58"/>
                  <a:gd name="T40" fmla="*/ 12 w 33"/>
                  <a:gd name="T41" fmla="*/ 43 h 58"/>
                  <a:gd name="T42" fmla="*/ 12 w 33"/>
                  <a:gd name="T43" fmla="*/ 1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 h="58">
                    <a:moveTo>
                      <a:pt x="16" y="58"/>
                    </a:moveTo>
                    <a:cubicBezTo>
                      <a:pt x="21" y="58"/>
                      <a:pt x="25" y="56"/>
                      <a:pt x="28" y="54"/>
                    </a:cubicBezTo>
                    <a:cubicBezTo>
                      <a:pt x="31" y="51"/>
                      <a:pt x="33" y="47"/>
                      <a:pt x="33" y="43"/>
                    </a:cubicBezTo>
                    <a:cubicBezTo>
                      <a:pt x="33" y="14"/>
                      <a:pt x="33" y="14"/>
                      <a:pt x="33" y="14"/>
                    </a:cubicBezTo>
                    <a:cubicBezTo>
                      <a:pt x="33" y="10"/>
                      <a:pt x="31" y="7"/>
                      <a:pt x="28" y="4"/>
                    </a:cubicBezTo>
                    <a:cubicBezTo>
                      <a:pt x="25" y="1"/>
                      <a:pt x="21" y="0"/>
                      <a:pt x="17" y="0"/>
                    </a:cubicBezTo>
                    <a:cubicBezTo>
                      <a:pt x="12" y="0"/>
                      <a:pt x="8" y="1"/>
                      <a:pt x="5" y="4"/>
                    </a:cubicBezTo>
                    <a:cubicBezTo>
                      <a:pt x="2" y="6"/>
                      <a:pt x="0" y="10"/>
                      <a:pt x="0" y="14"/>
                    </a:cubicBezTo>
                    <a:cubicBezTo>
                      <a:pt x="0" y="42"/>
                      <a:pt x="0" y="42"/>
                      <a:pt x="0" y="42"/>
                    </a:cubicBezTo>
                    <a:cubicBezTo>
                      <a:pt x="0" y="47"/>
                      <a:pt x="2" y="51"/>
                      <a:pt x="5" y="53"/>
                    </a:cubicBezTo>
                    <a:cubicBezTo>
                      <a:pt x="8" y="56"/>
                      <a:pt x="11" y="58"/>
                      <a:pt x="16" y="58"/>
                    </a:cubicBezTo>
                    <a:close/>
                    <a:moveTo>
                      <a:pt x="12" y="14"/>
                    </a:moveTo>
                    <a:cubicBezTo>
                      <a:pt x="12" y="12"/>
                      <a:pt x="12" y="11"/>
                      <a:pt x="13" y="11"/>
                    </a:cubicBezTo>
                    <a:cubicBezTo>
                      <a:pt x="14" y="10"/>
                      <a:pt x="15" y="10"/>
                      <a:pt x="16" y="10"/>
                    </a:cubicBezTo>
                    <a:cubicBezTo>
                      <a:pt x="18" y="10"/>
                      <a:pt x="19" y="10"/>
                      <a:pt x="20" y="11"/>
                    </a:cubicBezTo>
                    <a:cubicBezTo>
                      <a:pt x="21" y="11"/>
                      <a:pt x="21" y="12"/>
                      <a:pt x="21" y="14"/>
                    </a:cubicBezTo>
                    <a:cubicBezTo>
                      <a:pt x="21" y="43"/>
                      <a:pt x="21" y="43"/>
                      <a:pt x="21" y="43"/>
                    </a:cubicBezTo>
                    <a:cubicBezTo>
                      <a:pt x="21" y="45"/>
                      <a:pt x="21" y="46"/>
                      <a:pt x="20" y="47"/>
                    </a:cubicBezTo>
                    <a:cubicBezTo>
                      <a:pt x="19" y="48"/>
                      <a:pt x="18" y="48"/>
                      <a:pt x="16" y="48"/>
                    </a:cubicBezTo>
                    <a:cubicBezTo>
                      <a:pt x="15" y="48"/>
                      <a:pt x="14" y="48"/>
                      <a:pt x="13" y="47"/>
                    </a:cubicBezTo>
                    <a:cubicBezTo>
                      <a:pt x="12" y="46"/>
                      <a:pt x="12" y="45"/>
                      <a:pt x="12" y="43"/>
                    </a:cubicBezTo>
                    <a:cubicBezTo>
                      <a:pt x="12" y="14"/>
                      <a:pt x="12" y="14"/>
                      <a:pt x="12" y="14"/>
                    </a:cubicBezTo>
                    <a:close/>
                  </a:path>
                </a:pathLst>
              </a:custGeom>
              <a:grpFill/>
              <a:ln>
                <a:noFill/>
              </a:ln>
            </p:spPr>
            <p:txBody>
              <a:bodyPr/>
              <a:lstStyle/>
              <a:p>
                <a:pPr eaLnBrk="1" fontAlgn="auto" hangingPunct="1">
                  <a:spcBef>
                    <a:spcPts val="0"/>
                  </a:spcBef>
                  <a:spcAft>
                    <a:spcPts val="0"/>
                  </a:spcAft>
                  <a:defRPr/>
                </a:pPr>
                <a:endParaRPr lang="zh-TW" altLang="en-US">
                  <a:solidFill>
                    <a:prstClr val="white"/>
                  </a:solidFill>
                  <a:latin typeface="HelveticaNeueLT Pro 43 LtEx"/>
                  <a:ea typeface="+mn-ea"/>
                </a:endParaRPr>
              </a:p>
            </p:txBody>
          </p:sp>
          <p:sp>
            <p:nvSpPr>
              <p:cNvPr id="73" name="Freeform 62"/>
              <p:cNvSpPr/>
              <p:nvPr/>
            </p:nvSpPr>
            <p:spPr bwMode="auto">
              <a:xfrm>
                <a:off x="3220" y="2312"/>
                <a:ext cx="77" cy="132"/>
              </a:xfrm>
              <a:custGeom>
                <a:avLst/>
                <a:gdLst>
                  <a:gd name="T0" fmla="*/ 7 w 32"/>
                  <a:gd name="T1" fmla="*/ 55 h 55"/>
                  <a:gd name="T2" fmla="*/ 14 w 32"/>
                  <a:gd name="T3" fmla="*/ 53 h 55"/>
                  <a:gd name="T4" fmla="*/ 20 w 32"/>
                  <a:gd name="T5" fmla="*/ 48 h 55"/>
                  <a:gd name="T6" fmla="*/ 20 w 32"/>
                  <a:gd name="T7" fmla="*/ 54 h 55"/>
                  <a:gd name="T8" fmla="*/ 32 w 32"/>
                  <a:gd name="T9" fmla="*/ 54 h 55"/>
                  <a:gd name="T10" fmla="*/ 32 w 32"/>
                  <a:gd name="T11" fmla="*/ 0 h 55"/>
                  <a:gd name="T12" fmla="*/ 20 w 32"/>
                  <a:gd name="T13" fmla="*/ 0 h 55"/>
                  <a:gd name="T14" fmla="*/ 20 w 32"/>
                  <a:gd name="T15" fmla="*/ 41 h 55"/>
                  <a:gd name="T16" fmla="*/ 17 w 32"/>
                  <a:gd name="T17" fmla="*/ 44 h 55"/>
                  <a:gd name="T18" fmla="*/ 14 w 32"/>
                  <a:gd name="T19" fmla="*/ 45 h 55"/>
                  <a:gd name="T20" fmla="*/ 12 w 32"/>
                  <a:gd name="T21" fmla="*/ 44 h 55"/>
                  <a:gd name="T22" fmla="*/ 11 w 32"/>
                  <a:gd name="T23" fmla="*/ 41 h 55"/>
                  <a:gd name="T24" fmla="*/ 11 w 32"/>
                  <a:gd name="T25" fmla="*/ 0 h 55"/>
                  <a:gd name="T26" fmla="*/ 0 w 32"/>
                  <a:gd name="T27" fmla="*/ 0 h 55"/>
                  <a:gd name="T28" fmla="*/ 0 w 32"/>
                  <a:gd name="T29" fmla="*/ 45 h 55"/>
                  <a:gd name="T30" fmla="*/ 2 w 32"/>
                  <a:gd name="T31" fmla="*/ 53 h 55"/>
                  <a:gd name="T32" fmla="*/ 7 w 32"/>
                  <a:gd name="T33"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55">
                    <a:moveTo>
                      <a:pt x="7" y="55"/>
                    </a:moveTo>
                    <a:cubicBezTo>
                      <a:pt x="10" y="55"/>
                      <a:pt x="12" y="54"/>
                      <a:pt x="14" y="53"/>
                    </a:cubicBezTo>
                    <a:cubicBezTo>
                      <a:pt x="16" y="52"/>
                      <a:pt x="18" y="50"/>
                      <a:pt x="20" y="48"/>
                    </a:cubicBezTo>
                    <a:cubicBezTo>
                      <a:pt x="20" y="54"/>
                      <a:pt x="20" y="54"/>
                      <a:pt x="20" y="54"/>
                    </a:cubicBezTo>
                    <a:cubicBezTo>
                      <a:pt x="32" y="54"/>
                      <a:pt x="32" y="54"/>
                      <a:pt x="32" y="54"/>
                    </a:cubicBezTo>
                    <a:cubicBezTo>
                      <a:pt x="32" y="0"/>
                      <a:pt x="32" y="0"/>
                      <a:pt x="32" y="0"/>
                    </a:cubicBezTo>
                    <a:cubicBezTo>
                      <a:pt x="20" y="0"/>
                      <a:pt x="20" y="0"/>
                      <a:pt x="20" y="0"/>
                    </a:cubicBezTo>
                    <a:cubicBezTo>
                      <a:pt x="20" y="41"/>
                      <a:pt x="20" y="41"/>
                      <a:pt x="20" y="41"/>
                    </a:cubicBezTo>
                    <a:cubicBezTo>
                      <a:pt x="19" y="42"/>
                      <a:pt x="18" y="43"/>
                      <a:pt x="17" y="44"/>
                    </a:cubicBezTo>
                    <a:cubicBezTo>
                      <a:pt x="16" y="45"/>
                      <a:pt x="15" y="45"/>
                      <a:pt x="14" y="45"/>
                    </a:cubicBezTo>
                    <a:cubicBezTo>
                      <a:pt x="13" y="45"/>
                      <a:pt x="12" y="45"/>
                      <a:pt x="12" y="44"/>
                    </a:cubicBezTo>
                    <a:cubicBezTo>
                      <a:pt x="11" y="44"/>
                      <a:pt x="11" y="43"/>
                      <a:pt x="11" y="41"/>
                    </a:cubicBezTo>
                    <a:cubicBezTo>
                      <a:pt x="11" y="0"/>
                      <a:pt x="11" y="0"/>
                      <a:pt x="11" y="0"/>
                    </a:cubicBezTo>
                    <a:cubicBezTo>
                      <a:pt x="0" y="0"/>
                      <a:pt x="0" y="0"/>
                      <a:pt x="0" y="0"/>
                    </a:cubicBezTo>
                    <a:cubicBezTo>
                      <a:pt x="0" y="45"/>
                      <a:pt x="0" y="45"/>
                      <a:pt x="0" y="45"/>
                    </a:cubicBezTo>
                    <a:cubicBezTo>
                      <a:pt x="0" y="48"/>
                      <a:pt x="0" y="51"/>
                      <a:pt x="2" y="53"/>
                    </a:cubicBezTo>
                    <a:cubicBezTo>
                      <a:pt x="3" y="54"/>
                      <a:pt x="5" y="55"/>
                      <a:pt x="7" y="55"/>
                    </a:cubicBezTo>
                    <a:close/>
                  </a:path>
                </a:pathLst>
              </a:custGeom>
              <a:grpFill/>
              <a:ln>
                <a:noFill/>
              </a:ln>
            </p:spPr>
            <p:txBody>
              <a:bodyPr/>
              <a:lstStyle/>
              <a:p>
                <a:pPr eaLnBrk="1" fontAlgn="auto" hangingPunct="1">
                  <a:spcBef>
                    <a:spcPts val="0"/>
                  </a:spcBef>
                  <a:spcAft>
                    <a:spcPts val="0"/>
                  </a:spcAft>
                  <a:defRPr/>
                </a:pPr>
                <a:endParaRPr lang="zh-TW" altLang="en-US">
                  <a:solidFill>
                    <a:prstClr val="white"/>
                  </a:solidFill>
                  <a:latin typeface="HelveticaNeueLT Pro 43 LtEx"/>
                  <a:ea typeface="+mn-ea"/>
                </a:endParaRPr>
              </a:p>
            </p:txBody>
          </p:sp>
        </p:grpSp>
      </p:grpSp>
      <p:grpSp>
        <p:nvGrpSpPr>
          <p:cNvPr id="83" name="组合 82"/>
          <p:cNvGrpSpPr/>
          <p:nvPr/>
        </p:nvGrpSpPr>
        <p:grpSpPr>
          <a:xfrm>
            <a:off x="9274175" y="2030413"/>
            <a:ext cx="914400" cy="914400"/>
            <a:chOff x="9274175" y="2030413"/>
            <a:chExt cx="914400" cy="914400"/>
          </a:xfrm>
        </p:grpSpPr>
        <p:sp>
          <p:nvSpPr>
            <p:cNvPr id="51" name="椭圆 50"/>
            <p:cNvSpPr/>
            <p:nvPr/>
          </p:nvSpPr>
          <p:spPr>
            <a:xfrm>
              <a:off x="9274175" y="2030413"/>
              <a:ext cx="914400" cy="914400"/>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74" name="组合 73"/>
            <p:cNvGrpSpPr/>
            <p:nvPr/>
          </p:nvGrpSpPr>
          <p:grpSpPr>
            <a:xfrm>
              <a:off x="9502974" y="2299317"/>
              <a:ext cx="456587" cy="360000"/>
              <a:chOff x="1741859" y="2323507"/>
              <a:chExt cx="456587" cy="360000"/>
            </a:xfrm>
            <a:solidFill>
              <a:sysClr val="window" lastClr="FFFFFF"/>
            </a:solidFill>
          </p:grpSpPr>
          <p:sp>
            <p:nvSpPr>
              <p:cNvPr id="75" name="Freeform 66"/>
              <p:cNvSpPr/>
              <p:nvPr/>
            </p:nvSpPr>
            <p:spPr bwMode="auto">
              <a:xfrm>
                <a:off x="2046981" y="2392287"/>
                <a:ext cx="83415" cy="85610"/>
              </a:xfrm>
              <a:custGeom>
                <a:avLst/>
                <a:gdLst>
                  <a:gd name="T0" fmla="*/ 322 w 378"/>
                  <a:gd name="T1" fmla="*/ 119 h 389"/>
                  <a:gd name="T2" fmla="*/ 322 w 378"/>
                  <a:gd name="T3" fmla="*/ 119 h 389"/>
                  <a:gd name="T4" fmla="*/ 321 w 378"/>
                  <a:gd name="T5" fmla="*/ 118 h 389"/>
                  <a:gd name="T6" fmla="*/ 321 w 378"/>
                  <a:gd name="T7" fmla="*/ 117 h 389"/>
                  <a:gd name="T8" fmla="*/ 320 w 378"/>
                  <a:gd name="T9" fmla="*/ 117 h 389"/>
                  <a:gd name="T10" fmla="*/ 271 w 378"/>
                  <a:gd name="T11" fmla="*/ 64 h 389"/>
                  <a:gd name="T12" fmla="*/ 271 w 378"/>
                  <a:gd name="T13" fmla="*/ 64 h 389"/>
                  <a:gd name="T14" fmla="*/ 58 w 378"/>
                  <a:gd name="T15" fmla="*/ 14 h 389"/>
                  <a:gd name="T16" fmla="*/ 9 w 378"/>
                  <a:gd name="T17" fmla="*/ 92 h 389"/>
                  <a:gd name="T18" fmla="*/ 108 w 378"/>
                  <a:gd name="T19" fmla="*/ 135 h 389"/>
                  <a:gd name="T20" fmla="*/ 191 w 378"/>
                  <a:gd name="T21" fmla="*/ 164 h 389"/>
                  <a:gd name="T22" fmla="*/ 211 w 378"/>
                  <a:gd name="T23" fmla="*/ 187 h 389"/>
                  <a:gd name="T24" fmla="*/ 211 w 378"/>
                  <a:gd name="T25" fmla="*/ 187 h 389"/>
                  <a:gd name="T26" fmla="*/ 213 w 378"/>
                  <a:gd name="T27" fmla="*/ 191 h 389"/>
                  <a:gd name="T28" fmla="*/ 213 w 378"/>
                  <a:gd name="T29" fmla="*/ 191 h 389"/>
                  <a:gd name="T30" fmla="*/ 213 w 378"/>
                  <a:gd name="T31" fmla="*/ 191 h 389"/>
                  <a:gd name="T32" fmla="*/ 235 w 378"/>
                  <a:gd name="T33" fmla="*/ 274 h 389"/>
                  <a:gd name="T34" fmla="*/ 270 w 378"/>
                  <a:gd name="T35" fmla="*/ 376 h 389"/>
                  <a:gd name="T36" fmla="*/ 351 w 378"/>
                  <a:gd name="T37" fmla="*/ 333 h 389"/>
                  <a:gd name="T38" fmla="*/ 322 w 378"/>
                  <a:gd name="T39" fmla="*/ 119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8" h="389">
                    <a:moveTo>
                      <a:pt x="322" y="119"/>
                    </a:moveTo>
                    <a:cubicBezTo>
                      <a:pt x="322" y="119"/>
                      <a:pt x="322" y="119"/>
                      <a:pt x="322" y="119"/>
                    </a:cubicBezTo>
                    <a:cubicBezTo>
                      <a:pt x="322" y="119"/>
                      <a:pt x="322" y="119"/>
                      <a:pt x="321" y="118"/>
                    </a:cubicBezTo>
                    <a:cubicBezTo>
                      <a:pt x="321" y="118"/>
                      <a:pt x="321" y="117"/>
                      <a:pt x="321" y="117"/>
                    </a:cubicBezTo>
                    <a:cubicBezTo>
                      <a:pt x="320" y="117"/>
                      <a:pt x="320" y="117"/>
                      <a:pt x="320" y="117"/>
                    </a:cubicBezTo>
                    <a:cubicBezTo>
                      <a:pt x="314" y="108"/>
                      <a:pt x="289" y="78"/>
                      <a:pt x="271" y="64"/>
                    </a:cubicBezTo>
                    <a:cubicBezTo>
                      <a:pt x="271" y="64"/>
                      <a:pt x="271" y="64"/>
                      <a:pt x="271" y="64"/>
                    </a:cubicBezTo>
                    <a:cubicBezTo>
                      <a:pt x="201" y="0"/>
                      <a:pt x="80" y="9"/>
                      <a:pt x="58" y="14"/>
                    </a:cubicBezTo>
                    <a:cubicBezTo>
                      <a:pt x="35" y="19"/>
                      <a:pt x="0" y="41"/>
                      <a:pt x="9" y="92"/>
                    </a:cubicBezTo>
                    <a:cubicBezTo>
                      <a:pt x="18" y="144"/>
                      <a:pt x="65" y="138"/>
                      <a:pt x="108" y="135"/>
                    </a:cubicBezTo>
                    <a:cubicBezTo>
                      <a:pt x="145" y="132"/>
                      <a:pt x="182" y="158"/>
                      <a:pt x="191" y="164"/>
                    </a:cubicBezTo>
                    <a:cubicBezTo>
                      <a:pt x="191" y="164"/>
                      <a:pt x="203" y="175"/>
                      <a:pt x="211" y="187"/>
                    </a:cubicBezTo>
                    <a:cubicBezTo>
                      <a:pt x="211" y="187"/>
                      <a:pt x="211" y="187"/>
                      <a:pt x="211" y="187"/>
                    </a:cubicBezTo>
                    <a:cubicBezTo>
                      <a:pt x="211" y="187"/>
                      <a:pt x="212" y="188"/>
                      <a:pt x="213" y="191"/>
                    </a:cubicBezTo>
                    <a:cubicBezTo>
                      <a:pt x="213" y="191"/>
                      <a:pt x="213" y="191"/>
                      <a:pt x="213" y="191"/>
                    </a:cubicBezTo>
                    <a:cubicBezTo>
                      <a:pt x="213" y="191"/>
                      <a:pt x="213" y="191"/>
                      <a:pt x="213" y="191"/>
                    </a:cubicBezTo>
                    <a:cubicBezTo>
                      <a:pt x="221" y="203"/>
                      <a:pt x="240" y="240"/>
                      <a:pt x="235" y="274"/>
                    </a:cubicBezTo>
                    <a:cubicBezTo>
                      <a:pt x="228" y="317"/>
                      <a:pt x="219" y="362"/>
                      <a:pt x="270" y="376"/>
                    </a:cubicBezTo>
                    <a:cubicBezTo>
                      <a:pt x="321" y="389"/>
                      <a:pt x="345" y="355"/>
                      <a:pt x="351" y="333"/>
                    </a:cubicBezTo>
                    <a:cubicBezTo>
                      <a:pt x="358" y="312"/>
                      <a:pt x="378" y="194"/>
                      <a:pt x="322" y="119"/>
                    </a:cubicBezTo>
                    <a:close/>
                  </a:path>
                </a:pathLst>
              </a:custGeom>
              <a:grpFill/>
              <a:ln>
                <a:noFill/>
              </a:ln>
            </p:spPr>
            <p:txBody>
              <a:bodyPr/>
              <a:lstStyle/>
              <a:p>
                <a:pPr eaLnBrk="1" fontAlgn="auto" hangingPunct="1">
                  <a:spcBef>
                    <a:spcPts val="0"/>
                  </a:spcBef>
                  <a:spcAft>
                    <a:spcPts val="0"/>
                  </a:spcAft>
                  <a:defRPr/>
                </a:pPr>
                <a:endParaRPr lang="zh-TW" altLang="en-US" kern="0">
                  <a:solidFill>
                    <a:prstClr val="white"/>
                  </a:solidFill>
                  <a:latin typeface="HelveticaNeueLT Pro 43 LtEx"/>
                  <a:ea typeface="+mn-ea"/>
                </a:endParaRPr>
              </a:p>
            </p:txBody>
          </p:sp>
          <p:sp>
            <p:nvSpPr>
              <p:cNvPr id="76" name="Freeform 67"/>
              <p:cNvSpPr/>
              <p:nvPr/>
            </p:nvSpPr>
            <p:spPr bwMode="auto">
              <a:xfrm>
                <a:off x="2031616" y="2323507"/>
                <a:ext cx="166830" cy="172683"/>
              </a:xfrm>
              <a:custGeom>
                <a:avLst/>
                <a:gdLst>
                  <a:gd name="T0" fmla="*/ 582 w 759"/>
                  <a:gd name="T1" fmla="*/ 256 h 788"/>
                  <a:gd name="T2" fmla="*/ 532 w 759"/>
                  <a:gd name="T3" fmla="*/ 198 h 788"/>
                  <a:gd name="T4" fmla="*/ 526 w 759"/>
                  <a:gd name="T5" fmla="*/ 192 h 788"/>
                  <a:gd name="T6" fmla="*/ 52 w 759"/>
                  <a:gd name="T7" fmla="*/ 76 h 788"/>
                  <a:gd name="T8" fmla="*/ 2 w 759"/>
                  <a:gd name="T9" fmla="*/ 159 h 788"/>
                  <a:gd name="T10" fmla="*/ 77 w 759"/>
                  <a:gd name="T11" fmla="*/ 223 h 788"/>
                  <a:gd name="T12" fmla="*/ 425 w 759"/>
                  <a:gd name="T13" fmla="*/ 301 h 788"/>
                  <a:gd name="T14" fmla="*/ 522 w 759"/>
                  <a:gd name="T15" fmla="*/ 703 h 788"/>
                  <a:gd name="T16" fmla="*/ 582 w 759"/>
                  <a:gd name="T17" fmla="*/ 782 h 788"/>
                  <a:gd name="T18" fmla="*/ 668 w 759"/>
                  <a:gd name="T19" fmla="*/ 737 h 788"/>
                  <a:gd name="T20" fmla="*/ 582 w 759"/>
                  <a:gd name="T21" fmla="*/ 256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9" h="788">
                    <a:moveTo>
                      <a:pt x="582" y="256"/>
                    </a:moveTo>
                    <a:cubicBezTo>
                      <a:pt x="582" y="256"/>
                      <a:pt x="551" y="214"/>
                      <a:pt x="532" y="198"/>
                    </a:cubicBezTo>
                    <a:cubicBezTo>
                      <a:pt x="531" y="196"/>
                      <a:pt x="526" y="192"/>
                      <a:pt x="526" y="192"/>
                    </a:cubicBezTo>
                    <a:cubicBezTo>
                      <a:pt x="301" y="0"/>
                      <a:pt x="71" y="73"/>
                      <a:pt x="52" y="76"/>
                    </a:cubicBezTo>
                    <a:cubicBezTo>
                      <a:pt x="31" y="79"/>
                      <a:pt x="0" y="98"/>
                      <a:pt x="2" y="159"/>
                    </a:cubicBezTo>
                    <a:cubicBezTo>
                      <a:pt x="4" y="220"/>
                      <a:pt x="77" y="223"/>
                      <a:pt x="77" y="223"/>
                    </a:cubicBezTo>
                    <a:cubicBezTo>
                      <a:pt x="239" y="176"/>
                      <a:pt x="362" y="248"/>
                      <a:pt x="425" y="301"/>
                    </a:cubicBezTo>
                    <a:cubicBezTo>
                      <a:pt x="425" y="301"/>
                      <a:pt x="608" y="467"/>
                      <a:pt x="522" y="703"/>
                    </a:cubicBezTo>
                    <a:cubicBezTo>
                      <a:pt x="522" y="703"/>
                      <a:pt x="521" y="776"/>
                      <a:pt x="582" y="782"/>
                    </a:cubicBezTo>
                    <a:cubicBezTo>
                      <a:pt x="642" y="788"/>
                      <a:pt x="663" y="758"/>
                      <a:pt x="668" y="737"/>
                    </a:cubicBezTo>
                    <a:cubicBezTo>
                      <a:pt x="672" y="718"/>
                      <a:pt x="759" y="493"/>
                      <a:pt x="582" y="256"/>
                    </a:cubicBezTo>
                    <a:close/>
                  </a:path>
                </a:pathLst>
              </a:custGeom>
              <a:grpFill/>
              <a:ln>
                <a:noFill/>
              </a:ln>
            </p:spPr>
            <p:txBody>
              <a:bodyPr/>
              <a:lstStyle/>
              <a:p>
                <a:pPr eaLnBrk="1" fontAlgn="auto" hangingPunct="1">
                  <a:spcBef>
                    <a:spcPts val="0"/>
                  </a:spcBef>
                  <a:spcAft>
                    <a:spcPts val="0"/>
                  </a:spcAft>
                  <a:defRPr/>
                </a:pPr>
                <a:endParaRPr lang="zh-TW" altLang="en-US" kern="0">
                  <a:solidFill>
                    <a:prstClr val="white"/>
                  </a:solidFill>
                  <a:latin typeface="HelveticaNeueLT Pro 43 LtEx"/>
                  <a:ea typeface="+mn-ea"/>
                </a:endParaRPr>
              </a:p>
            </p:txBody>
          </p:sp>
          <p:sp>
            <p:nvSpPr>
              <p:cNvPr id="77" name="Freeform 68"/>
              <p:cNvSpPr>
                <a:spLocks noEditPoints="1"/>
              </p:cNvSpPr>
              <p:nvPr/>
            </p:nvSpPr>
            <p:spPr bwMode="auto">
              <a:xfrm>
                <a:off x="1741859" y="2384239"/>
                <a:ext cx="389269" cy="299268"/>
              </a:xfrm>
              <a:custGeom>
                <a:avLst/>
                <a:gdLst>
                  <a:gd name="T0" fmla="*/ 1594 w 1772"/>
                  <a:gd name="T1" fmla="*/ 571 h 1365"/>
                  <a:gd name="T2" fmla="*/ 1495 w 1772"/>
                  <a:gd name="T3" fmla="*/ 528 h 1365"/>
                  <a:gd name="T4" fmla="*/ 1503 w 1772"/>
                  <a:gd name="T5" fmla="*/ 473 h 1365"/>
                  <a:gd name="T6" fmla="*/ 1519 w 1772"/>
                  <a:gd name="T7" fmla="*/ 367 h 1365"/>
                  <a:gd name="T8" fmla="*/ 1432 w 1772"/>
                  <a:gd name="T9" fmla="*/ 249 h 1365"/>
                  <a:gd name="T10" fmla="*/ 1149 w 1772"/>
                  <a:gd name="T11" fmla="*/ 262 h 1365"/>
                  <a:gd name="T12" fmla="*/ 1035 w 1772"/>
                  <a:gd name="T13" fmla="*/ 301 h 1365"/>
                  <a:gd name="T14" fmla="*/ 1014 w 1772"/>
                  <a:gd name="T15" fmla="*/ 266 h 1365"/>
                  <a:gd name="T16" fmla="*/ 883 w 1772"/>
                  <a:gd name="T17" fmla="*/ 4 h 1365"/>
                  <a:gd name="T18" fmla="*/ 365 w 1772"/>
                  <a:gd name="T19" fmla="*/ 275 h 1365"/>
                  <a:gd name="T20" fmla="*/ 68 w 1772"/>
                  <a:gd name="T21" fmla="*/ 948 h 1365"/>
                  <a:gd name="T22" fmla="*/ 150 w 1772"/>
                  <a:gd name="T23" fmla="*/ 1092 h 1365"/>
                  <a:gd name="T24" fmla="*/ 437 w 1772"/>
                  <a:gd name="T25" fmla="*/ 1286 h 1365"/>
                  <a:gd name="T26" fmla="*/ 922 w 1772"/>
                  <a:gd name="T27" fmla="*/ 1365 h 1365"/>
                  <a:gd name="T28" fmla="*/ 1512 w 1772"/>
                  <a:gd name="T29" fmla="*/ 1186 h 1365"/>
                  <a:gd name="T30" fmla="*/ 1766 w 1772"/>
                  <a:gd name="T31" fmla="*/ 838 h 1365"/>
                  <a:gd name="T32" fmla="*/ 1594 w 1772"/>
                  <a:gd name="T33" fmla="*/ 571 h 1365"/>
                  <a:gd name="T34" fmla="*/ 883 w 1772"/>
                  <a:gd name="T35" fmla="*/ 1248 h 1365"/>
                  <a:gd name="T36" fmla="*/ 245 w 1772"/>
                  <a:gd name="T37" fmla="*/ 946 h 1365"/>
                  <a:gd name="T38" fmla="*/ 776 w 1772"/>
                  <a:gd name="T39" fmla="*/ 482 h 1365"/>
                  <a:gd name="T40" fmla="*/ 1415 w 1772"/>
                  <a:gd name="T41" fmla="*/ 783 h 1365"/>
                  <a:gd name="T42" fmla="*/ 883 w 1772"/>
                  <a:gd name="T43" fmla="*/ 1248 h 1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72" h="1365">
                    <a:moveTo>
                      <a:pt x="1594" y="571"/>
                    </a:moveTo>
                    <a:cubicBezTo>
                      <a:pt x="1594" y="571"/>
                      <a:pt x="1502" y="538"/>
                      <a:pt x="1495" y="528"/>
                    </a:cubicBezTo>
                    <a:cubicBezTo>
                      <a:pt x="1489" y="517"/>
                      <a:pt x="1493" y="494"/>
                      <a:pt x="1503" y="473"/>
                    </a:cubicBezTo>
                    <a:cubicBezTo>
                      <a:pt x="1514" y="452"/>
                      <a:pt x="1521" y="391"/>
                      <a:pt x="1519" y="367"/>
                    </a:cubicBezTo>
                    <a:cubicBezTo>
                      <a:pt x="1516" y="343"/>
                      <a:pt x="1515" y="289"/>
                      <a:pt x="1432" y="249"/>
                    </a:cubicBezTo>
                    <a:cubicBezTo>
                      <a:pt x="1349" y="208"/>
                      <a:pt x="1172" y="252"/>
                      <a:pt x="1149" y="262"/>
                    </a:cubicBezTo>
                    <a:cubicBezTo>
                      <a:pt x="1126" y="271"/>
                      <a:pt x="1035" y="301"/>
                      <a:pt x="1035" y="301"/>
                    </a:cubicBezTo>
                    <a:cubicBezTo>
                      <a:pt x="1035" y="301"/>
                      <a:pt x="1002" y="319"/>
                      <a:pt x="1014" y="266"/>
                    </a:cubicBezTo>
                    <a:cubicBezTo>
                      <a:pt x="1025" y="212"/>
                      <a:pt x="1077" y="0"/>
                      <a:pt x="883" y="4"/>
                    </a:cubicBezTo>
                    <a:cubicBezTo>
                      <a:pt x="689" y="7"/>
                      <a:pt x="450" y="193"/>
                      <a:pt x="365" y="275"/>
                    </a:cubicBezTo>
                    <a:cubicBezTo>
                      <a:pt x="281" y="358"/>
                      <a:pt x="0" y="639"/>
                      <a:pt x="68" y="948"/>
                    </a:cubicBezTo>
                    <a:cubicBezTo>
                      <a:pt x="68" y="948"/>
                      <a:pt x="99" y="1038"/>
                      <a:pt x="150" y="1092"/>
                    </a:cubicBezTo>
                    <a:cubicBezTo>
                      <a:pt x="202" y="1145"/>
                      <a:pt x="273" y="1226"/>
                      <a:pt x="437" y="1286"/>
                    </a:cubicBezTo>
                    <a:cubicBezTo>
                      <a:pt x="600" y="1346"/>
                      <a:pt x="752" y="1365"/>
                      <a:pt x="922" y="1365"/>
                    </a:cubicBezTo>
                    <a:cubicBezTo>
                      <a:pt x="1091" y="1365"/>
                      <a:pt x="1337" y="1312"/>
                      <a:pt x="1512" y="1186"/>
                    </a:cubicBezTo>
                    <a:cubicBezTo>
                      <a:pt x="1686" y="1060"/>
                      <a:pt x="1759" y="929"/>
                      <a:pt x="1766" y="838"/>
                    </a:cubicBezTo>
                    <a:cubicBezTo>
                      <a:pt x="1772" y="747"/>
                      <a:pt x="1735" y="628"/>
                      <a:pt x="1594" y="571"/>
                    </a:cubicBezTo>
                    <a:close/>
                    <a:moveTo>
                      <a:pt x="883" y="1248"/>
                    </a:moveTo>
                    <a:cubicBezTo>
                      <a:pt x="560" y="1293"/>
                      <a:pt x="274" y="1158"/>
                      <a:pt x="245" y="946"/>
                    </a:cubicBezTo>
                    <a:cubicBezTo>
                      <a:pt x="215" y="735"/>
                      <a:pt x="453" y="527"/>
                      <a:pt x="776" y="482"/>
                    </a:cubicBezTo>
                    <a:cubicBezTo>
                      <a:pt x="1099" y="437"/>
                      <a:pt x="1385" y="572"/>
                      <a:pt x="1415" y="783"/>
                    </a:cubicBezTo>
                    <a:cubicBezTo>
                      <a:pt x="1444" y="995"/>
                      <a:pt x="1206" y="1203"/>
                      <a:pt x="883" y="1248"/>
                    </a:cubicBezTo>
                    <a:close/>
                  </a:path>
                </a:pathLst>
              </a:custGeom>
              <a:grpFill/>
              <a:ln>
                <a:noFill/>
              </a:ln>
            </p:spPr>
            <p:txBody>
              <a:bodyPr/>
              <a:lstStyle/>
              <a:p>
                <a:pPr eaLnBrk="1" fontAlgn="auto" hangingPunct="1">
                  <a:spcBef>
                    <a:spcPts val="0"/>
                  </a:spcBef>
                  <a:spcAft>
                    <a:spcPts val="0"/>
                  </a:spcAft>
                  <a:defRPr/>
                </a:pPr>
                <a:endParaRPr lang="zh-TW" altLang="en-US" kern="0">
                  <a:solidFill>
                    <a:prstClr val="white"/>
                  </a:solidFill>
                  <a:latin typeface="HelveticaNeueLT Pro 43 LtEx"/>
                  <a:ea typeface="+mn-ea"/>
                </a:endParaRPr>
              </a:p>
            </p:txBody>
          </p:sp>
          <p:sp>
            <p:nvSpPr>
              <p:cNvPr id="78" name="Freeform 69"/>
              <p:cNvSpPr>
                <a:spLocks noEditPoints="1"/>
              </p:cNvSpPr>
              <p:nvPr/>
            </p:nvSpPr>
            <p:spPr bwMode="auto">
              <a:xfrm>
                <a:off x="1844298" y="2515214"/>
                <a:ext cx="147073" cy="130244"/>
              </a:xfrm>
              <a:custGeom>
                <a:avLst/>
                <a:gdLst>
                  <a:gd name="T0" fmla="*/ 640 w 671"/>
                  <a:gd name="T1" fmla="*/ 232 h 593"/>
                  <a:gd name="T2" fmla="*/ 281 w 671"/>
                  <a:gd name="T3" fmla="*/ 35 h 593"/>
                  <a:gd name="T4" fmla="*/ 30 w 671"/>
                  <a:gd name="T5" fmla="*/ 360 h 593"/>
                  <a:gd name="T6" fmla="*/ 390 w 671"/>
                  <a:gd name="T7" fmla="*/ 558 h 593"/>
                  <a:gd name="T8" fmla="*/ 640 w 671"/>
                  <a:gd name="T9" fmla="*/ 232 h 593"/>
                  <a:gd name="T10" fmla="*/ 233 w 671"/>
                  <a:gd name="T11" fmla="*/ 373 h 593"/>
                  <a:gd name="T12" fmla="*/ 127 w 671"/>
                  <a:gd name="T13" fmla="*/ 266 h 593"/>
                  <a:gd name="T14" fmla="*/ 233 w 671"/>
                  <a:gd name="T15" fmla="*/ 160 h 593"/>
                  <a:gd name="T16" fmla="*/ 340 w 671"/>
                  <a:gd name="T17" fmla="*/ 266 h 593"/>
                  <a:gd name="T18" fmla="*/ 233 w 671"/>
                  <a:gd name="T19" fmla="*/ 373 h 593"/>
                  <a:gd name="T20" fmla="*/ 485 w 671"/>
                  <a:gd name="T21" fmla="*/ 382 h 593"/>
                  <a:gd name="T22" fmla="*/ 434 w 671"/>
                  <a:gd name="T23" fmla="*/ 331 h 593"/>
                  <a:gd name="T24" fmla="*/ 485 w 671"/>
                  <a:gd name="T25" fmla="*/ 280 h 593"/>
                  <a:gd name="T26" fmla="*/ 536 w 671"/>
                  <a:gd name="T27" fmla="*/ 331 h 593"/>
                  <a:gd name="T28" fmla="*/ 485 w 671"/>
                  <a:gd name="T29" fmla="*/ 382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1" h="593">
                    <a:moveTo>
                      <a:pt x="640" y="232"/>
                    </a:moveTo>
                    <a:cubicBezTo>
                      <a:pt x="610" y="88"/>
                      <a:pt x="449" y="0"/>
                      <a:pt x="281" y="35"/>
                    </a:cubicBezTo>
                    <a:cubicBezTo>
                      <a:pt x="112" y="70"/>
                      <a:pt x="0" y="216"/>
                      <a:pt x="30" y="360"/>
                    </a:cubicBezTo>
                    <a:cubicBezTo>
                      <a:pt x="61" y="505"/>
                      <a:pt x="222" y="593"/>
                      <a:pt x="390" y="558"/>
                    </a:cubicBezTo>
                    <a:cubicBezTo>
                      <a:pt x="559" y="522"/>
                      <a:pt x="671" y="377"/>
                      <a:pt x="640" y="232"/>
                    </a:cubicBezTo>
                    <a:close/>
                    <a:moveTo>
                      <a:pt x="233" y="373"/>
                    </a:moveTo>
                    <a:cubicBezTo>
                      <a:pt x="174" y="373"/>
                      <a:pt x="127" y="325"/>
                      <a:pt x="127" y="266"/>
                    </a:cubicBezTo>
                    <a:cubicBezTo>
                      <a:pt x="127" y="207"/>
                      <a:pt x="174" y="160"/>
                      <a:pt x="233" y="160"/>
                    </a:cubicBezTo>
                    <a:cubicBezTo>
                      <a:pt x="292" y="160"/>
                      <a:pt x="340" y="207"/>
                      <a:pt x="340" y="266"/>
                    </a:cubicBezTo>
                    <a:cubicBezTo>
                      <a:pt x="340" y="325"/>
                      <a:pt x="292" y="373"/>
                      <a:pt x="233" y="373"/>
                    </a:cubicBezTo>
                    <a:close/>
                    <a:moveTo>
                      <a:pt x="485" y="382"/>
                    </a:moveTo>
                    <a:cubicBezTo>
                      <a:pt x="456" y="382"/>
                      <a:pt x="434" y="359"/>
                      <a:pt x="434" y="331"/>
                    </a:cubicBezTo>
                    <a:cubicBezTo>
                      <a:pt x="434" y="303"/>
                      <a:pt x="456" y="280"/>
                      <a:pt x="485" y="280"/>
                    </a:cubicBezTo>
                    <a:cubicBezTo>
                      <a:pt x="513" y="280"/>
                      <a:pt x="536" y="303"/>
                      <a:pt x="536" y="331"/>
                    </a:cubicBezTo>
                    <a:cubicBezTo>
                      <a:pt x="536" y="359"/>
                      <a:pt x="513" y="382"/>
                      <a:pt x="485" y="382"/>
                    </a:cubicBezTo>
                    <a:close/>
                  </a:path>
                </a:pathLst>
              </a:custGeom>
              <a:grpFill/>
              <a:ln>
                <a:noFill/>
              </a:ln>
            </p:spPr>
            <p:txBody>
              <a:bodyPr/>
              <a:lstStyle/>
              <a:p>
                <a:pPr eaLnBrk="1" fontAlgn="auto" hangingPunct="1">
                  <a:spcBef>
                    <a:spcPts val="0"/>
                  </a:spcBef>
                  <a:spcAft>
                    <a:spcPts val="0"/>
                  </a:spcAft>
                  <a:defRPr/>
                </a:pPr>
                <a:endParaRPr lang="zh-TW" altLang="en-US" kern="0">
                  <a:solidFill>
                    <a:prstClr val="white"/>
                  </a:solidFill>
                  <a:latin typeface="HelveticaNeueLT Pro 43 LtEx"/>
                  <a:ea typeface="+mn-ea"/>
                </a:endParaRPr>
              </a:p>
            </p:txBody>
          </p:sp>
        </p:grpSp>
      </p:grpSp>
      <p:grpSp>
        <p:nvGrpSpPr>
          <p:cNvPr id="82" name="组合 81"/>
          <p:cNvGrpSpPr/>
          <p:nvPr/>
        </p:nvGrpSpPr>
        <p:grpSpPr>
          <a:xfrm>
            <a:off x="8478838" y="3116263"/>
            <a:ext cx="914400" cy="914400"/>
            <a:chOff x="8478838" y="3116263"/>
            <a:chExt cx="914400" cy="914400"/>
          </a:xfrm>
        </p:grpSpPr>
        <p:sp>
          <p:nvSpPr>
            <p:cNvPr id="50" name="椭圆 49"/>
            <p:cNvSpPr/>
            <p:nvPr/>
          </p:nvSpPr>
          <p:spPr>
            <a:xfrm>
              <a:off x="8478838" y="3116263"/>
              <a:ext cx="914400" cy="914400"/>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9" name="Freeform 85"/>
            <p:cNvSpPr>
              <a:spLocks noChangeAspect="1" noEditPoints="1"/>
            </p:cNvSpPr>
            <p:nvPr/>
          </p:nvSpPr>
          <p:spPr bwMode="auto">
            <a:xfrm>
              <a:off x="8755063" y="3392488"/>
              <a:ext cx="361950" cy="360362"/>
            </a:xfrm>
            <a:custGeom>
              <a:avLst/>
              <a:gdLst>
                <a:gd name="T0" fmla="*/ 2147483647 w 199"/>
                <a:gd name="T1" fmla="*/ 0 h 198"/>
                <a:gd name="T2" fmla="*/ 2147483647 w 199"/>
                <a:gd name="T3" fmla="*/ 0 h 198"/>
                <a:gd name="T4" fmla="*/ 0 w 199"/>
                <a:gd name="T5" fmla="*/ 2147483647 h 198"/>
                <a:gd name="T6" fmla="*/ 0 w 199"/>
                <a:gd name="T7" fmla="*/ 2147483647 h 198"/>
                <a:gd name="T8" fmla="*/ 0 w 199"/>
                <a:gd name="T9" fmla="*/ 2147483647 h 198"/>
                <a:gd name="T10" fmla="*/ 2147483647 w 199"/>
                <a:gd name="T11" fmla="*/ 2147483647 h 198"/>
                <a:gd name="T12" fmla="*/ 2147483647 w 199"/>
                <a:gd name="T13" fmla="*/ 2147483647 h 198"/>
                <a:gd name="T14" fmla="*/ 2147483647 w 199"/>
                <a:gd name="T15" fmla="*/ 2147483647 h 198"/>
                <a:gd name="T16" fmla="*/ 2147483647 w 199"/>
                <a:gd name="T17" fmla="*/ 2147483647 h 198"/>
                <a:gd name="T18" fmla="*/ 2147483647 w 199"/>
                <a:gd name="T19" fmla="*/ 2147483647 h 198"/>
                <a:gd name="T20" fmla="*/ 2147483647 w 199"/>
                <a:gd name="T21" fmla="*/ 0 h 198"/>
                <a:gd name="T22" fmla="*/ 2147483647 w 199"/>
                <a:gd name="T23" fmla="*/ 2147483647 h 198"/>
                <a:gd name="T24" fmla="*/ 2147483647 w 199"/>
                <a:gd name="T25" fmla="*/ 2147483647 h 198"/>
                <a:gd name="T26" fmla="*/ 2147483647 w 199"/>
                <a:gd name="T27" fmla="*/ 2147483647 h 198"/>
                <a:gd name="T28" fmla="*/ 2147483647 w 199"/>
                <a:gd name="T29" fmla="*/ 2147483647 h 198"/>
                <a:gd name="T30" fmla="*/ 2147483647 w 199"/>
                <a:gd name="T31" fmla="*/ 2147483647 h 198"/>
                <a:gd name="T32" fmla="*/ 2147483647 w 199"/>
                <a:gd name="T33" fmla="*/ 2147483647 h 198"/>
                <a:gd name="T34" fmla="*/ 2147483647 w 199"/>
                <a:gd name="T35" fmla="*/ 2147483647 h 198"/>
                <a:gd name="T36" fmla="*/ 2147483647 w 199"/>
                <a:gd name="T37" fmla="*/ 2147483647 h 198"/>
                <a:gd name="T38" fmla="*/ 2147483647 w 199"/>
                <a:gd name="T39" fmla="*/ 2147483647 h 198"/>
                <a:gd name="T40" fmla="*/ 2147483647 w 199"/>
                <a:gd name="T41" fmla="*/ 2147483647 h 198"/>
                <a:gd name="T42" fmla="*/ 2147483647 w 199"/>
                <a:gd name="T43" fmla="*/ 2147483647 h 198"/>
                <a:gd name="T44" fmla="*/ 2147483647 w 199"/>
                <a:gd name="T45" fmla="*/ 2147483647 h 198"/>
                <a:gd name="T46" fmla="*/ 2147483647 w 199"/>
                <a:gd name="T47" fmla="*/ 2147483647 h 198"/>
                <a:gd name="T48" fmla="*/ 2147483647 w 199"/>
                <a:gd name="T49" fmla="*/ 2147483647 h 198"/>
                <a:gd name="T50" fmla="*/ 2147483647 w 199"/>
                <a:gd name="T51" fmla="*/ 2147483647 h 198"/>
                <a:gd name="T52" fmla="*/ 2147483647 w 199"/>
                <a:gd name="T53" fmla="*/ 2147483647 h 198"/>
                <a:gd name="T54" fmla="*/ 2147483647 w 199"/>
                <a:gd name="T55" fmla="*/ 2147483647 h 198"/>
                <a:gd name="T56" fmla="*/ 2147483647 w 199"/>
                <a:gd name="T57" fmla="*/ 2147483647 h 198"/>
                <a:gd name="T58" fmla="*/ 2147483647 w 199"/>
                <a:gd name="T59" fmla="*/ 2147483647 h 198"/>
                <a:gd name="T60" fmla="*/ 2147483647 w 199"/>
                <a:gd name="T61" fmla="*/ 2147483647 h 198"/>
                <a:gd name="T62" fmla="*/ 2147483647 w 199"/>
                <a:gd name="T63" fmla="*/ 2147483647 h 198"/>
                <a:gd name="T64" fmla="*/ 2147483647 w 199"/>
                <a:gd name="T65" fmla="*/ 2147483647 h 198"/>
                <a:gd name="T66" fmla="*/ 2147483647 w 199"/>
                <a:gd name="T67" fmla="*/ 2147483647 h 198"/>
                <a:gd name="T68" fmla="*/ 2147483647 w 199"/>
                <a:gd name="T69" fmla="*/ 2147483647 h 198"/>
                <a:gd name="T70" fmla="*/ 2147483647 w 199"/>
                <a:gd name="T71" fmla="*/ 2147483647 h 198"/>
                <a:gd name="T72" fmla="*/ 2147483647 w 199"/>
                <a:gd name="T73" fmla="*/ 2147483647 h 19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9" h="198">
                  <a:moveTo>
                    <a:pt x="160" y="0"/>
                  </a:moveTo>
                  <a:cubicBezTo>
                    <a:pt x="39" y="0"/>
                    <a:pt x="39" y="0"/>
                    <a:pt x="39" y="0"/>
                  </a:cubicBezTo>
                  <a:cubicBezTo>
                    <a:pt x="17" y="0"/>
                    <a:pt x="0" y="17"/>
                    <a:pt x="0" y="38"/>
                  </a:cubicBezTo>
                  <a:cubicBezTo>
                    <a:pt x="0" y="79"/>
                    <a:pt x="0" y="79"/>
                    <a:pt x="0" y="79"/>
                  </a:cubicBezTo>
                  <a:cubicBezTo>
                    <a:pt x="0" y="160"/>
                    <a:pt x="0" y="160"/>
                    <a:pt x="0" y="160"/>
                  </a:cubicBezTo>
                  <a:cubicBezTo>
                    <a:pt x="0" y="181"/>
                    <a:pt x="17" y="198"/>
                    <a:pt x="39" y="198"/>
                  </a:cubicBezTo>
                  <a:cubicBezTo>
                    <a:pt x="160" y="198"/>
                    <a:pt x="160" y="198"/>
                    <a:pt x="160" y="198"/>
                  </a:cubicBezTo>
                  <a:cubicBezTo>
                    <a:pt x="181" y="198"/>
                    <a:pt x="199" y="181"/>
                    <a:pt x="199" y="160"/>
                  </a:cubicBezTo>
                  <a:cubicBezTo>
                    <a:pt x="199" y="79"/>
                    <a:pt x="199" y="79"/>
                    <a:pt x="199" y="79"/>
                  </a:cubicBezTo>
                  <a:cubicBezTo>
                    <a:pt x="199" y="38"/>
                    <a:pt x="199" y="38"/>
                    <a:pt x="199" y="38"/>
                  </a:cubicBezTo>
                  <a:cubicBezTo>
                    <a:pt x="199" y="17"/>
                    <a:pt x="181" y="0"/>
                    <a:pt x="160" y="0"/>
                  </a:cubicBezTo>
                  <a:close/>
                  <a:moveTo>
                    <a:pt x="171" y="23"/>
                  </a:moveTo>
                  <a:cubicBezTo>
                    <a:pt x="176" y="23"/>
                    <a:pt x="176" y="23"/>
                    <a:pt x="176" y="23"/>
                  </a:cubicBezTo>
                  <a:cubicBezTo>
                    <a:pt x="176" y="27"/>
                    <a:pt x="176" y="27"/>
                    <a:pt x="176" y="27"/>
                  </a:cubicBezTo>
                  <a:cubicBezTo>
                    <a:pt x="176" y="56"/>
                    <a:pt x="176" y="56"/>
                    <a:pt x="176" y="56"/>
                  </a:cubicBezTo>
                  <a:cubicBezTo>
                    <a:pt x="142" y="56"/>
                    <a:pt x="142" y="56"/>
                    <a:pt x="142" y="56"/>
                  </a:cubicBezTo>
                  <a:cubicBezTo>
                    <a:pt x="142" y="23"/>
                    <a:pt x="142" y="23"/>
                    <a:pt x="142" y="23"/>
                  </a:cubicBezTo>
                  <a:lnTo>
                    <a:pt x="171" y="23"/>
                  </a:lnTo>
                  <a:close/>
                  <a:moveTo>
                    <a:pt x="71" y="79"/>
                  </a:moveTo>
                  <a:cubicBezTo>
                    <a:pt x="77" y="70"/>
                    <a:pt x="88" y="64"/>
                    <a:pt x="99" y="64"/>
                  </a:cubicBezTo>
                  <a:cubicBezTo>
                    <a:pt x="111" y="64"/>
                    <a:pt x="121" y="70"/>
                    <a:pt x="128" y="79"/>
                  </a:cubicBezTo>
                  <a:cubicBezTo>
                    <a:pt x="132" y="84"/>
                    <a:pt x="134" y="91"/>
                    <a:pt x="134" y="99"/>
                  </a:cubicBezTo>
                  <a:cubicBezTo>
                    <a:pt x="134" y="118"/>
                    <a:pt x="119" y="134"/>
                    <a:pt x="99" y="134"/>
                  </a:cubicBezTo>
                  <a:cubicBezTo>
                    <a:pt x="80" y="134"/>
                    <a:pt x="65" y="118"/>
                    <a:pt x="65" y="99"/>
                  </a:cubicBezTo>
                  <a:cubicBezTo>
                    <a:pt x="65" y="91"/>
                    <a:pt x="67" y="84"/>
                    <a:pt x="71" y="79"/>
                  </a:cubicBezTo>
                  <a:close/>
                  <a:moveTo>
                    <a:pt x="179" y="160"/>
                  </a:moveTo>
                  <a:cubicBezTo>
                    <a:pt x="179" y="170"/>
                    <a:pt x="171" y="179"/>
                    <a:pt x="160" y="179"/>
                  </a:cubicBezTo>
                  <a:cubicBezTo>
                    <a:pt x="39" y="179"/>
                    <a:pt x="39" y="179"/>
                    <a:pt x="39" y="179"/>
                  </a:cubicBezTo>
                  <a:cubicBezTo>
                    <a:pt x="28" y="179"/>
                    <a:pt x="20" y="170"/>
                    <a:pt x="20" y="160"/>
                  </a:cubicBezTo>
                  <a:cubicBezTo>
                    <a:pt x="20" y="79"/>
                    <a:pt x="20" y="79"/>
                    <a:pt x="20" y="79"/>
                  </a:cubicBezTo>
                  <a:cubicBezTo>
                    <a:pt x="49" y="79"/>
                    <a:pt x="49" y="79"/>
                    <a:pt x="49" y="79"/>
                  </a:cubicBezTo>
                  <a:cubicBezTo>
                    <a:pt x="47" y="85"/>
                    <a:pt x="45" y="92"/>
                    <a:pt x="45" y="99"/>
                  </a:cubicBezTo>
                  <a:cubicBezTo>
                    <a:pt x="45" y="129"/>
                    <a:pt x="70" y="153"/>
                    <a:pt x="99" y="153"/>
                  </a:cubicBezTo>
                  <a:cubicBezTo>
                    <a:pt x="129" y="153"/>
                    <a:pt x="154" y="129"/>
                    <a:pt x="154" y="99"/>
                  </a:cubicBezTo>
                  <a:cubicBezTo>
                    <a:pt x="154" y="92"/>
                    <a:pt x="152" y="85"/>
                    <a:pt x="150" y="79"/>
                  </a:cubicBezTo>
                  <a:cubicBezTo>
                    <a:pt x="179" y="79"/>
                    <a:pt x="179" y="79"/>
                    <a:pt x="179" y="79"/>
                  </a:cubicBezTo>
                  <a:lnTo>
                    <a:pt x="179" y="16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86" name="文本框 85"/>
          <p:cNvSpPr txBox="1"/>
          <p:nvPr/>
        </p:nvSpPr>
        <p:spPr>
          <a:xfrm>
            <a:off x="601277" y="3176588"/>
            <a:ext cx="4953924" cy="978729"/>
          </a:xfrm>
          <a:prstGeom prst="rect">
            <a:avLst/>
          </a:prstGeom>
          <a:noFill/>
        </p:spPr>
        <p:txBody>
          <a:bodyPr wrap="square" lIns="0" rIns="0" rtlCol="0">
            <a:spAutoFit/>
          </a:bodyPr>
          <a:lstStyle/>
          <a:p>
            <a:pPr algn="just">
              <a:lnSpc>
                <a:spcPct val="120000"/>
              </a:lnSpc>
              <a:spcBef>
                <a:spcPts val="600"/>
              </a:spcBef>
            </a:pPr>
            <a:r>
              <a:rPr lang="zh-CN" altLang="en-US" sz="1600" dirty="0">
                <a:latin typeface="微软雅黑" panose="020B0503020204020204" pitchFamily="34" charset="-122"/>
                <a:ea typeface="微软雅黑" panose="020B0503020204020204" pitchFamily="34" charset="-122"/>
              </a:rPr>
              <a:t>添加标题此处添加标题此处添加标题此处添加标题此处添加标题此处添加标题此处添加标题此处添加标题此处添加标题此处添加。</a:t>
            </a:r>
          </a:p>
        </p:txBody>
      </p:sp>
      <p:sp>
        <p:nvSpPr>
          <p:cNvPr id="87" name="文本框 86"/>
          <p:cNvSpPr txBox="1"/>
          <p:nvPr/>
        </p:nvSpPr>
        <p:spPr>
          <a:xfrm>
            <a:off x="575146" y="2765509"/>
            <a:ext cx="2322752" cy="400110"/>
          </a:xfrm>
          <a:prstGeom prst="rect">
            <a:avLst/>
          </a:prstGeom>
          <a:noFill/>
        </p:spPr>
        <p:txBody>
          <a:bodyPr wrap="none" lIns="0" rIns="0" rtlCol="0">
            <a:spAutoFit/>
          </a:bodyPr>
          <a:lstStyle/>
          <a:p>
            <a:pPr algn="r"/>
            <a:r>
              <a:rPr lang="zh-CN" altLang="en-US" sz="2000" b="1" dirty="0">
                <a:solidFill>
                  <a:srgbClr val="002060"/>
                </a:solidFill>
                <a:latin typeface="微软雅黑" panose="020B0503020204020204" pitchFamily="34" charset="-122"/>
                <a:ea typeface="微软雅黑" panose="020B0503020204020204" pitchFamily="34" charset="-122"/>
              </a:rPr>
              <a:t>添加幻灯片正文标题</a:t>
            </a:r>
          </a:p>
        </p:txBody>
      </p:sp>
      <p:sp>
        <p:nvSpPr>
          <p:cNvPr id="88" name="文本框 87"/>
          <p:cNvSpPr txBox="1"/>
          <p:nvPr/>
        </p:nvSpPr>
        <p:spPr>
          <a:xfrm>
            <a:off x="623221" y="4752916"/>
            <a:ext cx="4931980" cy="975995"/>
          </a:xfrm>
          <a:prstGeom prst="rect">
            <a:avLst/>
          </a:prstGeom>
          <a:noFill/>
        </p:spPr>
        <p:txBody>
          <a:bodyPr wrap="square" lIns="0" rIns="0" rtlCol="0">
            <a:spAutoFit/>
          </a:bodyPr>
          <a:lstStyle/>
          <a:p>
            <a:pPr algn="just">
              <a:lnSpc>
                <a:spcPct val="120000"/>
              </a:lnSpc>
              <a:spcBef>
                <a:spcPts val="600"/>
              </a:spcBef>
            </a:pPr>
            <a:r>
              <a:rPr lang="zh-CN" altLang="en-US" sz="1600" dirty="0">
                <a:latin typeface="微软雅黑" panose="020B0503020204020204" pitchFamily="34" charset="-122"/>
                <a:ea typeface="微软雅黑" panose="020B0503020204020204" pitchFamily="34" charset="-122"/>
              </a:rPr>
              <a:t>添加标题此处添加标题此处添加标题此处添加标题此处添加标题此处添加标题此处添加标题此处添加标题此处添加标题此处添加。  </a:t>
            </a:r>
          </a:p>
        </p:txBody>
      </p:sp>
      <p:sp>
        <p:nvSpPr>
          <p:cNvPr id="89" name="文本框 88"/>
          <p:cNvSpPr txBox="1"/>
          <p:nvPr/>
        </p:nvSpPr>
        <p:spPr>
          <a:xfrm>
            <a:off x="597090" y="4341837"/>
            <a:ext cx="2322752" cy="400110"/>
          </a:xfrm>
          <a:prstGeom prst="rect">
            <a:avLst/>
          </a:prstGeom>
          <a:noFill/>
        </p:spPr>
        <p:txBody>
          <a:bodyPr wrap="none" lIns="0" rIns="0" rtlCol="0">
            <a:spAutoFit/>
          </a:bodyPr>
          <a:lstStyle/>
          <a:p>
            <a:pPr algn="r"/>
            <a:r>
              <a:rPr lang="zh-CN" altLang="en-US" sz="2000" b="1" dirty="0">
                <a:solidFill>
                  <a:srgbClr val="002060"/>
                </a:solidFill>
                <a:latin typeface="微软雅黑" panose="020B0503020204020204" pitchFamily="34" charset="-122"/>
                <a:ea typeface="微软雅黑" panose="020B0503020204020204" pitchFamily="34" charset="-122"/>
              </a:rPr>
              <a:t>添加幻灯片正文标题</a:t>
            </a:r>
          </a:p>
        </p:txBody>
      </p:sp>
    </p:spTree>
  </p:cSld>
  <p:clrMapOvr>
    <a:masterClrMapping/>
  </p:clrMapOvr>
  <p:transition spd="slow" advClick="0" advTm="1000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22" presetClass="entr" presetSubtype="1" fill="hold"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up)">
                                          <p:cBhvr>
                                            <p:cTn id="19" dur="500"/>
                                            <p:tgtEl>
                                              <p:spTgt spid="54"/>
                                            </p:tgtEl>
                                          </p:cBhvr>
                                        </p:animEffect>
                                      </p:childTnLst>
                                    </p:cTn>
                                  </p:par>
                                  <p:par>
                                    <p:cTn id="20" presetID="22" presetClass="entr" presetSubtype="1" fill="hold" nodeType="withEffect">
                                      <p:stCondLst>
                                        <p:cond delay="250"/>
                                      </p:stCondLst>
                                      <p:childTnLst>
                                        <p:set>
                                          <p:cBhvr>
                                            <p:cTn id="21" dur="1" fill="hold">
                                              <p:stCondLst>
                                                <p:cond delay="0"/>
                                              </p:stCondLst>
                                            </p:cTn>
                                            <p:tgtEl>
                                              <p:spTgt spid="55"/>
                                            </p:tgtEl>
                                            <p:attrNameLst>
                                              <p:attrName>style.visibility</p:attrName>
                                            </p:attrNameLst>
                                          </p:cBhvr>
                                          <p:to>
                                            <p:strVal val="visible"/>
                                          </p:to>
                                        </p:set>
                                        <p:animEffect transition="in" filter="wipe(up)">
                                          <p:cBhvr>
                                            <p:cTn id="22" dur="500"/>
                                            <p:tgtEl>
                                              <p:spTgt spid="55"/>
                                            </p:tgtEl>
                                          </p:cBhvr>
                                        </p:animEffect>
                                      </p:childTnLst>
                                    </p:cTn>
                                  </p:par>
                                  <p:par>
                                    <p:cTn id="23" presetID="22" presetClass="entr" presetSubtype="1" fill="hold" nodeType="withEffect">
                                      <p:stCondLst>
                                        <p:cond delay="500"/>
                                      </p:stCondLst>
                                      <p:childTnLst>
                                        <p:set>
                                          <p:cBhvr>
                                            <p:cTn id="24" dur="1" fill="hold">
                                              <p:stCondLst>
                                                <p:cond delay="0"/>
                                              </p:stCondLst>
                                            </p:cTn>
                                            <p:tgtEl>
                                              <p:spTgt spid="56"/>
                                            </p:tgtEl>
                                            <p:attrNameLst>
                                              <p:attrName>style.visibility</p:attrName>
                                            </p:attrNameLst>
                                          </p:cBhvr>
                                          <p:to>
                                            <p:strVal val="visible"/>
                                          </p:to>
                                        </p:set>
                                        <p:animEffect transition="in" filter="wipe(up)">
                                          <p:cBhvr>
                                            <p:cTn id="25" dur="500"/>
                                            <p:tgtEl>
                                              <p:spTgt spid="56"/>
                                            </p:tgtEl>
                                          </p:cBhvr>
                                        </p:animEffect>
                                      </p:childTnLst>
                                    </p:cTn>
                                  </p:par>
                                  <p:par>
                                    <p:cTn id="26" presetID="22" presetClass="entr" presetSubtype="1" fill="hold" nodeType="withEffect">
                                      <p:stCondLst>
                                        <p:cond delay="750"/>
                                      </p:stCondLst>
                                      <p:childTnLst>
                                        <p:set>
                                          <p:cBhvr>
                                            <p:cTn id="27" dur="1" fill="hold">
                                              <p:stCondLst>
                                                <p:cond delay="0"/>
                                              </p:stCondLst>
                                            </p:cTn>
                                            <p:tgtEl>
                                              <p:spTgt spid="57"/>
                                            </p:tgtEl>
                                            <p:attrNameLst>
                                              <p:attrName>style.visibility</p:attrName>
                                            </p:attrNameLst>
                                          </p:cBhvr>
                                          <p:to>
                                            <p:strVal val="visible"/>
                                          </p:to>
                                        </p:set>
                                        <p:animEffect transition="in" filter="wipe(up)">
                                          <p:cBhvr>
                                            <p:cTn id="28" dur="500"/>
                                            <p:tgtEl>
                                              <p:spTgt spid="57"/>
                                            </p:tgtEl>
                                          </p:cBhvr>
                                        </p:animEffect>
                                      </p:childTnLst>
                                    </p:cTn>
                                  </p:par>
                                  <p:par>
                                    <p:cTn id="29" presetID="22" presetClass="entr" presetSubtype="1" fill="hold" nodeType="withEffect">
                                      <p:stCondLst>
                                        <p:cond delay="1000"/>
                                      </p:stCondLst>
                                      <p:childTnLst>
                                        <p:set>
                                          <p:cBhvr>
                                            <p:cTn id="30" dur="1" fill="hold">
                                              <p:stCondLst>
                                                <p:cond delay="0"/>
                                              </p:stCondLst>
                                            </p:cTn>
                                            <p:tgtEl>
                                              <p:spTgt spid="58"/>
                                            </p:tgtEl>
                                            <p:attrNameLst>
                                              <p:attrName>style.visibility</p:attrName>
                                            </p:attrNameLst>
                                          </p:cBhvr>
                                          <p:to>
                                            <p:strVal val="visible"/>
                                          </p:to>
                                        </p:set>
                                        <p:animEffect transition="in" filter="wipe(up)">
                                          <p:cBhvr>
                                            <p:cTn id="31" dur="500"/>
                                            <p:tgtEl>
                                              <p:spTgt spid="58"/>
                                            </p:tgtEl>
                                          </p:cBhvr>
                                        </p:animEffect>
                                      </p:childTnLst>
                                    </p:cTn>
                                  </p:par>
                                  <p:par>
                                    <p:cTn id="32" presetID="22" presetClass="entr" presetSubtype="1" fill="hold" nodeType="withEffect">
                                      <p:stCondLst>
                                        <p:cond delay="1250"/>
                                      </p:stCondLst>
                                      <p:childTnLst>
                                        <p:set>
                                          <p:cBhvr>
                                            <p:cTn id="33" dur="1" fill="hold">
                                              <p:stCondLst>
                                                <p:cond delay="0"/>
                                              </p:stCondLst>
                                            </p:cTn>
                                            <p:tgtEl>
                                              <p:spTgt spid="59"/>
                                            </p:tgtEl>
                                            <p:attrNameLst>
                                              <p:attrName>style.visibility</p:attrName>
                                            </p:attrNameLst>
                                          </p:cBhvr>
                                          <p:to>
                                            <p:strVal val="visible"/>
                                          </p:to>
                                        </p:set>
                                        <p:animEffect transition="in" filter="wipe(up)">
                                          <p:cBhvr>
                                            <p:cTn id="34" dur="500"/>
                                            <p:tgtEl>
                                              <p:spTgt spid="59"/>
                                            </p:tgtEl>
                                          </p:cBhvr>
                                        </p:animEffect>
                                      </p:childTnLst>
                                    </p:cTn>
                                  </p:par>
                                  <p:par>
                                    <p:cTn id="35" presetID="22" presetClass="entr" presetSubtype="1" fill="hold" nodeType="withEffect">
                                      <p:stCondLst>
                                        <p:cond delay="1500"/>
                                      </p:stCondLst>
                                      <p:childTnLst>
                                        <p:set>
                                          <p:cBhvr>
                                            <p:cTn id="36" dur="1" fill="hold">
                                              <p:stCondLst>
                                                <p:cond delay="0"/>
                                              </p:stCondLst>
                                            </p:cTn>
                                            <p:tgtEl>
                                              <p:spTgt spid="60"/>
                                            </p:tgtEl>
                                            <p:attrNameLst>
                                              <p:attrName>style.visibility</p:attrName>
                                            </p:attrNameLst>
                                          </p:cBhvr>
                                          <p:to>
                                            <p:strVal val="visible"/>
                                          </p:to>
                                        </p:set>
                                        <p:animEffect transition="in" filter="wipe(up)">
                                          <p:cBhvr>
                                            <p:cTn id="37" dur="500"/>
                                            <p:tgtEl>
                                              <p:spTgt spid="60"/>
                                            </p:tgtEl>
                                          </p:cBhvr>
                                        </p:animEffect>
                                      </p:childTnLst>
                                    </p:cTn>
                                  </p:par>
                                </p:childTnLst>
                              </p:cTn>
                            </p:par>
                            <p:par>
                              <p:cTn id="38" fill="hold">
                                <p:stCondLst>
                                  <p:cond delay="1950"/>
                                </p:stCondLst>
                                <p:childTnLst>
                                  <p:par>
                                    <p:cTn id="39" presetID="53" presetClass="entr" presetSubtype="16" fill="hold"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350" fill="hold"/>
                                            <p:tgtEl>
                                              <p:spTgt spid="2"/>
                                            </p:tgtEl>
                                            <p:attrNameLst>
                                              <p:attrName>ppt_w</p:attrName>
                                            </p:attrNameLst>
                                          </p:cBhvr>
                                          <p:tavLst>
                                            <p:tav tm="0">
                                              <p:val>
                                                <p:fltVal val="0"/>
                                              </p:val>
                                            </p:tav>
                                            <p:tav tm="100000">
                                              <p:val>
                                                <p:strVal val="#ppt_w"/>
                                              </p:val>
                                            </p:tav>
                                          </p:tavLst>
                                        </p:anim>
                                        <p:anim calcmode="lin" valueType="num">
                                          <p:cBhvr>
                                            <p:cTn id="42" dur="350" fill="hold"/>
                                            <p:tgtEl>
                                              <p:spTgt spid="2"/>
                                            </p:tgtEl>
                                            <p:attrNameLst>
                                              <p:attrName>ppt_h</p:attrName>
                                            </p:attrNameLst>
                                          </p:cBhvr>
                                          <p:tavLst>
                                            <p:tav tm="0">
                                              <p:val>
                                                <p:fltVal val="0"/>
                                              </p:val>
                                            </p:tav>
                                            <p:tav tm="100000">
                                              <p:val>
                                                <p:strVal val="#ppt_h"/>
                                              </p:val>
                                            </p:tav>
                                          </p:tavLst>
                                        </p:anim>
                                        <p:animEffect transition="in" filter="fade">
                                          <p:cBhvr>
                                            <p:cTn id="43" dur="350"/>
                                            <p:tgtEl>
                                              <p:spTgt spid="2"/>
                                            </p:tgtEl>
                                          </p:cBhvr>
                                        </p:animEffect>
                                      </p:childTnLst>
                                    </p:cTn>
                                  </p:par>
                                  <p:par>
                                    <p:cTn id="44" presetID="6" presetClass="emph" presetSubtype="0" autoRev="1" fill="hold" nodeType="withEffect">
                                      <p:stCondLst>
                                        <p:cond delay="0"/>
                                      </p:stCondLst>
                                      <p:childTnLst>
                                        <p:animScale>
                                          <p:cBhvr>
                                            <p:cTn id="45" dur="350" fill="hold"/>
                                            <p:tgtEl>
                                              <p:spTgt spid="2"/>
                                            </p:tgtEl>
                                          </p:cBhvr>
                                          <p:by x="110000" y="110000"/>
                                        </p:animScale>
                                      </p:childTnLst>
                                    </p:cTn>
                                  </p:par>
                                  <p:par>
                                    <p:cTn id="46" presetID="53" presetClass="entr" presetSubtype="16" fill="hold" nodeType="withEffect">
                                      <p:stCondLst>
                                        <p:cond delay="150"/>
                                      </p:stCondLst>
                                      <p:childTnLst>
                                        <p:set>
                                          <p:cBhvr>
                                            <p:cTn id="47" dur="1" fill="hold">
                                              <p:stCondLst>
                                                <p:cond delay="0"/>
                                              </p:stCondLst>
                                            </p:cTn>
                                            <p:tgtEl>
                                              <p:spTgt spid="80"/>
                                            </p:tgtEl>
                                            <p:attrNameLst>
                                              <p:attrName>style.visibility</p:attrName>
                                            </p:attrNameLst>
                                          </p:cBhvr>
                                          <p:to>
                                            <p:strVal val="visible"/>
                                          </p:to>
                                        </p:set>
                                        <p:anim calcmode="lin" valueType="num">
                                          <p:cBhvr>
                                            <p:cTn id="48" dur="350" fill="hold"/>
                                            <p:tgtEl>
                                              <p:spTgt spid="80"/>
                                            </p:tgtEl>
                                            <p:attrNameLst>
                                              <p:attrName>ppt_w</p:attrName>
                                            </p:attrNameLst>
                                          </p:cBhvr>
                                          <p:tavLst>
                                            <p:tav tm="0">
                                              <p:val>
                                                <p:fltVal val="0"/>
                                              </p:val>
                                            </p:tav>
                                            <p:tav tm="100000">
                                              <p:val>
                                                <p:strVal val="#ppt_w"/>
                                              </p:val>
                                            </p:tav>
                                          </p:tavLst>
                                        </p:anim>
                                        <p:anim calcmode="lin" valueType="num">
                                          <p:cBhvr>
                                            <p:cTn id="49" dur="350" fill="hold"/>
                                            <p:tgtEl>
                                              <p:spTgt spid="80"/>
                                            </p:tgtEl>
                                            <p:attrNameLst>
                                              <p:attrName>ppt_h</p:attrName>
                                            </p:attrNameLst>
                                          </p:cBhvr>
                                          <p:tavLst>
                                            <p:tav tm="0">
                                              <p:val>
                                                <p:fltVal val="0"/>
                                              </p:val>
                                            </p:tav>
                                            <p:tav tm="100000">
                                              <p:val>
                                                <p:strVal val="#ppt_h"/>
                                              </p:val>
                                            </p:tav>
                                          </p:tavLst>
                                        </p:anim>
                                        <p:animEffect transition="in" filter="fade">
                                          <p:cBhvr>
                                            <p:cTn id="50" dur="350"/>
                                            <p:tgtEl>
                                              <p:spTgt spid="80"/>
                                            </p:tgtEl>
                                          </p:cBhvr>
                                        </p:animEffect>
                                      </p:childTnLst>
                                    </p:cTn>
                                  </p:par>
                                  <p:par>
                                    <p:cTn id="51" presetID="6" presetClass="emph" presetSubtype="0" autoRev="1" fill="hold" nodeType="withEffect">
                                      <p:stCondLst>
                                        <p:cond delay="150"/>
                                      </p:stCondLst>
                                      <p:childTnLst>
                                        <p:animScale>
                                          <p:cBhvr>
                                            <p:cTn id="52" dur="350" fill="hold"/>
                                            <p:tgtEl>
                                              <p:spTgt spid="80"/>
                                            </p:tgtEl>
                                          </p:cBhvr>
                                          <p:by x="110000" y="110000"/>
                                        </p:animScale>
                                      </p:childTnLst>
                                    </p:cTn>
                                  </p:par>
                                  <p:par>
                                    <p:cTn id="53" presetID="53" presetClass="entr" presetSubtype="16" fill="hold" nodeType="withEffect">
                                      <p:stCondLst>
                                        <p:cond delay="300"/>
                                      </p:stCondLst>
                                      <p:childTnLst>
                                        <p:set>
                                          <p:cBhvr>
                                            <p:cTn id="54" dur="1" fill="hold">
                                              <p:stCondLst>
                                                <p:cond delay="0"/>
                                              </p:stCondLst>
                                            </p:cTn>
                                            <p:tgtEl>
                                              <p:spTgt spid="81"/>
                                            </p:tgtEl>
                                            <p:attrNameLst>
                                              <p:attrName>style.visibility</p:attrName>
                                            </p:attrNameLst>
                                          </p:cBhvr>
                                          <p:to>
                                            <p:strVal val="visible"/>
                                          </p:to>
                                        </p:set>
                                        <p:anim calcmode="lin" valueType="num">
                                          <p:cBhvr>
                                            <p:cTn id="55" dur="350" fill="hold"/>
                                            <p:tgtEl>
                                              <p:spTgt spid="81"/>
                                            </p:tgtEl>
                                            <p:attrNameLst>
                                              <p:attrName>ppt_w</p:attrName>
                                            </p:attrNameLst>
                                          </p:cBhvr>
                                          <p:tavLst>
                                            <p:tav tm="0">
                                              <p:val>
                                                <p:fltVal val="0"/>
                                              </p:val>
                                            </p:tav>
                                            <p:tav tm="100000">
                                              <p:val>
                                                <p:strVal val="#ppt_w"/>
                                              </p:val>
                                            </p:tav>
                                          </p:tavLst>
                                        </p:anim>
                                        <p:anim calcmode="lin" valueType="num">
                                          <p:cBhvr>
                                            <p:cTn id="56" dur="350" fill="hold"/>
                                            <p:tgtEl>
                                              <p:spTgt spid="81"/>
                                            </p:tgtEl>
                                            <p:attrNameLst>
                                              <p:attrName>ppt_h</p:attrName>
                                            </p:attrNameLst>
                                          </p:cBhvr>
                                          <p:tavLst>
                                            <p:tav tm="0">
                                              <p:val>
                                                <p:fltVal val="0"/>
                                              </p:val>
                                            </p:tav>
                                            <p:tav tm="100000">
                                              <p:val>
                                                <p:strVal val="#ppt_h"/>
                                              </p:val>
                                            </p:tav>
                                          </p:tavLst>
                                        </p:anim>
                                        <p:animEffect transition="in" filter="fade">
                                          <p:cBhvr>
                                            <p:cTn id="57" dur="350"/>
                                            <p:tgtEl>
                                              <p:spTgt spid="81"/>
                                            </p:tgtEl>
                                          </p:cBhvr>
                                        </p:animEffect>
                                      </p:childTnLst>
                                    </p:cTn>
                                  </p:par>
                                  <p:par>
                                    <p:cTn id="58" presetID="6" presetClass="emph" presetSubtype="0" autoRev="1" fill="hold" nodeType="withEffect">
                                      <p:stCondLst>
                                        <p:cond delay="300"/>
                                      </p:stCondLst>
                                      <p:childTnLst>
                                        <p:animScale>
                                          <p:cBhvr>
                                            <p:cTn id="59" dur="350" fill="hold"/>
                                            <p:tgtEl>
                                              <p:spTgt spid="81"/>
                                            </p:tgtEl>
                                          </p:cBhvr>
                                          <p:by x="110000" y="110000"/>
                                        </p:animScale>
                                      </p:childTnLst>
                                    </p:cTn>
                                  </p:par>
                                  <p:par>
                                    <p:cTn id="60" presetID="53" presetClass="entr" presetSubtype="16" fill="hold" nodeType="withEffect">
                                      <p:stCondLst>
                                        <p:cond delay="450"/>
                                      </p:stCondLst>
                                      <p:childTnLst>
                                        <p:set>
                                          <p:cBhvr>
                                            <p:cTn id="61" dur="1" fill="hold">
                                              <p:stCondLst>
                                                <p:cond delay="0"/>
                                              </p:stCondLst>
                                            </p:cTn>
                                            <p:tgtEl>
                                              <p:spTgt spid="82"/>
                                            </p:tgtEl>
                                            <p:attrNameLst>
                                              <p:attrName>style.visibility</p:attrName>
                                            </p:attrNameLst>
                                          </p:cBhvr>
                                          <p:to>
                                            <p:strVal val="visible"/>
                                          </p:to>
                                        </p:set>
                                        <p:anim calcmode="lin" valueType="num">
                                          <p:cBhvr>
                                            <p:cTn id="62" dur="350" fill="hold"/>
                                            <p:tgtEl>
                                              <p:spTgt spid="82"/>
                                            </p:tgtEl>
                                            <p:attrNameLst>
                                              <p:attrName>ppt_w</p:attrName>
                                            </p:attrNameLst>
                                          </p:cBhvr>
                                          <p:tavLst>
                                            <p:tav tm="0">
                                              <p:val>
                                                <p:fltVal val="0"/>
                                              </p:val>
                                            </p:tav>
                                            <p:tav tm="100000">
                                              <p:val>
                                                <p:strVal val="#ppt_w"/>
                                              </p:val>
                                            </p:tav>
                                          </p:tavLst>
                                        </p:anim>
                                        <p:anim calcmode="lin" valueType="num">
                                          <p:cBhvr>
                                            <p:cTn id="63" dur="350" fill="hold"/>
                                            <p:tgtEl>
                                              <p:spTgt spid="82"/>
                                            </p:tgtEl>
                                            <p:attrNameLst>
                                              <p:attrName>ppt_h</p:attrName>
                                            </p:attrNameLst>
                                          </p:cBhvr>
                                          <p:tavLst>
                                            <p:tav tm="0">
                                              <p:val>
                                                <p:fltVal val="0"/>
                                              </p:val>
                                            </p:tav>
                                            <p:tav tm="100000">
                                              <p:val>
                                                <p:strVal val="#ppt_h"/>
                                              </p:val>
                                            </p:tav>
                                          </p:tavLst>
                                        </p:anim>
                                        <p:animEffect transition="in" filter="fade">
                                          <p:cBhvr>
                                            <p:cTn id="64" dur="350"/>
                                            <p:tgtEl>
                                              <p:spTgt spid="82"/>
                                            </p:tgtEl>
                                          </p:cBhvr>
                                        </p:animEffect>
                                      </p:childTnLst>
                                    </p:cTn>
                                  </p:par>
                                  <p:par>
                                    <p:cTn id="65" presetID="6" presetClass="emph" presetSubtype="0" autoRev="1" fill="hold" nodeType="withEffect">
                                      <p:stCondLst>
                                        <p:cond delay="450"/>
                                      </p:stCondLst>
                                      <p:childTnLst>
                                        <p:animScale>
                                          <p:cBhvr>
                                            <p:cTn id="66" dur="350" fill="hold"/>
                                            <p:tgtEl>
                                              <p:spTgt spid="82"/>
                                            </p:tgtEl>
                                          </p:cBhvr>
                                          <p:by x="110000" y="110000"/>
                                        </p:animScale>
                                      </p:childTnLst>
                                    </p:cTn>
                                  </p:par>
                                  <p:par>
                                    <p:cTn id="67" presetID="53" presetClass="entr" presetSubtype="16" fill="hold" nodeType="withEffect">
                                      <p:stCondLst>
                                        <p:cond delay="600"/>
                                      </p:stCondLst>
                                      <p:childTnLst>
                                        <p:set>
                                          <p:cBhvr>
                                            <p:cTn id="68" dur="1" fill="hold">
                                              <p:stCondLst>
                                                <p:cond delay="0"/>
                                              </p:stCondLst>
                                            </p:cTn>
                                            <p:tgtEl>
                                              <p:spTgt spid="83"/>
                                            </p:tgtEl>
                                            <p:attrNameLst>
                                              <p:attrName>style.visibility</p:attrName>
                                            </p:attrNameLst>
                                          </p:cBhvr>
                                          <p:to>
                                            <p:strVal val="visible"/>
                                          </p:to>
                                        </p:set>
                                        <p:anim calcmode="lin" valueType="num">
                                          <p:cBhvr>
                                            <p:cTn id="69" dur="350" fill="hold"/>
                                            <p:tgtEl>
                                              <p:spTgt spid="83"/>
                                            </p:tgtEl>
                                            <p:attrNameLst>
                                              <p:attrName>ppt_w</p:attrName>
                                            </p:attrNameLst>
                                          </p:cBhvr>
                                          <p:tavLst>
                                            <p:tav tm="0">
                                              <p:val>
                                                <p:fltVal val="0"/>
                                              </p:val>
                                            </p:tav>
                                            <p:tav tm="100000">
                                              <p:val>
                                                <p:strVal val="#ppt_w"/>
                                              </p:val>
                                            </p:tav>
                                          </p:tavLst>
                                        </p:anim>
                                        <p:anim calcmode="lin" valueType="num">
                                          <p:cBhvr>
                                            <p:cTn id="70" dur="350" fill="hold"/>
                                            <p:tgtEl>
                                              <p:spTgt spid="83"/>
                                            </p:tgtEl>
                                            <p:attrNameLst>
                                              <p:attrName>ppt_h</p:attrName>
                                            </p:attrNameLst>
                                          </p:cBhvr>
                                          <p:tavLst>
                                            <p:tav tm="0">
                                              <p:val>
                                                <p:fltVal val="0"/>
                                              </p:val>
                                            </p:tav>
                                            <p:tav tm="100000">
                                              <p:val>
                                                <p:strVal val="#ppt_h"/>
                                              </p:val>
                                            </p:tav>
                                          </p:tavLst>
                                        </p:anim>
                                        <p:animEffect transition="in" filter="fade">
                                          <p:cBhvr>
                                            <p:cTn id="71" dur="350"/>
                                            <p:tgtEl>
                                              <p:spTgt spid="83"/>
                                            </p:tgtEl>
                                          </p:cBhvr>
                                        </p:animEffect>
                                      </p:childTnLst>
                                    </p:cTn>
                                  </p:par>
                                  <p:par>
                                    <p:cTn id="72" presetID="6" presetClass="emph" presetSubtype="0" autoRev="1" fill="hold" nodeType="withEffect">
                                      <p:stCondLst>
                                        <p:cond delay="600"/>
                                      </p:stCondLst>
                                      <p:childTnLst>
                                        <p:animScale>
                                          <p:cBhvr>
                                            <p:cTn id="73" dur="350" fill="hold"/>
                                            <p:tgtEl>
                                              <p:spTgt spid="83"/>
                                            </p:tgtEl>
                                          </p:cBhvr>
                                          <p:by x="110000" y="110000"/>
                                        </p:animScale>
                                      </p:childTnLst>
                                    </p:cTn>
                                  </p:par>
                                  <p:par>
                                    <p:cTn id="74" presetID="53" presetClass="entr" presetSubtype="16" fill="hold" nodeType="withEffect">
                                      <p:stCondLst>
                                        <p:cond delay="750"/>
                                      </p:stCondLst>
                                      <p:childTnLst>
                                        <p:set>
                                          <p:cBhvr>
                                            <p:cTn id="75" dur="1" fill="hold">
                                              <p:stCondLst>
                                                <p:cond delay="0"/>
                                              </p:stCondLst>
                                            </p:cTn>
                                            <p:tgtEl>
                                              <p:spTgt spid="84"/>
                                            </p:tgtEl>
                                            <p:attrNameLst>
                                              <p:attrName>style.visibility</p:attrName>
                                            </p:attrNameLst>
                                          </p:cBhvr>
                                          <p:to>
                                            <p:strVal val="visible"/>
                                          </p:to>
                                        </p:set>
                                        <p:anim calcmode="lin" valueType="num">
                                          <p:cBhvr>
                                            <p:cTn id="76" dur="350" fill="hold"/>
                                            <p:tgtEl>
                                              <p:spTgt spid="84"/>
                                            </p:tgtEl>
                                            <p:attrNameLst>
                                              <p:attrName>ppt_w</p:attrName>
                                            </p:attrNameLst>
                                          </p:cBhvr>
                                          <p:tavLst>
                                            <p:tav tm="0">
                                              <p:val>
                                                <p:fltVal val="0"/>
                                              </p:val>
                                            </p:tav>
                                            <p:tav tm="100000">
                                              <p:val>
                                                <p:strVal val="#ppt_w"/>
                                              </p:val>
                                            </p:tav>
                                          </p:tavLst>
                                        </p:anim>
                                        <p:anim calcmode="lin" valueType="num">
                                          <p:cBhvr>
                                            <p:cTn id="77" dur="350" fill="hold"/>
                                            <p:tgtEl>
                                              <p:spTgt spid="84"/>
                                            </p:tgtEl>
                                            <p:attrNameLst>
                                              <p:attrName>ppt_h</p:attrName>
                                            </p:attrNameLst>
                                          </p:cBhvr>
                                          <p:tavLst>
                                            <p:tav tm="0">
                                              <p:val>
                                                <p:fltVal val="0"/>
                                              </p:val>
                                            </p:tav>
                                            <p:tav tm="100000">
                                              <p:val>
                                                <p:strVal val="#ppt_h"/>
                                              </p:val>
                                            </p:tav>
                                          </p:tavLst>
                                        </p:anim>
                                        <p:animEffect transition="in" filter="fade">
                                          <p:cBhvr>
                                            <p:cTn id="78" dur="350"/>
                                            <p:tgtEl>
                                              <p:spTgt spid="84"/>
                                            </p:tgtEl>
                                          </p:cBhvr>
                                        </p:animEffect>
                                      </p:childTnLst>
                                    </p:cTn>
                                  </p:par>
                                  <p:par>
                                    <p:cTn id="79" presetID="6" presetClass="emph" presetSubtype="0" autoRev="1" fill="hold" nodeType="withEffect">
                                      <p:stCondLst>
                                        <p:cond delay="750"/>
                                      </p:stCondLst>
                                      <p:childTnLst>
                                        <p:animScale>
                                          <p:cBhvr>
                                            <p:cTn id="80" dur="350" fill="hold"/>
                                            <p:tgtEl>
                                              <p:spTgt spid="84"/>
                                            </p:tgtEl>
                                          </p:cBhvr>
                                          <p:by x="110000" y="110000"/>
                                        </p:animScale>
                                      </p:childTnLst>
                                    </p:cTn>
                                  </p:par>
                                  <p:par>
                                    <p:cTn id="81" presetID="53" presetClass="entr" presetSubtype="16" fill="hold" nodeType="withEffect">
                                      <p:stCondLst>
                                        <p:cond delay="900"/>
                                      </p:stCondLst>
                                      <p:childTnLst>
                                        <p:set>
                                          <p:cBhvr>
                                            <p:cTn id="82" dur="1" fill="hold">
                                              <p:stCondLst>
                                                <p:cond delay="0"/>
                                              </p:stCondLst>
                                            </p:cTn>
                                            <p:tgtEl>
                                              <p:spTgt spid="85"/>
                                            </p:tgtEl>
                                            <p:attrNameLst>
                                              <p:attrName>style.visibility</p:attrName>
                                            </p:attrNameLst>
                                          </p:cBhvr>
                                          <p:to>
                                            <p:strVal val="visible"/>
                                          </p:to>
                                        </p:set>
                                        <p:anim calcmode="lin" valueType="num">
                                          <p:cBhvr>
                                            <p:cTn id="83" dur="350" fill="hold"/>
                                            <p:tgtEl>
                                              <p:spTgt spid="85"/>
                                            </p:tgtEl>
                                            <p:attrNameLst>
                                              <p:attrName>ppt_w</p:attrName>
                                            </p:attrNameLst>
                                          </p:cBhvr>
                                          <p:tavLst>
                                            <p:tav tm="0">
                                              <p:val>
                                                <p:fltVal val="0"/>
                                              </p:val>
                                            </p:tav>
                                            <p:tav tm="100000">
                                              <p:val>
                                                <p:strVal val="#ppt_w"/>
                                              </p:val>
                                            </p:tav>
                                          </p:tavLst>
                                        </p:anim>
                                        <p:anim calcmode="lin" valueType="num">
                                          <p:cBhvr>
                                            <p:cTn id="84" dur="350" fill="hold"/>
                                            <p:tgtEl>
                                              <p:spTgt spid="85"/>
                                            </p:tgtEl>
                                            <p:attrNameLst>
                                              <p:attrName>ppt_h</p:attrName>
                                            </p:attrNameLst>
                                          </p:cBhvr>
                                          <p:tavLst>
                                            <p:tav tm="0">
                                              <p:val>
                                                <p:fltVal val="0"/>
                                              </p:val>
                                            </p:tav>
                                            <p:tav tm="100000">
                                              <p:val>
                                                <p:strVal val="#ppt_h"/>
                                              </p:val>
                                            </p:tav>
                                          </p:tavLst>
                                        </p:anim>
                                        <p:animEffect transition="in" filter="fade">
                                          <p:cBhvr>
                                            <p:cTn id="85" dur="350"/>
                                            <p:tgtEl>
                                              <p:spTgt spid="85"/>
                                            </p:tgtEl>
                                          </p:cBhvr>
                                        </p:animEffect>
                                      </p:childTnLst>
                                    </p:cTn>
                                  </p:par>
                                  <p:par>
                                    <p:cTn id="86" presetID="6" presetClass="emph" presetSubtype="0" autoRev="1" fill="hold" nodeType="withEffect">
                                      <p:stCondLst>
                                        <p:cond delay="900"/>
                                      </p:stCondLst>
                                      <p:childTnLst>
                                        <p:animScale>
                                          <p:cBhvr>
                                            <p:cTn id="87" dur="350" fill="hold"/>
                                            <p:tgtEl>
                                              <p:spTgt spid="85"/>
                                            </p:tgtEl>
                                          </p:cBhvr>
                                          <p:by x="110000" y="110000"/>
                                        </p:animScale>
                                      </p:childTnLst>
                                    </p:cTn>
                                  </p:par>
                                </p:childTnLst>
                              </p:cTn>
                            </p:par>
                            <p:par>
                              <p:cTn id="88" fill="hold">
                                <p:stCondLst>
                                  <p:cond delay="2450"/>
                                </p:stCondLst>
                                <p:childTnLst>
                                  <p:par>
                                    <p:cTn id="89" presetID="2" presetClass="entr" presetSubtype="8" accel="26600" fill="hold" grpId="0" nodeType="afterEffect" p14:presetBounceEnd="26000">
                                      <p:stCondLst>
                                        <p:cond delay="0"/>
                                      </p:stCondLst>
                                      <p:childTnLst>
                                        <p:set>
                                          <p:cBhvr>
                                            <p:cTn id="90" dur="1" fill="hold">
                                              <p:stCondLst>
                                                <p:cond delay="0"/>
                                              </p:stCondLst>
                                            </p:cTn>
                                            <p:tgtEl>
                                              <p:spTgt spid="87"/>
                                            </p:tgtEl>
                                            <p:attrNameLst>
                                              <p:attrName>style.visibility</p:attrName>
                                            </p:attrNameLst>
                                          </p:cBhvr>
                                          <p:to>
                                            <p:strVal val="visible"/>
                                          </p:to>
                                        </p:set>
                                        <p:anim calcmode="lin" valueType="num" p14:bounceEnd="26000">
                                          <p:cBhvr additive="base">
                                            <p:cTn id="91" dur="400" fill="hold"/>
                                            <p:tgtEl>
                                              <p:spTgt spid="87"/>
                                            </p:tgtEl>
                                            <p:attrNameLst>
                                              <p:attrName>ppt_x</p:attrName>
                                            </p:attrNameLst>
                                          </p:cBhvr>
                                          <p:tavLst>
                                            <p:tav tm="0">
                                              <p:val>
                                                <p:strVal val="0-#ppt_w/2"/>
                                              </p:val>
                                            </p:tav>
                                            <p:tav tm="100000">
                                              <p:val>
                                                <p:strVal val="#ppt_x"/>
                                              </p:val>
                                            </p:tav>
                                          </p:tavLst>
                                        </p:anim>
                                        <p:anim calcmode="lin" valueType="num" p14:bounceEnd="26000">
                                          <p:cBhvr additive="base">
                                            <p:cTn id="92" dur="400" fill="hold"/>
                                            <p:tgtEl>
                                              <p:spTgt spid="87"/>
                                            </p:tgtEl>
                                            <p:attrNameLst>
                                              <p:attrName>ppt_y</p:attrName>
                                            </p:attrNameLst>
                                          </p:cBhvr>
                                          <p:tavLst>
                                            <p:tav tm="0">
                                              <p:val>
                                                <p:strVal val="#ppt_y"/>
                                              </p:val>
                                            </p:tav>
                                            <p:tav tm="100000">
                                              <p:val>
                                                <p:strVal val="#ppt_y"/>
                                              </p:val>
                                            </p:tav>
                                          </p:tavLst>
                                        </p:anim>
                                      </p:childTnLst>
                                    </p:cTn>
                                  </p:par>
                                  <p:par>
                                    <p:cTn id="93" presetID="2" presetClass="entr" presetSubtype="8" accel="26600" fill="hold" grpId="0" nodeType="withEffect" p14:presetBounceEnd="26000">
                                      <p:stCondLst>
                                        <p:cond delay="100"/>
                                      </p:stCondLst>
                                      <p:childTnLst>
                                        <p:set>
                                          <p:cBhvr>
                                            <p:cTn id="94" dur="1" fill="hold">
                                              <p:stCondLst>
                                                <p:cond delay="0"/>
                                              </p:stCondLst>
                                            </p:cTn>
                                            <p:tgtEl>
                                              <p:spTgt spid="86"/>
                                            </p:tgtEl>
                                            <p:attrNameLst>
                                              <p:attrName>style.visibility</p:attrName>
                                            </p:attrNameLst>
                                          </p:cBhvr>
                                          <p:to>
                                            <p:strVal val="visible"/>
                                          </p:to>
                                        </p:set>
                                        <p:anim calcmode="lin" valueType="num" p14:bounceEnd="26000">
                                          <p:cBhvr additive="base">
                                            <p:cTn id="95" dur="400" fill="hold"/>
                                            <p:tgtEl>
                                              <p:spTgt spid="86"/>
                                            </p:tgtEl>
                                            <p:attrNameLst>
                                              <p:attrName>ppt_x</p:attrName>
                                            </p:attrNameLst>
                                          </p:cBhvr>
                                          <p:tavLst>
                                            <p:tav tm="0">
                                              <p:val>
                                                <p:strVal val="0-#ppt_w/2"/>
                                              </p:val>
                                            </p:tav>
                                            <p:tav tm="100000">
                                              <p:val>
                                                <p:strVal val="#ppt_x"/>
                                              </p:val>
                                            </p:tav>
                                          </p:tavLst>
                                        </p:anim>
                                        <p:anim calcmode="lin" valueType="num" p14:bounceEnd="26000">
                                          <p:cBhvr additive="base">
                                            <p:cTn id="96" dur="400" fill="hold"/>
                                            <p:tgtEl>
                                              <p:spTgt spid="86"/>
                                            </p:tgtEl>
                                            <p:attrNameLst>
                                              <p:attrName>ppt_y</p:attrName>
                                            </p:attrNameLst>
                                          </p:cBhvr>
                                          <p:tavLst>
                                            <p:tav tm="0">
                                              <p:val>
                                                <p:strVal val="#ppt_y"/>
                                              </p:val>
                                            </p:tav>
                                            <p:tav tm="100000">
                                              <p:val>
                                                <p:strVal val="#ppt_y"/>
                                              </p:val>
                                            </p:tav>
                                          </p:tavLst>
                                        </p:anim>
                                      </p:childTnLst>
                                    </p:cTn>
                                  </p:par>
                                </p:childTnLst>
                              </p:cTn>
                            </p:par>
                            <p:par>
                              <p:cTn id="97" fill="hold">
                                <p:stCondLst>
                                  <p:cond delay="2950"/>
                                </p:stCondLst>
                                <p:childTnLst>
                                  <p:par>
                                    <p:cTn id="98" presetID="2" presetClass="entr" presetSubtype="8" accel="26600" fill="hold" grpId="0" nodeType="afterEffect" p14:presetBounceEnd="26000">
                                      <p:stCondLst>
                                        <p:cond delay="0"/>
                                      </p:stCondLst>
                                      <p:childTnLst>
                                        <p:set>
                                          <p:cBhvr>
                                            <p:cTn id="99" dur="1" fill="hold">
                                              <p:stCondLst>
                                                <p:cond delay="0"/>
                                              </p:stCondLst>
                                            </p:cTn>
                                            <p:tgtEl>
                                              <p:spTgt spid="89"/>
                                            </p:tgtEl>
                                            <p:attrNameLst>
                                              <p:attrName>style.visibility</p:attrName>
                                            </p:attrNameLst>
                                          </p:cBhvr>
                                          <p:to>
                                            <p:strVal val="visible"/>
                                          </p:to>
                                        </p:set>
                                        <p:anim calcmode="lin" valueType="num" p14:bounceEnd="26000">
                                          <p:cBhvr additive="base">
                                            <p:cTn id="100" dur="400" fill="hold"/>
                                            <p:tgtEl>
                                              <p:spTgt spid="89"/>
                                            </p:tgtEl>
                                            <p:attrNameLst>
                                              <p:attrName>ppt_x</p:attrName>
                                            </p:attrNameLst>
                                          </p:cBhvr>
                                          <p:tavLst>
                                            <p:tav tm="0">
                                              <p:val>
                                                <p:strVal val="0-#ppt_w/2"/>
                                              </p:val>
                                            </p:tav>
                                            <p:tav tm="100000">
                                              <p:val>
                                                <p:strVal val="#ppt_x"/>
                                              </p:val>
                                            </p:tav>
                                          </p:tavLst>
                                        </p:anim>
                                        <p:anim calcmode="lin" valueType="num" p14:bounceEnd="26000">
                                          <p:cBhvr additive="base">
                                            <p:cTn id="101" dur="400" fill="hold"/>
                                            <p:tgtEl>
                                              <p:spTgt spid="89"/>
                                            </p:tgtEl>
                                            <p:attrNameLst>
                                              <p:attrName>ppt_y</p:attrName>
                                            </p:attrNameLst>
                                          </p:cBhvr>
                                          <p:tavLst>
                                            <p:tav tm="0">
                                              <p:val>
                                                <p:strVal val="#ppt_y"/>
                                              </p:val>
                                            </p:tav>
                                            <p:tav tm="100000">
                                              <p:val>
                                                <p:strVal val="#ppt_y"/>
                                              </p:val>
                                            </p:tav>
                                          </p:tavLst>
                                        </p:anim>
                                      </p:childTnLst>
                                    </p:cTn>
                                  </p:par>
                                  <p:par>
                                    <p:cTn id="102" presetID="2" presetClass="entr" presetSubtype="8" accel="26600" fill="hold" grpId="0" nodeType="withEffect" p14:presetBounceEnd="26000">
                                      <p:stCondLst>
                                        <p:cond delay="100"/>
                                      </p:stCondLst>
                                      <p:childTnLst>
                                        <p:set>
                                          <p:cBhvr>
                                            <p:cTn id="103" dur="1" fill="hold">
                                              <p:stCondLst>
                                                <p:cond delay="0"/>
                                              </p:stCondLst>
                                            </p:cTn>
                                            <p:tgtEl>
                                              <p:spTgt spid="88"/>
                                            </p:tgtEl>
                                            <p:attrNameLst>
                                              <p:attrName>style.visibility</p:attrName>
                                            </p:attrNameLst>
                                          </p:cBhvr>
                                          <p:to>
                                            <p:strVal val="visible"/>
                                          </p:to>
                                        </p:set>
                                        <p:anim calcmode="lin" valueType="num" p14:bounceEnd="26000">
                                          <p:cBhvr additive="base">
                                            <p:cTn id="104" dur="400" fill="hold"/>
                                            <p:tgtEl>
                                              <p:spTgt spid="88"/>
                                            </p:tgtEl>
                                            <p:attrNameLst>
                                              <p:attrName>ppt_x</p:attrName>
                                            </p:attrNameLst>
                                          </p:cBhvr>
                                          <p:tavLst>
                                            <p:tav tm="0">
                                              <p:val>
                                                <p:strVal val="0-#ppt_w/2"/>
                                              </p:val>
                                            </p:tav>
                                            <p:tav tm="100000">
                                              <p:val>
                                                <p:strVal val="#ppt_x"/>
                                              </p:val>
                                            </p:tav>
                                          </p:tavLst>
                                        </p:anim>
                                        <p:anim calcmode="lin" valueType="num" p14:bounceEnd="26000">
                                          <p:cBhvr additive="base">
                                            <p:cTn id="105" dur="400" fill="hold"/>
                                            <p:tgtEl>
                                              <p:spTgt spid="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86" grpId="0"/>
          <p:bldP spid="87" grpId="0"/>
          <p:bldP spid="88" grpId="0"/>
          <p:bldP spid="8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22" presetClass="entr" presetSubtype="1" fill="hold"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up)">
                                          <p:cBhvr>
                                            <p:cTn id="19" dur="500"/>
                                            <p:tgtEl>
                                              <p:spTgt spid="54"/>
                                            </p:tgtEl>
                                          </p:cBhvr>
                                        </p:animEffect>
                                      </p:childTnLst>
                                    </p:cTn>
                                  </p:par>
                                  <p:par>
                                    <p:cTn id="20" presetID="22" presetClass="entr" presetSubtype="1" fill="hold" nodeType="withEffect">
                                      <p:stCondLst>
                                        <p:cond delay="250"/>
                                      </p:stCondLst>
                                      <p:childTnLst>
                                        <p:set>
                                          <p:cBhvr>
                                            <p:cTn id="21" dur="1" fill="hold">
                                              <p:stCondLst>
                                                <p:cond delay="0"/>
                                              </p:stCondLst>
                                            </p:cTn>
                                            <p:tgtEl>
                                              <p:spTgt spid="55"/>
                                            </p:tgtEl>
                                            <p:attrNameLst>
                                              <p:attrName>style.visibility</p:attrName>
                                            </p:attrNameLst>
                                          </p:cBhvr>
                                          <p:to>
                                            <p:strVal val="visible"/>
                                          </p:to>
                                        </p:set>
                                        <p:animEffect transition="in" filter="wipe(up)">
                                          <p:cBhvr>
                                            <p:cTn id="22" dur="500"/>
                                            <p:tgtEl>
                                              <p:spTgt spid="55"/>
                                            </p:tgtEl>
                                          </p:cBhvr>
                                        </p:animEffect>
                                      </p:childTnLst>
                                    </p:cTn>
                                  </p:par>
                                  <p:par>
                                    <p:cTn id="23" presetID="22" presetClass="entr" presetSubtype="1" fill="hold" nodeType="withEffect">
                                      <p:stCondLst>
                                        <p:cond delay="500"/>
                                      </p:stCondLst>
                                      <p:childTnLst>
                                        <p:set>
                                          <p:cBhvr>
                                            <p:cTn id="24" dur="1" fill="hold">
                                              <p:stCondLst>
                                                <p:cond delay="0"/>
                                              </p:stCondLst>
                                            </p:cTn>
                                            <p:tgtEl>
                                              <p:spTgt spid="56"/>
                                            </p:tgtEl>
                                            <p:attrNameLst>
                                              <p:attrName>style.visibility</p:attrName>
                                            </p:attrNameLst>
                                          </p:cBhvr>
                                          <p:to>
                                            <p:strVal val="visible"/>
                                          </p:to>
                                        </p:set>
                                        <p:animEffect transition="in" filter="wipe(up)">
                                          <p:cBhvr>
                                            <p:cTn id="25" dur="500"/>
                                            <p:tgtEl>
                                              <p:spTgt spid="56"/>
                                            </p:tgtEl>
                                          </p:cBhvr>
                                        </p:animEffect>
                                      </p:childTnLst>
                                    </p:cTn>
                                  </p:par>
                                  <p:par>
                                    <p:cTn id="26" presetID="22" presetClass="entr" presetSubtype="1" fill="hold" nodeType="withEffect">
                                      <p:stCondLst>
                                        <p:cond delay="750"/>
                                      </p:stCondLst>
                                      <p:childTnLst>
                                        <p:set>
                                          <p:cBhvr>
                                            <p:cTn id="27" dur="1" fill="hold">
                                              <p:stCondLst>
                                                <p:cond delay="0"/>
                                              </p:stCondLst>
                                            </p:cTn>
                                            <p:tgtEl>
                                              <p:spTgt spid="57"/>
                                            </p:tgtEl>
                                            <p:attrNameLst>
                                              <p:attrName>style.visibility</p:attrName>
                                            </p:attrNameLst>
                                          </p:cBhvr>
                                          <p:to>
                                            <p:strVal val="visible"/>
                                          </p:to>
                                        </p:set>
                                        <p:animEffect transition="in" filter="wipe(up)">
                                          <p:cBhvr>
                                            <p:cTn id="28" dur="500"/>
                                            <p:tgtEl>
                                              <p:spTgt spid="57"/>
                                            </p:tgtEl>
                                          </p:cBhvr>
                                        </p:animEffect>
                                      </p:childTnLst>
                                    </p:cTn>
                                  </p:par>
                                  <p:par>
                                    <p:cTn id="29" presetID="22" presetClass="entr" presetSubtype="1" fill="hold" nodeType="withEffect">
                                      <p:stCondLst>
                                        <p:cond delay="1000"/>
                                      </p:stCondLst>
                                      <p:childTnLst>
                                        <p:set>
                                          <p:cBhvr>
                                            <p:cTn id="30" dur="1" fill="hold">
                                              <p:stCondLst>
                                                <p:cond delay="0"/>
                                              </p:stCondLst>
                                            </p:cTn>
                                            <p:tgtEl>
                                              <p:spTgt spid="58"/>
                                            </p:tgtEl>
                                            <p:attrNameLst>
                                              <p:attrName>style.visibility</p:attrName>
                                            </p:attrNameLst>
                                          </p:cBhvr>
                                          <p:to>
                                            <p:strVal val="visible"/>
                                          </p:to>
                                        </p:set>
                                        <p:animEffect transition="in" filter="wipe(up)">
                                          <p:cBhvr>
                                            <p:cTn id="31" dur="500"/>
                                            <p:tgtEl>
                                              <p:spTgt spid="58"/>
                                            </p:tgtEl>
                                          </p:cBhvr>
                                        </p:animEffect>
                                      </p:childTnLst>
                                    </p:cTn>
                                  </p:par>
                                  <p:par>
                                    <p:cTn id="32" presetID="22" presetClass="entr" presetSubtype="1" fill="hold" nodeType="withEffect">
                                      <p:stCondLst>
                                        <p:cond delay="1250"/>
                                      </p:stCondLst>
                                      <p:childTnLst>
                                        <p:set>
                                          <p:cBhvr>
                                            <p:cTn id="33" dur="1" fill="hold">
                                              <p:stCondLst>
                                                <p:cond delay="0"/>
                                              </p:stCondLst>
                                            </p:cTn>
                                            <p:tgtEl>
                                              <p:spTgt spid="59"/>
                                            </p:tgtEl>
                                            <p:attrNameLst>
                                              <p:attrName>style.visibility</p:attrName>
                                            </p:attrNameLst>
                                          </p:cBhvr>
                                          <p:to>
                                            <p:strVal val="visible"/>
                                          </p:to>
                                        </p:set>
                                        <p:animEffect transition="in" filter="wipe(up)">
                                          <p:cBhvr>
                                            <p:cTn id="34" dur="500"/>
                                            <p:tgtEl>
                                              <p:spTgt spid="59"/>
                                            </p:tgtEl>
                                          </p:cBhvr>
                                        </p:animEffect>
                                      </p:childTnLst>
                                    </p:cTn>
                                  </p:par>
                                  <p:par>
                                    <p:cTn id="35" presetID="22" presetClass="entr" presetSubtype="1" fill="hold" nodeType="withEffect">
                                      <p:stCondLst>
                                        <p:cond delay="1500"/>
                                      </p:stCondLst>
                                      <p:childTnLst>
                                        <p:set>
                                          <p:cBhvr>
                                            <p:cTn id="36" dur="1" fill="hold">
                                              <p:stCondLst>
                                                <p:cond delay="0"/>
                                              </p:stCondLst>
                                            </p:cTn>
                                            <p:tgtEl>
                                              <p:spTgt spid="60"/>
                                            </p:tgtEl>
                                            <p:attrNameLst>
                                              <p:attrName>style.visibility</p:attrName>
                                            </p:attrNameLst>
                                          </p:cBhvr>
                                          <p:to>
                                            <p:strVal val="visible"/>
                                          </p:to>
                                        </p:set>
                                        <p:animEffect transition="in" filter="wipe(up)">
                                          <p:cBhvr>
                                            <p:cTn id="37" dur="500"/>
                                            <p:tgtEl>
                                              <p:spTgt spid="60"/>
                                            </p:tgtEl>
                                          </p:cBhvr>
                                        </p:animEffect>
                                      </p:childTnLst>
                                    </p:cTn>
                                  </p:par>
                                </p:childTnLst>
                              </p:cTn>
                            </p:par>
                            <p:par>
                              <p:cTn id="38" fill="hold">
                                <p:stCondLst>
                                  <p:cond delay="1950"/>
                                </p:stCondLst>
                                <p:childTnLst>
                                  <p:par>
                                    <p:cTn id="39" presetID="53" presetClass="entr" presetSubtype="16" fill="hold"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350" fill="hold"/>
                                            <p:tgtEl>
                                              <p:spTgt spid="2"/>
                                            </p:tgtEl>
                                            <p:attrNameLst>
                                              <p:attrName>ppt_w</p:attrName>
                                            </p:attrNameLst>
                                          </p:cBhvr>
                                          <p:tavLst>
                                            <p:tav tm="0">
                                              <p:val>
                                                <p:fltVal val="0"/>
                                              </p:val>
                                            </p:tav>
                                            <p:tav tm="100000">
                                              <p:val>
                                                <p:strVal val="#ppt_w"/>
                                              </p:val>
                                            </p:tav>
                                          </p:tavLst>
                                        </p:anim>
                                        <p:anim calcmode="lin" valueType="num">
                                          <p:cBhvr>
                                            <p:cTn id="42" dur="350" fill="hold"/>
                                            <p:tgtEl>
                                              <p:spTgt spid="2"/>
                                            </p:tgtEl>
                                            <p:attrNameLst>
                                              <p:attrName>ppt_h</p:attrName>
                                            </p:attrNameLst>
                                          </p:cBhvr>
                                          <p:tavLst>
                                            <p:tav tm="0">
                                              <p:val>
                                                <p:fltVal val="0"/>
                                              </p:val>
                                            </p:tav>
                                            <p:tav tm="100000">
                                              <p:val>
                                                <p:strVal val="#ppt_h"/>
                                              </p:val>
                                            </p:tav>
                                          </p:tavLst>
                                        </p:anim>
                                        <p:animEffect transition="in" filter="fade">
                                          <p:cBhvr>
                                            <p:cTn id="43" dur="350"/>
                                            <p:tgtEl>
                                              <p:spTgt spid="2"/>
                                            </p:tgtEl>
                                          </p:cBhvr>
                                        </p:animEffect>
                                      </p:childTnLst>
                                    </p:cTn>
                                  </p:par>
                                  <p:par>
                                    <p:cTn id="44" presetID="6" presetClass="emph" presetSubtype="0" autoRev="1" fill="hold" nodeType="withEffect">
                                      <p:stCondLst>
                                        <p:cond delay="0"/>
                                      </p:stCondLst>
                                      <p:childTnLst>
                                        <p:animScale>
                                          <p:cBhvr>
                                            <p:cTn id="45" dur="350" fill="hold"/>
                                            <p:tgtEl>
                                              <p:spTgt spid="2"/>
                                            </p:tgtEl>
                                          </p:cBhvr>
                                          <p:by x="110000" y="110000"/>
                                        </p:animScale>
                                      </p:childTnLst>
                                    </p:cTn>
                                  </p:par>
                                  <p:par>
                                    <p:cTn id="46" presetID="53" presetClass="entr" presetSubtype="16" fill="hold" nodeType="withEffect">
                                      <p:stCondLst>
                                        <p:cond delay="150"/>
                                      </p:stCondLst>
                                      <p:childTnLst>
                                        <p:set>
                                          <p:cBhvr>
                                            <p:cTn id="47" dur="1" fill="hold">
                                              <p:stCondLst>
                                                <p:cond delay="0"/>
                                              </p:stCondLst>
                                            </p:cTn>
                                            <p:tgtEl>
                                              <p:spTgt spid="80"/>
                                            </p:tgtEl>
                                            <p:attrNameLst>
                                              <p:attrName>style.visibility</p:attrName>
                                            </p:attrNameLst>
                                          </p:cBhvr>
                                          <p:to>
                                            <p:strVal val="visible"/>
                                          </p:to>
                                        </p:set>
                                        <p:anim calcmode="lin" valueType="num">
                                          <p:cBhvr>
                                            <p:cTn id="48" dur="350" fill="hold"/>
                                            <p:tgtEl>
                                              <p:spTgt spid="80"/>
                                            </p:tgtEl>
                                            <p:attrNameLst>
                                              <p:attrName>ppt_w</p:attrName>
                                            </p:attrNameLst>
                                          </p:cBhvr>
                                          <p:tavLst>
                                            <p:tav tm="0">
                                              <p:val>
                                                <p:fltVal val="0"/>
                                              </p:val>
                                            </p:tav>
                                            <p:tav tm="100000">
                                              <p:val>
                                                <p:strVal val="#ppt_w"/>
                                              </p:val>
                                            </p:tav>
                                          </p:tavLst>
                                        </p:anim>
                                        <p:anim calcmode="lin" valueType="num">
                                          <p:cBhvr>
                                            <p:cTn id="49" dur="350" fill="hold"/>
                                            <p:tgtEl>
                                              <p:spTgt spid="80"/>
                                            </p:tgtEl>
                                            <p:attrNameLst>
                                              <p:attrName>ppt_h</p:attrName>
                                            </p:attrNameLst>
                                          </p:cBhvr>
                                          <p:tavLst>
                                            <p:tav tm="0">
                                              <p:val>
                                                <p:fltVal val="0"/>
                                              </p:val>
                                            </p:tav>
                                            <p:tav tm="100000">
                                              <p:val>
                                                <p:strVal val="#ppt_h"/>
                                              </p:val>
                                            </p:tav>
                                          </p:tavLst>
                                        </p:anim>
                                        <p:animEffect transition="in" filter="fade">
                                          <p:cBhvr>
                                            <p:cTn id="50" dur="350"/>
                                            <p:tgtEl>
                                              <p:spTgt spid="80"/>
                                            </p:tgtEl>
                                          </p:cBhvr>
                                        </p:animEffect>
                                      </p:childTnLst>
                                    </p:cTn>
                                  </p:par>
                                  <p:par>
                                    <p:cTn id="51" presetID="6" presetClass="emph" presetSubtype="0" autoRev="1" fill="hold" nodeType="withEffect">
                                      <p:stCondLst>
                                        <p:cond delay="150"/>
                                      </p:stCondLst>
                                      <p:childTnLst>
                                        <p:animScale>
                                          <p:cBhvr>
                                            <p:cTn id="52" dur="350" fill="hold"/>
                                            <p:tgtEl>
                                              <p:spTgt spid="80"/>
                                            </p:tgtEl>
                                          </p:cBhvr>
                                          <p:by x="110000" y="110000"/>
                                        </p:animScale>
                                      </p:childTnLst>
                                    </p:cTn>
                                  </p:par>
                                  <p:par>
                                    <p:cTn id="53" presetID="53" presetClass="entr" presetSubtype="16" fill="hold" nodeType="withEffect">
                                      <p:stCondLst>
                                        <p:cond delay="300"/>
                                      </p:stCondLst>
                                      <p:childTnLst>
                                        <p:set>
                                          <p:cBhvr>
                                            <p:cTn id="54" dur="1" fill="hold">
                                              <p:stCondLst>
                                                <p:cond delay="0"/>
                                              </p:stCondLst>
                                            </p:cTn>
                                            <p:tgtEl>
                                              <p:spTgt spid="81"/>
                                            </p:tgtEl>
                                            <p:attrNameLst>
                                              <p:attrName>style.visibility</p:attrName>
                                            </p:attrNameLst>
                                          </p:cBhvr>
                                          <p:to>
                                            <p:strVal val="visible"/>
                                          </p:to>
                                        </p:set>
                                        <p:anim calcmode="lin" valueType="num">
                                          <p:cBhvr>
                                            <p:cTn id="55" dur="350" fill="hold"/>
                                            <p:tgtEl>
                                              <p:spTgt spid="81"/>
                                            </p:tgtEl>
                                            <p:attrNameLst>
                                              <p:attrName>ppt_w</p:attrName>
                                            </p:attrNameLst>
                                          </p:cBhvr>
                                          <p:tavLst>
                                            <p:tav tm="0">
                                              <p:val>
                                                <p:fltVal val="0"/>
                                              </p:val>
                                            </p:tav>
                                            <p:tav tm="100000">
                                              <p:val>
                                                <p:strVal val="#ppt_w"/>
                                              </p:val>
                                            </p:tav>
                                          </p:tavLst>
                                        </p:anim>
                                        <p:anim calcmode="lin" valueType="num">
                                          <p:cBhvr>
                                            <p:cTn id="56" dur="350" fill="hold"/>
                                            <p:tgtEl>
                                              <p:spTgt spid="81"/>
                                            </p:tgtEl>
                                            <p:attrNameLst>
                                              <p:attrName>ppt_h</p:attrName>
                                            </p:attrNameLst>
                                          </p:cBhvr>
                                          <p:tavLst>
                                            <p:tav tm="0">
                                              <p:val>
                                                <p:fltVal val="0"/>
                                              </p:val>
                                            </p:tav>
                                            <p:tav tm="100000">
                                              <p:val>
                                                <p:strVal val="#ppt_h"/>
                                              </p:val>
                                            </p:tav>
                                          </p:tavLst>
                                        </p:anim>
                                        <p:animEffect transition="in" filter="fade">
                                          <p:cBhvr>
                                            <p:cTn id="57" dur="350"/>
                                            <p:tgtEl>
                                              <p:spTgt spid="81"/>
                                            </p:tgtEl>
                                          </p:cBhvr>
                                        </p:animEffect>
                                      </p:childTnLst>
                                    </p:cTn>
                                  </p:par>
                                  <p:par>
                                    <p:cTn id="58" presetID="6" presetClass="emph" presetSubtype="0" autoRev="1" fill="hold" nodeType="withEffect">
                                      <p:stCondLst>
                                        <p:cond delay="300"/>
                                      </p:stCondLst>
                                      <p:childTnLst>
                                        <p:animScale>
                                          <p:cBhvr>
                                            <p:cTn id="59" dur="350" fill="hold"/>
                                            <p:tgtEl>
                                              <p:spTgt spid="81"/>
                                            </p:tgtEl>
                                          </p:cBhvr>
                                          <p:by x="110000" y="110000"/>
                                        </p:animScale>
                                      </p:childTnLst>
                                    </p:cTn>
                                  </p:par>
                                  <p:par>
                                    <p:cTn id="60" presetID="53" presetClass="entr" presetSubtype="16" fill="hold" nodeType="withEffect">
                                      <p:stCondLst>
                                        <p:cond delay="450"/>
                                      </p:stCondLst>
                                      <p:childTnLst>
                                        <p:set>
                                          <p:cBhvr>
                                            <p:cTn id="61" dur="1" fill="hold">
                                              <p:stCondLst>
                                                <p:cond delay="0"/>
                                              </p:stCondLst>
                                            </p:cTn>
                                            <p:tgtEl>
                                              <p:spTgt spid="82"/>
                                            </p:tgtEl>
                                            <p:attrNameLst>
                                              <p:attrName>style.visibility</p:attrName>
                                            </p:attrNameLst>
                                          </p:cBhvr>
                                          <p:to>
                                            <p:strVal val="visible"/>
                                          </p:to>
                                        </p:set>
                                        <p:anim calcmode="lin" valueType="num">
                                          <p:cBhvr>
                                            <p:cTn id="62" dur="350" fill="hold"/>
                                            <p:tgtEl>
                                              <p:spTgt spid="82"/>
                                            </p:tgtEl>
                                            <p:attrNameLst>
                                              <p:attrName>ppt_w</p:attrName>
                                            </p:attrNameLst>
                                          </p:cBhvr>
                                          <p:tavLst>
                                            <p:tav tm="0">
                                              <p:val>
                                                <p:fltVal val="0"/>
                                              </p:val>
                                            </p:tav>
                                            <p:tav tm="100000">
                                              <p:val>
                                                <p:strVal val="#ppt_w"/>
                                              </p:val>
                                            </p:tav>
                                          </p:tavLst>
                                        </p:anim>
                                        <p:anim calcmode="lin" valueType="num">
                                          <p:cBhvr>
                                            <p:cTn id="63" dur="350" fill="hold"/>
                                            <p:tgtEl>
                                              <p:spTgt spid="82"/>
                                            </p:tgtEl>
                                            <p:attrNameLst>
                                              <p:attrName>ppt_h</p:attrName>
                                            </p:attrNameLst>
                                          </p:cBhvr>
                                          <p:tavLst>
                                            <p:tav tm="0">
                                              <p:val>
                                                <p:fltVal val="0"/>
                                              </p:val>
                                            </p:tav>
                                            <p:tav tm="100000">
                                              <p:val>
                                                <p:strVal val="#ppt_h"/>
                                              </p:val>
                                            </p:tav>
                                          </p:tavLst>
                                        </p:anim>
                                        <p:animEffect transition="in" filter="fade">
                                          <p:cBhvr>
                                            <p:cTn id="64" dur="350"/>
                                            <p:tgtEl>
                                              <p:spTgt spid="82"/>
                                            </p:tgtEl>
                                          </p:cBhvr>
                                        </p:animEffect>
                                      </p:childTnLst>
                                    </p:cTn>
                                  </p:par>
                                  <p:par>
                                    <p:cTn id="65" presetID="6" presetClass="emph" presetSubtype="0" autoRev="1" fill="hold" nodeType="withEffect">
                                      <p:stCondLst>
                                        <p:cond delay="450"/>
                                      </p:stCondLst>
                                      <p:childTnLst>
                                        <p:animScale>
                                          <p:cBhvr>
                                            <p:cTn id="66" dur="350" fill="hold"/>
                                            <p:tgtEl>
                                              <p:spTgt spid="82"/>
                                            </p:tgtEl>
                                          </p:cBhvr>
                                          <p:by x="110000" y="110000"/>
                                        </p:animScale>
                                      </p:childTnLst>
                                    </p:cTn>
                                  </p:par>
                                  <p:par>
                                    <p:cTn id="67" presetID="53" presetClass="entr" presetSubtype="16" fill="hold" nodeType="withEffect">
                                      <p:stCondLst>
                                        <p:cond delay="600"/>
                                      </p:stCondLst>
                                      <p:childTnLst>
                                        <p:set>
                                          <p:cBhvr>
                                            <p:cTn id="68" dur="1" fill="hold">
                                              <p:stCondLst>
                                                <p:cond delay="0"/>
                                              </p:stCondLst>
                                            </p:cTn>
                                            <p:tgtEl>
                                              <p:spTgt spid="83"/>
                                            </p:tgtEl>
                                            <p:attrNameLst>
                                              <p:attrName>style.visibility</p:attrName>
                                            </p:attrNameLst>
                                          </p:cBhvr>
                                          <p:to>
                                            <p:strVal val="visible"/>
                                          </p:to>
                                        </p:set>
                                        <p:anim calcmode="lin" valueType="num">
                                          <p:cBhvr>
                                            <p:cTn id="69" dur="350" fill="hold"/>
                                            <p:tgtEl>
                                              <p:spTgt spid="83"/>
                                            </p:tgtEl>
                                            <p:attrNameLst>
                                              <p:attrName>ppt_w</p:attrName>
                                            </p:attrNameLst>
                                          </p:cBhvr>
                                          <p:tavLst>
                                            <p:tav tm="0">
                                              <p:val>
                                                <p:fltVal val="0"/>
                                              </p:val>
                                            </p:tav>
                                            <p:tav tm="100000">
                                              <p:val>
                                                <p:strVal val="#ppt_w"/>
                                              </p:val>
                                            </p:tav>
                                          </p:tavLst>
                                        </p:anim>
                                        <p:anim calcmode="lin" valueType="num">
                                          <p:cBhvr>
                                            <p:cTn id="70" dur="350" fill="hold"/>
                                            <p:tgtEl>
                                              <p:spTgt spid="83"/>
                                            </p:tgtEl>
                                            <p:attrNameLst>
                                              <p:attrName>ppt_h</p:attrName>
                                            </p:attrNameLst>
                                          </p:cBhvr>
                                          <p:tavLst>
                                            <p:tav tm="0">
                                              <p:val>
                                                <p:fltVal val="0"/>
                                              </p:val>
                                            </p:tav>
                                            <p:tav tm="100000">
                                              <p:val>
                                                <p:strVal val="#ppt_h"/>
                                              </p:val>
                                            </p:tav>
                                          </p:tavLst>
                                        </p:anim>
                                        <p:animEffect transition="in" filter="fade">
                                          <p:cBhvr>
                                            <p:cTn id="71" dur="350"/>
                                            <p:tgtEl>
                                              <p:spTgt spid="83"/>
                                            </p:tgtEl>
                                          </p:cBhvr>
                                        </p:animEffect>
                                      </p:childTnLst>
                                    </p:cTn>
                                  </p:par>
                                  <p:par>
                                    <p:cTn id="72" presetID="6" presetClass="emph" presetSubtype="0" autoRev="1" fill="hold" nodeType="withEffect">
                                      <p:stCondLst>
                                        <p:cond delay="600"/>
                                      </p:stCondLst>
                                      <p:childTnLst>
                                        <p:animScale>
                                          <p:cBhvr>
                                            <p:cTn id="73" dur="350" fill="hold"/>
                                            <p:tgtEl>
                                              <p:spTgt spid="83"/>
                                            </p:tgtEl>
                                          </p:cBhvr>
                                          <p:by x="110000" y="110000"/>
                                        </p:animScale>
                                      </p:childTnLst>
                                    </p:cTn>
                                  </p:par>
                                  <p:par>
                                    <p:cTn id="74" presetID="53" presetClass="entr" presetSubtype="16" fill="hold" nodeType="withEffect">
                                      <p:stCondLst>
                                        <p:cond delay="750"/>
                                      </p:stCondLst>
                                      <p:childTnLst>
                                        <p:set>
                                          <p:cBhvr>
                                            <p:cTn id="75" dur="1" fill="hold">
                                              <p:stCondLst>
                                                <p:cond delay="0"/>
                                              </p:stCondLst>
                                            </p:cTn>
                                            <p:tgtEl>
                                              <p:spTgt spid="84"/>
                                            </p:tgtEl>
                                            <p:attrNameLst>
                                              <p:attrName>style.visibility</p:attrName>
                                            </p:attrNameLst>
                                          </p:cBhvr>
                                          <p:to>
                                            <p:strVal val="visible"/>
                                          </p:to>
                                        </p:set>
                                        <p:anim calcmode="lin" valueType="num">
                                          <p:cBhvr>
                                            <p:cTn id="76" dur="350" fill="hold"/>
                                            <p:tgtEl>
                                              <p:spTgt spid="84"/>
                                            </p:tgtEl>
                                            <p:attrNameLst>
                                              <p:attrName>ppt_w</p:attrName>
                                            </p:attrNameLst>
                                          </p:cBhvr>
                                          <p:tavLst>
                                            <p:tav tm="0">
                                              <p:val>
                                                <p:fltVal val="0"/>
                                              </p:val>
                                            </p:tav>
                                            <p:tav tm="100000">
                                              <p:val>
                                                <p:strVal val="#ppt_w"/>
                                              </p:val>
                                            </p:tav>
                                          </p:tavLst>
                                        </p:anim>
                                        <p:anim calcmode="lin" valueType="num">
                                          <p:cBhvr>
                                            <p:cTn id="77" dur="350" fill="hold"/>
                                            <p:tgtEl>
                                              <p:spTgt spid="84"/>
                                            </p:tgtEl>
                                            <p:attrNameLst>
                                              <p:attrName>ppt_h</p:attrName>
                                            </p:attrNameLst>
                                          </p:cBhvr>
                                          <p:tavLst>
                                            <p:tav tm="0">
                                              <p:val>
                                                <p:fltVal val="0"/>
                                              </p:val>
                                            </p:tav>
                                            <p:tav tm="100000">
                                              <p:val>
                                                <p:strVal val="#ppt_h"/>
                                              </p:val>
                                            </p:tav>
                                          </p:tavLst>
                                        </p:anim>
                                        <p:animEffect transition="in" filter="fade">
                                          <p:cBhvr>
                                            <p:cTn id="78" dur="350"/>
                                            <p:tgtEl>
                                              <p:spTgt spid="84"/>
                                            </p:tgtEl>
                                          </p:cBhvr>
                                        </p:animEffect>
                                      </p:childTnLst>
                                    </p:cTn>
                                  </p:par>
                                  <p:par>
                                    <p:cTn id="79" presetID="6" presetClass="emph" presetSubtype="0" autoRev="1" fill="hold" nodeType="withEffect">
                                      <p:stCondLst>
                                        <p:cond delay="750"/>
                                      </p:stCondLst>
                                      <p:childTnLst>
                                        <p:animScale>
                                          <p:cBhvr>
                                            <p:cTn id="80" dur="350" fill="hold"/>
                                            <p:tgtEl>
                                              <p:spTgt spid="84"/>
                                            </p:tgtEl>
                                          </p:cBhvr>
                                          <p:by x="110000" y="110000"/>
                                        </p:animScale>
                                      </p:childTnLst>
                                    </p:cTn>
                                  </p:par>
                                  <p:par>
                                    <p:cTn id="81" presetID="53" presetClass="entr" presetSubtype="16" fill="hold" nodeType="withEffect">
                                      <p:stCondLst>
                                        <p:cond delay="900"/>
                                      </p:stCondLst>
                                      <p:childTnLst>
                                        <p:set>
                                          <p:cBhvr>
                                            <p:cTn id="82" dur="1" fill="hold">
                                              <p:stCondLst>
                                                <p:cond delay="0"/>
                                              </p:stCondLst>
                                            </p:cTn>
                                            <p:tgtEl>
                                              <p:spTgt spid="85"/>
                                            </p:tgtEl>
                                            <p:attrNameLst>
                                              <p:attrName>style.visibility</p:attrName>
                                            </p:attrNameLst>
                                          </p:cBhvr>
                                          <p:to>
                                            <p:strVal val="visible"/>
                                          </p:to>
                                        </p:set>
                                        <p:anim calcmode="lin" valueType="num">
                                          <p:cBhvr>
                                            <p:cTn id="83" dur="350" fill="hold"/>
                                            <p:tgtEl>
                                              <p:spTgt spid="85"/>
                                            </p:tgtEl>
                                            <p:attrNameLst>
                                              <p:attrName>ppt_w</p:attrName>
                                            </p:attrNameLst>
                                          </p:cBhvr>
                                          <p:tavLst>
                                            <p:tav tm="0">
                                              <p:val>
                                                <p:fltVal val="0"/>
                                              </p:val>
                                            </p:tav>
                                            <p:tav tm="100000">
                                              <p:val>
                                                <p:strVal val="#ppt_w"/>
                                              </p:val>
                                            </p:tav>
                                          </p:tavLst>
                                        </p:anim>
                                        <p:anim calcmode="lin" valueType="num">
                                          <p:cBhvr>
                                            <p:cTn id="84" dur="350" fill="hold"/>
                                            <p:tgtEl>
                                              <p:spTgt spid="85"/>
                                            </p:tgtEl>
                                            <p:attrNameLst>
                                              <p:attrName>ppt_h</p:attrName>
                                            </p:attrNameLst>
                                          </p:cBhvr>
                                          <p:tavLst>
                                            <p:tav tm="0">
                                              <p:val>
                                                <p:fltVal val="0"/>
                                              </p:val>
                                            </p:tav>
                                            <p:tav tm="100000">
                                              <p:val>
                                                <p:strVal val="#ppt_h"/>
                                              </p:val>
                                            </p:tav>
                                          </p:tavLst>
                                        </p:anim>
                                        <p:animEffect transition="in" filter="fade">
                                          <p:cBhvr>
                                            <p:cTn id="85" dur="350"/>
                                            <p:tgtEl>
                                              <p:spTgt spid="85"/>
                                            </p:tgtEl>
                                          </p:cBhvr>
                                        </p:animEffect>
                                      </p:childTnLst>
                                    </p:cTn>
                                  </p:par>
                                  <p:par>
                                    <p:cTn id="86" presetID="6" presetClass="emph" presetSubtype="0" autoRev="1" fill="hold" nodeType="withEffect">
                                      <p:stCondLst>
                                        <p:cond delay="900"/>
                                      </p:stCondLst>
                                      <p:childTnLst>
                                        <p:animScale>
                                          <p:cBhvr>
                                            <p:cTn id="87" dur="350" fill="hold"/>
                                            <p:tgtEl>
                                              <p:spTgt spid="85"/>
                                            </p:tgtEl>
                                          </p:cBhvr>
                                          <p:by x="110000" y="110000"/>
                                        </p:animScale>
                                      </p:childTnLst>
                                    </p:cTn>
                                  </p:par>
                                </p:childTnLst>
                              </p:cTn>
                            </p:par>
                            <p:par>
                              <p:cTn id="88" fill="hold">
                                <p:stCondLst>
                                  <p:cond delay="2450"/>
                                </p:stCondLst>
                                <p:childTnLst>
                                  <p:par>
                                    <p:cTn id="89" presetID="2" presetClass="entr" presetSubtype="8" accel="26600" fill="hold" grpId="0" nodeType="afterEffect">
                                      <p:stCondLst>
                                        <p:cond delay="0"/>
                                      </p:stCondLst>
                                      <p:childTnLst>
                                        <p:set>
                                          <p:cBhvr>
                                            <p:cTn id="90" dur="1" fill="hold">
                                              <p:stCondLst>
                                                <p:cond delay="0"/>
                                              </p:stCondLst>
                                            </p:cTn>
                                            <p:tgtEl>
                                              <p:spTgt spid="87"/>
                                            </p:tgtEl>
                                            <p:attrNameLst>
                                              <p:attrName>style.visibility</p:attrName>
                                            </p:attrNameLst>
                                          </p:cBhvr>
                                          <p:to>
                                            <p:strVal val="visible"/>
                                          </p:to>
                                        </p:set>
                                        <p:anim calcmode="lin" valueType="num">
                                          <p:cBhvr additive="base">
                                            <p:cTn id="91" dur="400" fill="hold"/>
                                            <p:tgtEl>
                                              <p:spTgt spid="87"/>
                                            </p:tgtEl>
                                            <p:attrNameLst>
                                              <p:attrName>ppt_x</p:attrName>
                                            </p:attrNameLst>
                                          </p:cBhvr>
                                          <p:tavLst>
                                            <p:tav tm="0">
                                              <p:val>
                                                <p:strVal val="0-#ppt_w/2"/>
                                              </p:val>
                                            </p:tav>
                                            <p:tav tm="100000">
                                              <p:val>
                                                <p:strVal val="#ppt_x"/>
                                              </p:val>
                                            </p:tav>
                                          </p:tavLst>
                                        </p:anim>
                                        <p:anim calcmode="lin" valueType="num">
                                          <p:cBhvr additive="base">
                                            <p:cTn id="92" dur="400" fill="hold"/>
                                            <p:tgtEl>
                                              <p:spTgt spid="87"/>
                                            </p:tgtEl>
                                            <p:attrNameLst>
                                              <p:attrName>ppt_y</p:attrName>
                                            </p:attrNameLst>
                                          </p:cBhvr>
                                          <p:tavLst>
                                            <p:tav tm="0">
                                              <p:val>
                                                <p:strVal val="#ppt_y"/>
                                              </p:val>
                                            </p:tav>
                                            <p:tav tm="100000">
                                              <p:val>
                                                <p:strVal val="#ppt_y"/>
                                              </p:val>
                                            </p:tav>
                                          </p:tavLst>
                                        </p:anim>
                                      </p:childTnLst>
                                    </p:cTn>
                                  </p:par>
                                  <p:par>
                                    <p:cTn id="93" presetID="2" presetClass="entr" presetSubtype="8" accel="26600" fill="hold" grpId="0" nodeType="withEffect">
                                      <p:stCondLst>
                                        <p:cond delay="100"/>
                                      </p:stCondLst>
                                      <p:childTnLst>
                                        <p:set>
                                          <p:cBhvr>
                                            <p:cTn id="94" dur="1" fill="hold">
                                              <p:stCondLst>
                                                <p:cond delay="0"/>
                                              </p:stCondLst>
                                            </p:cTn>
                                            <p:tgtEl>
                                              <p:spTgt spid="86"/>
                                            </p:tgtEl>
                                            <p:attrNameLst>
                                              <p:attrName>style.visibility</p:attrName>
                                            </p:attrNameLst>
                                          </p:cBhvr>
                                          <p:to>
                                            <p:strVal val="visible"/>
                                          </p:to>
                                        </p:set>
                                        <p:anim calcmode="lin" valueType="num">
                                          <p:cBhvr additive="base">
                                            <p:cTn id="95" dur="400" fill="hold"/>
                                            <p:tgtEl>
                                              <p:spTgt spid="86"/>
                                            </p:tgtEl>
                                            <p:attrNameLst>
                                              <p:attrName>ppt_x</p:attrName>
                                            </p:attrNameLst>
                                          </p:cBhvr>
                                          <p:tavLst>
                                            <p:tav tm="0">
                                              <p:val>
                                                <p:strVal val="0-#ppt_w/2"/>
                                              </p:val>
                                            </p:tav>
                                            <p:tav tm="100000">
                                              <p:val>
                                                <p:strVal val="#ppt_x"/>
                                              </p:val>
                                            </p:tav>
                                          </p:tavLst>
                                        </p:anim>
                                        <p:anim calcmode="lin" valueType="num">
                                          <p:cBhvr additive="base">
                                            <p:cTn id="96" dur="400" fill="hold"/>
                                            <p:tgtEl>
                                              <p:spTgt spid="86"/>
                                            </p:tgtEl>
                                            <p:attrNameLst>
                                              <p:attrName>ppt_y</p:attrName>
                                            </p:attrNameLst>
                                          </p:cBhvr>
                                          <p:tavLst>
                                            <p:tav tm="0">
                                              <p:val>
                                                <p:strVal val="#ppt_y"/>
                                              </p:val>
                                            </p:tav>
                                            <p:tav tm="100000">
                                              <p:val>
                                                <p:strVal val="#ppt_y"/>
                                              </p:val>
                                            </p:tav>
                                          </p:tavLst>
                                        </p:anim>
                                      </p:childTnLst>
                                    </p:cTn>
                                  </p:par>
                                </p:childTnLst>
                              </p:cTn>
                            </p:par>
                            <p:par>
                              <p:cTn id="97" fill="hold">
                                <p:stCondLst>
                                  <p:cond delay="2950"/>
                                </p:stCondLst>
                                <p:childTnLst>
                                  <p:par>
                                    <p:cTn id="98" presetID="2" presetClass="entr" presetSubtype="8" accel="26600" fill="hold" grpId="0" nodeType="afterEffect">
                                      <p:stCondLst>
                                        <p:cond delay="0"/>
                                      </p:stCondLst>
                                      <p:childTnLst>
                                        <p:set>
                                          <p:cBhvr>
                                            <p:cTn id="99" dur="1" fill="hold">
                                              <p:stCondLst>
                                                <p:cond delay="0"/>
                                              </p:stCondLst>
                                            </p:cTn>
                                            <p:tgtEl>
                                              <p:spTgt spid="89"/>
                                            </p:tgtEl>
                                            <p:attrNameLst>
                                              <p:attrName>style.visibility</p:attrName>
                                            </p:attrNameLst>
                                          </p:cBhvr>
                                          <p:to>
                                            <p:strVal val="visible"/>
                                          </p:to>
                                        </p:set>
                                        <p:anim calcmode="lin" valueType="num">
                                          <p:cBhvr additive="base">
                                            <p:cTn id="100" dur="400" fill="hold"/>
                                            <p:tgtEl>
                                              <p:spTgt spid="89"/>
                                            </p:tgtEl>
                                            <p:attrNameLst>
                                              <p:attrName>ppt_x</p:attrName>
                                            </p:attrNameLst>
                                          </p:cBhvr>
                                          <p:tavLst>
                                            <p:tav tm="0">
                                              <p:val>
                                                <p:strVal val="0-#ppt_w/2"/>
                                              </p:val>
                                            </p:tav>
                                            <p:tav tm="100000">
                                              <p:val>
                                                <p:strVal val="#ppt_x"/>
                                              </p:val>
                                            </p:tav>
                                          </p:tavLst>
                                        </p:anim>
                                        <p:anim calcmode="lin" valueType="num">
                                          <p:cBhvr additive="base">
                                            <p:cTn id="101" dur="400" fill="hold"/>
                                            <p:tgtEl>
                                              <p:spTgt spid="89"/>
                                            </p:tgtEl>
                                            <p:attrNameLst>
                                              <p:attrName>ppt_y</p:attrName>
                                            </p:attrNameLst>
                                          </p:cBhvr>
                                          <p:tavLst>
                                            <p:tav tm="0">
                                              <p:val>
                                                <p:strVal val="#ppt_y"/>
                                              </p:val>
                                            </p:tav>
                                            <p:tav tm="100000">
                                              <p:val>
                                                <p:strVal val="#ppt_y"/>
                                              </p:val>
                                            </p:tav>
                                          </p:tavLst>
                                        </p:anim>
                                      </p:childTnLst>
                                    </p:cTn>
                                  </p:par>
                                  <p:par>
                                    <p:cTn id="102" presetID="2" presetClass="entr" presetSubtype="8" accel="26600" fill="hold" grpId="0" nodeType="withEffect">
                                      <p:stCondLst>
                                        <p:cond delay="100"/>
                                      </p:stCondLst>
                                      <p:childTnLst>
                                        <p:set>
                                          <p:cBhvr>
                                            <p:cTn id="103" dur="1" fill="hold">
                                              <p:stCondLst>
                                                <p:cond delay="0"/>
                                              </p:stCondLst>
                                            </p:cTn>
                                            <p:tgtEl>
                                              <p:spTgt spid="88"/>
                                            </p:tgtEl>
                                            <p:attrNameLst>
                                              <p:attrName>style.visibility</p:attrName>
                                            </p:attrNameLst>
                                          </p:cBhvr>
                                          <p:to>
                                            <p:strVal val="visible"/>
                                          </p:to>
                                        </p:set>
                                        <p:anim calcmode="lin" valueType="num">
                                          <p:cBhvr additive="base">
                                            <p:cTn id="104" dur="400" fill="hold"/>
                                            <p:tgtEl>
                                              <p:spTgt spid="88"/>
                                            </p:tgtEl>
                                            <p:attrNameLst>
                                              <p:attrName>ppt_x</p:attrName>
                                            </p:attrNameLst>
                                          </p:cBhvr>
                                          <p:tavLst>
                                            <p:tav tm="0">
                                              <p:val>
                                                <p:strVal val="0-#ppt_w/2"/>
                                              </p:val>
                                            </p:tav>
                                            <p:tav tm="100000">
                                              <p:val>
                                                <p:strVal val="#ppt_x"/>
                                              </p:val>
                                            </p:tav>
                                          </p:tavLst>
                                        </p:anim>
                                        <p:anim calcmode="lin" valueType="num">
                                          <p:cBhvr additive="base">
                                            <p:cTn id="105" dur="400" fill="hold"/>
                                            <p:tgtEl>
                                              <p:spTgt spid="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86" grpId="0"/>
          <p:bldP spid="87" grpId="0"/>
          <p:bldP spid="88" grpId="0"/>
          <p:bldP spid="89"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1" y="0"/>
            <a:ext cx="781050" cy="812406"/>
            <a:chOff x="0" y="-1"/>
            <a:chExt cx="1739901" cy="1809751"/>
          </a:xfrm>
        </p:grpSpPr>
        <p:sp>
          <p:nvSpPr>
            <p:cNvPr id="3" name="Freeform 51"/>
            <p:cNvSpPr>
              <a:spLocks noChangeArrowheads="1"/>
            </p:cNvSpPr>
            <p:nvPr/>
          </p:nvSpPr>
          <p:spPr bwMode="auto">
            <a:xfrm rot="5400000" flipH="1">
              <a:off x="886683" y="990465"/>
              <a:ext cx="479016" cy="785040"/>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 name="Freeform 52"/>
            <p:cNvSpPr>
              <a:spLocks noChangeArrowheads="1"/>
            </p:cNvSpPr>
            <p:nvPr/>
          </p:nvSpPr>
          <p:spPr bwMode="auto">
            <a:xfrm rot="5400000" flipH="1">
              <a:off x="202551" y="940926"/>
              <a:ext cx="406529" cy="811631"/>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 name="Freeform 53"/>
            <p:cNvSpPr>
              <a:spLocks noChangeArrowheads="1"/>
            </p:cNvSpPr>
            <p:nvPr/>
          </p:nvSpPr>
          <p:spPr bwMode="auto">
            <a:xfrm rot="5400000" flipH="1">
              <a:off x="132160" y="1141793"/>
              <a:ext cx="469351" cy="733671"/>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6" name="Freeform 54"/>
            <p:cNvSpPr>
              <a:spLocks noChangeArrowheads="1"/>
            </p:cNvSpPr>
            <p:nvPr/>
          </p:nvSpPr>
          <p:spPr bwMode="auto">
            <a:xfrm rot="5400000" flipH="1">
              <a:off x="-48538" y="1322491"/>
              <a:ext cx="469351" cy="372274"/>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7" name="Freeform 58"/>
            <p:cNvSpPr>
              <a:spLocks noChangeArrowheads="1"/>
            </p:cNvSpPr>
            <p:nvPr/>
          </p:nvSpPr>
          <p:spPr bwMode="auto">
            <a:xfrm rot="5400000" flipH="1">
              <a:off x="41788" y="860671"/>
              <a:ext cx="371494" cy="455069"/>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8" name="Freeform 59"/>
            <p:cNvSpPr>
              <a:spLocks noChangeArrowheads="1"/>
            </p:cNvSpPr>
            <p:nvPr/>
          </p:nvSpPr>
          <p:spPr bwMode="auto">
            <a:xfrm rot="5400000" flipH="1">
              <a:off x="876130" y="979912"/>
              <a:ext cx="578081" cy="70708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9" name="Freeform 60"/>
            <p:cNvSpPr>
              <a:spLocks noChangeArrowheads="1"/>
            </p:cNvSpPr>
            <p:nvPr/>
          </p:nvSpPr>
          <p:spPr bwMode="auto">
            <a:xfrm rot="5400000" flipH="1">
              <a:off x="570287" y="548640"/>
              <a:ext cx="380555" cy="61098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0" name="Freeform 61"/>
            <p:cNvSpPr>
              <a:spLocks noChangeArrowheads="1"/>
            </p:cNvSpPr>
            <p:nvPr/>
          </p:nvSpPr>
          <p:spPr bwMode="auto">
            <a:xfrm rot="5400000" flipH="1">
              <a:off x="1050134" y="500292"/>
              <a:ext cx="379951" cy="708288"/>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1" name="Freeform 62"/>
            <p:cNvSpPr>
              <a:spLocks noChangeArrowheads="1"/>
            </p:cNvSpPr>
            <p:nvPr/>
          </p:nvSpPr>
          <p:spPr bwMode="auto">
            <a:xfrm rot="5400000" flipH="1">
              <a:off x="826575" y="78603"/>
              <a:ext cx="579893" cy="955464"/>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2" name="Freeform 63"/>
            <p:cNvSpPr>
              <a:spLocks noChangeArrowheads="1"/>
            </p:cNvSpPr>
            <p:nvPr/>
          </p:nvSpPr>
          <p:spPr bwMode="auto">
            <a:xfrm rot="5400000" flipH="1">
              <a:off x="693985" y="-55196"/>
              <a:ext cx="846282" cy="956673"/>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3" name="Freeform 64"/>
            <p:cNvSpPr>
              <a:spLocks noChangeArrowheads="1"/>
            </p:cNvSpPr>
            <p:nvPr/>
          </p:nvSpPr>
          <p:spPr bwMode="auto">
            <a:xfrm rot="5400000" flipH="1">
              <a:off x="900971" y="146354"/>
              <a:ext cx="840845" cy="548138"/>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4" name="Freeform 65"/>
            <p:cNvSpPr>
              <a:spLocks noChangeArrowheads="1"/>
            </p:cNvSpPr>
            <p:nvPr/>
          </p:nvSpPr>
          <p:spPr bwMode="auto">
            <a:xfrm rot="5400000" flipH="1">
              <a:off x="279874" y="-279873"/>
              <a:ext cx="266389" cy="826135"/>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5" name="Freeform 66"/>
            <p:cNvSpPr>
              <a:spLocks noChangeArrowheads="1"/>
            </p:cNvSpPr>
            <p:nvPr/>
          </p:nvSpPr>
          <p:spPr bwMode="auto">
            <a:xfrm rot="5400000" flipH="1">
              <a:off x="110752" y="-110752"/>
              <a:ext cx="663857" cy="885360"/>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6" name="Freeform 67"/>
            <p:cNvSpPr>
              <a:spLocks noChangeArrowheads="1"/>
            </p:cNvSpPr>
            <p:nvPr/>
          </p:nvSpPr>
          <p:spPr bwMode="auto">
            <a:xfrm rot="5400000" flipH="1">
              <a:off x="108638" y="256212"/>
              <a:ext cx="668085" cy="885360"/>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7" name="Freeform 68"/>
            <p:cNvSpPr>
              <a:spLocks noChangeArrowheads="1"/>
            </p:cNvSpPr>
            <p:nvPr/>
          </p:nvSpPr>
          <p:spPr bwMode="auto">
            <a:xfrm rot="5400000" flipH="1">
              <a:off x="2826" y="580692"/>
              <a:ext cx="449417" cy="455069"/>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8" name="Freeform 69"/>
            <p:cNvSpPr>
              <a:spLocks noChangeArrowheads="1"/>
            </p:cNvSpPr>
            <p:nvPr/>
          </p:nvSpPr>
          <p:spPr bwMode="auto">
            <a:xfrm rot="5400000" flipH="1">
              <a:off x="285307" y="747628"/>
              <a:ext cx="241018" cy="811631"/>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9" name="Freeform 70"/>
            <p:cNvSpPr>
              <a:spLocks noChangeArrowheads="1"/>
            </p:cNvSpPr>
            <p:nvPr/>
          </p:nvSpPr>
          <p:spPr bwMode="auto">
            <a:xfrm rot="5400000" flipH="1">
              <a:off x="704991" y="782409"/>
              <a:ext cx="110542" cy="611594"/>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0" name="Freeform 75"/>
            <p:cNvSpPr>
              <a:spLocks noChangeArrowheads="1"/>
            </p:cNvSpPr>
            <p:nvPr/>
          </p:nvSpPr>
          <p:spPr bwMode="auto">
            <a:xfrm rot="5400000" flipH="1">
              <a:off x="979151" y="1007362"/>
              <a:ext cx="497138" cy="856352"/>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1" name="Freeform 76"/>
            <p:cNvSpPr>
              <a:spLocks noChangeArrowheads="1"/>
            </p:cNvSpPr>
            <p:nvPr/>
          </p:nvSpPr>
          <p:spPr bwMode="auto">
            <a:xfrm rot="5400000" flipH="1">
              <a:off x="231563" y="955406"/>
              <a:ext cx="421631" cy="884756"/>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2" name="Freeform 77"/>
            <p:cNvSpPr>
              <a:spLocks noChangeArrowheads="1"/>
            </p:cNvSpPr>
            <p:nvPr/>
          </p:nvSpPr>
          <p:spPr bwMode="auto">
            <a:xfrm rot="5400000" flipH="1">
              <a:off x="156338" y="1166544"/>
              <a:ext cx="486869" cy="799544"/>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3" name="Freeform 78"/>
            <p:cNvSpPr>
              <a:spLocks noChangeArrowheads="1"/>
            </p:cNvSpPr>
            <p:nvPr/>
          </p:nvSpPr>
          <p:spPr bwMode="auto">
            <a:xfrm rot="5400000" flipH="1">
              <a:off x="-40375" y="1363257"/>
              <a:ext cx="486869" cy="406118"/>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4" name="Freeform 82"/>
            <p:cNvSpPr>
              <a:spLocks noChangeArrowheads="1"/>
            </p:cNvSpPr>
            <p:nvPr/>
          </p:nvSpPr>
          <p:spPr bwMode="auto">
            <a:xfrm rot="5400000" flipH="1">
              <a:off x="54784" y="882106"/>
              <a:ext cx="385992" cy="495560"/>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5" name="Freeform 83"/>
            <p:cNvSpPr>
              <a:spLocks noChangeArrowheads="1"/>
            </p:cNvSpPr>
            <p:nvPr/>
          </p:nvSpPr>
          <p:spPr bwMode="auto">
            <a:xfrm rot="5400000" flipH="1">
              <a:off x="970111" y="998321"/>
              <a:ext cx="600431" cy="771140"/>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6" name="Freeform 84"/>
            <p:cNvSpPr>
              <a:spLocks noChangeArrowheads="1"/>
            </p:cNvSpPr>
            <p:nvPr/>
          </p:nvSpPr>
          <p:spPr bwMode="auto">
            <a:xfrm rot="5400000" flipH="1">
              <a:off x="631933" y="552855"/>
              <a:ext cx="394448" cy="667193"/>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7" name="Freeform 85"/>
            <p:cNvSpPr>
              <a:spLocks noChangeArrowheads="1"/>
            </p:cNvSpPr>
            <p:nvPr/>
          </p:nvSpPr>
          <p:spPr bwMode="auto">
            <a:xfrm rot="5400000" flipH="1">
              <a:off x="1154689" y="500881"/>
              <a:ext cx="393844" cy="771744"/>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8" name="Freeform 86"/>
            <p:cNvSpPr>
              <a:spLocks noChangeArrowheads="1"/>
            </p:cNvSpPr>
            <p:nvPr/>
          </p:nvSpPr>
          <p:spPr bwMode="auto">
            <a:xfrm rot="5400000" flipH="1">
              <a:off x="916023" y="56836"/>
              <a:ext cx="602243" cy="1041885"/>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9" name="Freeform 87"/>
            <p:cNvSpPr>
              <a:spLocks noChangeArrowheads="1"/>
            </p:cNvSpPr>
            <p:nvPr/>
          </p:nvSpPr>
          <p:spPr bwMode="auto">
            <a:xfrm rot="5400000" flipH="1">
              <a:off x="779205" y="-83003"/>
              <a:ext cx="877693" cy="1043698"/>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0" name="Freeform 88"/>
            <p:cNvSpPr>
              <a:spLocks noChangeArrowheads="1"/>
            </p:cNvSpPr>
            <p:nvPr/>
          </p:nvSpPr>
          <p:spPr bwMode="auto">
            <a:xfrm rot="5400000" flipH="1">
              <a:off x="1004623" y="137583"/>
              <a:ext cx="872860" cy="597694"/>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1" name="Freeform 89"/>
            <p:cNvSpPr>
              <a:spLocks noChangeArrowheads="1"/>
            </p:cNvSpPr>
            <p:nvPr/>
          </p:nvSpPr>
          <p:spPr bwMode="auto">
            <a:xfrm rot="5400000" flipH="1">
              <a:off x="311906" y="-311906"/>
              <a:ext cx="276657" cy="900469"/>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2" name="Freeform 90"/>
            <p:cNvSpPr>
              <a:spLocks noChangeArrowheads="1"/>
            </p:cNvSpPr>
            <p:nvPr/>
          </p:nvSpPr>
          <p:spPr bwMode="auto">
            <a:xfrm rot="5400000" flipH="1">
              <a:off x="137954" y="-137953"/>
              <a:ext cx="689227" cy="965134"/>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3" name="Freeform 91"/>
            <p:cNvSpPr>
              <a:spLocks noChangeArrowheads="1"/>
            </p:cNvSpPr>
            <p:nvPr/>
          </p:nvSpPr>
          <p:spPr bwMode="auto">
            <a:xfrm rot="5400000" flipH="1">
              <a:off x="136141" y="242602"/>
              <a:ext cx="692852" cy="965134"/>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4" name="Freeform 92"/>
            <p:cNvSpPr>
              <a:spLocks noChangeArrowheads="1"/>
            </p:cNvSpPr>
            <p:nvPr/>
          </p:nvSpPr>
          <p:spPr bwMode="auto">
            <a:xfrm rot="5400000" flipH="1">
              <a:off x="14917" y="590951"/>
              <a:ext cx="465727" cy="495560"/>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5" name="Freeform 93"/>
            <p:cNvSpPr>
              <a:spLocks noChangeArrowheads="1"/>
            </p:cNvSpPr>
            <p:nvPr/>
          </p:nvSpPr>
          <p:spPr bwMode="auto">
            <a:xfrm rot="5400000" flipH="1">
              <a:off x="317037" y="755162"/>
              <a:ext cx="250683" cy="884756"/>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6" name="Freeform 94"/>
            <p:cNvSpPr>
              <a:spLocks noChangeArrowheads="1"/>
            </p:cNvSpPr>
            <p:nvPr/>
          </p:nvSpPr>
          <p:spPr bwMode="auto">
            <a:xfrm rot="5400000" flipH="1">
              <a:off x="771469" y="795685"/>
              <a:ext cx="115375" cy="667193"/>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7" name="Oval 104"/>
            <p:cNvSpPr>
              <a:spLocks noChangeArrowheads="1"/>
            </p:cNvSpPr>
            <p:nvPr/>
          </p:nvSpPr>
          <p:spPr bwMode="auto">
            <a:xfrm rot="5400000" flipH="1">
              <a:off x="356567" y="173302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8" name="Oval 105"/>
            <p:cNvSpPr>
              <a:spLocks noChangeArrowheads="1"/>
            </p:cNvSpPr>
            <p:nvPr/>
          </p:nvSpPr>
          <p:spPr bwMode="auto">
            <a:xfrm rot="5400000" flipH="1">
              <a:off x="148069" y="171853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9" name="Oval 106"/>
            <p:cNvSpPr>
              <a:spLocks noChangeArrowheads="1"/>
            </p:cNvSpPr>
            <p:nvPr/>
          </p:nvSpPr>
          <p:spPr bwMode="auto">
            <a:xfrm rot="5400000" flipH="1">
              <a:off x="719776" y="153489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0" name="Oval 107"/>
            <p:cNvSpPr>
              <a:spLocks noChangeArrowheads="1"/>
            </p:cNvSpPr>
            <p:nvPr/>
          </p:nvSpPr>
          <p:spPr bwMode="auto">
            <a:xfrm rot="5400000" flipH="1">
              <a:off x="803780" y="1132597"/>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 name="Oval 108"/>
            <p:cNvSpPr>
              <a:spLocks noChangeArrowheads="1"/>
            </p:cNvSpPr>
            <p:nvPr/>
          </p:nvSpPr>
          <p:spPr bwMode="auto">
            <a:xfrm rot="5400000" flipH="1">
              <a:off x="1060021" y="1026283"/>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2" name="Oval 109"/>
            <p:cNvSpPr>
              <a:spLocks noChangeArrowheads="1"/>
            </p:cNvSpPr>
            <p:nvPr/>
          </p:nvSpPr>
          <p:spPr bwMode="auto">
            <a:xfrm rot="5400000" flipH="1">
              <a:off x="447823" y="102145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3" name="Oval 110"/>
            <p:cNvSpPr>
              <a:spLocks noChangeArrowheads="1"/>
            </p:cNvSpPr>
            <p:nvPr/>
          </p:nvSpPr>
          <p:spPr bwMode="auto">
            <a:xfrm rot="5400000" flipH="1">
              <a:off x="874186" y="649654"/>
              <a:ext cx="22350" cy="3021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4" name="Oval 111"/>
            <p:cNvSpPr>
              <a:spLocks noChangeArrowheads="1"/>
            </p:cNvSpPr>
            <p:nvPr/>
          </p:nvSpPr>
          <p:spPr bwMode="auto">
            <a:xfrm rot="5400000" flipH="1">
              <a:off x="640608" y="25248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46" name="矩形 45"/>
          <p:cNvSpPr/>
          <p:nvPr/>
        </p:nvSpPr>
        <p:spPr>
          <a:xfrm>
            <a:off x="870127" y="256375"/>
            <a:ext cx="3775393" cy="523220"/>
          </a:xfrm>
          <a:prstGeom prst="rect">
            <a:avLst/>
          </a:prstGeom>
        </p:spPr>
        <p:txBody>
          <a:bodyPr wrap="none">
            <a:spAutoFit/>
          </a:bodyPr>
          <a:lstStyle/>
          <a:p>
            <a:r>
              <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一、请在此处添加标题</a:t>
            </a:r>
          </a:p>
        </p:txBody>
      </p:sp>
      <p:grpSp>
        <p:nvGrpSpPr>
          <p:cNvPr id="90" name="组合 47"/>
          <p:cNvGrpSpPr/>
          <p:nvPr/>
        </p:nvGrpSpPr>
        <p:grpSpPr bwMode="auto">
          <a:xfrm>
            <a:off x="2286000" y="3498171"/>
            <a:ext cx="7339013" cy="1119187"/>
            <a:chOff x="2286239" y="3515794"/>
            <a:chExt cx="7339507" cy="1120331"/>
          </a:xfrm>
        </p:grpSpPr>
        <p:sp>
          <p:nvSpPr>
            <p:cNvPr id="91" name="Freeform 12"/>
            <p:cNvSpPr/>
            <p:nvPr/>
          </p:nvSpPr>
          <p:spPr bwMode="auto">
            <a:xfrm>
              <a:off x="2286239" y="3515794"/>
              <a:ext cx="1875503" cy="1114596"/>
            </a:xfrm>
            <a:custGeom>
              <a:avLst/>
              <a:gdLst>
                <a:gd name="T0" fmla="*/ 2147483647 w 981"/>
                <a:gd name="T1" fmla="*/ 2147483647 h 583"/>
                <a:gd name="T2" fmla="*/ 2147483647 w 981"/>
                <a:gd name="T3" fmla="*/ 2147483647 h 583"/>
                <a:gd name="T4" fmla="*/ 0 w 981"/>
                <a:gd name="T5" fmla="*/ 2147483647 h 583"/>
                <a:gd name="T6" fmla="*/ 2147483647 w 981"/>
                <a:gd name="T7" fmla="*/ 0 h 583"/>
                <a:gd name="T8" fmla="*/ 2147483647 w 981"/>
                <a:gd name="T9" fmla="*/ 2147483647 h 583"/>
                <a:gd name="T10" fmla="*/ 2147483647 w 981"/>
                <a:gd name="T11" fmla="*/ 2147483647 h 58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81" h="583">
                  <a:moveTo>
                    <a:pt x="981" y="24"/>
                  </a:moveTo>
                  <a:lnTo>
                    <a:pt x="14" y="583"/>
                  </a:lnTo>
                  <a:lnTo>
                    <a:pt x="0" y="559"/>
                  </a:lnTo>
                  <a:lnTo>
                    <a:pt x="967" y="0"/>
                  </a:lnTo>
                  <a:lnTo>
                    <a:pt x="981" y="24"/>
                  </a:ln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2" name="Freeform 13"/>
            <p:cNvSpPr/>
            <p:nvPr/>
          </p:nvSpPr>
          <p:spPr bwMode="auto">
            <a:xfrm>
              <a:off x="7748331" y="3515794"/>
              <a:ext cx="1877415" cy="1114596"/>
            </a:xfrm>
            <a:custGeom>
              <a:avLst/>
              <a:gdLst>
                <a:gd name="T0" fmla="*/ 0 w 982"/>
                <a:gd name="T1" fmla="*/ 2147483647 h 583"/>
                <a:gd name="T2" fmla="*/ 2147483647 w 982"/>
                <a:gd name="T3" fmla="*/ 2147483647 h 583"/>
                <a:gd name="T4" fmla="*/ 2147483647 w 982"/>
                <a:gd name="T5" fmla="*/ 2147483647 h 583"/>
                <a:gd name="T6" fmla="*/ 2147483647 w 982"/>
                <a:gd name="T7" fmla="*/ 0 h 583"/>
                <a:gd name="T8" fmla="*/ 0 w 982"/>
                <a:gd name="T9" fmla="*/ 2147483647 h 583"/>
                <a:gd name="T10" fmla="*/ 0 w 982"/>
                <a:gd name="T11" fmla="*/ 2147483647 h 58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82" h="583">
                  <a:moveTo>
                    <a:pt x="0" y="24"/>
                  </a:moveTo>
                  <a:lnTo>
                    <a:pt x="968" y="583"/>
                  </a:lnTo>
                  <a:lnTo>
                    <a:pt x="982" y="559"/>
                  </a:lnTo>
                  <a:lnTo>
                    <a:pt x="12" y="0"/>
                  </a:lnTo>
                  <a:lnTo>
                    <a:pt x="0" y="24"/>
                  </a:ln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3" name="Freeform 14"/>
            <p:cNvSpPr/>
            <p:nvPr/>
          </p:nvSpPr>
          <p:spPr bwMode="auto">
            <a:xfrm>
              <a:off x="4112035" y="3519617"/>
              <a:ext cx="1877415" cy="1116508"/>
            </a:xfrm>
            <a:custGeom>
              <a:avLst/>
              <a:gdLst>
                <a:gd name="T0" fmla="*/ 0 w 982"/>
                <a:gd name="T1" fmla="*/ 2147483647 h 584"/>
                <a:gd name="T2" fmla="*/ 2147483647 w 982"/>
                <a:gd name="T3" fmla="*/ 2147483647 h 584"/>
                <a:gd name="T4" fmla="*/ 2147483647 w 982"/>
                <a:gd name="T5" fmla="*/ 2147483647 h 584"/>
                <a:gd name="T6" fmla="*/ 2147483647 w 982"/>
                <a:gd name="T7" fmla="*/ 0 h 584"/>
                <a:gd name="T8" fmla="*/ 0 w 982"/>
                <a:gd name="T9" fmla="*/ 2147483647 h 584"/>
                <a:gd name="T10" fmla="*/ 0 w 982"/>
                <a:gd name="T11" fmla="*/ 2147483647 h 5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82" h="584">
                  <a:moveTo>
                    <a:pt x="0" y="24"/>
                  </a:moveTo>
                  <a:lnTo>
                    <a:pt x="970" y="584"/>
                  </a:lnTo>
                  <a:lnTo>
                    <a:pt x="982" y="560"/>
                  </a:lnTo>
                  <a:lnTo>
                    <a:pt x="15" y="0"/>
                  </a:lnTo>
                  <a:lnTo>
                    <a:pt x="0" y="24"/>
                  </a:ln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4" name="Freeform 15"/>
            <p:cNvSpPr/>
            <p:nvPr/>
          </p:nvSpPr>
          <p:spPr bwMode="auto">
            <a:xfrm>
              <a:off x="5916800" y="3519617"/>
              <a:ext cx="1877415" cy="1116508"/>
            </a:xfrm>
            <a:custGeom>
              <a:avLst/>
              <a:gdLst>
                <a:gd name="T0" fmla="*/ 2147483647 w 982"/>
                <a:gd name="T1" fmla="*/ 2147483647 h 584"/>
                <a:gd name="T2" fmla="*/ 2147483647 w 982"/>
                <a:gd name="T3" fmla="*/ 2147483647 h 584"/>
                <a:gd name="T4" fmla="*/ 0 w 982"/>
                <a:gd name="T5" fmla="*/ 2147483647 h 584"/>
                <a:gd name="T6" fmla="*/ 2147483647 w 982"/>
                <a:gd name="T7" fmla="*/ 0 h 584"/>
                <a:gd name="T8" fmla="*/ 2147483647 w 982"/>
                <a:gd name="T9" fmla="*/ 2147483647 h 584"/>
                <a:gd name="T10" fmla="*/ 2147483647 w 982"/>
                <a:gd name="T11" fmla="*/ 2147483647 h 5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82" h="584">
                  <a:moveTo>
                    <a:pt x="982" y="24"/>
                  </a:moveTo>
                  <a:lnTo>
                    <a:pt x="14" y="584"/>
                  </a:lnTo>
                  <a:lnTo>
                    <a:pt x="0" y="560"/>
                  </a:lnTo>
                  <a:lnTo>
                    <a:pt x="970" y="0"/>
                  </a:lnTo>
                  <a:lnTo>
                    <a:pt x="982" y="24"/>
                  </a:ln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96" name="矩形 95"/>
          <p:cNvSpPr/>
          <p:nvPr/>
        </p:nvSpPr>
        <p:spPr>
          <a:xfrm>
            <a:off x="1935163" y="4874760"/>
            <a:ext cx="836612" cy="396240"/>
          </a:xfrm>
          <a:prstGeom prst="rect">
            <a:avLst/>
          </a:prstGeom>
        </p:spPr>
        <p:txBody>
          <a:bodyPr>
            <a:spAutoFit/>
          </a:bodyPr>
          <a:lstStyle/>
          <a:p>
            <a:pPr eaLnBrk="1" fontAlgn="auto" hangingPunct="1">
              <a:spcBef>
                <a:spcPts val="0"/>
              </a:spcBef>
              <a:spcAft>
                <a:spcPts val="0"/>
              </a:spcAft>
              <a:defRPr/>
            </a:pPr>
            <a:r>
              <a:rPr lang="en-US" altLang="zh-CN" sz="2000" b="1" dirty="0">
                <a:latin typeface="Arial" panose="020B0604020202020204" pitchFamily="34" charset="0"/>
                <a:ea typeface="微软雅黑" panose="020B0503020204020204" pitchFamily="34" charset="-122"/>
                <a:cs typeface="Arial" panose="020B0604020202020204" pitchFamily="34" charset="0"/>
              </a:rPr>
              <a:t>2013</a:t>
            </a:r>
            <a:endParaRPr lang="zh-CN" altLang="en-US" sz="2000" b="1" dirty="0">
              <a:latin typeface="Arial" panose="020B0604020202020204" pitchFamily="34" charset="0"/>
              <a:ea typeface="微软雅黑" panose="020B0503020204020204" pitchFamily="34" charset="-122"/>
              <a:cs typeface="Arial" panose="020B0604020202020204" pitchFamily="34" charset="0"/>
            </a:endParaRPr>
          </a:p>
        </p:txBody>
      </p:sp>
      <p:sp>
        <p:nvSpPr>
          <p:cNvPr id="97" name="矩形 96"/>
          <p:cNvSpPr/>
          <p:nvPr/>
        </p:nvSpPr>
        <p:spPr>
          <a:xfrm>
            <a:off x="3762375" y="3857172"/>
            <a:ext cx="836613" cy="396240"/>
          </a:xfrm>
          <a:prstGeom prst="rect">
            <a:avLst/>
          </a:prstGeom>
        </p:spPr>
        <p:txBody>
          <a:bodyPr>
            <a:spAutoFit/>
          </a:bodyPr>
          <a:lstStyle/>
          <a:p>
            <a:pPr eaLnBrk="1" fontAlgn="auto" hangingPunct="1">
              <a:spcBef>
                <a:spcPts val="0"/>
              </a:spcBef>
              <a:spcAft>
                <a:spcPts val="0"/>
              </a:spcAft>
              <a:defRPr/>
            </a:pPr>
            <a:r>
              <a:rPr lang="en-US" altLang="zh-CN" sz="2000" b="1" dirty="0">
                <a:latin typeface="Arial" panose="020B0604020202020204" pitchFamily="34" charset="0"/>
                <a:ea typeface="微软雅黑" panose="020B0503020204020204" pitchFamily="34" charset="-122"/>
                <a:cs typeface="Arial" panose="020B0604020202020204" pitchFamily="34" charset="0"/>
              </a:rPr>
              <a:t>2014</a:t>
            </a:r>
            <a:endParaRPr lang="zh-CN" altLang="en-US" sz="2000" b="1" dirty="0">
              <a:latin typeface="Arial" panose="020B0604020202020204" pitchFamily="34" charset="0"/>
              <a:ea typeface="微软雅黑" panose="020B0503020204020204" pitchFamily="34" charset="-122"/>
              <a:cs typeface="Arial" panose="020B0604020202020204" pitchFamily="34" charset="0"/>
            </a:endParaRPr>
          </a:p>
        </p:txBody>
      </p:sp>
      <p:sp>
        <p:nvSpPr>
          <p:cNvPr id="98" name="矩形 97"/>
          <p:cNvSpPr/>
          <p:nvPr/>
        </p:nvSpPr>
        <p:spPr>
          <a:xfrm>
            <a:off x="5599113" y="4884285"/>
            <a:ext cx="836612" cy="396240"/>
          </a:xfrm>
          <a:prstGeom prst="rect">
            <a:avLst/>
          </a:prstGeom>
        </p:spPr>
        <p:txBody>
          <a:bodyPr>
            <a:spAutoFit/>
          </a:bodyPr>
          <a:lstStyle/>
          <a:p>
            <a:pPr eaLnBrk="1" fontAlgn="auto" hangingPunct="1">
              <a:spcBef>
                <a:spcPts val="0"/>
              </a:spcBef>
              <a:spcAft>
                <a:spcPts val="0"/>
              </a:spcAft>
              <a:defRPr/>
            </a:pPr>
            <a:r>
              <a:rPr lang="en-US" altLang="zh-CN" sz="2000" b="1" dirty="0">
                <a:latin typeface="Arial" panose="020B0604020202020204" pitchFamily="34" charset="0"/>
                <a:ea typeface="微软雅黑" panose="020B0503020204020204" pitchFamily="34" charset="-122"/>
                <a:cs typeface="Arial" panose="020B0604020202020204" pitchFamily="34" charset="0"/>
              </a:rPr>
              <a:t>2015</a:t>
            </a:r>
            <a:endParaRPr lang="zh-CN" altLang="en-US" sz="2000" b="1" dirty="0">
              <a:latin typeface="Arial" panose="020B0604020202020204" pitchFamily="34" charset="0"/>
              <a:ea typeface="微软雅黑" panose="020B0503020204020204" pitchFamily="34" charset="-122"/>
              <a:cs typeface="Arial" panose="020B0604020202020204" pitchFamily="34" charset="0"/>
            </a:endParaRPr>
          </a:p>
        </p:txBody>
      </p:sp>
      <p:sp>
        <p:nvSpPr>
          <p:cNvPr id="99" name="矩形 98"/>
          <p:cNvSpPr/>
          <p:nvPr/>
        </p:nvSpPr>
        <p:spPr>
          <a:xfrm>
            <a:off x="7426325" y="3866697"/>
            <a:ext cx="836613" cy="396240"/>
          </a:xfrm>
          <a:prstGeom prst="rect">
            <a:avLst/>
          </a:prstGeom>
        </p:spPr>
        <p:txBody>
          <a:bodyPr>
            <a:spAutoFit/>
          </a:bodyPr>
          <a:lstStyle/>
          <a:p>
            <a:pPr eaLnBrk="1" fontAlgn="auto" hangingPunct="1">
              <a:spcBef>
                <a:spcPts val="0"/>
              </a:spcBef>
              <a:spcAft>
                <a:spcPts val="0"/>
              </a:spcAft>
              <a:defRPr/>
            </a:pPr>
            <a:r>
              <a:rPr lang="en-US" altLang="zh-CN" sz="2000" b="1" dirty="0">
                <a:latin typeface="Arial" panose="020B0604020202020204" pitchFamily="34" charset="0"/>
                <a:ea typeface="微软雅黑" panose="020B0503020204020204" pitchFamily="34" charset="-122"/>
                <a:cs typeface="Arial" panose="020B0604020202020204" pitchFamily="34" charset="0"/>
              </a:rPr>
              <a:t>2016</a:t>
            </a:r>
            <a:endParaRPr lang="zh-CN" altLang="en-US" sz="2000" b="1" dirty="0">
              <a:latin typeface="Arial" panose="020B0604020202020204" pitchFamily="34" charset="0"/>
              <a:ea typeface="微软雅黑" panose="020B0503020204020204" pitchFamily="34" charset="-122"/>
              <a:cs typeface="Arial" panose="020B0604020202020204" pitchFamily="34" charset="0"/>
            </a:endParaRPr>
          </a:p>
        </p:txBody>
      </p:sp>
      <p:sp>
        <p:nvSpPr>
          <p:cNvPr id="100" name="矩形 99"/>
          <p:cNvSpPr/>
          <p:nvPr/>
        </p:nvSpPr>
        <p:spPr>
          <a:xfrm>
            <a:off x="9188450" y="4866822"/>
            <a:ext cx="836613" cy="396240"/>
          </a:xfrm>
          <a:prstGeom prst="rect">
            <a:avLst/>
          </a:prstGeom>
        </p:spPr>
        <p:txBody>
          <a:bodyPr>
            <a:spAutoFit/>
          </a:bodyPr>
          <a:lstStyle/>
          <a:p>
            <a:pPr eaLnBrk="1" fontAlgn="auto" hangingPunct="1">
              <a:spcBef>
                <a:spcPts val="0"/>
              </a:spcBef>
              <a:spcAft>
                <a:spcPts val="0"/>
              </a:spcAft>
              <a:defRPr/>
            </a:pPr>
            <a:r>
              <a:rPr lang="en-US" altLang="zh-CN" sz="2000" b="1" dirty="0" smtClean="0">
                <a:latin typeface="Arial" panose="020B0604020202020204" pitchFamily="34" charset="0"/>
                <a:ea typeface="微软雅黑" panose="020B0503020204020204" pitchFamily="34" charset="-122"/>
                <a:cs typeface="Arial" panose="020B0604020202020204" pitchFamily="34" charset="0"/>
              </a:rPr>
              <a:t>20XX</a:t>
            </a:r>
            <a:endParaRPr lang="zh-CN" altLang="en-US" sz="2000" b="1" dirty="0">
              <a:latin typeface="Arial" panose="020B0604020202020204" pitchFamily="34" charset="0"/>
              <a:ea typeface="微软雅黑" panose="020B0503020204020204" pitchFamily="34" charset="-122"/>
              <a:cs typeface="Arial" panose="020B0604020202020204" pitchFamily="34" charset="0"/>
            </a:endParaRPr>
          </a:p>
        </p:txBody>
      </p:sp>
      <p:grpSp>
        <p:nvGrpSpPr>
          <p:cNvPr id="101" name="组合 95"/>
          <p:cNvGrpSpPr/>
          <p:nvPr/>
        </p:nvGrpSpPr>
        <p:grpSpPr bwMode="auto">
          <a:xfrm>
            <a:off x="1508125" y="2250396"/>
            <a:ext cx="1636713" cy="2655887"/>
            <a:chOff x="1508125" y="2269282"/>
            <a:chExt cx="1636525" cy="2655529"/>
          </a:xfrm>
        </p:grpSpPr>
        <p:sp>
          <p:nvSpPr>
            <p:cNvPr id="102" name="Freeform 5"/>
            <p:cNvSpPr/>
            <p:nvPr/>
          </p:nvSpPr>
          <p:spPr bwMode="auto">
            <a:xfrm>
              <a:off x="1508125" y="2269282"/>
              <a:ext cx="1636525" cy="1101213"/>
            </a:xfrm>
            <a:custGeom>
              <a:avLst/>
              <a:gdLst>
                <a:gd name="T0" fmla="*/ 2147483647 w 362"/>
                <a:gd name="T1" fmla="*/ 2147483647 h 243"/>
                <a:gd name="T2" fmla="*/ 2147483647 w 362"/>
                <a:gd name="T3" fmla="*/ 2147483647 h 243"/>
                <a:gd name="T4" fmla="*/ 2147483647 w 362"/>
                <a:gd name="T5" fmla="*/ 2147483647 h 243"/>
                <a:gd name="T6" fmla="*/ 2147483647 w 362"/>
                <a:gd name="T7" fmla="*/ 2147483647 h 243"/>
                <a:gd name="T8" fmla="*/ 2147483647 w 362"/>
                <a:gd name="T9" fmla="*/ 2147483647 h 243"/>
                <a:gd name="T10" fmla="*/ 2147483647 w 362"/>
                <a:gd name="T11" fmla="*/ 2147483647 h 243"/>
                <a:gd name="T12" fmla="*/ 2147483647 w 362"/>
                <a:gd name="T13" fmla="*/ 2147483647 h 243"/>
                <a:gd name="T14" fmla="*/ 2147483647 w 362"/>
                <a:gd name="T15" fmla="*/ 2147483647 h 243"/>
                <a:gd name="T16" fmla="*/ 2147483647 w 362"/>
                <a:gd name="T17" fmla="*/ 2147483647 h 243"/>
                <a:gd name="T18" fmla="*/ 2147483647 w 362"/>
                <a:gd name="T19" fmla="*/ 2147483647 h 243"/>
                <a:gd name="T20" fmla="*/ 2147483647 w 362"/>
                <a:gd name="T21" fmla="*/ 2147483647 h 243"/>
                <a:gd name="T22" fmla="*/ 2147483647 w 362"/>
                <a:gd name="T23" fmla="*/ 2147483647 h 243"/>
                <a:gd name="T24" fmla="*/ 2147483647 w 362"/>
                <a:gd name="T25" fmla="*/ 2147483647 h 243"/>
                <a:gd name="T26" fmla="*/ 2147483647 w 362"/>
                <a:gd name="T27" fmla="*/ 2147483647 h 243"/>
                <a:gd name="T28" fmla="*/ 2147483647 w 362"/>
                <a:gd name="T29" fmla="*/ 2147483647 h 243"/>
                <a:gd name="T30" fmla="*/ 2147483647 w 362"/>
                <a:gd name="T31" fmla="*/ 2147483647 h 243"/>
                <a:gd name="T32" fmla="*/ 2147483647 w 362"/>
                <a:gd name="T33" fmla="*/ 2147483647 h 243"/>
                <a:gd name="T34" fmla="*/ 2147483647 w 362"/>
                <a:gd name="T35" fmla="*/ 2147483647 h 243"/>
                <a:gd name="T36" fmla="*/ 2147483647 w 362"/>
                <a:gd name="T37" fmla="*/ 2147483647 h 243"/>
                <a:gd name="T38" fmla="*/ 2147483647 w 362"/>
                <a:gd name="T39" fmla="*/ 2147483647 h 243"/>
                <a:gd name="T40" fmla="*/ 2147483647 w 362"/>
                <a:gd name="T41" fmla="*/ 2147483647 h 243"/>
                <a:gd name="T42" fmla="*/ 2147483647 w 362"/>
                <a:gd name="T43" fmla="*/ 2147483647 h 243"/>
                <a:gd name="T44" fmla="*/ 2147483647 w 362"/>
                <a:gd name="T45" fmla="*/ 2147483647 h 243"/>
                <a:gd name="T46" fmla="*/ 2147483647 w 362"/>
                <a:gd name="T47" fmla="*/ 2147483647 h 243"/>
                <a:gd name="T48" fmla="*/ 2147483647 w 362"/>
                <a:gd name="T49" fmla="*/ 2147483647 h 243"/>
                <a:gd name="T50" fmla="*/ 2147483647 w 362"/>
                <a:gd name="T51" fmla="*/ 2147483647 h 243"/>
                <a:gd name="T52" fmla="*/ 2147483647 w 362"/>
                <a:gd name="T53" fmla="*/ 2147483647 h 243"/>
                <a:gd name="T54" fmla="*/ 0 w 362"/>
                <a:gd name="T55" fmla="*/ 2147483647 h 243"/>
                <a:gd name="T56" fmla="*/ 2147483647 w 362"/>
                <a:gd name="T57" fmla="*/ 2147483647 h 243"/>
                <a:gd name="T58" fmla="*/ 2147483647 w 362"/>
                <a:gd name="T59" fmla="*/ 2147483647 h 243"/>
                <a:gd name="T60" fmla="*/ 2147483647 w 362"/>
                <a:gd name="T61" fmla="*/ 2147483647 h 243"/>
                <a:gd name="T62" fmla="*/ 2147483647 w 362"/>
                <a:gd name="T63" fmla="*/ 2147483647 h 243"/>
                <a:gd name="T64" fmla="*/ 2147483647 w 362"/>
                <a:gd name="T65" fmla="*/ 2147483647 h 243"/>
                <a:gd name="T66" fmla="*/ 2147483647 w 362"/>
                <a:gd name="T67" fmla="*/ 2147483647 h 243"/>
                <a:gd name="T68" fmla="*/ 2147483647 w 362"/>
                <a:gd name="T69" fmla="*/ 2147483647 h 243"/>
                <a:gd name="T70" fmla="*/ 2147483647 w 362"/>
                <a:gd name="T71" fmla="*/ 2147483647 h 243"/>
                <a:gd name="T72" fmla="*/ 2147483647 w 362"/>
                <a:gd name="T73" fmla="*/ 2147483647 h 243"/>
                <a:gd name="T74" fmla="*/ 2147483647 w 362"/>
                <a:gd name="T75" fmla="*/ 2147483647 h 243"/>
                <a:gd name="T76" fmla="*/ 2147483647 w 362"/>
                <a:gd name="T77" fmla="*/ 2147483647 h 243"/>
                <a:gd name="T78" fmla="*/ 2147483647 w 362"/>
                <a:gd name="T79" fmla="*/ 2147483647 h 243"/>
                <a:gd name="T80" fmla="*/ 2147483647 w 362"/>
                <a:gd name="T81" fmla="*/ 2147483647 h 243"/>
                <a:gd name="T82" fmla="*/ 2147483647 w 362"/>
                <a:gd name="T83" fmla="*/ 2147483647 h 243"/>
                <a:gd name="T84" fmla="*/ 2147483647 w 362"/>
                <a:gd name="T85" fmla="*/ 2147483647 h 243"/>
                <a:gd name="T86" fmla="*/ 2147483647 w 362"/>
                <a:gd name="T87" fmla="*/ 2147483647 h 243"/>
                <a:gd name="T88" fmla="*/ 2147483647 w 362"/>
                <a:gd name="T89" fmla="*/ 2147483647 h 243"/>
                <a:gd name="T90" fmla="*/ 2147483647 w 362"/>
                <a:gd name="T91" fmla="*/ 2147483647 h 243"/>
                <a:gd name="T92" fmla="*/ 2147483647 w 362"/>
                <a:gd name="T93" fmla="*/ 2147483647 h 243"/>
                <a:gd name="T94" fmla="*/ 2147483647 w 362"/>
                <a:gd name="T95" fmla="*/ 2147483647 h 243"/>
                <a:gd name="T96" fmla="*/ 2147483647 w 362"/>
                <a:gd name="T97" fmla="*/ 2147483647 h 24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62" h="243">
                  <a:moveTo>
                    <a:pt x="276" y="44"/>
                  </a:moveTo>
                  <a:cubicBezTo>
                    <a:pt x="281" y="46"/>
                    <a:pt x="281" y="46"/>
                    <a:pt x="281" y="46"/>
                  </a:cubicBezTo>
                  <a:cubicBezTo>
                    <a:pt x="289" y="51"/>
                    <a:pt x="295" y="55"/>
                    <a:pt x="300" y="62"/>
                  </a:cubicBezTo>
                  <a:cubicBezTo>
                    <a:pt x="304" y="67"/>
                    <a:pt x="304" y="67"/>
                    <a:pt x="304" y="67"/>
                  </a:cubicBezTo>
                  <a:cubicBezTo>
                    <a:pt x="310" y="75"/>
                    <a:pt x="313" y="84"/>
                    <a:pt x="315" y="94"/>
                  </a:cubicBezTo>
                  <a:cubicBezTo>
                    <a:pt x="321" y="97"/>
                    <a:pt x="321" y="97"/>
                    <a:pt x="321" y="97"/>
                  </a:cubicBezTo>
                  <a:cubicBezTo>
                    <a:pt x="329" y="102"/>
                    <a:pt x="336" y="107"/>
                    <a:pt x="342" y="114"/>
                  </a:cubicBezTo>
                  <a:cubicBezTo>
                    <a:pt x="347" y="119"/>
                    <a:pt x="347" y="119"/>
                    <a:pt x="347" y="119"/>
                  </a:cubicBezTo>
                  <a:cubicBezTo>
                    <a:pt x="352" y="127"/>
                    <a:pt x="356" y="135"/>
                    <a:pt x="359" y="144"/>
                  </a:cubicBezTo>
                  <a:cubicBezTo>
                    <a:pt x="360" y="148"/>
                    <a:pt x="361" y="151"/>
                    <a:pt x="361" y="155"/>
                  </a:cubicBezTo>
                  <a:cubicBezTo>
                    <a:pt x="362" y="161"/>
                    <a:pt x="362" y="167"/>
                    <a:pt x="362" y="173"/>
                  </a:cubicBezTo>
                  <a:cubicBezTo>
                    <a:pt x="361" y="177"/>
                    <a:pt x="360" y="181"/>
                    <a:pt x="359" y="185"/>
                  </a:cubicBezTo>
                  <a:cubicBezTo>
                    <a:pt x="358" y="191"/>
                    <a:pt x="355" y="197"/>
                    <a:pt x="353" y="202"/>
                  </a:cubicBezTo>
                  <a:cubicBezTo>
                    <a:pt x="351" y="206"/>
                    <a:pt x="349" y="209"/>
                    <a:pt x="346" y="212"/>
                  </a:cubicBezTo>
                  <a:cubicBezTo>
                    <a:pt x="343" y="217"/>
                    <a:pt x="339" y="221"/>
                    <a:pt x="334" y="225"/>
                  </a:cubicBezTo>
                  <a:cubicBezTo>
                    <a:pt x="331" y="228"/>
                    <a:pt x="328" y="230"/>
                    <a:pt x="325" y="232"/>
                  </a:cubicBezTo>
                  <a:cubicBezTo>
                    <a:pt x="319" y="235"/>
                    <a:pt x="314" y="237"/>
                    <a:pt x="307" y="239"/>
                  </a:cubicBezTo>
                  <a:cubicBezTo>
                    <a:pt x="304" y="240"/>
                    <a:pt x="300" y="241"/>
                    <a:pt x="296" y="242"/>
                  </a:cubicBezTo>
                  <a:cubicBezTo>
                    <a:pt x="292" y="243"/>
                    <a:pt x="289" y="243"/>
                    <a:pt x="285" y="243"/>
                  </a:cubicBezTo>
                  <a:cubicBezTo>
                    <a:pt x="73" y="243"/>
                    <a:pt x="73" y="243"/>
                    <a:pt x="73" y="243"/>
                  </a:cubicBezTo>
                  <a:cubicBezTo>
                    <a:pt x="69" y="243"/>
                    <a:pt x="66" y="242"/>
                    <a:pt x="62" y="241"/>
                  </a:cubicBezTo>
                  <a:cubicBezTo>
                    <a:pt x="55" y="240"/>
                    <a:pt x="50" y="238"/>
                    <a:pt x="44" y="235"/>
                  </a:cubicBezTo>
                  <a:cubicBezTo>
                    <a:pt x="40" y="234"/>
                    <a:pt x="37" y="232"/>
                    <a:pt x="34" y="230"/>
                  </a:cubicBezTo>
                  <a:cubicBezTo>
                    <a:pt x="29" y="226"/>
                    <a:pt x="24" y="222"/>
                    <a:pt x="20" y="218"/>
                  </a:cubicBezTo>
                  <a:cubicBezTo>
                    <a:pt x="18" y="215"/>
                    <a:pt x="15" y="212"/>
                    <a:pt x="13" y="209"/>
                  </a:cubicBezTo>
                  <a:cubicBezTo>
                    <a:pt x="10" y="203"/>
                    <a:pt x="7" y="198"/>
                    <a:pt x="5" y="192"/>
                  </a:cubicBezTo>
                  <a:cubicBezTo>
                    <a:pt x="3" y="188"/>
                    <a:pt x="2" y="185"/>
                    <a:pt x="2" y="181"/>
                  </a:cubicBezTo>
                  <a:cubicBezTo>
                    <a:pt x="0" y="175"/>
                    <a:pt x="0" y="168"/>
                    <a:pt x="0" y="162"/>
                  </a:cubicBezTo>
                  <a:cubicBezTo>
                    <a:pt x="0" y="158"/>
                    <a:pt x="1" y="155"/>
                    <a:pt x="1" y="151"/>
                  </a:cubicBezTo>
                  <a:cubicBezTo>
                    <a:pt x="3" y="144"/>
                    <a:pt x="5" y="138"/>
                    <a:pt x="8" y="131"/>
                  </a:cubicBezTo>
                  <a:cubicBezTo>
                    <a:pt x="11" y="125"/>
                    <a:pt x="11" y="125"/>
                    <a:pt x="11" y="125"/>
                  </a:cubicBezTo>
                  <a:cubicBezTo>
                    <a:pt x="17" y="117"/>
                    <a:pt x="22" y="111"/>
                    <a:pt x="30" y="105"/>
                  </a:cubicBezTo>
                  <a:cubicBezTo>
                    <a:pt x="34" y="101"/>
                    <a:pt x="39" y="98"/>
                    <a:pt x="44" y="96"/>
                  </a:cubicBezTo>
                  <a:cubicBezTo>
                    <a:pt x="47" y="94"/>
                    <a:pt x="47" y="94"/>
                    <a:pt x="47" y="94"/>
                  </a:cubicBezTo>
                  <a:cubicBezTo>
                    <a:pt x="49" y="83"/>
                    <a:pt x="53" y="73"/>
                    <a:pt x="60" y="64"/>
                  </a:cubicBezTo>
                  <a:cubicBezTo>
                    <a:pt x="63" y="60"/>
                    <a:pt x="63" y="60"/>
                    <a:pt x="63" y="60"/>
                  </a:cubicBezTo>
                  <a:cubicBezTo>
                    <a:pt x="69" y="53"/>
                    <a:pt x="75" y="49"/>
                    <a:pt x="83" y="45"/>
                  </a:cubicBezTo>
                  <a:cubicBezTo>
                    <a:pt x="89" y="42"/>
                    <a:pt x="89" y="42"/>
                    <a:pt x="89" y="42"/>
                  </a:cubicBezTo>
                  <a:cubicBezTo>
                    <a:pt x="97" y="39"/>
                    <a:pt x="106" y="38"/>
                    <a:pt x="115" y="39"/>
                  </a:cubicBezTo>
                  <a:cubicBezTo>
                    <a:pt x="120" y="31"/>
                    <a:pt x="126" y="24"/>
                    <a:pt x="133" y="18"/>
                  </a:cubicBezTo>
                  <a:cubicBezTo>
                    <a:pt x="138" y="14"/>
                    <a:pt x="138" y="14"/>
                    <a:pt x="138" y="14"/>
                  </a:cubicBezTo>
                  <a:cubicBezTo>
                    <a:pt x="145" y="9"/>
                    <a:pt x="153" y="6"/>
                    <a:pt x="161" y="3"/>
                  </a:cubicBezTo>
                  <a:cubicBezTo>
                    <a:pt x="168" y="2"/>
                    <a:pt x="168" y="2"/>
                    <a:pt x="168" y="2"/>
                  </a:cubicBezTo>
                  <a:cubicBezTo>
                    <a:pt x="177" y="0"/>
                    <a:pt x="185" y="0"/>
                    <a:pt x="194" y="2"/>
                  </a:cubicBezTo>
                  <a:cubicBezTo>
                    <a:pt x="201" y="3"/>
                    <a:pt x="201" y="3"/>
                    <a:pt x="201" y="3"/>
                  </a:cubicBezTo>
                  <a:cubicBezTo>
                    <a:pt x="209" y="6"/>
                    <a:pt x="216" y="9"/>
                    <a:pt x="224" y="14"/>
                  </a:cubicBezTo>
                  <a:cubicBezTo>
                    <a:pt x="229" y="18"/>
                    <a:pt x="229" y="18"/>
                    <a:pt x="229" y="18"/>
                  </a:cubicBezTo>
                  <a:cubicBezTo>
                    <a:pt x="236" y="24"/>
                    <a:pt x="242" y="31"/>
                    <a:pt x="247" y="39"/>
                  </a:cubicBezTo>
                  <a:cubicBezTo>
                    <a:pt x="257" y="38"/>
                    <a:pt x="266" y="40"/>
                    <a:pt x="276" y="44"/>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103" name="Freeform 6"/>
            <p:cNvSpPr/>
            <p:nvPr/>
          </p:nvSpPr>
          <p:spPr bwMode="auto">
            <a:xfrm>
              <a:off x="1557833" y="2324725"/>
              <a:ext cx="1537110" cy="992239"/>
            </a:xfrm>
            <a:custGeom>
              <a:avLst/>
              <a:gdLst>
                <a:gd name="T0" fmla="*/ 2147483647 w 340"/>
                <a:gd name="T1" fmla="*/ 2147483647 h 219"/>
                <a:gd name="T2" fmla="*/ 2147483647 w 340"/>
                <a:gd name="T3" fmla="*/ 2147483647 h 219"/>
                <a:gd name="T4" fmla="*/ 2147483647 w 340"/>
                <a:gd name="T5" fmla="*/ 2147483647 h 219"/>
                <a:gd name="T6" fmla="*/ 2147483647 w 340"/>
                <a:gd name="T7" fmla="*/ 2147483647 h 219"/>
                <a:gd name="T8" fmla="*/ 2147483647 w 340"/>
                <a:gd name="T9" fmla="*/ 2147483647 h 219"/>
                <a:gd name="T10" fmla="*/ 2147483647 w 340"/>
                <a:gd name="T11" fmla="*/ 2147483647 h 219"/>
                <a:gd name="T12" fmla="*/ 2147483647 w 340"/>
                <a:gd name="T13" fmla="*/ 2147483647 h 219"/>
                <a:gd name="T14" fmla="*/ 2147483647 w 340"/>
                <a:gd name="T15" fmla="*/ 2147483647 h 219"/>
                <a:gd name="T16" fmla="*/ 2147483647 w 340"/>
                <a:gd name="T17" fmla="*/ 2147483647 h 219"/>
                <a:gd name="T18" fmla="*/ 2147483647 w 340"/>
                <a:gd name="T19" fmla="*/ 2147483647 h 219"/>
                <a:gd name="T20" fmla="*/ 2147483647 w 340"/>
                <a:gd name="T21" fmla="*/ 2147483647 h 219"/>
                <a:gd name="T22" fmla="*/ 2147483647 w 340"/>
                <a:gd name="T23" fmla="*/ 2147483647 h 219"/>
                <a:gd name="T24" fmla="*/ 2147483647 w 340"/>
                <a:gd name="T25" fmla="*/ 2147483647 h 219"/>
                <a:gd name="T26" fmla="*/ 2147483647 w 340"/>
                <a:gd name="T27" fmla="*/ 2147483647 h 219"/>
                <a:gd name="T28" fmla="*/ 2147483647 w 340"/>
                <a:gd name="T29" fmla="*/ 2147483647 h 219"/>
                <a:gd name="T30" fmla="*/ 2147483647 w 340"/>
                <a:gd name="T31" fmla="*/ 2147483647 h 219"/>
                <a:gd name="T32" fmla="*/ 2147483647 w 340"/>
                <a:gd name="T33" fmla="*/ 2147483647 h 219"/>
                <a:gd name="T34" fmla="*/ 2147483647 w 340"/>
                <a:gd name="T35" fmla="*/ 2147483647 h 219"/>
                <a:gd name="T36" fmla="*/ 2147483647 w 340"/>
                <a:gd name="T37" fmla="*/ 2147483647 h 219"/>
                <a:gd name="T38" fmla="*/ 2147483647 w 340"/>
                <a:gd name="T39" fmla="*/ 2147483647 h 219"/>
                <a:gd name="T40" fmla="*/ 2147483647 w 340"/>
                <a:gd name="T41" fmla="*/ 2147483647 h 219"/>
                <a:gd name="T42" fmla="*/ 2147483647 w 340"/>
                <a:gd name="T43" fmla="*/ 2147483647 h 219"/>
                <a:gd name="T44" fmla="*/ 2147483647 w 340"/>
                <a:gd name="T45" fmla="*/ 2147483647 h 219"/>
                <a:gd name="T46" fmla="*/ 2147483647 w 340"/>
                <a:gd name="T47" fmla="*/ 2147483647 h 219"/>
                <a:gd name="T48" fmla="*/ 2147483647 w 340"/>
                <a:gd name="T49" fmla="*/ 2147483647 h 219"/>
                <a:gd name="T50" fmla="*/ 2147483647 w 340"/>
                <a:gd name="T51" fmla="*/ 2147483647 h 219"/>
                <a:gd name="T52" fmla="*/ 2147483647 w 340"/>
                <a:gd name="T53" fmla="*/ 2147483647 h 219"/>
                <a:gd name="T54" fmla="*/ 2147483647 w 340"/>
                <a:gd name="T55" fmla="*/ 2147483647 h 219"/>
                <a:gd name="T56" fmla="*/ 2147483647 w 340"/>
                <a:gd name="T57" fmla="*/ 2147483647 h 219"/>
                <a:gd name="T58" fmla="*/ 2147483647 w 340"/>
                <a:gd name="T59" fmla="*/ 2147483647 h 219"/>
                <a:gd name="T60" fmla="*/ 2147483647 w 340"/>
                <a:gd name="T61" fmla="*/ 2147483647 h 219"/>
                <a:gd name="T62" fmla="*/ 2147483647 w 340"/>
                <a:gd name="T63" fmla="*/ 2147483647 h 219"/>
                <a:gd name="T64" fmla="*/ 2147483647 w 340"/>
                <a:gd name="T65" fmla="*/ 2147483647 h 219"/>
                <a:gd name="T66" fmla="*/ 2147483647 w 340"/>
                <a:gd name="T67" fmla="*/ 2147483647 h 219"/>
                <a:gd name="T68" fmla="*/ 2147483647 w 340"/>
                <a:gd name="T69" fmla="*/ 2147483647 h 219"/>
                <a:gd name="T70" fmla="*/ 2147483647 w 340"/>
                <a:gd name="T71" fmla="*/ 2147483647 h 219"/>
                <a:gd name="T72" fmla="*/ 2147483647 w 340"/>
                <a:gd name="T73" fmla="*/ 2147483647 h 219"/>
                <a:gd name="T74" fmla="*/ 2147483647 w 340"/>
                <a:gd name="T75" fmla="*/ 2147483647 h 219"/>
                <a:gd name="T76" fmla="*/ 2147483647 w 340"/>
                <a:gd name="T77" fmla="*/ 2147483647 h 219"/>
                <a:gd name="T78" fmla="*/ 2147483647 w 340"/>
                <a:gd name="T79" fmla="*/ 2147483647 h 219"/>
                <a:gd name="T80" fmla="*/ 2147483647 w 340"/>
                <a:gd name="T81" fmla="*/ 2147483647 h 2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40" h="219">
                  <a:moveTo>
                    <a:pt x="129" y="15"/>
                  </a:moveTo>
                  <a:cubicBezTo>
                    <a:pt x="133" y="12"/>
                    <a:pt x="133" y="12"/>
                    <a:pt x="133" y="12"/>
                  </a:cubicBezTo>
                  <a:cubicBezTo>
                    <a:pt x="141" y="6"/>
                    <a:pt x="149" y="3"/>
                    <a:pt x="159" y="1"/>
                  </a:cubicBezTo>
                  <a:cubicBezTo>
                    <a:pt x="164" y="1"/>
                    <a:pt x="164" y="1"/>
                    <a:pt x="164" y="1"/>
                  </a:cubicBezTo>
                  <a:cubicBezTo>
                    <a:pt x="174" y="0"/>
                    <a:pt x="183" y="1"/>
                    <a:pt x="192" y="4"/>
                  </a:cubicBezTo>
                  <a:cubicBezTo>
                    <a:pt x="197" y="6"/>
                    <a:pt x="197" y="6"/>
                    <a:pt x="197" y="6"/>
                  </a:cubicBezTo>
                  <a:cubicBezTo>
                    <a:pt x="211" y="13"/>
                    <a:pt x="223" y="24"/>
                    <a:pt x="229" y="39"/>
                  </a:cubicBezTo>
                  <a:cubicBezTo>
                    <a:pt x="240" y="37"/>
                    <a:pt x="250" y="38"/>
                    <a:pt x="260" y="42"/>
                  </a:cubicBezTo>
                  <a:cubicBezTo>
                    <a:pt x="265" y="44"/>
                    <a:pt x="265" y="44"/>
                    <a:pt x="265" y="44"/>
                  </a:cubicBezTo>
                  <a:cubicBezTo>
                    <a:pt x="273" y="49"/>
                    <a:pt x="278" y="54"/>
                    <a:pt x="284" y="61"/>
                  </a:cubicBezTo>
                  <a:cubicBezTo>
                    <a:pt x="286" y="66"/>
                    <a:pt x="286" y="66"/>
                    <a:pt x="286" y="66"/>
                  </a:cubicBezTo>
                  <a:cubicBezTo>
                    <a:pt x="290" y="74"/>
                    <a:pt x="292" y="81"/>
                    <a:pt x="293" y="90"/>
                  </a:cubicBezTo>
                  <a:cubicBezTo>
                    <a:pt x="304" y="94"/>
                    <a:pt x="314" y="101"/>
                    <a:pt x="323" y="110"/>
                  </a:cubicBezTo>
                  <a:cubicBezTo>
                    <a:pt x="326" y="114"/>
                    <a:pt x="326" y="114"/>
                    <a:pt x="326" y="114"/>
                  </a:cubicBezTo>
                  <a:cubicBezTo>
                    <a:pt x="331" y="121"/>
                    <a:pt x="334" y="127"/>
                    <a:pt x="337" y="135"/>
                  </a:cubicBezTo>
                  <a:cubicBezTo>
                    <a:pt x="338" y="141"/>
                    <a:pt x="338" y="141"/>
                    <a:pt x="338" y="141"/>
                  </a:cubicBezTo>
                  <a:cubicBezTo>
                    <a:pt x="340" y="150"/>
                    <a:pt x="340" y="158"/>
                    <a:pt x="338" y="167"/>
                  </a:cubicBezTo>
                  <a:cubicBezTo>
                    <a:pt x="336" y="173"/>
                    <a:pt x="336" y="173"/>
                    <a:pt x="336" y="173"/>
                  </a:cubicBezTo>
                  <a:cubicBezTo>
                    <a:pt x="334" y="182"/>
                    <a:pt x="330" y="188"/>
                    <a:pt x="324" y="195"/>
                  </a:cubicBezTo>
                  <a:cubicBezTo>
                    <a:pt x="320" y="200"/>
                    <a:pt x="320" y="200"/>
                    <a:pt x="320" y="200"/>
                  </a:cubicBezTo>
                  <a:cubicBezTo>
                    <a:pt x="314" y="206"/>
                    <a:pt x="307" y="211"/>
                    <a:pt x="299" y="214"/>
                  </a:cubicBezTo>
                  <a:cubicBezTo>
                    <a:pt x="294" y="216"/>
                    <a:pt x="289" y="218"/>
                    <a:pt x="283" y="219"/>
                  </a:cubicBezTo>
                  <a:cubicBezTo>
                    <a:pt x="280" y="219"/>
                    <a:pt x="277" y="219"/>
                    <a:pt x="274" y="219"/>
                  </a:cubicBezTo>
                  <a:cubicBezTo>
                    <a:pt x="63" y="219"/>
                    <a:pt x="63" y="219"/>
                    <a:pt x="63" y="219"/>
                  </a:cubicBezTo>
                  <a:cubicBezTo>
                    <a:pt x="60" y="219"/>
                    <a:pt x="56" y="219"/>
                    <a:pt x="53" y="218"/>
                  </a:cubicBezTo>
                  <a:cubicBezTo>
                    <a:pt x="47" y="217"/>
                    <a:pt x="41" y="214"/>
                    <a:pt x="35" y="211"/>
                  </a:cubicBezTo>
                  <a:cubicBezTo>
                    <a:pt x="30" y="208"/>
                    <a:pt x="30" y="208"/>
                    <a:pt x="30" y="208"/>
                  </a:cubicBezTo>
                  <a:cubicBezTo>
                    <a:pt x="22" y="203"/>
                    <a:pt x="17" y="198"/>
                    <a:pt x="12" y="190"/>
                  </a:cubicBezTo>
                  <a:cubicBezTo>
                    <a:pt x="9" y="186"/>
                    <a:pt x="6" y="181"/>
                    <a:pt x="4" y="176"/>
                  </a:cubicBezTo>
                  <a:cubicBezTo>
                    <a:pt x="3" y="173"/>
                    <a:pt x="3" y="170"/>
                    <a:pt x="2" y="167"/>
                  </a:cubicBezTo>
                  <a:cubicBezTo>
                    <a:pt x="1" y="160"/>
                    <a:pt x="0" y="154"/>
                    <a:pt x="1" y="147"/>
                  </a:cubicBezTo>
                  <a:cubicBezTo>
                    <a:pt x="2" y="141"/>
                    <a:pt x="2" y="141"/>
                    <a:pt x="2" y="141"/>
                  </a:cubicBezTo>
                  <a:cubicBezTo>
                    <a:pt x="3" y="133"/>
                    <a:pt x="6" y="126"/>
                    <a:pt x="10" y="119"/>
                  </a:cubicBezTo>
                  <a:cubicBezTo>
                    <a:pt x="13" y="114"/>
                    <a:pt x="13" y="114"/>
                    <a:pt x="13" y="114"/>
                  </a:cubicBezTo>
                  <a:cubicBezTo>
                    <a:pt x="22" y="103"/>
                    <a:pt x="33" y="94"/>
                    <a:pt x="47" y="90"/>
                  </a:cubicBezTo>
                  <a:cubicBezTo>
                    <a:pt x="47" y="85"/>
                    <a:pt x="47" y="85"/>
                    <a:pt x="47" y="85"/>
                  </a:cubicBezTo>
                  <a:cubicBezTo>
                    <a:pt x="49" y="76"/>
                    <a:pt x="51" y="69"/>
                    <a:pt x="56" y="61"/>
                  </a:cubicBezTo>
                  <a:cubicBezTo>
                    <a:pt x="59" y="57"/>
                    <a:pt x="59" y="57"/>
                    <a:pt x="59" y="57"/>
                  </a:cubicBezTo>
                  <a:cubicBezTo>
                    <a:pt x="65" y="50"/>
                    <a:pt x="71" y="46"/>
                    <a:pt x="79" y="42"/>
                  </a:cubicBezTo>
                  <a:cubicBezTo>
                    <a:pt x="90" y="38"/>
                    <a:pt x="100" y="37"/>
                    <a:pt x="111" y="39"/>
                  </a:cubicBezTo>
                  <a:cubicBezTo>
                    <a:pt x="115" y="29"/>
                    <a:pt x="121" y="22"/>
                    <a:pt x="129" y="15"/>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104" name="Freeform 7"/>
            <p:cNvSpPr/>
            <p:nvPr/>
          </p:nvSpPr>
          <p:spPr bwMode="auto">
            <a:xfrm>
              <a:off x="1611301" y="2378804"/>
              <a:ext cx="1430173" cy="888880"/>
            </a:xfrm>
            <a:custGeom>
              <a:avLst/>
              <a:gdLst>
                <a:gd name="T0" fmla="*/ 54 w 316"/>
                <a:gd name="T1" fmla="*/ 196 h 196"/>
                <a:gd name="T2" fmla="*/ 0 w 316"/>
                <a:gd name="T3" fmla="*/ 141 h 196"/>
                <a:gd name="T4" fmla="*/ 48 w 316"/>
                <a:gd name="T5" fmla="*/ 88 h 196"/>
                <a:gd name="T6" fmla="*/ 47 w 316"/>
                <a:gd name="T7" fmla="*/ 79 h 196"/>
                <a:gd name="T8" fmla="*/ 88 w 316"/>
                <a:gd name="T9" fmla="*/ 37 h 196"/>
                <a:gd name="T10" fmla="*/ 106 w 316"/>
                <a:gd name="T11" fmla="*/ 42 h 196"/>
                <a:gd name="T12" fmla="*/ 158 w 316"/>
                <a:gd name="T13" fmla="*/ 0 h 196"/>
                <a:gd name="T14" fmla="*/ 210 w 316"/>
                <a:gd name="T15" fmla="*/ 42 h 196"/>
                <a:gd name="T16" fmla="*/ 228 w 316"/>
                <a:gd name="T17" fmla="*/ 37 h 196"/>
                <a:gd name="T18" fmla="*/ 269 w 316"/>
                <a:gd name="T19" fmla="*/ 79 h 196"/>
                <a:gd name="T20" fmla="*/ 268 w 316"/>
                <a:gd name="T21" fmla="*/ 88 h 196"/>
                <a:gd name="T22" fmla="*/ 316 w 316"/>
                <a:gd name="T23" fmla="*/ 141 h 196"/>
                <a:gd name="T24" fmla="*/ 261 w 316"/>
                <a:gd name="T25" fmla="*/ 196 h 196"/>
                <a:gd name="T26" fmla="*/ 54 w 316"/>
                <a:gd name="T27" fmla="*/ 19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6" h="196">
                  <a:moveTo>
                    <a:pt x="54" y="196"/>
                  </a:moveTo>
                  <a:cubicBezTo>
                    <a:pt x="24" y="196"/>
                    <a:pt x="0" y="171"/>
                    <a:pt x="0" y="141"/>
                  </a:cubicBezTo>
                  <a:cubicBezTo>
                    <a:pt x="0" y="114"/>
                    <a:pt x="21" y="91"/>
                    <a:pt x="48" y="88"/>
                  </a:cubicBezTo>
                  <a:cubicBezTo>
                    <a:pt x="47" y="85"/>
                    <a:pt x="47" y="82"/>
                    <a:pt x="47" y="79"/>
                  </a:cubicBezTo>
                  <a:cubicBezTo>
                    <a:pt x="47" y="56"/>
                    <a:pt x="65" y="37"/>
                    <a:pt x="88" y="37"/>
                  </a:cubicBezTo>
                  <a:cubicBezTo>
                    <a:pt x="94" y="37"/>
                    <a:pt x="101" y="39"/>
                    <a:pt x="106" y="42"/>
                  </a:cubicBezTo>
                  <a:cubicBezTo>
                    <a:pt x="111" y="18"/>
                    <a:pt x="133" y="0"/>
                    <a:pt x="158" y="0"/>
                  </a:cubicBezTo>
                  <a:cubicBezTo>
                    <a:pt x="183" y="0"/>
                    <a:pt x="205" y="18"/>
                    <a:pt x="210" y="42"/>
                  </a:cubicBezTo>
                  <a:cubicBezTo>
                    <a:pt x="215" y="39"/>
                    <a:pt x="221" y="37"/>
                    <a:pt x="228" y="37"/>
                  </a:cubicBezTo>
                  <a:cubicBezTo>
                    <a:pt x="251" y="37"/>
                    <a:pt x="269" y="56"/>
                    <a:pt x="269" y="79"/>
                  </a:cubicBezTo>
                  <a:cubicBezTo>
                    <a:pt x="269" y="82"/>
                    <a:pt x="269" y="85"/>
                    <a:pt x="268" y="88"/>
                  </a:cubicBezTo>
                  <a:cubicBezTo>
                    <a:pt x="295" y="91"/>
                    <a:pt x="316" y="114"/>
                    <a:pt x="316" y="141"/>
                  </a:cubicBezTo>
                  <a:cubicBezTo>
                    <a:pt x="316" y="171"/>
                    <a:pt x="291" y="196"/>
                    <a:pt x="261" y="196"/>
                  </a:cubicBezTo>
                  <a:cubicBezTo>
                    <a:pt x="54" y="196"/>
                    <a:pt x="54" y="196"/>
                    <a:pt x="54" y="196"/>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5" name="Freeform 8"/>
            <p:cNvSpPr/>
            <p:nvPr/>
          </p:nvSpPr>
          <p:spPr bwMode="auto">
            <a:xfrm>
              <a:off x="2299622" y="3347553"/>
              <a:ext cx="53531" cy="1319161"/>
            </a:xfrm>
            <a:custGeom>
              <a:avLst/>
              <a:gdLst>
                <a:gd name="T0" fmla="*/ 2147483647 w 28"/>
                <a:gd name="T1" fmla="*/ 0 h 690"/>
                <a:gd name="T2" fmla="*/ 2147483647 w 28"/>
                <a:gd name="T3" fmla="*/ 2147483647 h 690"/>
                <a:gd name="T4" fmla="*/ 0 w 28"/>
                <a:gd name="T5" fmla="*/ 2147483647 h 690"/>
                <a:gd name="T6" fmla="*/ 0 w 28"/>
                <a:gd name="T7" fmla="*/ 0 h 690"/>
                <a:gd name="T8" fmla="*/ 2147483647 w 28"/>
                <a:gd name="T9" fmla="*/ 0 h 690"/>
                <a:gd name="T10" fmla="*/ 2147483647 w 28"/>
                <a:gd name="T11" fmla="*/ 0 h 6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 h="690">
                  <a:moveTo>
                    <a:pt x="28" y="0"/>
                  </a:moveTo>
                  <a:lnTo>
                    <a:pt x="28" y="690"/>
                  </a:lnTo>
                  <a:lnTo>
                    <a:pt x="0" y="690"/>
                  </a:lnTo>
                  <a:lnTo>
                    <a:pt x="0" y="0"/>
                  </a:lnTo>
                  <a:lnTo>
                    <a:pt x="28" y="0"/>
                  </a:ln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7" name="Oval 10"/>
            <p:cNvSpPr>
              <a:spLocks noChangeArrowheads="1"/>
            </p:cNvSpPr>
            <p:nvPr/>
          </p:nvSpPr>
          <p:spPr bwMode="auto">
            <a:xfrm>
              <a:off x="2087409" y="4349351"/>
              <a:ext cx="477957" cy="479869"/>
            </a:xfrm>
            <a:prstGeom prst="ellipse">
              <a:avLst/>
            </a:prstGeom>
            <a:solidFill>
              <a:srgbClr val="9FA0A0"/>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400">
                <a:latin typeface="Arial" panose="020B0604020202020204" pitchFamily="34" charset="0"/>
                <a:cs typeface="Arial" panose="020B0604020202020204" pitchFamily="34" charset="0"/>
              </a:endParaRPr>
            </a:p>
          </p:txBody>
        </p:sp>
        <p:sp>
          <p:nvSpPr>
            <p:cNvPr id="108" name="Oval 11"/>
            <p:cNvSpPr>
              <a:spLocks noChangeArrowheads="1"/>
            </p:cNvSpPr>
            <p:nvPr/>
          </p:nvSpPr>
          <p:spPr bwMode="auto">
            <a:xfrm>
              <a:off x="2140940" y="4404794"/>
              <a:ext cx="370895" cy="374718"/>
            </a:xfrm>
            <a:prstGeom prst="ellipse">
              <a:avLst/>
            </a:pr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400">
                <a:latin typeface="Arial" panose="020B0604020202020204" pitchFamily="34" charset="0"/>
                <a:cs typeface="Arial" panose="020B0604020202020204" pitchFamily="34" charset="0"/>
              </a:endParaRPr>
            </a:p>
          </p:txBody>
        </p:sp>
        <p:sp>
          <p:nvSpPr>
            <p:cNvPr id="109" name="Freeform 16"/>
            <p:cNvSpPr/>
            <p:nvPr/>
          </p:nvSpPr>
          <p:spPr bwMode="auto">
            <a:xfrm>
              <a:off x="1991817" y="4259495"/>
              <a:ext cx="665316" cy="665316"/>
            </a:xfrm>
            <a:custGeom>
              <a:avLst/>
              <a:gdLst>
                <a:gd name="T0" fmla="*/ 2147483647 w 147"/>
                <a:gd name="T1" fmla="*/ 2147483647 h 147"/>
                <a:gd name="T2" fmla="*/ 2147483647 w 147"/>
                <a:gd name="T3" fmla="*/ 2147483647 h 147"/>
                <a:gd name="T4" fmla="*/ 2147483647 w 147"/>
                <a:gd name="T5" fmla="*/ 2147483647 h 147"/>
                <a:gd name="T6" fmla="*/ 2147483647 w 147"/>
                <a:gd name="T7" fmla="*/ 2147483647 h 147"/>
                <a:gd name="T8" fmla="*/ 2147483647 w 147"/>
                <a:gd name="T9" fmla="*/ 2147483647 h 1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 h="147">
                  <a:moveTo>
                    <a:pt x="130" y="41"/>
                  </a:moveTo>
                  <a:cubicBezTo>
                    <a:pt x="147" y="72"/>
                    <a:pt x="137" y="111"/>
                    <a:pt x="106" y="129"/>
                  </a:cubicBezTo>
                  <a:cubicBezTo>
                    <a:pt x="75" y="147"/>
                    <a:pt x="36" y="136"/>
                    <a:pt x="18" y="105"/>
                  </a:cubicBezTo>
                  <a:cubicBezTo>
                    <a:pt x="0" y="75"/>
                    <a:pt x="11" y="35"/>
                    <a:pt x="42" y="18"/>
                  </a:cubicBezTo>
                  <a:cubicBezTo>
                    <a:pt x="72" y="0"/>
                    <a:pt x="112" y="10"/>
                    <a:pt x="130" y="41"/>
                  </a:cubicBez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0" name="Freeform 17"/>
            <p:cNvSpPr/>
            <p:nvPr/>
          </p:nvSpPr>
          <p:spPr bwMode="auto">
            <a:xfrm>
              <a:off x="2054908" y="4318761"/>
              <a:ext cx="542959" cy="546783"/>
            </a:xfrm>
            <a:custGeom>
              <a:avLst/>
              <a:gdLst>
                <a:gd name="T0" fmla="*/ 2147483647 w 120"/>
                <a:gd name="T1" fmla="*/ 2147483647 h 121"/>
                <a:gd name="T2" fmla="*/ 2147483647 w 120"/>
                <a:gd name="T3" fmla="*/ 2147483647 h 121"/>
                <a:gd name="T4" fmla="*/ 2147483647 w 120"/>
                <a:gd name="T5" fmla="*/ 2147483647 h 121"/>
                <a:gd name="T6" fmla="*/ 2147483647 w 120"/>
                <a:gd name="T7" fmla="*/ 2147483647 h 121"/>
                <a:gd name="T8" fmla="*/ 2147483647 w 120"/>
                <a:gd name="T9" fmla="*/ 2147483647 h 1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 h="121">
                  <a:moveTo>
                    <a:pt x="106" y="34"/>
                  </a:moveTo>
                  <a:cubicBezTo>
                    <a:pt x="120" y="59"/>
                    <a:pt x="111" y="91"/>
                    <a:pt x="86" y="106"/>
                  </a:cubicBezTo>
                  <a:cubicBezTo>
                    <a:pt x="61" y="121"/>
                    <a:pt x="29" y="112"/>
                    <a:pt x="14" y="87"/>
                  </a:cubicBezTo>
                  <a:cubicBezTo>
                    <a:pt x="0" y="61"/>
                    <a:pt x="8" y="29"/>
                    <a:pt x="33" y="14"/>
                  </a:cubicBezTo>
                  <a:cubicBezTo>
                    <a:pt x="59" y="0"/>
                    <a:pt x="91" y="9"/>
                    <a:pt x="106" y="3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1" name="Freeform 18"/>
            <p:cNvSpPr/>
            <p:nvPr/>
          </p:nvSpPr>
          <p:spPr bwMode="auto">
            <a:xfrm>
              <a:off x="2114480" y="4375610"/>
              <a:ext cx="423814" cy="426980"/>
            </a:xfrm>
            <a:custGeom>
              <a:avLst/>
              <a:gdLst>
                <a:gd name="T0" fmla="*/ 83 w 94"/>
                <a:gd name="T1" fmla="*/ 27 h 94"/>
                <a:gd name="T2" fmla="*/ 68 w 94"/>
                <a:gd name="T3" fmla="*/ 83 h 94"/>
                <a:gd name="T4" fmla="*/ 11 w 94"/>
                <a:gd name="T5" fmla="*/ 68 h 94"/>
                <a:gd name="T6" fmla="*/ 26 w 94"/>
                <a:gd name="T7" fmla="*/ 11 h 94"/>
                <a:gd name="T8" fmla="*/ 83 w 94"/>
                <a:gd name="T9" fmla="*/ 27 h 94"/>
              </a:gdLst>
              <a:ahLst/>
              <a:cxnLst>
                <a:cxn ang="0">
                  <a:pos x="T0" y="T1"/>
                </a:cxn>
                <a:cxn ang="0">
                  <a:pos x="T2" y="T3"/>
                </a:cxn>
                <a:cxn ang="0">
                  <a:pos x="T4" y="T5"/>
                </a:cxn>
                <a:cxn ang="0">
                  <a:pos x="T6" y="T7"/>
                </a:cxn>
                <a:cxn ang="0">
                  <a:pos x="T8" y="T9"/>
                </a:cxn>
              </a:cxnLst>
              <a:rect l="0" t="0" r="r" b="b"/>
              <a:pathLst>
                <a:path w="94" h="94">
                  <a:moveTo>
                    <a:pt x="83" y="27"/>
                  </a:moveTo>
                  <a:cubicBezTo>
                    <a:pt x="94" y="46"/>
                    <a:pt x="87" y="72"/>
                    <a:pt x="68" y="83"/>
                  </a:cubicBezTo>
                  <a:cubicBezTo>
                    <a:pt x="48" y="94"/>
                    <a:pt x="22" y="88"/>
                    <a:pt x="11" y="68"/>
                  </a:cubicBezTo>
                  <a:cubicBezTo>
                    <a:pt x="0" y="48"/>
                    <a:pt x="6" y="23"/>
                    <a:pt x="26" y="11"/>
                  </a:cubicBezTo>
                  <a:cubicBezTo>
                    <a:pt x="46" y="0"/>
                    <a:pt x="71" y="7"/>
                    <a:pt x="83" y="27"/>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2" name="矩形 108"/>
            <p:cNvSpPr>
              <a:spLocks noChangeArrowheads="1"/>
            </p:cNvSpPr>
            <p:nvPr/>
          </p:nvSpPr>
          <p:spPr bwMode="auto">
            <a:xfrm>
              <a:off x="1972886" y="2668264"/>
              <a:ext cx="801731" cy="46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dirty="0">
                  <a:solidFill>
                    <a:schemeClr val="bg1"/>
                  </a:solidFill>
                  <a:latin typeface="Arial" panose="020B0604020202020204" pitchFamily="34" charset="0"/>
                  <a:ea typeface="微软雅黑" panose="020B0503020204020204" pitchFamily="34" charset="-122"/>
                  <a:cs typeface="Arial" panose="020B0604020202020204" pitchFamily="34" charset="0"/>
                </a:rPr>
                <a:t>15%</a:t>
              </a:r>
              <a:endParaRPr lang="zh-CN" altLang="en-US" sz="24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13" name="组合 109"/>
          <p:cNvGrpSpPr/>
          <p:nvPr/>
        </p:nvGrpSpPr>
        <p:grpSpPr bwMode="auto">
          <a:xfrm>
            <a:off x="3321050" y="1223283"/>
            <a:ext cx="1638300" cy="2608263"/>
            <a:chOff x="3320538" y="1240718"/>
            <a:chExt cx="1638437" cy="2609646"/>
          </a:xfrm>
        </p:grpSpPr>
        <p:sp>
          <p:nvSpPr>
            <p:cNvPr id="114" name="Freeform 19"/>
            <p:cNvSpPr/>
            <p:nvPr/>
          </p:nvSpPr>
          <p:spPr bwMode="auto">
            <a:xfrm>
              <a:off x="3320538" y="1240718"/>
              <a:ext cx="1638437" cy="1097389"/>
            </a:xfrm>
            <a:custGeom>
              <a:avLst/>
              <a:gdLst>
                <a:gd name="T0" fmla="*/ 2147483647 w 362"/>
                <a:gd name="T1" fmla="*/ 2147483647 h 242"/>
                <a:gd name="T2" fmla="*/ 2147483647 w 362"/>
                <a:gd name="T3" fmla="*/ 2147483647 h 242"/>
                <a:gd name="T4" fmla="*/ 2147483647 w 362"/>
                <a:gd name="T5" fmla="*/ 2147483647 h 242"/>
                <a:gd name="T6" fmla="*/ 2147483647 w 362"/>
                <a:gd name="T7" fmla="*/ 2147483647 h 242"/>
                <a:gd name="T8" fmla="*/ 2147483647 w 362"/>
                <a:gd name="T9" fmla="*/ 2147483647 h 242"/>
                <a:gd name="T10" fmla="*/ 2147483647 w 362"/>
                <a:gd name="T11" fmla="*/ 2147483647 h 242"/>
                <a:gd name="T12" fmla="*/ 2147483647 w 362"/>
                <a:gd name="T13" fmla="*/ 2147483647 h 242"/>
                <a:gd name="T14" fmla="*/ 2147483647 w 362"/>
                <a:gd name="T15" fmla="*/ 2147483647 h 242"/>
                <a:gd name="T16" fmla="*/ 2147483647 w 362"/>
                <a:gd name="T17" fmla="*/ 2147483647 h 242"/>
                <a:gd name="T18" fmla="*/ 2147483647 w 362"/>
                <a:gd name="T19" fmla="*/ 2147483647 h 242"/>
                <a:gd name="T20" fmla="*/ 2147483647 w 362"/>
                <a:gd name="T21" fmla="*/ 2147483647 h 242"/>
                <a:gd name="T22" fmla="*/ 2147483647 w 362"/>
                <a:gd name="T23" fmla="*/ 2147483647 h 242"/>
                <a:gd name="T24" fmla="*/ 2147483647 w 362"/>
                <a:gd name="T25" fmla="*/ 2147483647 h 242"/>
                <a:gd name="T26" fmla="*/ 2147483647 w 362"/>
                <a:gd name="T27" fmla="*/ 2147483647 h 242"/>
                <a:gd name="T28" fmla="*/ 2147483647 w 362"/>
                <a:gd name="T29" fmla="*/ 2147483647 h 242"/>
                <a:gd name="T30" fmla="*/ 2147483647 w 362"/>
                <a:gd name="T31" fmla="*/ 2147483647 h 242"/>
                <a:gd name="T32" fmla="*/ 2147483647 w 362"/>
                <a:gd name="T33" fmla="*/ 2147483647 h 242"/>
                <a:gd name="T34" fmla="*/ 2147483647 w 362"/>
                <a:gd name="T35" fmla="*/ 2147483647 h 242"/>
                <a:gd name="T36" fmla="*/ 2147483647 w 362"/>
                <a:gd name="T37" fmla="*/ 2147483647 h 242"/>
                <a:gd name="T38" fmla="*/ 2147483647 w 362"/>
                <a:gd name="T39" fmla="*/ 2147483647 h 242"/>
                <a:gd name="T40" fmla="*/ 2147483647 w 362"/>
                <a:gd name="T41" fmla="*/ 2147483647 h 242"/>
                <a:gd name="T42" fmla="*/ 2147483647 w 362"/>
                <a:gd name="T43" fmla="*/ 2147483647 h 242"/>
                <a:gd name="T44" fmla="*/ 2147483647 w 362"/>
                <a:gd name="T45" fmla="*/ 2147483647 h 242"/>
                <a:gd name="T46" fmla="*/ 2147483647 w 362"/>
                <a:gd name="T47" fmla="*/ 2147483647 h 242"/>
                <a:gd name="T48" fmla="*/ 2147483647 w 362"/>
                <a:gd name="T49" fmla="*/ 2147483647 h 242"/>
                <a:gd name="T50" fmla="*/ 2147483647 w 362"/>
                <a:gd name="T51" fmla="*/ 2147483647 h 242"/>
                <a:gd name="T52" fmla="*/ 2147483647 w 362"/>
                <a:gd name="T53" fmla="*/ 2147483647 h 242"/>
                <a:gd name="T54" fmla="*/ 0 w 362"/>
                <a:gd name="T55" fmla="*/ 2147483647 h 242"/>
                <a:gd name="T56" fmla="*/ 2147483647 w 362"/>
                <a:gd name="T57" fmla="*/ 2147483647 h 242"/>
                <a:gd name="T58" fmla="*/ 2147483647 w 362"/>
                <a:gd name="T59" fmla="*/ 2147483647 h 242"/>
                <a:gd name="T60" fmla="*/ 2147483647 w 362"/>
                <a:gd name="T61" fmla="*/ 2147483647 h 242"/>
                <a:gd name="T62" fmla="*/ 2147483647 w 362"/>
                <a:gd name="T63" fmla="*/ 2147483647 h 242"/>
                <a:gd name="T64" fmla="*/ 2147483647 w 362"/>
                <a:gd name="T65" fmla="*/ 2147483647 h 242"/>
                <a:gd name="T66" fmla="*/ 2147483647 w 362"/>
                <a:gd name="T67" fmla="*/ 2147483647 h 242"/>
                <a:gd name="T68" fmla="*/ 2147483647 w 362"/>
                <a:gd name="T69" fmla="*/ 2147483647 h 242"/>
                <a:gd name="T70" fmla="*/ 2147483647 w 362"/>
                <a:gd name="T71" fmla="*/ 2147483647 h 242"/>
                <a:gd name="T72" fmla="*/ 2147483647 w 362"/>
                <a:gd name="T73" fmla="*/ 2147483647 h 242"/>
                <a:gd name="T74" fmla="*/ 2147483647 w 362"/>
                <a:gd name="T75" fmla="*/ 2147483647 h 242"/>
                <a:gd name="T76" fmla="*/ 2147483647 w 362"/>
                <a:gd name="T77" fmla="*/ 2147483647 h 242"/>
                <a:gd name="T78" fmla="*/ 2147483647 w 362"/>
                <a:gd name="T79" fmla="*/ 2147483647 h 242"/>
                <a:gd name="T80" fmla="*/ 2147483647 w 362"/>
                <a:gd name="T81" fmla="*/ 2147483647 h 242"/>
                <a:gd name="T82" fmla="*/ 2147483647 w 362"/>
                <a:gd name="T83" fmla="*/ 2147483647 h 242"/>
                <a:gd name="T84" fmla="*/ 2147483647 w 362"/>
                <a:gd name="T85" fmla="*/ 2147483647 h 242"/>
                <a:gd name="T86" fmla="*/ 2147483647 w 362"/>
                <a:gd name="T87" fmla="*/ 2147483647 h 242"/>
                <a:gd name="T88" fmla="*/ 2147483647 w 362"/>
                <a:gd name="T89" fmla="*/ 2147483647 h 242"/>
                <a:gd name="T90" fmla="*/ 2147483647 w 362"/>
                <a:gd name="T91" fmla="*/ 2147483647 h 242"/>
                <a:gd name="T92" fmla="*/ 2147483647 w 362"/>
                <a:gd name="T93" fmla="*/ 2147483647 h 242"/>
                <a:gd name="T94" fmla="*/ 2147483647 w 362"/>
                <a:gd name="T95" fmla="*/ 2147483647 h 242"/>
                <a:gd name="T96" fmla="*/ 2147483647 w 362"/>
                <a:gd name="T97" fmla="*/ 2147483647 h 24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62" h="242">
                  <a:moveTo>
                    <a:pt x="276" y="43"/>
                  </a:moveTo>
                  <a:cubicBezTo>
                    <a:pt x="278" y="43"/>
                    <a:pt x="280" y="44"/>
                    <a:pt x="282" y="45"/>
                  </a:cubicBezTo>
                  <a:cubicBezTo>
                    <a:pt x="289" y="50"/>
                    <a:pt x="295" y="54"/>
                    <a:pt x="301" y="61"/>
                  </a:cubicBezTo>
                  <a:cubicBezTo>
                    <a:pt x="302" y="63"/>
                    <a:pt x="303" y="64"/>
                    <a:pt x="304" y="66"/>
                  </a:cubicBezTo>
                  <a:cubicBezTo>
                    <a:pt x="310" y="74"/>
                    <a:pt x="313" y="83"/>
                    <a:pt x="315" y="93"/>
                  </a:cubicBezTo>
                  <a:cubicBezTo>
                    <a:pt x="317" y="94"/>
                    <a:pt x="319" y="95"/>
                    <a:pt x="321" y="96"/>
                  </a:cubicBezTo>
                  <a:cubicBezTo>
                    <a:pt x="329" y="101"/>
                    <a:pt x="336" y="106"/>
                    <a:pt x="342" y="113"/>
                  </a:cubicBezTo>
                  <a:cubicBezTo>
                    <a:pt x="344" y="115"/>
                    <a:pt x="345" y="117"/>
                    <a:pt x="347" y="118"/>
                  </a:cubicBezTo>
                  <a:cubicBezTo>
                    <a:pt x="352" y="126"/>
                    <a:pt x="356" y="134"/>
                    <a:pt x="359" y="143"/>
                  </a:cubicBezTo>
                  <a:cubicBezTo>
                    <a:pt x="360" y="147"/>
                    <a:pt x="361" y="150"/>
                    <a:pt x="361" y="154"/>
                  </a:cubicBezTo>
                  <a:cubicBezTo>
                    <a:pt x="362" y="160"/>
                    <a:pt x="362" y="166"/>
                    <a:pt x="362" y="172"/>
                  </a:cubicBezTo>
                  <a:cubicBezTo>
                    <a:pt x="361" y="176"/>
                    <a:pt x="360" y="180"/>
                    <a:pt x="360" y="184"/>
                  </a:cubicBezTo>
                  <a:cubicBezTo>
                    <a:pt x="358" y="190"/>
                    <a:pt x="356" y="196"/>
                    <a:pt x="353" y="201"/>
                  </a:cubicBezTo>
                  <a:cubicBezTo>
                    <a:pt x="351" y="205"/>
                    <a:pt x="349" y="208"/>
                    <a:pt x="347" y="211"/>
                  </a:cubicBezTo>
                  <a:cubicBezTo>
                    <a:pt x="343" y="216"/>
                    <a:pt x="339" y="220"/>
                    <a:pt x="334" y="224"/>
                  </a:cubicBezTo>
                  <a:cubicBezTo>
                    <a:pt x="331" y="227"/>
                    <a:pt x="328" y="229"/>
                    <a:pt x="325" y="231"/>
                  </a:cubicBezTo>
                  <a:cubicBezTo>
                    <a:pt x="319" y="234"/>
                    <a:pt x="314" y="236"/>
                    <a:pt x="308" y="238"/>
                  </a:cubicBezTo>
                  <a:cubicBezTo>
                    <a:pt x="304" y="240"/>
                    <a:pt x="300" y="240"/>
                    <a:pt x="296" y="241"/>
                  </a:cubicBezTo>
                  <a:cubicBezTo>
                    <a:pt x="292" y="242"/>
                    <a:pt x="289" y="242"/>
                    <a:pt x="285" y="242"/>
                  </a:cubicBezTo>
                  <a:cubicBezTo>
                    <a:pt x="214" y="242"/>
                    <a:pt x="144" y="242"/>
                    <a:pt x="73" y="242"/>
                  </a:cubicBezTo>
                  <a:cubicBezTo>
                    <a:pt x="70" y="242"/>
                    <a:pt x="66" y="241"/>
                    <a:pt x="62" y="240"/>
                  </a:cubicBezTo>
                  <a:cubicBezTo>
                    <a:pt x="56" y="239"/>
                    <a:pt x="50" y="237"/>
                    <a:pt x="44" y="234"/>
                  </a:cubicBezTo>
                  <a:cubicBezTo>
                    <a:pt x="41" y="233"/>
                    <a:pt x="37" y="231"/>
                    <a:pt x="34" y="229"/>
                  </a:cubicBezTo>
                  <a:cubicBezTo>
                    <a:pt x="29" y="225"/>
                    <a:pt x="25" y="221"/>
                    <a:pt x="20" y="217"/>
                  </a:cubicBezTo>
                  <a:cubicBezTo>
                    <a:pt x="18" y="214"/>
                    <a:pt x="15" y="211"/>
                    <a:pt x="13" y="208"/>
                  </a:cubicBezTo>
                  <a:cubicBezTo>
                    <a:pt x="10" y="202"/>
                    <a:pt x="7" y="197"/>
                    <a:pt x="5" y="191"/>
                  </a:cubicBezTo>
                  <a:cubicBezTo>
                    <a:pt x="4" y="187"/>
                    <a:pt x="2" y="184"/>
                    <a:pt x="2" y="180"/>
                  </a:cubicBezTo>
                  <a:cubicBezTo>
                    <a:pt x="0" y="174"/>
                    <a:pt x="0" y="168"/>
                    <a:pt x="0" y="161"/>
                  </a:cubicBezTo>
                  <a:cubicBezTo>
                    <a:pt x="0" y="157"/>
                    <a:pt x="1" y="154"/>
                    <a:pt x="1" y="150"/>
                  </a:cubicBezTo>
                  <a:cubicBezTo>
                    <a:pt x="3" y="143"/>
                    <a:pt x="5" y="137"/>
                    <a:pt x="8" y="130"/>
                  </a:cubicBezTo>
                  <a:cubicBezTo>
                    <a:pt x="9" y="128"/>
                    <a:pt x="10" y="126"/>
                    <a:pt x="11" y="124"/>
                  </a:cubicBezTo>
                  <a:cubicBezTo>
                    <a:pt x="17" y="116"/>
                    <a:pt x="22" y="110"/>
                    <a:pt x="30" y="104"/>
                  </a:cubicBezTo>
                  <a:cubicBezTo>
                    <a:pt x="34" y="100"/>
                    <a:pt x="39" y="97"/>
                    <a:pt x="44" y="95"/>
                  </a:cubicBezTo>
                  <a:cubicBezTo>
                    <a:pt x="45" y="94"/>
                    <a:pt x="46" y="94"/>
                    <a:pt x="47" y="93"/>
                  </a:cubicBezTo>
                  <a:cubicBezTo>
                    <a:pt x="49" y="82"/>
                    <a:pt x="53" y="72"/>
                    <a:pt x="60" y="63"/>
                  </a:cubicBezTo>
                  <a:cubicBezTo>
                    <a:pt x="61" y="62"/>
                    <a:pt x="62" y="60"/>
                    <a:pt x="64" y="59"/>
                  </a:cubicBezTo>
                  <a:cubicBezTo>
                    <a:pt x="69" y="52"/>
                    <a:pt x="76" y="48"/>
                    <a:pt x="83" y="44"/>
                  </a:cubicBezTo>
                  <a:cubicBezTo>
                    <a:pt x="85" y="43"/>
                    <a:pt x="87" y="42"/>
                    <a:pt x="89" y="41"/>
                  </a:cubicBezTo>
                  <a:cubicBezTo>
                    <a:pt x="98" y="38"/>
                    <a:pt x="106" y="37"/>
                    <a:pt x="115" y="38"/>
                  </a:cubicBezTo>
                  <a:cubicBezTo>
                    <a:pt x="120" y="30"/>
                    <a:pt x="126" y="23"/>
                    <a:pt x="133" y="17"/>
                  </a:cubicBezTo>
                  <a:cubicBezTo>
                    <a:pt x="135" y="16"/>
                    <a:pt x="136" y="14"/>
                    <a:pt x="138" y="13"/>
                  </a:cubicBezTo>
                  <a:cubicBezTo>
                    <a:pt x="145" y="8"/>
                    <a:pt x="153" y="5"/>
                    <a:pt x="161" y="2"/>
                  </a:cubicBezTo>
                  <a:cubicBezTo>
                    <a:pt x="163" y="2"/>
                    <a:pt x="166" y="1"/>
                    <a:pt x="168" y="1"/>
                  </a:cubicBezTo>
                  <a:cubicBezTo>
                    <a:pt x="177" y="0"/>
                    <a:pt x="185" y="0"/>
                    <a:pt x="194" y="1"/>
                  </a:cubicBezTo>
                  <a:cubicBezTo>
                    <a:pt x="196" y="1"/>
                    <a:pt x="199" y="2"/>
                    <a:pt x="201" y="2"/>
                  </a:cubicBezTo>
                  <a:cubicBezTo>
                    <a:pt x="209" y="5"/>
                    <a:pt x="217" y="8"/>
                    <a:pt x="224" y="13"/>
                  </a:cubicBezTo>
                  <a:cubicBezTo>
                    <a:pt x="226" y="14"/>
                    <a:pt x="227" y="16"/>
                    <a:pt x="229" y="17"/>
                  </a:cubicBezTo>
                  <a:cubicBezTo>
                    <a:pt x="236" y="23"/>
                    <a:pt x="242" y="30"/>
                    <a:pt x="247" y="38"/>
                  </a:cubicBezTo>
                  <a:cubicBezTo>
                    <a:pt x="257" y="37"/>
                    <a:pt x="267" y="39"/>
                    <a:pt x="276" y="43"/>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5" name="Freeform 20"/>
            <p:cNvSpPr/>
            <p:nvPr/>
          </p:nvSpPr>
          <p:spPr bwMode="auto">
            <a:xfrm>
              <a:off x="3372157" y="1290426"/>
              <a:ext cx="1537110" cy="992239"/>
            </a:xfrm>
            <a:custGeom>
              <a:avLst/>
              <a:gdLst>
                <a:gd name="T0" fmla="*/ 2147483647 w 340"/>
                <a:gd name="T1" fmla="*/ 2147483647 h 219"/>
                <a:gd name="T2" fmla="*/ 2147483647 w 340"/>
                <a:gd name="T3" fmla="*/ 2147483647 h 219"/>
                <a:gd name="T4" fmla="*/ 2147483647 w 340"/>
                <a:gd name="T5" fmla="*/ 2147483647 h 219"/>
                <a:gd name="T6" fmla="*/ 2147483647 w 340"/>
                <a:gd name="T7" fmla="*/ 2147483647 h 219"/>
                <a:gd name="T8" fmla="*/ 2147483647 w 340"/>
                <a:gd name="T9" fmla="*/ 2147483647 h 219"/>
                <a:gd name="T10" fmla="*/ 2147483647 w 340"/>
                <a:gd name="T11" fmla="*/ 2147483647 h 219"/>
                <a:gd name="T12" fmla="*/ 2147483647 w 340"/>
                <a:gd name="T13" fmla="*/ 2147483647 h 219"/>
                <a:gd name="T14" fmla="*/ 2147483647 w 340"/>
                <a:gd name="T15" fmla="*/ 2147483647 h 219"/>
                <a:gd name="T16" fmla="*/ 2147483647 w 340"/>
                <a:gd name="T17" fmla="*/ 2147483647 h 219"/>
                <a:gd name="T18" fmla="*/ 2147483647 w 340"/>
                <a:gd name="T19" fmla="*/ 2147483647 h 219"/>
                <a:gd name="T20" fmla="*/ 2147483647 w 340"/>
                <a:gd name="T21" fmla="*/ 2147483647 h 219"/>
                <a:gd name="T22" fmla="*/ 2147483647 w 340"/>
                <a:gd name="T23" fmla="*/ 2147483647 h 219"/>
                <a:gd name="T24" fmla="*/ 2147483647 w 340"/>
                <a:gd name="T25" fmla="*/ 2147483647 h 219"/>
                <a:gd name="T26" fmla="*/ 2147483647 w 340"/>
                <a:gd name="T27" fmla="*/ 2147483647 h 219"/>
                <a:gd name="T28" fmla="*/ 2147483647 w 340"/>
                <a:gd name="T29" fmla="*/ 2147483647 h 219"/>
                <a:gd name="T30" fmla="*/ 2147483647 w 340"/>
                <a:gd name="T31" fmla="*/ 2147483647 h 219"/>
                <a:gd name="T32" fmla="*/ 2147483647 w 340"/>
                <a:gd name="T33" fmla="*/ 2147483647 h 219"/>
                <a:gd name="T34" fmla="*/ 2147483647 w 340"/>
                <a:gd name="T35" fmla="*/ 2147483647 h 219"/>
                <a:gd name="T36" fmla="*/ 2147483647 w 340"/>
                <a:gd name="T37" fmla="*/ 2147483647 h 219"/>
                <a:gd name="T38" fmla="*/ 2147483647 w 340"/>
                <a:gd name="T39" fmla="*/ 2147483647 h 219"/>
                <a:gd name="T40" fmla="*/ 2147483647 w 340"/>
                <a:gd name="T41" fmla="*/ 2147483647 h 219"/>
                <a:gd name="T42" fmla="*/ 2147483647 w 340"/>
                <a:gd name="T43" fmla="*/ 2147483647 h 219"/>
                <a:gd name="T44" fmla="*/ 2147483647 w 340"/>
                <a:gd name="T45" fmla="*/ 2147483647 h 219"/>
                <a:gd name="T46" fmla="*/ 2147483647 w 340"/>
                <a:gd name="T47" fmla="*/ 2147483647 h 219"/>
                <a:gd name="T48" fmla="*/ 2147483647 w 340"/>
                <a:gd name="T49" fmla="*/ 2147483647 h 219"/>
                <a:gd name="T50" fmla="*/ 2147483647 w 340"/>
                <a:gd name="T51" fmla="*/ 2147483647 h 219"/>
                <a:gd name="T52" fmla="*/ 2147483647 w 340"/>
                <a:gd name="T53" fmla="*/ 2147483647 h 219"/>
                <a:gd name="T54" fmla="*/ 2147483647 w 340"/>
                <a:gd name="T55" fmla="*/ 2147483647 h 219"/>
                <a:gd name="T56" fmla="*/ 2147483647 w 340"/>
                <a:gd name="T57" fmla="*/ 2147483647 h 219"/>
                <a:gd name="T58" fmla="*/ 2147483647 w 340"/>
                <a:gd name="T59" fmla="*/ 2147483647 h 219"/>
                <a:gd name="T60" fmla="*/ 2147483647 w 340"/>
                <a:gd name="T61" fmla="*/ 2147483647 h 219"/>
                <a:gd name="T62" fmla="*/ 2147483647 w 340"/>
                <a:gd name="T63" fmla="*/ 2147483647 h 219"/>
                <a:gd name="T64" fmla="*/ 2147483647 w 340"/>
                <a:gd name="T65" fmla="*/ 2147483647 h 219"/>
                <a:gd name="T66" fmla="*/ 2147483647 w 340"/>
                <a:gd name="T67" fmla="*/ 2147483647 h 219"/>
                <a:gd name="T68" fmla="*/ 2147483647 w 340"/>
                <a:gd name="T69" fmla="*/ 2147483647 h 219"/>
                <a:gd name="T70" fmla="*/ 2147483647 w 340"/>
                <a:gd name="T71" fmla="*/ 2147483647 h 219"/>
                <a:gd name="T72" fmla="*/ 2147483647 w 340"/>
                <a:gd name="T73" fmla="*/ 2147483647 h 219"/>
                <a:gd name="T74" fmla="*/ 2147483647 w 340"/>
                <a:gd name="T75" fmla="*/ 2147483647 h 219"/>
                <a:gd name="T76" fmla="*/ 2147483647 w 340"/>
                <a:gd name="T77" fmla="*/ 2147483647 h 219"/>
                <a:gd name="T78" fmla="*/ 2147483647 w 340"/>
                <a:gd name="T79" fmla="*/ 2147483647 h 219"/>
                <a:gd name="T80" fmla="*/ 2147483647 w 340"/>
                <a:gd name="T81" fmla="*/ 2147483647 h 2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40" h="219">
                  <a:moveTo>
                    <a:pt x="129" y="15"/>
                  </a:moveTo>
                  <a:cubicBezTo>
                    <a:pt x="131" y="14"/>
                    <a:pt x="132" y="13"/>
                    <a:pt x="134" y="12"/>
                  </a:cubicBezTo>
                  <a:cubicBezTo>
                    <a:pt x="141" y="6"/>
                    <a:pt x="149" y="3"/>
                    <a:pt x="159" y="1"/>
                  </a:cubicBezTo>
                  <a:cubicBezTo>
                    <a:pt x="161" y="1"/>
                    <a:pt x="162" y="1"/>
                    <a:pt x="164" y="1"/>
                  </a:cubicBezTo>
                  <a:cubicBezTo>
                    <a:pt x="174" y="0"/>
                    <a:pt x="183" y="1"/>
                    <a:pt x="192" y="4"/>
                  </a:cubicBezTo>
                  <a:cubicBezTo>
                    <a:pt x="194" y="5"/>
                    <a:pt x="195" y="6"/>
                    <a:pt x="197" y="6"/>
                  </a:cubicBezTo>
                  <a:cubicBezTo>
                    <a:pt x="211" y="13"/>
                    <a:pt x="223" y="24"/>
                    <a:pt x="229" y="39"/>
                  </a:cubicBezTo>
                  <a:cubicBezTo>
                    <a:pt x="240" y="37"/>
                    <a:pt x="250" y="38"/>
                    <a:pt x="260" y="42"/>
                  </a:cubicBezTo>
                  <a:cubicBezTo>
                    <a:pt x="262" y="43"/>
                    <a:pt x="264" y="44"/>
                    <a:pt x="265" y="44"/>
                  </a:cubicBezTo>
                  <a:cubicBezTo>
                    <a:pt x="273" y="49"/>
                    <a:pt x="279" y="54"/>
                    <a:pt x="284" y="61"/>
                  </a:cubicBezTo>
                  <a:cubicBezTo>
                    <a:pt x="285" y="63"/>
                    <a:pt x="285" y="64"/>
                    <a:pt x="286" y="66"/>
                  </a:cubicBezTo>
                  <a:cubicBezTo>
                    <a:pt x="290" y="74"/>
                    <a:pt x="292" y="81"/>
                    <a:pt x="293" y="90"/>
                  </a:cubicBezTo>
                  <a:cubicBezTo>
                    <a:pt x="304" y="94"/>
                    <a:pt x="314" y="101"/>
                    <a:pt x="323" y="110"/>
                  </a:cubicBezTo>
                  <a:cubicBezTo>
                    <a:pt x="324" y="111"/>
                    <a:pt x="325" y="113"/>
                    <a:pt x="326" y="114"/>
                  </a:cubicBezTo>
                  <a:cubicBezTo>
                    <a:pt x="331" y="121"/>
                    <a:pt x="334" y="128"/>
                    <a:pt x="337" y="135"/>
                  </a:cubicBezTo>
                  <a:cubicBezTo>
                    <a:pt x="337" y="137"/>
                    <a:pt x="338" y="139"/>
                    <a:pt x="338" y="141"/>
                  </a:cubicBezTo>
                  <a:cubicBezTo>
                    <a:pt x="340" y="150"/>
                    <a:pt x="340" y="158"/>
                    <a:pt x="338" y="167"/>
                  </a:cubicBezTo>
                  <a:cubicBezTo>
                    <a:pt x="338" y="169"/>
                    <a:pt x="337" y="171"/>
                    <a:pt x="337" y="173"/>
                  </a:cubicBezTo>
                  <a:cubicBezTo>
                    <a:pt x="334" y="182"/>
                    <a:pt x="330" y="188"/>
                    <a:pt x="324" y="195"/>
                  </a:cubicBezTo>
                  <a:cubicBezTo>
                    <a:pt x="323" y="197"/>
                    <a:pt x="322" y="199"/>
                    <a:pt x="320" y="200"/>
                  </a:cubicBezTo>
                  <a:cubicBezTo>
                    <a:pt x="314" y="206"/>
                    <a:pt x="307" y="211"/>
                    <a:pt x="299" y="214"/>
                  </a:cubicBezTo>
                  <a:cubicBezTo>
                    <a:pt x="294" y="216"/>
                    <a:pt x="289" y="218"/>
                    <a:pt x="284" y="219"/>
                  </a:cubicBezTo>
                  <a:cubicBezTo>
                    <a:pt x="280" y="219"/>
                    <a:pt x="277" y="219"/>
                    <a:pt x="274" y="219"/>
                  </a:cubicBezTo>
                  <a:cubicBezTo>
                    <a:pt x="204" y="219"/>
                    <a:pt x="133" y="219"/>
                    <a:pt x="63" y="219"/>
                  </a:cubicBezTo>
                  <a:cubicBezTo>
                    <a:pt x="60" y="219"/>
                    <a:pt x="57" y="219"/>
                    <a:pt x="53" y="218"/>
                  </a:cubicBezTo>
                  <a:cubicBezTo>
                    <a:pt x="47" y="217"/>
                    <a:pt x="41" y="215"/>
                    <a:pt x="35" y="211"/>
                  </a:cubicBezTo>
                  <a:cubicBezTo>
                    <a:pt x="33" y="210"/>
                    <a:pt x="31" y="209"/>
                    <a:pt x="30" y="208"/>
                  </a:cubicBezTo>
                  <a:cubicBezTo>
                    <a:pt x="22" y="203"/>
                    <a:pt x="17" y="198"/>
                    <a:pt x="12" y="190"/>
                  </a:cubicBezTo>
                  <a:cubicBezTo>
                    <a:pt x="9" y="186"/>
                    <a:pt x="7" y="181"/>
                    <a:pt x="5" y="176"/>
                  </a:cubicBezTo>
                  <a:cubicBezTo>
                    <a:pt x="3" y="173"/>
                    <a:pt x="3" y="170"/>
                    <a:pt x="2" y="167"/>
                  </a:cubicBezTo>
                  <a:cubicBezTo>
                    <a:pt x="1" y="160"/>
                    <a:pt x="0" y="154"/>
                    <a:pt x="1" y="147"/>
                  </a:cubicBezTo>
                  <a:cubicBezTo>
                    <a:pt x="1" y="145"/>
                    <a:pt x="1" y="143"/>
                    <a:pt x="2" y="141"/>
                  </a:cubicBezTo>
                  <a:cubicBezTo>
                    <a:pt x="3" y="133"/>
                    <a:pt x="6" y="126"/>
                    <a:pt x="10" y="119"/>
                  </a:cubicBezTo>
                  <a:cubicBezTo>
                    <a:pt x="11" y="118"/>
                    <a:pt x="12" y="116"/>
                    <a:pt x="14" y="114"/>
                  </a:cubicBezTo>
                  <a:cubicBezTo>
                    <a:pt x="22" y="103"/>
                    <a:pt x="34" y="95"/>
                    <a:pt x="47" y="90"/>
                  </a:cubicBezTo>
                  <a:cubicBezTo>
                    <a:pt x="47" y="89"/>
                    <a:pt x="48" y="87"/>
                    <a:pt x="48" y="85"/>
                  </a:cubicBezTo>
                  <a:cubicBezTo>
                    <a:pt x="49" y="76"/>
                    <a:pt x="51" y="69"/>
                    <a:pt x="56" y="61"/>
                  </a:cubicBezTo>
                  <a:cubicBezTo>
                    <a:pt x="57" y="60"/>
                    <a:pt x="58" y="59"/>
                    <a:pt x="59" y="57"/>
                  </a:cubicBezTo>
                  <a:cubicBezTo>
                    <a:pt x="65" y="50"/>
                    <a:pt x="71" y="46"/>
                    <a:pt x="80" y="42"/>
                  </a:cubicBezTo>
                  <a:cubicBezTo>
                    <a:pt x="90" y="38"/>
                    <a:pt x="100" y="37"/>
                    <a:pt x="111" y="39"/>
                  </a:cubicBezTo>
                  <a:cubicBezTo>
                    <a:pt x="115" y="29"/>
                    <a:pt x="121" y="22"/>
                    <a:pt x="129" y="15"/>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116" name="Freeform 21"/>
            <p:cNvSpPr/>
            <p:nvPr/>
          </p:nvSpPr>
          <p:spPr bwMode="auto">
            <a:xfrm>
              <a:off x="3425322" y="1343961"/>
              <a:ext cx="1428869" cy="889471"/>
            </a:xfrm>
            <a:custGeom>
              <a:avLst/>
              <a:gdLst>
                <a:gd name="T0" fmla="*/ 54 w 316"/>
                <a:gd name="T1" fmla="*/ 196 h 196"/>
                <a:gd name="T2" fmla="*/ 0 w 316"/>
                <a:gd name="T3" fmla="*/ 142 h 196"/>
                <a:gd name="T4" fmla="*/ 48 w 316"/>
                <a:gd name="T5" fmla="*/ 88 h 196"/>
                <a:gd name="T6" fmla="*/ 47 w 316"/>
                <a:gd name="T7" fmla="*/ 79 h 196"/>
                <a:gd name="T8" fmla="*/ 88 w 316"/>
                <a:gd name="T9" fmla="*/ 38 h 196"/>
                <a:gd name="T10" fmla="*/ 106 w 316"/>
                <a:gd name="T11" fmla="*/ 42 h 196"/>
                <a:gd name="T12" fmla="*/ 158 w 316"/>
                <a:gd name="T13" fmla="*/ 0 h 196"/>
                <a:gd name="T14" fmla="*/ 210 w 316"/>
                <a:gd name="T15" fmla="*/ 42 h 196"/>
                <a:gd name="T16" fmla="*/ 228 w 316"/>
                <a:gd name="T17" fmla="*/ 38 h 196"/>
                <a:gd name="T18" fmla="*/ 269 w 316"/>
                <a:gd name="T19" fmla="*/ 79 h 196"/>
                <a:gd name="T20" fmla="*/ 268 w 316"/>
                <a:gd name="T21" fmla="*/ 88 h 196"/>
                <a:gd name="T22" fmla="*/ 316 w 316"/>
                <a:gd name="T23" fmla="*/ 142 h 196"/>
                <a:gd name="T24" fmla="*/ 262 w 316"/>
                <a:gd name="T25" fmla="*/ 196 h 196"/>
                <a:gd name="T26" fmla="*/ 54 w 316"/>
                <a:gd name="T27" fmla="*/ 19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6" h="196">
                  <a:moveTo>
                    <a:pt x="54" y="196"/>
                  </a:moveTo>
                  <a:cubicBezTo>
                    <a:pt x="24" y="196"/>
                    <a:pt x="0" y="172"/>
                    <a:pt x="0" y="142"/>
                  </a:cubicBezTo>
                  <a:cubicBezTo>
                    <a:pt x="0" y="114"/>
                    <a:pt x="21" y="91"/>
                    <a:pt x="48" y="88"/>
                  </a:cubicBezTo>
                  <a:cubicBezTo>
                    <a:pt x="47" y="85"/>
                    <a:pt x="47" y="82"/>
                    <a:pt x="47" y="79"/>
                  </a:cubicBezTo>
                  <a:cubicBezTo>
                    <a:pt x="47" y="56"/>
                    <a:pt x="65" y="38"/>
                    <a:pt x="88" y="38"/>
                  </a:cubicBezTo>
                  <a:cubicBezTo>
                    <a:pt x="95" y="38"/>
                    <a:pt x="101" y="39"/>
                    <a:pt x="106" y="42"/>
                  </a:cubicBezTo>
                  <a:cubicBezTo>
                    <a:pt x="111" y="18"/>
                    <a:pt x="133" y="0"/>
                    <a:pt x="158" y="0"/>
                  </a:cubicBezTo>
                  <a:cubicBezTo>
                    <a:pt x="183" y="0"/>
                    <a:pt x="205" y="18"/>
                    <a:pt x="210" y="42"/>
                  </a:cubicBezTo>
                  <a:cubicBezTo>
                    <a:pt x="215" y="39"/>
                    <a:pt x="222" y="38"/>
                    <a:pt x="228" y="38"/>
                  </a:cubicBezTo>
                  <a:cubicBezTo>
                    <a:pt x="251" y="38"/>
                    <a:pt x="269" y="56"/>
                    <a:pt x="269" y="79"/>
                  </a:cubicBezTo>
                  <a:cubicBezTo>
                    <a:pt x="269" y="82"/>
                    <a:pt x="269" y="85"/>
                    <a:pt x="268" y="88"/>
                  </a:cubicBezTo>
                  <a:cubicBezTo>
                    <a:pt x="295" y="91"/>
                    <a:pt x="316" y="114"/>
                    <a:pt x="316" y="142"/>
                  </a:cubicBezTo>
                  <a:cubicBezTo>
                    <a:pt x="316" y="172"/>
                    <a:pt x="292" y="196"/>
                    <a:pt x="262" y="196"/>
                  </a:cubicBezTo>
                  <a:cubicBezTo>
                    <a:pt x="193" y="196"/>
                    <a:pt x="123" y="196"/>
                    <a:pt x="54" y="196"/>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7" name="Freeform 22"/>
            <p:cNvSpPr/>
            <p:nvPr/>
          </p:nvSpPr>
          <p:spPr bwMode="auto">
            <a:xfrm>
              <a:off x="4112035" y="2315165"/>
              <a:ext cx="55443" cy="1340192"/>
            </a:xfrm>
            <a:custGeom>
              <a:avLst/>
              <a:gdLst>
                <a:gd name="T0" fmla="*/ 2147483647 w 12"/>
                <a:gd name="T1" fmla="*/ 0 h 296"/>
                <a:gd name="T2" fmla="*/ 2147483647 w 12"/>
                <a:gd name="T3" fmla="*/ 2147483647 h 296"/>
                <a:gd name="T4" fmla="*/ 0 w 12"/>
                <a:gd name="T5" fmla="*/ 2147483647 h 296"/>
                <a:gd name="T6" fmla="*/ 0 w 12"/>
                <a:gd name="T7" fmla="*/ 0 h 296"/>
                <a:gd name="T8" fmla="*/ 2147483647 w 12"/>
                <a:gd name="T9" fmla="*/ 0 h 2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296">
                  <a:moveTo>
                    <a:pt x="12" y="0"/>
                  </a:moveTo>
                  <a:cubicBezTo>
                    <a:pt x="12" y="98"/>
                    <a:pt x="12" y="197"/>
                    <a:pt x="12" y="296"/>
                  </a:cubicBezTo>
                  <a:cubicBezTo>
                    <a:pt x="8" y="296"/>
                    <a:pt x="4" y="296"/>
                    <a:pt x="0" y="296"/>
                  </a:cubicBezTo>
                  <a:cubicBezTo>
                    <a:pt x="0" y="197"/>
                    <a:pt x="0" y="98"/>
                    <a:pt x="0" y="0"/>
                  </a:cubicBezTo>
                  <a:cubicBezTo>
                    <a:pt x="4" y="0"/>
                    <a:pt x="8" y="0"/>
                    <a:pt x="12" y="0"/>
                  </a:cubicBez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8" name="Oval 23"/>
            <p:cNvSpPr>
              <a:spLocks noChangeArrowheads="1"/>
            </p:cNvSpPr>
            <p:nvPr/>
          </p:nvSpPr>
          <p:spPr bwMode="auto">
            <a:xfrm>
              <a:off x="3850114" y="3267256"/>
              <a:ext cx="579284" cy="583108"/>
            </a:xfrm>
            <a:prstGeom prst="ellipse">
              <a:avLst/>
            </a:pr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400">
                <a:latin typeface="Arial" panose="020B0604020202020204" pitchFamily="34" charset="0"/>
                <a:cs typeface="Arial" panose="020B0604020202020204" pitchFamily="34" charset="0"/>
              </a:endParaRPr>
            </a:p>
          </p:txBody>
        </p:sp>
        <p:sp>
          <p:nvSpPr>
            <p:cNvPr id="119" name="Oval 24"/>
            <p:cNvSpPr>
              <a:spLocks noChangeArrowheads="1"/>
            </p:cNvSpPr>
            <p:nvPr/>
          </p:nvSpPr>
          <p:spPr bwMode="auto">
            <a:xfrm>
              <a:off x="3899822" y="3316963"/>
              <a:ext cx="479869" cy="47986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400">
                <a:latin typeface="Arial" panose="020B0604020202020204" pitchFamily="34" charset="0"/>
                <a:cs typeface="Arial" panose="020B0604020202020204" pitchFamily="34" charset="0"/>
              </a:endParaRPr>
            </a:p>
          </p:txBody>
        </p:sp>
        <p:sp>
          <p:nvSpPr>
            <p:cNvPr id="120" name="Oval 25"/>
            <p:cNvSpPr>
              <a:spLocks noChangeArrowheads="1"/>
            </p:cNvSpPr>
            <p:nvPr/>
          </p:nvSpPr>
          <p:spPr bwMode="auto">
            <a:xfrm>
              <a:off x="3955591" y="3370685"/>
              <a:ext cx="369919" cy="376436"/>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1" name="矩形 117"/>
            <p:cNvSpPr>
              <a:spLocks noChangeArrowheads="1"/>
            </p:cNvSpPr>
            <p:nvPr/>
          </p:nvSpPr>
          <p:spPr bwMode="auto">
            <a:xfrm>
              <a:off x="3790486" y="1590202"/>
              <a:ext cx="801890" cy="461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dirty="0">
                  <a:solidFill>
                    <a:schemeClr val="bg1"/>
                  </a:solidFill>
                  <a:latin typeface="Arial" panose="020B0604020202020204" pitchFamily="34" charset="0"/>
                  <a:ea typeface="微软雅黑" panose="020B0503020204020204" pitchFamily="34" charset="-122"/>
                  <a:cs typeface="Arial" panose="020B0604020202020204" pitchFamily="34" charset="0"/>
                </a:rPr>
                <a:t>18%</a:t>
              </a:r>
              <a:endParaRPr lang="zh-CN" altLang="en-US" sz="24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22" name="组合 118"/>
          <p:cNvGrpSpPr/>
          <p:nvPr/>
        </p:nvGrpSpPr>
        <p:grpSpPr bwMode="auto">
          <a:xfrm>
            <a:off x="5135563" y="2250396"/>
            <a:ext cx="1635125" cy="2616200"/>
            <a:chOff x="5134863" y="2269282"/>
            <a:chExt cx="1636525" cy="2615380"/>
          </a:xfrm>
        </p:grpSpPr>
        <p:sp>
          <p:nvSpPr>
            <p:cNvPr id="123" name="Freeform 26"/>
            <p:cNvSpPr/>
            <p:nvPr/>
          </p:nvSpPr>
          <p:spPr bwMode="auto">
            <a:xfrm>
              <a:off x="5134863" y="2269282"/>
              <a:ext cx="1636525" cy="1101213"/>
            </a:xfrm>
            <a:custGeom>
              <a:avLst/>
              <a:gdLst>
                <a:gd name="T0" fmla="*/ 2147483647 w 362"/>
                <a:gd name="T1" fmla="*/ 2147483647 h 243"/>
                <a:gd name="T2" fmla="*/ 2147483647 w 362"/>
                <a:gd name="T3" fmla="*/ 2147483647 h 243"/>
                <a:gd name="T4" fmla="*/ 2147483647 w 362"/>
                <a:gd name="T5" fmla="*/ 2147483647 h 243"/>
                <a:gd name="T6" fmla="*/ 2147483647 w 362"/>
                <a:gd name="T7" fmla="*/ 2147483647 h 243"/>
                <a:gd name="T8" fmla="*/ 2147483647 w 362"/>
                <a:gd name="T9" fmla="*/ 2147483647 h 243"/>
                <a:gd name="T10" fmla="*/ 2147483647 w 362"/>
                <a:gd name="T11" fmla="*/ 2147483647 h 243"/>
                <a:gd name="T12" fmla="*/ 2147483647 w 362"/>
                <a:gd name="T13" fmla="*/ 2147483647 h 243"/>
                <a:gd name="T14" fmla="*/ 2147483647 w 362"/>
                <a:gd name="T15" fmla="*/ 2147483647 h 243"/>
                <a:gd name="T16" fmla="*/ 2147483647 w 362"/>
                <a:gd name="T17" fmla="*/ 2147483647 h 243"/>
                <a:gd name="T18" fmla="*/ 2147483647 w 362"/>
                <a:gd name="T19" fmla="*/ 2147483647 h 243"/>
                <a:gd name="T20" fmla="*/ 2147483647 w 362"/>
                <a:gd name="T21" fmla="*/ 2147483647 h 243"/>
                <a:gd name="T22" fmla="*/ 2147483647 w 362"/>
                <a:gd name="T23" fmla="*/ 2147483647 h 243"/>
                <a:gd name="T24" fmla="*/ 2147483647 w 362"/>
                <a:gd name="T25" fmla="*/ 2147483647 h 243"/>
                <a:gd name="T26" fmla="*/ 2147483647 w 362"/>
                <a:gd name="T27" fmla="*/ 2147483647 h 243"/>
                <a:gd name="T28" fmla="*/ 2147483647 w 362"/>
                <a:gd name="T29" fmla="*/ 2147483647 h 243"/>
                <a:gd name="T30" fmla="*/ 2147483647 w 362"/>
                <a:gd name="T31" fmla="*/ 2147483647 h 243"/>
                <a:gd name="T32" fmla="*/ 2147483647 w 362"/>
                <a:gd name="T33" fmla="*/ 2147483647 h 243"/>
                <a:gd name="T34" fmla="*/ 2147483647 w 362"/>
                <a:gd name="T35" fmla="*/ 2147483647 h 243"/>
                <a:gd name="T36" fmla="*/ 2147483647 w 362"/>
                <a:gd name="T37" fmla="*/ 2147483647 h 243"/>
                <a:gd name="T38" fmla="*/ 2147483647 w 362"/>
                <a:gd name="T39" fmla="*/ 2147483647 h 243"/>
                <a:gd name="T40" fmla="*/ 2147483647 w 362"/>
                <a:gd name="T41" fmla="*/ 2147483647 h 243"/>
                <a:gd name="T42" fmla="*/ 2147483647 w 362"/>
                <a:gd name="T43" fmla="*/ 2147483647 h 243"/>
                <a:gd name="T44" fmla="*/ 2147483647 w 362"/>
                <a:gd name="T45" fmla="*/ 2147483647 h 243"/>
                <a:gd name="T46" fmla="*/ 2147483647 w 362"/>
                <a:gd name="T47" fmla="*/ 2147483647 h 243"/>
                <a:gd name="T48" fmla="*/ 2147483647 w 362"/>
                <a:gd name="T49" fmla="*/ 2147483647 h 243"/>
                <a:gd name="T50" fmla="*/ 2147483647 w 362"/>
                <a:gd name="T51" fmla="*/ 2147483647 h 243"/>
                <a:gd name="T52" fmla="*/ 2147483647 w 362"/>
                <a:gd name="T53" fmla="*/ 2147483647 h 243"/>
                <a:gd name="T54" fmla="*/ 0 w 362"/>
                <a:gd name="T55" fmla="*/ 2147483647 h 243"/>
                <a:gd name="T56" fmla="*/ 2147483647 w 362"/>
                <a:gd name="T57" fmla="*/ 2147483647 h 243"/>
                <a:gd name="T58" fmla="*/ 2147483647 w 362"/>
                <a:gd name="T59" fmla="*/ 2147483647 h 243"/>
                <a:gd name="T60" fmla="*/ 2147483647 w 362"/>
                <a:gd name="T61" fmla="*/ 2147483647 h 243"/>
                <a:gd name="T62" fmla="*/ 2147483647 w 362"/>
                <a:gd name="T63" fmla="*/ 2147483647 h 243"/>
                <a:gd name="T64" fmla="*/ 2147483647 w 362"/>
                <a:gd name="T65" fmla="*/ 2147483647 h 243"/>
                <a:gd name="T66" fmla="*/ 2147483647 w 362"/>
                <a:gd name="T67" fmla="*/ 2147483647 h 243"/>
                <a:gd name="T68" fmla="*/ 2147483647 w 362"/>
                <a:gd name="T69" fmla="*/ 2147483647 h 243"/>
                <a:gd name="T70" fmla="*/ 2147483647 w 362"/>
                <a:gd name="T71" fmla="*/ 2147483647 h 243"/>
                <a:gd name="T72" fmla="*/ 2147483647 w 362"/>
                <a:gd name="T73" fmla="*/ 2147483647 h 243"/>
                <a:gd name="T74" fmla="*/ 2147483647 w 362"/>
                <a:gd name="T75" fmla="*/ 2147483647 h 243"/>
                <a:gd name="T76" fmla="*/ 2147483647 w 362"/>
                <a:gd name="T77" fmla="*/ 2147483647 h 243"/>
                <a:gd name="T78" fmla="*/ 2147483647 w 362"/>
                <a:gd name="T79" fmla="*/ 2147483647 h 243"/>
                <a:gd name="T80" fmla="*/ 2147483647 w 362"/>
                <a:gd name="T81" fmla="*/ 2147483647 h 243"/>
                <a:gd name="T82" fmla="*/ 2147483647 w 362"/>
                <a:gd name="T83" fmla="*/ 2147483647 h 243"/>
                <a:gd name="T84" fmla="*/ 2147483647 w 362"/>
                <a:gd name="T85" fmla="*/ 2147483647 h 243"/>
                <a:gd name="T86" fmla="*/ 2147483647 w 362"/>
                <a:gd name="T87" fmla="*/ 2147483647 h 243"/>
                <a:gd name="T88" fmla="*/ 2147483647 w 362"/>
                <a:gd name="T89" fmla="*/ 2147483647 h 243"/>
                <a:gd name="T90" fmla="*/ 2147483647 w 362"/>
                <a:gd name="T91" fmla="*/ 2147483647 h 243"/>
                <a:gd name="T92" fmla="*/ 2147483647 w 362"/>
                <a:gd name="T93" fmla="*/ 2147483647 h 243"/>
                <a:gd name="T94" fmla="*/ 2147483647 w 362"/>
                <a:gd name="T95" fmla="*/ 2147483647 h 243"/>
                <a:gd name="T96" fmla="*/ 2147483647 w 362"/>
                <a:gd name="T97" fmla="*/ 2147483647 h 24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62" h="243">
                  <a:moveTo>
                    <a:pt x="276" y="44"/>
                  </a:moveTo>
                  <a:cubicBezTo>
                    <a:pt x="278" y="44"/>
                    <a:pt x="280" y="45"/>
                    <a:pt x="282" y="46"/>
                  </a:cubicBezTo>
                  <a:cubicBezTo>
                    <a:pt x="289" y="51"/>
                    <a:pt x="295" y="55"/>
                    <a:pt x="301" y="62"/>
                  </a:cubicBezTo>
                  <a:cubicBezTo>
                    <a:pt x="302" y="63"/>
                    <a:pt x="303" y="65"/>
                    <a:pt x="304" y="67"/>
                  </a:cubicBezTo>
                  <a:cubicBezTo>
                    <a:pt x="310" y="75"/>
                    <a:pt x="313" y="84"/>
                    <a:pt x="315" y="94"/>
                  </a:cubicBezTo>
                  <a:cubicBezTo>
                    <a:pt x="317" y="95"/>
                    <a:pt x="319" y="96"/>
                    <a:pt x="321" y="97"/>
                  </a:cubicBezTo>
                  <a:cubicBezTo>
                    <a:pt x="329" y="102"/>
                    <a:pt x="336" y="107"/>
                    <a:pt x="342" y="114"/>
                  </a:cubicBezTo>
                  <a:cubicBezTo>
                    <a:pt x="344" y="116"/>
                    <a:pt x="345" y="118"/>
                    <a:pt x="347" y="119"/>
                  </a:cubicBezTo>
                  <a:cubicBezTo>
                    <a:pt x="352" y="127"/>
                    <a:pt x="356" y="135"/>
                    <a:pt x="359" y="144"/>
                  </a:cubicBezTo>
                  <a:cubicBezTo>
                    <a:pt x="360" y="148"/>
                    <a:pt x="361" y="151"/>
                    <a:pt x="361" y="155"/>
                  </a:cubicBezTo>
                  <a:cubicBezTo>
                    <a:pt x="362" y="161"/>
                    <a:pt x="362" y="167"/>
                    <a:pt x="362" y="173"/>
                  </a:cubicBezTo>
                  <a:cubicBezTo>
                    <a:pt x="361" y="177"/>
                    <a:pt x="361" y="181"/>
                    <a:pt x="360" y="185"/>
                  </a:cubicBezTo>
                  <a:cubicBezTo>
                    <a:pt x="358" y="191"/>
                    <a:pt x="356" y="197"/>
                    <a:pt x="353" y="202"/>
                  </a:cubicBezTo>
                  <a:cubicBezTo>
                    <a:pt x="351" y="206"/>
                    <a:pt x="349" y="209"/>
                    <a:pt x="347" y="212"/>
                  </a:cubicBezTo>
                  <a:cubicBezTo>
                    <a:pt x="343" y="217"/>
                    <a:pt x="339" y="221"/>
                    <a:pt x="334" y="225"/>
                  </a:cubicBezTo>
                  <a:cubicBezTo>
                    <a:pt x="331" y="228"/>
                    <a:pt x="328" y="230"/>
                    <a:pt x="325" y="232"/>
                  </a:cubicBezTo>
                  <a:cubicBezTo>
                    <a:pt x="319" y="235"/>
                    <a:pt x="314" y="237"/>
                    <a:pt x="308" y="239"/>
                  </a:cubicBezTo>
                  <a:cubicBezTo>
                    <a:pt x="304" y="240"/>
                    <a:pt x="300" y="241"/>
                    <a:pt x="296" y="242"/>
                  </a:cubicBezTo>
                  <a:cubicBezTo>
                    <a:pt x="293" y="243"/>
                    <a:pt x="289" y="243"/>
                    <a:pt x="285" y="243"/>
                  </a:cubicBezTo>
                  <a:cubicBezTo>
                    <a:pt x="215" y="243"/>
                    <a:pt x="144" y="243"/>
                    <a:pt x="74" y="243"/>
                  </a:cubicBezTo>
                  <a:cubicBezTo>
                    <a:pt x="70" y="243"/>
                    <a:pt x="66" y="242"/>
                    <a:pt x="62" y="241"/>
                  </a:cubicBezTo>
                  <a:cubicBezTo>
                    <a:pt x="56" y="240"/>
                    <a:pt x="50" y="238"/>
                    <a:pt x="44" y="235"/>
                  </a:cubicBezTo>
                  <a:cubicBezTo>
                    <a:pt x="41" y="234"/>
                    <a:pt x="37" y="232"/>
                    <a:pt x="34" y="230"/>
                  </a:cubicBezTo>
                  <a:cubicBezTo>
                    <a:pt x="29" y="226"/>
                    <a:pt x="25" y="222"/>
                    <a:pt x="20" y="218"/>
                  </a:cubicBezTo>
                  <a:cubicBezTo>
                    <a:pt x="18" y="215"/>
                    <a:pt x="16" y="212"/>
                    <a:pt x="13" y="209"/>
                  </a:cubicBezTo>
                  <a:cubicBezTo>
                    <a:pt x="10" y="203"/>
                    <a:pt x="7" y="198"/>
                    <a:pt x="5" y="192"/>
                  </a:cubicBezTo>
                  <a:cubicBezTo>
                    <a:pt x="4" y="188"/>
                    <a:pt x="3" y="185"/>
                    <a:pt x="2" y="181"/>
                  </a:cubicBezTo>
                  <a:cubicBezTo>
                    <a:pt x="1" y="175"/>
                    <a:pt x="0" y="168"/>
                    <a:pt x="0" y="162"/>
                  </a:cubicBezTo>
                  <a:cubicBezTo>
                    <a:pt x="0" y="158"/>
                    <a:pt x="1" y="155"/>
                    <a:pt x="1" y="151"/>
                  </a:cubicBezTo>
                  <a:cubicBezTo>
                    <a:pt x="3" y="144"/>
                    <a:pt x="5" y="138"/>
                    <a:pt x="8" y="131"/>
                  </a:cubicBezTo>
                  <a:cubicBezTo>
                    <a:pt x="9" y="129"/>
                    <a:pt x="10" y="127"/>
                    <a:pt x="12" y="125"/>
                  </a:cubicBezTo>
                  <a:cubicBezTo>
                    <a:pt x="17" y="117"/>
                    <a:pt x="22" y="111"/>
                    <a:pt x="30" y="105"/>
                  </a:cubicBezTo>
                  <a:cubicBezTo>
                    <a:pt x="34" y="101"/>
                    <a:pt x="39" y="98"/>
                    <a:pt x="44" y="96"/>
                  </a:cubicBezTo>
                  <a:cubicBezTo>
                    <a:pt x="45" y="95"/>
                    <a:pt x="46" y="95"/>
                    <a:pt x="47" y="94"/>
                  </a:cubicBezTo>
                  <a:cubicBezTo>
                    <a:pt x="49" y="83"/>
                    <a:pt x="53" y="73"/>
                    <a:pt x="60" y="64"/>
                  </a:cubicBezTo>
                  <a:cubicBezTo>
                    <a:pt x="61" y="63"/>
                    <a:pt x="62" y="61"/>
                    <a:pt x="64" y="60"/>
                  </a:cubicBezTo>
                  <a:cubicBezTo>
                    <a:pt x="70" y="53"/>
                    <a:pt x="76" y="49"/>
                    <a:pt x="83" y="45"/>
                  </a:cubicBezTo>
                  <a:cubicBezTo>
                    <a:pt x="85" y="44"/>
                    <a:pt x="87" y="43"/>
                    <a:pt x="89" y="42"/>
                  </a:cubicBezTo>
                  <a:cubicBezTo>
                    <a:pt x="98" y="39"/>
                    <a:pt x="106" y="38"/>
                    <a:pt x="115" y="39"/>
                  </a:cubicBezTo>
                  <a:cubicBezTo>
                    <a:pt x="120" y="31"/>
                    <a:pt x="126" y="24"/>
                    <a:pt x="133" y="18"/>
                  </a:cubicBezTo>
                  <a:cubicBezTo>
                    <a:pt x="135" y="17"/>
                    <a:pt x="136" y="15"/>
                    <a:pt x="138" y="14"/>
                  </a:cubicBezTo>
                  <a:cubicBezTo>
                    <a:pt x="146" y="9"/>
                    <a:pt x="153" y="6"/>
                    <a:pt x="161" y="3"/>
                  </a:cubicBezTo>
                  <a:cubicBezTo>
                    <a:pt x="163" y="3"/>
                    <a:pt x="166" y="2"/>
                    <a:pt x="168" y="2"/>
                  </a:cubicBezTo>
                  <a:cubicBezTo>
                    <a:pt x="177" y="0"/>
                    <a:pt x="185" y="0"/>
                    <a:pt x="194" y="2"/>
                  </a:cubicBezTo>
                  <a:cubicBezTo>
                    <a:pt x="197" y="2"/>
                    <a:pt x="199" y="3"/>
                    <a:pt x="201" y="3"/>
                  </a:cubicBezTo>
                  <a:cubicBezTo>
                    <a:pt x="209" y="6"/>
                    <a:pt x="217" y="9"/>
                    <a:pt x="224" y="14"/>
                  </a:cubicBezTo>
                  <a:cubicBezTo>
                    <a:pt x="226" y="15"/>
                    <a:pt x="228" y="17"/>
                    <a:pt x="229" y="18"/>
                  </a:cubicBezTo>
                  <a:cubicBezTo>
                    <a:pt x="236" y="24"/>
                    <a:pt x="242" y="31"/>
                    <a:pt x="247" y="39"/>
                  </a:cubicBezTo>
                  <a:cubicBezTo>
                    <a:pt x="257" y="38"/>
                    <a:pt x="267" y="40"/>
                    <a:pt x="276" y="44"/>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124" name="Freeform 27"/>
            <p:cNvSpPr/>
            <p:nvPr/>
          </p:nvSpPr>
          <p:spPr bwMode="auto">
            <a:xfrm>
              <a:off x="5184570" y="2324725"/>
              <a:ext cx="1537110" cy="992239"/>
            </a:xfrm>
            <a:custGeom>
              <a:avLst/>
              <a:gdLst>
                <a:gd name="T0" fmla="*/ 2147483647 w 340"/>
                <a:gd name="T1" fmla="*/ 2147483647 h 219"/>
                <a:gd name="T2" fmla="*/ 2147483647 w 340"/>
                <a:gd name="T3" fmla="*/ 2147483647 h 219"/>
                <a:gd name="T4" fmla="*/ 2147483647 w 340"/>
                <a:gd name="T5" fmla="*/ 2147483647 h 219"/>
                <a:gd name="T6" fmla="*/ 2147483647 w 340"/>
                <a:gd name="T7" fmla="*/ 2147483647 h 219"/>
                <a:gd name="T8" fmla="*/ 2147483647 w 340"/>
                <a:gd name="T9" fmla="*/ 2147483647 h 219"/>
                <a:gd name="T10" fmla="*/ 2147483647 w 340"/>
                <a:gd name="T11" fmla="*/ 2147483647 h 219"/>
                <a:gd name="T12" fmla="*/ 2147483647 w 340"/>
                <a:gd name="T13" fmla="*/ 2147483647 h 219"/>
                <a:gd name="T14" fmla="*/ 2147483647 w 340"/>
                <a:gd name="T15" fmla="*/ 2147483647 h 219"/>
                <a:gd name="T16" fmla="*/ 2147483647 w 340"/>
                <a:gd name="T17" fmla="*/ 2147483647 h 219"/>
                <a:gd name="T18" fmla="*/ 2147483647 w 340"/>
                <a:gd name="T19" fmla="*/ 2147483647 h 219"/>
                <a:gd name="T20" fmla="*/ 2147483647 w 340"/>
                <a:gd name="T21" fmla="*/ 2147483647 h 219"/>
                <a:gd name="T22" fmla="*/ 2147483647 w 340"/>
                <a:gd name="T23" fmla="*/ 2147483647 h 219"/>
                <a:gd name="T24" fmla="*/ 2147483647 w 340"/>
                <a:gd name="T25" fmla="*/ 2147483647 h 219"/>
                <a:gd name="T26" fmla="*/ 2147483647 w 340"/>
                <a:gd name="T27" fmla="*/ 2147483647 h 219"/>
                <a:gd name="T28" fmla="*/ 2147483647 w 340"/>
                <a:gd name="T29" fmla="*/ 2147483647 h 219"/>
                <a:gd name="T30" fmla="*/ 2147483647 w 340"/>
                <a:gd name="T31" fmla="*/ 2147483647 h 219"/>
                <a:gd name="T32" fmla="*/ 2147483647 w 340"/>
                <a:gd name="T33" fmla="*/ 2147483647 h 219"/>
                <a:gd name="T34" fmla="*/ 2147483647 w 340"/>
                <a:gd name="T35" fmla="*/ 2147483647 h 219"/>
                <a:gd name="T36" fmla="*/ 2147483647 w 340"/>
                <a:gd name="T37" fmla="*/ 2147483647 h 219"/>
                <a:gd name="T38" fmla="*/ 2147483647 w 340"/>
                <a:gd name="T39" fmla="*/ 2147483647 h 219"/>
                <a:gd name="T40" fmla="*/ 2147483647 w 340"/>
                <a:gd name="T41" fmla="*/ 2147483647 h 219"/>
                <a:gd name="T42" fmla="*/ 2147483647 w 340"/>
                <a:gd name="T43" fmla="*/ 2147483647 h 219"/>
                <a:gd name="T44" fmla="*/ 2147483647 w 340"/>
                <a:gd name="T45" fmla="*/ 2147483647 h 219"/>
                <a:gd name="T46" fmla="*/ 2147483647 w 340"/>
                <a:gd name="T47" fmla="*/ 2147483647 h 219"/>
                <a:gd name="T48" fmla="*/ 2147483647 w 340"/>
                <a:gd name="T49" fmla="*/ 2147483647 h 219"/>
                <a:gd name="T50" fmla="*/ 2147483647 w 340"/>
                <a:gd name="T51" fmla="*/ 2147483647 h 219"/>
                <a:gd name="T52" fmla="*/ 2147483647 w 340"/>
                <a:gd name="T53" fmla="*/ 2147483647 h 219"/>
                <a:gd name="T54" fmla="*/ 2147483647 w 340"/>
                <a:gd name="T55" fmla="*/ 2147483647 h 219"/>
                <a:gd name="T56" fmla="*/ 2147483647 w 340"/>
                <a:gd name="T57" fmla="*/ 2147483647 h 219"/>
                <a:gd name="T58" fmla="*/ 2147483647 w 340"/>
                <a:gd name="T59" fmla="*/ 2147483647 h 219"/>
                <a:gd name="T60" fmla="*/ 2147483647 w 340"/>
                <a:gd name="T61" fmla="*/ 2147483647 h 219"/>
                <a:gd name="T62" fmla="*/ 2147483647 w 340"/>
                <a:gd name="T63" fmla="*/ 2147483647 h 219"/>
                <a:gd name="T64" fmla="*/ 2147483647 w 340"/>
                <a:gd name="T65" fmla="*/ 2147483647 h 219"/>
                <a:gd name="T66" fmla="*/ 2147483647 w 340"/>
                <a:gd name="T67" fmla="*/ 2147483647 h 219"/>
                <a:gd name="T68" fmla="*/ 2147483647 w 340"/>
                <a:gd name="T69" fmla="*/ 2147483647 h 219"/>
                <a:gd name="T70" fmla="*/ 2147483647 w 340"/>
                <a:gd name="T71" fmla="*/ 2147483647 h 219"/>
                <a:gd name="T72" fmla="*/ 2147483647 w 340"/>
                <a:gd name="T73" fmla="*/ 2147483647 h 219"/>
                <a:gd name="T74" fmla="*/ 2147483647 w 340"/>
                <a:gd name="T75" fmla="*/ 2147483647 h 219"/>
                <a:gd name="T76" fmla="*/ 2147483647 w 340"/>
                <a:gd name="T77" fmla="*/ 2147483647 h 219"/>
                <a:gd name="T78" fmla="*/ 2147483647 w 340"/>
                <a:gd name="T79" fmla="*/ 2147483647 h 219"/>
                <a:gd name="T80" fmla="*/ 2147483647 w 340"/>
                <a:gd name="T81" fmla="*/ 2147483647 h 2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40" h="219">
                  <a:moveTo>
                    <a:pt x="129" y="15"/>
                  </a:moveTo>
                  <a:cubicBezTo>
                    <a:pt x="131" y="14"/>
                    <a:pt x="132" y="13"/>
                    <a:pt x="134" y="12"/>
                  </a:cubicBezTo>
                  <a:cubicBezTo>
                    <a:pt x="142" y="6"/>
                    <a:pt x="149" y="3"/>
                    <a:pt x="159" y="1"/>
                  </a:cubicBezTo>
                  <a:cubicBezTo>
                    <a:pt x="161" y="1"/>
                    <a:pt x="163" y="1"/>
                    <a:pt x="164" y="1"/>
                  </a:cubicBezTo>
                  <a:cubicBezTo>
                    <a:pt x="174" y="0"/>
                    <a:pt x="183" y="1"/>
                    <a:pt x="192" y="4"/>
                  </a:cubicBezTo>
                  <a:cubicBezTo>
                    <a:pt x="194" y="5"/>
                    <a:pt x="196" y="6"/>
                    <a:pt x="197" y="6"/>
                  </a:cubicBezTo>
                  <a:cubicBezTo>
                    <a:pt x="212" y="13"/>
                    <a:pt x="223" y="24"/>
                    <a:pt x="229" y="39"/>
                  </a:cubicBezTo>
                  <a:cubicBezTo>
                    <a:pt x="240" y="37"/>
                    <a:pt x="251" y="38"/>
                    <a:pt x="261" y="42"/>
                  </a:cubicBezTo>
                  <a:cubicBezTo>
                    <a:pt x="262" y="43"/>
                    <a:pt x="264" y="44"/>
                    <a:pt x="265" y="44"/>
                  </a:cubicBezTo>
                  <a:cubicBezTo>
                    <a:pt x="273" y="49"/>
                    <a:pt x="279" y="54"/>
                    <a:pt x="284" y="61"/>
                  </a:cubicBezTo>
                  <a:cubicBezTo>
                    <a:pt x="285" y="63"/>
                    <a:pt x="286" y="64"/>
                    <a:pt x="286" y="66"/>
                  </a:cubicBezTo>
                  <a:cubicBezTo>
                    <a:pt x="291" y="74"/>
                    <a:pt x="293" y="81"/>
                    <a:pt x="293" y="90"/>
                  </a:cubicBezTo>
                  <a:cubicBezTo>
                    <a:pt x="305" y="94"/>
                    <a:pt x="315" y="101"/>
                    <a:pt x="323" y="110"/>
                  </a:cubicBezTo>
                  <a:cubicBezTo>
                    <a:pt x="324" y="111"/>
                    <a:pt x="325" y="113"/>
                    <a:pt x="327" y="114"/>
                  </a:cubicBezTo>
                  <a:cubicBezTo>
                    <a:pt x="331" y="121"/>
                    <a:pt x="335" y="127"/>
                    <a:pt x="337" y="135"/>
                  </a:cubicBezTo>
                  <a:cubicBezTo>
                    <a:pt x="337" y="137"/>
                    <a:pt x="338" y="139"/>
                    <a:pt x="338" y="141"/>
                  </a:cubicBezTo>
                  <a:cubicBezTo>
                    <a:pt x="340" y="150"/>
                    <a:pt x="340" y="158"/>
                    <a:pt x="338" y="167"/>
                  </a:cubicBezTo>
                  <a:cubicBezTo>
                    <a:pt x="338" y="169"/>
                    <a:pt x="337" y="171"/>
                    <a:pt x="337" y="173"/>
                  </a:cubicBezTo>
                  <a:cubicBezTo>
                    <a:pt x="334" y="182"/>
                    <a:pt x="330" y="188"/>
                    <a:pt x="324" y="195"/>
                  </a:cubicBezTo>
                  <a:cubicBezTo>
                    <a:pt x="323" y="197"/>
                    <a:pt x="322" y="199"/>
                    <a:pt x="320" y="200"/>
                  </a:cubicBezTo>
                  <a:cubicBezTo>
                    <a:pt x="314" y="206"/>
                    <a:pt x="307" y="211"/>
                    <a:pt x="299" y="214"/>
                  </a:cubicBezTo>
                  <a:cubicBezTo>
                    <a:pt x="294" y="216"/>
                    <a:pt x="289" y="218"/>
                    <a:pt x="284" y="219"/>
                  </a:cubicBezTo>
                  <a:cubicBezTo>
                    <a:pt x="280" y="219"/>
                    <a:pt x="277" y="219"/>
                    <a:pt x="274" y="219"/>
                  </a:cubicBezTo>
                  <a:cubicBezTo>
                    <a:pt x="204" y="219"/>
                    <a:pt x="133" y="219"/>
                    <a:pt x="63" y="219"/>
                  </a:cubicBezTo>
                  <a:cubicBezTo>
                    <a:pt x="60" y="219"/>
                    <a:pt x="57" y="219"/>
                    <a:pt x="53" y="218"/>
                  </a:cubicBezTo>
                  <a:cubicBezTo>
                    <a:pt x="47" y="217"/>
                    <a:pt x="41" y="214"/>
                    <a:pt x="35" y="211"/>
                  </a:cubicBezTo>
                  <a:cubicBezTo>
                    <a:pt x="33" y="210"/>
                    <a:pt x="32" y="209"/>
                    <a:pt x="30" y="208"/>
                  </a:cubicBezTo>
                  <a:cubicBezTo>
                    <a:pt x="23" y="203"/>
                    <a:pt x="17" y="198"/>
                    <a:pt x="12" y="190"/>
                  </a:cubicBezTo>
                  <a:cubicBezTo>
                    <a:pt x="9" y="186"/>
                    <a:pt x="7" y="181"/>
                    <a:pt x="5" y="176"/>
                  </a:cubicBezTo>
                  <a:cubicBezTo>
                    <a:pt x="4" y="173"/>
                    <a:pt x="3" y="170"/>
                    <a:pt x="2" y="167"/>
                  </a:cubicBezTo>
                  <a:cubicBezTo>
                    <a:pt x="1" y="160"/>
                    <a:pt x="0" y="154"/>
                    <a:pt x="1" y="147"/>
                  </a:cubicBezTo>
                  <a:cubicBezTo>
                    <a:pt x="1" y="145"/>
                    <a:pt x="2" y="143"/>
                    <a:pt x="2" y="141"/>
                  </a:cubicBezTo>
                  <a:cubicBezTo>
                    <a:pt x="4" y="133"/>
                    <a:pt x="6" y="126"/>
                    <a:pt x="10" y="119"/>
                  </a:cubicBezTo>
                  <a:cubicBezTo>
                    <a:pt x="11" y="117"/>
                    <a:pt x="13" y="116"/>
                    <a:pt x="14" y="114"/>
                  </a:cubicBezTo>
                  <a:cubicBezTo>
                    <a:pt x="22" y="103"/>
                    <a:pt x="34" y="94"/>
                    <a:pt x="47" y="90"/>
                  </a:cubicBezTo>
                  <a:cubicBezTo>
                    <a:pt x="48" y="89"/>
                    <a:pt x="48" y="87"/>
                    <a:pt x="48" y="85"/>
                  </a:cubicBezTo>
                  <a:cubicBezTo>
                    <a:pt x="49" y="76"/>
                    <a:pt x="52" y="69"/>
                    <a:pt x="56" y="61"/>
                  </a:cubicBezTo>
                  <a:cubicBezTo>
                    <a:pt x="57" y="60"/>
                    <a:pt x="58" y="59"/>
                    <a:pt x="59" y="57"/>
                  </a:cubicBezTo>
                  <a:cubicBezTo>
                    <a:pt x="65" y="50"/>
                    <a:pt x="72" y="46"/>
                    <a:pt x="80" y="42"/>
                  </a:cubicBezTo>
                  <a:cubicBezTo>
                    <a:pt x="90" y="38"/>
                    <a:pt x="100" y="37"/>
                    <a:pt x="111" y="39"/>
                  </a:cubicBezTo>
                  <a:cubicBezTo>
                    <a:pt x="115" y="29"/>
                    <a:pt x="121" y="22"/>
                    <a:pt x="129" y="15"/>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125" name="Freeform 28"/>
            <p:cNvSpPr/>
            <p:nvPr/>
          </p:nvSpPr>
          <p:spPr bwMode="auto">
            <a:xfrm>
              <a:off x="5238138" y="2378785"/>
              <a:ext cx="1429973" cy="888721"/>
            </a:xfrm>
            <a:custGeom>
              <a:avLst/>
              <a:gdLst>
                <a:gd name="T0" fmla="*/ 55 w 316"/>
                <a:gd name="T1" fmla="*/ 196 h 196"/>
                <a:gd name="T2" fmla="*/ 0 w 316"/>
                <a:gd name="T3" fmla="*/ 141 h 196"/>
                <a:gd name="T4" fmla="*/ 48 w 316"/>
                <a:gd name="T5" fmla="*/ 88 h 196"/>
                <a:gd name="T6" fmla="*/ 47 w 316"/>
                <a:gd name="T7" fmla="*/ 79 h 196"/>
                <a:gd name="T8" fmla="*/ 88 w 316"/>
                <a:gd name="T9" fmla="*/ 37 h 196"/>
                <a:gd name="T10" fmla="*/ 106 w 316"/>
                <a:gd name="T11" fmla="*/ 42 h 196"/>
                <a:gd name="T12" fmla="*/ 158 w 316"/>
                <a:gd name="T13" fmla="*/ 0 h 196"/>
                <a:gd name="T14" fmla="*/ 210 w 316"/>
                <a:gd name="T15" fmla="*/ 42 h 196"/>
                <a:gd name="T16" fmla="*/ 228 w 316"/>
                <a:gd name="T17" fmla="*/ 37 h 196"/>
                <a:gd name="T18" fmla="*/ 269 w 316"/>
                <a:gd name="T19" fmla="*/ 79 h 196"/>
                <a:gd name="T20" fmla="*/ 268 w 316"/>
                <a:gd name="T21" fmla="*/ 88 h 196"/>
                <a:gd name="T22" fmla="*/ 316 w 316"/>
                <a:gd name="T23" fmla="*/ 141 h 196"/>
                <a:gd name="T24" fmla="*/ 262 w 316"/>
                <a:gd name="T25" fmla="*/ 196 h 196"/>
                <a:gd name="T26" fmla="*/ 55 w 316"/>
                <a:gd name="T27" fmla="*/ 19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6" h="196">
                  <a:moveTo>
                    <a:pt x="55" y="196"/>
                  </a:moveTo>
                  <a:cubicBezTo>
                    <a:pt x="25" y="196"/>
                    <a:pt x="0" y="171"/>
                    <a:pt x="0" y="141"/>
                  </a:cubicBezTo>
                  <a:cubicBezTo>
                    <a:pt x="0" y="114"/>
                    <a:pt x="21" y="91"/>
                    <a:pt x="48" y="88"/>
                  </a:cubicBezTo>
                  <a:cubicBezTo>
                    <a:pt x="47" y="85"/>
                    <a:pt x="47" y="82"/>
                    <a:pt x="47" y="79"/>
                  </a:cubicBezTo>
                  <a:cubicBezTo>
                    <a:pt x="47" y="56"/>
                    <a:pt x="65" y="37"/>
                    <a:pt x="88" y="37"/>
                  </a:cubicBezTo>
                  <a:cubicBezTo>
                    <a:pt x="95" y="37"/>
                    <a:pt x="101" y="39"/>
                    <a:pt x="106" y="42"/>
                  </a:cubicBezTo>
                  <a:cubicBezTo>
                    <a:pt x="111" y="18"/>
                    <a:pt x="133" y="0"/>
                    <a:pt x="158" y="0"/>
                  </a:cubicBezTo>
                  <a:cubicBezTo>
                    <a:pt x="184" y="0"/>
                    <a:pt x="205" y="18"/>
                    <a:pt x="210" y="42"/>
                  </a:cubicBezTo>
                  <a:cubicBezTo>
                    <a:pt x="216" y="39"/>
                    <a:pt x="222" y="37"/>
                    <a:pt x="228" y="37"/>
                  </a:cubicBezTo>
                  <a:cubicBezTo>
                    <a:pt x="251" y="37"/>
                    <a:pt x="269" y="56"/>
                    <a:pt x="269" y="79"/>
                  </a:cubicBezTo>
                  <a:cubicBezTo>
                    <a:pt x="269" y="82"/>
                    <a:pt x="269" y="85"/>
                    <a:pt x="268" y="88"/>
                  </a:cubicBezTo>
                  <a:cubicBezTo>
                    <a:pt x="295" y="91"/>
                    <a:pt x="316" y="114"/>
                    <a:pt x="316" y="141"/>
                  </a:cubicBezTo>
                  <a:cubicBezTo>
                    <a:pt x="316" y="171"/>
                    <a:pt x="292" y="196"/>
                    <a:pt x="262" y="196"/>
                  </a:cubicBezTo>
                  <a:cubicBezTo>
                    <a:pt x="193" y="196"/>
                    <a:pt x="124" y="196"/>
                    <a:pt x="55" y="196"/>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6" name="Freeform 29"/>
            <p:cNvSpPr/>
            <p:nvPr/>
          </p:nvSpPr>
          <p:spPr bwMode="auto">
            <a:xfrm>
              <a:off x="5926359" y="3347553"/>
              <a:ext cx="53531" cy="1319161"/>
            </a:xfrm>
            <a:custGeom>
              <a:avLst/>
              <a:gdLst>
                <a:gd name="T0" fmla="*/ 2147483647 w 12"/>
                <a:gd name="T1" fmla="*/ 0 h 291"/>
                <a:gd name="T2" fmla="*/ 2147483647 w 12"/>
                <a:gd name="T3" fmla="*/ 2147483647 h 291"/>
                <a:gd name="T4" fmla="*/ 0 w 12"/>
                <a:gd name="T5" fmla="*/ 2147483647 h 291"/>
                <a:gd name="T6" fmla="*/ 0 w 12"/>
                <a:gd name="T7" fmla="*/ 0 h 291"/>
                <a:gd name="T8" fmla="*/ 2147483647 w 12"/>
                <a:gd name="T9" fmla="*/ 0 h 2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291">
                  <a:moveTo>
                    <a:pt x="12" y="0"/>
                  </a:moveTo>
                  <a:cubicBezTo>
                    <a:pt x="12" y="97"/>
                    <a:pt x="12" y="194"/>
                    <a:pt x="12" y="291"/>
                  </a:cubicBezTo>
                  <a:cubicBezTo>
                    <a:pt x="8" y="291"/>
                    <a:pt x="4" y="291"/>
                    <a:pt x="0" y="291"/>
                  </a:cubicBezTo>
                  <a:cubicBezTo>
                    <a:pt x="0" y="194"/>
                    <a:pt x="0" y="97"/>
                    <a:pt x="0" y="0"/>
                  </a:cubicBezTo>
                  <a:cubicBezTo>
                    <a:pt x="4" y="0"/>
                    <a:pt x="8" y="0"/>
                    <a:pt x="12" y="0"/>
                  </a:cubicBez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7" name="Oval 30"/>
            <p:cNvSpPr>
              <a:spLocks noChangeArrowheads="1"/>
            </p:cNvSpPr>
            <p:nvPr/>
          </p:nvSpPr>
          <p:spPr bwMode="auto">
            <a:xfrm>
              <a:off x="5664439" y="4299643"/>
              <a:ext cx="579284" cy="585019"/>
            </a:xfrm>
            <a:prstGeom prst="ellipse">
              <a:avLst/>
            </a:pr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400">
                <a:latin typeface="Arial" panose="020B0604020202020204" pitchFamily="34" charset="0"/>
                <a:cs typeface="Arial" panose="020B0604020202020204" pitchFamily="34" charset="0"/>
              </a:endParaRPr>
            </a:p>
          </p:txBody>
        </p:sp>
        <p:sp>
          <p:nvSpPr>
            <p:cNvPr id="128" name="Oval 31"/>
            <p:cNvSpPr>
              <a:spLocks noChangeArrowheads="1"/>
            </p:cNvSpPr>
            <p:nvPr/>
          </p:nvSpPr>
          <p:spPr bwMode="auto">
            <a:xfrm>
              <a:off x="5714147" y="4349351"/>
              <a:ext cx="479869" cy="47986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400">
                <a:latin typeface="Arial" panose="020B0604020202020204" pitchFamily="34" charset="0"/>
                <a:cs typeface="Arial" panose="020B0604020202020204" pitchFamily="34" charset="0"/>
              </a:endParaRPr>
            </a:p>
          </p:txBody>
        </p:sp>
        <p:sp>
          <p:nvSpPr>
            <p:cNvPr id="129" name="Oval 32"/>
            <p:cNvSpPr>
              <a:spLocks noChangeArrowheads="1"/>
            </p:cNvSpPr>
            <p:nvPr/>
          </p:nvSpPr>
          <p:spPr bwMode="auto">
            <a:xfrm>
              <a:off x="5767229" y="4405387"/>
              <a:ext cx="371793" cy="37453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0" name="矩形 126"/>
            <p:cNvSpPr>
              <a:spLocks noChangeArrowheads="1"/>
            </p:cNvSpPr>
            <p:nvPr/>
          </p:nvSpPr>
          <p:spPr bwMode="auto">
            <a:xfrm>
              <a:off x="5610907" y="2638716"/>
              <a:ext cx="802510" cy="46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dirty="0">
                  <a:solidFill>
                    <a:schemeClr val="bg1"/>
                  </a:solidFill>
                  <a:latin typeface="Arial" panose="020B0604020202020204" pitchFamily="34" charset="0"/>
                  <a:ea typeface="微软雅黑" panose="020B0503020204020204" pitchFamily="34" charset="-122"/>
                  <a:cs typeface="Arial" panose="020B0604020202020204" pitchFamily="34" charset="0"/>
                </a:rPr>
                <a:t>53%</a:t>
              </a:r>
              <a:endParaRPr lang="zh-CN" altLang="en-US" sz="24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31" name="组合 127"/>
          <p:cNvGrpSpPr/>
          <p:nvPr/>
        </p:nvGrpSpPr>
        <p:grpSpPr bwMode="auto">
          <a:xfrm>
            <a:off x="6948488" y="1223283"/>
            <a:ext cx="1636712" cy="2608263"/>
            <a:chOff x="6949187" y="1240718"/>
            <a:chExt cx="1636525" cy="2609646"/>
          </a:xfrm>
        </p:grpSpPr>
        <p:sp>
          <p:nvSpPr>
            <p:cNvPr id="132" name="Freeform 33"/>
            <p:cNvSpPr/>
            <p:nvPr/>
          </p:nvSpPr>
          <p:spPr bwMode="auto">
            <a:xfrm>
              <a:off x="6949187" y="1240718"/>
              <a:ext cx="1636525" cy="1097389"/>
            </a:xfrm>
            <a:custGeom>
              <a:avLst/>
              <a:gdLst>
                <a:gd name="T0" fmla="*/ 2147483647 w 362"/>
                <a:gd name="T1" fmla="*/ 2147483647 h 242"/>
                <a:gd name="T2" fmla="*/ 2147483647 w 362"/>
                <a:gd name="T3" fmla="*/ 2147483647 h 242"/>
                <a:gd name="T4" fmla="*/ 2147483647 w 362"/>
                <a:gd name="T5" fmla="*/ 2147483647 h 242"/>
                <a:gd name="T6" fmla="*/ 2147483647 w 362"/>
                <a:gd name="T7" fmla="*/ 2147483647 h 242"/>
                <a:gd name="T8" fmla="*/ 2147483647 w 362"/>
                <a:gd name="T9" fmla="*/ 2147483647 h 242"/>
                <a:gd name="T10" fmla="*/ 2147483647 w 362"/>
                <a:gd name="T11" fmla="*/ 2147483647 h 242"/>
                <a:gd name="T12" fmla="*/ 2147483647 w 362"/>
                <a:gd name="T13" fmla="*/ 2147483647 h 242"/>
                <a:gd name="T14" fmla="*/ 2147483647 w 362"/>
                <a:gd name="T15" fmla="*/ 2147483647 h 242"/>
                <a:gd name="T16" fmla="*/ 2147483647 w 362"/>
                <a:gd name="T17" fmla="*/ 2147483647 h 242"/>
                <a:gd name="T18" fmla="*/ 2147483647 w 362"/>
                <a:gd name="T19" fmla="*/ 2147483647 h 242"/>
                <a:gd name="T20" fmla="*/ 2147483647 w 362"/>
                <a:gd name="T21" fmla="*/ 2147483647 h 242"/>
                <a:gd name="T22" fmla="*/ 2147483647 w 362"/>
                <a:gd name="T23" fmla="*/ 2147483647 h 242"/>
                <a:gd name="T24" fmla="*/ 2147483647 w 362"/>
                <a:gd name="T25" fmla="*/ 2147483647 h 242"/>
                <a:gd name="T26" fmla="*/ 2147483647 w 362"/>
                <a:gd name="T27" fmla="*/ 2147483647 h 242"/>
                <a:gd name="T28" fmla="*/ 2147483647 w 362"/>
                <a:gd name="T29" fmla="*/ 2147483647 h 242"/>
                <a:gd name="T30" fmla="*/ 2147483647 w 362"/>
                <a:gd name="T31" fmla="*/ 2147483647 h 242"/>
                <a:gd name="T32" fmla="*/ 2147483647 w 362"/>
                <a:gd name="T33" fmla="*/ 2147483647 h 242"/>
                <a:gd name="T34" fmla="*/ 2147483647 w 362"/>
                <a:gd name="T35" fmla="*/ 2147483647 h 242"/>
                <a:gd name="T36" fmla="*/ 2147483647 w 362"/>
                <a:gd name="T37" fmla="*/ 2147483647 h 242"/>
                <a:gd name="T38" fmla="*/ 2147483647 w 362"/>
                <a:gd name="T39" fmla="*/ 2147483647 h 242"/>
                <a:gd name="T40" fmla="*/ 2147483647 w 362"/>
                <a:gd name="T41" fmla="*/ 2147483647 h 242"/>
                <a:gd name="T42" fmla="*/ 2147483647 w 362"/>
                <a:gd name="T43" fmla="*/ 2147483647 h 242"/>
                <a:gd name="T44" fmla="*/ 2147483647 w 362"/>
                <a:gd name="T45" fmla="*/ 2147483647 h 242"/>
                <a:gd name="T46" fmla="*/ 2147483647 w 362"/>
                <a:gd name="T47" fmla="*/ 2147483647 h 242"/>
                <a:gd name="T48" fmla="*/ 2147483647 w 362"/>
                <a:gd name="T49" fmla="*/ 2147483647 h 242"/>
                <a:gd name="T50" fmla="*/ 2147483647 w 362"/>
                <a:gd name="T51" fmla="*/ 2147483647 h 242"/>
                <a:gd name="T52" fmla="*/ 2147483647 w 362"/>
                <a:gd name="T53" fmla="*/ 2147483647 h 242"/>
                <a:gd name="T54" fmla="*/ 0 w 362"/>
                <a:gd name="T55" fmla="*/ 2147483647 h 242"/>
                <a:gd name="T56" fmla="*/ 2147483647 w 362"/>
                <a:gd name="T57" fmla="*/ 2147483647 h 242"/>
                <a:gd name="T58" fmla="*/ 2147483647 w 362"/>
                <a:gd name="T59" fmla="*/ 2147483647 h 242"/>
                <a:gd name="T60" fmla="*/ 2147483647 w 362"/>
                <a:gd name="T61" fmla="*/ 2147483647 h 242"/>
                <a:gd name="T62" fmla="*/ 2147483647 w 362"/>
                <a:gd name="T63" fmla="*/ 2147483647 h 242"/>
                <a:gd name="T64" fmla="*/ 2147483647 w 362"/>
                <a:gd name="T65" fmla="*/ 2147483647 h 242"/>
                <a:gd name="T66" fmla="*/ 2147483647 w 362"/>
                <a:gd name="T67" fmla="*/ 2147483647 h 242"/>
                <a:gd name="T68" fmla="*/ 2147483647 w 362"/>
                <a:gd name="T69" fmla="*/ 2147483647 h 242"/>
                <a:gd name="T70" fmla="*/ 2147483647 w 362"/>
                <a:gd name="T71" fmla="*/ 2147483647 h 242"/>
                <a:gd name="T72" fmla="*/ 2147483647 w 362"/>
                <a:gd name="T73" fmla="*/ 2147483647 h 242"/>
                <a:gd name="T74" fmla="*/ 2147483647 w 362"/>
                <a:gd name="T75" fmla="*/ 2147483647 h 242"/>
                <a:gd name="T76" fmla="*/ 2147483647 w 362"/>
                <a:gd name="T77" fmla="*/ 2147483647 h 242"/>
                <a:gd name="T78" fmla="*/ 2147483647 w 362"/>
                <a:gd name="T79" fmla="*/ 2147483647 h 242"/>
                <a:gd name="T80" fmla="*/ 2147483647 w 362"/>
                <a:gd name="T81" fmla="*/ 2147483647 h 242"/>
                <a:gd name="T82" fmla="*/ 2147483647 w 362"/>
                <a:gd name="T83" fmla="*/ 2147483647 h 242"/>
                <a:gd name="T84" fmla="*/ 2147483647 w 362"/>
                <a:gd name="T85" fmla="*/ 2147483647 h 242"/>
                <a:gd name="T86" fmla="*/ 2147483647 w 362"/>
                <a:gd name="T87" fmla="*/ 2147483647 h 242"/>
                <a:gd name="T88" fmla="*/ 2147483647 w 362"/>
                <a:gd name="T89" fmla="*/ 2147483647 h 242"/>
                <a:gd name="T90" fmla="*/ 2147483647 w 362"/>
                <a:gd name="T91" fmla="*/ 2147483647 h 242"/>
                <a:gd name="T92" fmla="*/ 2147483647 w 362"/>
                <a:gd name="T93" fmla="*/ 2147483647 h 242"/>
                <a:gd name="T94" fmla="*/ 2147483647 w 362"/>
                <a:gd name="T95" fmla="*/ 2147483647 h 242"/>
                <a:gd name="T96" fmla="*/ 2147483647 w 362"/>
                <a:gd name="T97" fmla="*/ 2147483647 h 24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62" h="242">
                  <a:moveTo>
                    <a:pt x="276" y="43"/>
                  </a:moveTo>
                  <a:cubicBezTo>
                    <a:pt x="278" y="43"/>
                    <a:pt x="280" y="44"/>
                    <a:pt x="282" y="45"/>
                  </a:cubicBezTo>
                  <a:cubicBezTo>
                    <a:pt x="289" y="50"/>
                    <a:pt x="295" y="54"/>
                    <a:pt x="301" y="61"/>
                  </a:cubicBezTo>
                  <a:cubicBezTo>
                    <a:pt x="302" y="63"/>
                    <a:pt x="303" y="64"/>
                    <a:pt x="304" y="66"/>
                  </a:cubicBezTo>
                  <a:cubicBezTo>
                    <a:pt x="310" y="74"/>
                    <a:pt x="314" y="83"/>
                    <a:pt x="315" y="93"/>
                  </a:cubicBezTo>
                  <a:cubicBezTo>
                    <a:pt x="317" y="94"/>
                    <a:pt x="319" y="95"/>
                    <a:pt x="321" y="96"/>
                  </a:cubicBezTo>
                  <a:cubicBezTo>
                    <a:pt x="329" y="101"/>
                    <a:pt x="336" y="106"/>
                    <a:pt x="343" y="113"/>
                  </a:cubicBezTo>
                  <a:cubicBezTo>
                    <a:pt x="344" y="115"/>
                    <a:pt x="345" y="117"/>
                    <a:pt x="347" y="118"/>
                  </a:cubicBezTo>
                  <a:cubicBezTo>
                    <a:pt x="352" y="126"/>
                    <a:pt x="356" y="134"/>
                    <a:pt x="359" y="143"/>
                  </a:cubicBezTo>
                  <a:cubicBezTo>
                    <a:pt x="360" y="147"/>
                    <a:pt x="361" y="150"/>
                    <a:pt x="361" y="154"/>
                  </a:cubicBezTo>
                  <a:cubicBezTo>
                    <a:pt x="362" y="160"/>
                    <a:pt x="362" y="166"/>
                    <a:pt x="362" y="172"/>
                  </a:cubicBezTo>
                  <a:cubicBezTo>
                    <a:pt x="361" y="176"/>
                    <a:pt x="361" y="180"/>
                    <a:pt x="360" y="184"/>
                  </a:cubicBezTo>
                  <a:cubicBezTo>
                    <a:pt x="358" y="190"/>
                    <a:pt x="356" y="196"/>
                    <a:pt x="353" y="201"/>
                  </a:cubicBezTo>
                  <a:cubicBezTo>
                    <a:pt x="351" y="205"/>
                    <a:pt x="349" y="208"/>
                    <a:pt x="347" y="211"/>
                  </a:cubicBezTo>
                  <a:cubicBezTo>
                    <a:pt x="343" y="216"/>
                    <a:pt x="339" y="220"/>
                    <a:pt x="334" y="224"/>
                  </a:cubicBezTo>
                  <a:cubicBezTo>
                    <a:pt x="331" y="227"/>
                    <a:pt x="328" y="229"/>
                    <a:pt x="325" y="231"/>
                  </a:cubicBezTo>
                  <a:cubicBezTo>
                    <a:pt x="319" y="234"/>
                    <a:pt x="314" y="236"/>
                    <a:pt x="308" y="238"/>
                  </a:cubicBezTo>
                  <a:cubicBezTo>
                    <a:pt x="304" y="240"/>
                    <a:pt x="300" y="240"/>
                    <a:pt x="297" y="241"/>
                  </a:cubicBezTo>
                  <a:cubicBezTo>
                    <a:pt x="293" y="242"/>
                    <a:pt x="289" y="242"/>
                    <a:pt x="285" y="242"/>
                  </a:cubicBezTo>
                  <a:cubicBezTo>
                    <a:pt x="215" y="242"/>
                    <a:pt x="144" y="242"/>
                    <a:pt x="74" y="242"/>
                  </a:cubicBezTo>
                  <a:cubicBezTo>
                    <a:pt x="70" y="242"/>
                    <a:pt x="66" y="241"/>
                    <a:pt x="62" y="240"/>
                  </a:cubicBezTo>
                  <a:cubicBezTo>
                    <a:pt x="56" y="239"/>
                    <a:pt x="50" y="237"/>
                    <a:pt x="44" y="234"/>
                  </a:cubicBezTo>
                  <a:cubicBezTo>
                    <a:pt x="41" y="233"/>
                    <a:pt x="38" y="231"/>
                    <a:pt x="34" y="229"/>
                  </a:cubicBezTo>
                  <a:cubicBezTo>
                    <a:pt x="29" y="225"/>
                    <a:pt x="25" y="221"/>
                    <a:pt x="20" y="217"/>
                  </a:cubicBezTo>
                  <a:cubicBezTo>
                    <a:pt x="18" y="214"/>
                    <a:pt x="16" y="211"/>
                    <a:pt x="13" y="208"/>
                  </a:cubicBezTo>
                  <a:cubicBezTo>
                    <a:pt x="10" y="202"/>
                    <a:pt x="7" y="197"/>
                    <a:pt x="5" y="191"/>
                  </a:cubicBezTo>
                  <a:cubicBezTo>
                    <a:pt x="4" y="187"/>
                    <a:pt x="3" y="184"/>
                    <a:pt x="2" y="180"/>
                  </a:cubicBezTo>
                  <a:cubicBezTo>
                    <a:pt x="1" y="174"/>
                    <a:pt x="0" y="168"/>
                    <a:pt x="0" y="161"/>
                  </a:cubicBezTo>
                  <a:cubicBezTo>
                    <a:pt x="1" y="157"/>
                    <a:pt x="1" y="154"/>
                    <a:pt x="2" y="150"/>
                  </a:cubicBezTo>
                  <a:cubicBezTo>
                    <a:pt x="3" y="143"/>
                    <a:pt x="5" y="137"/>
                    <a:pt x="8" y="130"/>
                  </a:cubicBezTo>
                  <a:cubicBezTo>
                    <a:pt x="9" y="128"/>
                    <a:pt x="11" y="126"/>
                    <a:pt x="12" y="124"/>
                  </a:cubicBezTo>
                  <a:cubicBezTo>
                    <a:pt x="17" y="116"/>
                    <a:pt x="22" y="110"/>
                    <a:pt x="30" y="104"/>
                  </a:cubicBezTo>
                  <a:cubicBezTo>
                    <a:pt x="35" y="100"/>
                    <a:pt x="39" y="97"/>
                    <a:pt x="44" y="95"/>
                  </a:cubicBezTo>
                  <a:cubicBezTo>
                    <a:pt x="45" y="94"/>
                    <a:pt x="47" y="94"/>
                    <a:pt x="48" y="93"/>
                  </a:cubicBezTo>
                  <a:cubicBezTo>
                    <a:pt x="49" y="82"/>
                    <a:pt x="53" y="72"/>
                    <a:pt x="60" y="63"/>
                  </a:cubicBezTo>
                  <a:cubicBezTo>
                    <a:pt x="61" y="62"/>
                    <a:pt x="62" y="60"/>
                    <a:pt x="64" y="59"/>
                  </a:cubicBezTo>
                  <a:cubicBezTo>
                    <a:pt x="70" y="52"/>
                    <a:pt x="76" y="48"/>
                    <a:pt x="83" y="44"/>
                  </a:cubicBezTo>
                  <a:cubicBezTo>
                    <a:pt x="85" y="43"/>
                    <a:pt x="87" y="42"/>
                    <a:pt x="89" y="41"/>
                  </a:cubicBezTo>
                  <a:cubicBezTo>
                    <a:pt x="98" y="38"/>
                    <a:pt x="106" y="37"/>
                    <a:pt x="115" y="38"/>
                  </a:cubicBezTo>
                  <a:cubicBezTo>
                    <a:pt x="120" y="30"/>
                    <a:pt x="126" y="23"/>
                    <a:pt x="133" y="17"/>
                  </a:cubicBezTo>
                  <a:cubicBezTo>
                    <a:pt x="135" y="16"/>
                    <a:pt x="136" y="14"/>
                    <a:pt x="138" y="13"/>
                  </a:cubicBezTo>
                  <a:cubicBezTo>
                    <a:pt x="146" y="8"/>
                    <a:pt x="153" y="5"/>
                    <a:pt x="161" y="2"/>
                  </a:cubicBezTo>
                  <a:cubicBezTo>
                    <a:pt x="164" y="2"/>
                    <a:pt x="166" y="1"/>
                    <a:pt x="168" y="1"/>
                  </a:cubicBezTo>
                  <a:cubicBezTo>
                    <a:pt x="177" y="0"/>
                    <a:pt x="185" y="0"/>
                    <a:pt x="195" y="1"/>
                  </a:cubicBezTo>
                  <a:cubicBezTo>
                    <a:pt x="197" y="1"/>
                    <a:pt x="199" y="2"/>
                    <a:pt x="201" y="2"/>
                  </a:cubicBezTo>
                  <a:cubicBezTo>
                    <a:pt x="210" y="5"/>
                    <a:pt x="217" y="8"/>
                    <a:pt x="224" y="13"/>
                  </a:cubicBezTo>
                  <a:cubicBezTo>
                    <a:pt x="226" y="14"/>
                    <a:pt x="228" y="16"/>
                    <a:pt x="229" y="17"/>
                  </a:cubicBezTo>
                  <a:cubicBezTo>
                    <a:pt x="236" y="23"/>
                    <a:pt x="242" y="30"/>
                    <a:pt x="247" y="38"/>
                  </a:cubicBezTo>
                  <a:cubicBezTo>
                    <a:pt x="257" y="37"/>
                    <a:pt x="267" y="39"/>
                    <a:pt x="276" y="43"/>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133" name="Freeform 34"/>
            <p:cNvSpPr/>
            <p:nvPr/>
          </p:nvSpPr>
          <p:spPr bwMode="auto">
            <a:xfrm>
              <a:off x="7002719" y="1290426"/>
              <a:ext cx="1533286" cy="992239"/>
            </a:xfrm>
            <a:custGeom>
              <a:avLst/>
              <a:gdLst>
                <a:gd name="T0" fmla="*/ 2147483647 w 339"/>
                <a:gd name="T1" fmla="*/ 2147483647 h 219"/>
                <a:gd name="T2" fmla="*/ 2147483647 w 339"/>
                <a:gd name="T3" fmla="*/ 2147483647 h 219"/>
                <a:gd name="T4" fmla="*/ 2147483647 w 339"/>
                <a:gd name="T5" fmla="*/ 2147483647 h 219"/>
                <a:gd name="T6" fmla="*/ 2147483647 w 339"/>
                <a:gd name="T7" fmla="*/ 2147483647 h 219"/>
                <a:gd name="T8" fmla="*/ 2147483647 w 339"/>
                <a:gd name="T9" fmla="*/ 2147483647 h 219"/>
                <a:gd name="T10" fmla="*/ 2147483647 w 339"/>
                <a:gd name="T11" fmla="*/ 2147483647 h 219"/>
                <a:gd name="T12" fmla="*/ 2147483647 w 339"/>
                <a:gd name="T13" fmla="*/ 2147483647 h 219"/>
                <a:gd name="T14" fmla="*/ 2147483647 w 339"/>
                <a:gd name="T15" fmla="*/ 2147483647 h 219"/>
                <a:gd name="T16" fmla="*/ 2147483647 w 339"/>
                <a:gd name="T17" fmla="*/ 2147483647 h 219"/>
                <a:gd name="T18" fmla="*/ 2147483647 w 339"/>
                <a:gd name="T19" fmla="*/ 2147483647 h 219"/>
                <a:gd name="T20" fmla="*/ 2147483647 w 339"/>
                <a:gd name="T21" fmla="*/ 2147483647 h 219"/>
                <a:gd name="T22" fmla="*/ 2147483647 w 339"/>
                <a:gd name="T23" fmla="*/ 2147483647 h 219"/>
                <a:gd name="T24" fmla="*/ 2147483647 w 339"/>
                <a:gd name="T25" fmla="*/ 2147483647 h 219"/>
                <a:gd name="T26" fmla="*/ 2147483647 w 339"/>
                <a:gd name="T27" fmla="*/ 2147483647 h 219"/>
                <a:gd name="T28" fmla="*/ 2147483647 w 339"/>
                <a:gd name="T29" fmla="*/ 2147483647 h 219"/>
                <a:gd name="T30" fmla="*/ 2147483647 w 339"/>
                <a:gd name="T31" fmla="*/ 2147483647 h 219"/>
                <a:gd name="T32" fmla="*/ 2147483647 w 339"/>
                <a:gd name="T33" fmla="*/ 2147483647 h 219"/>
                <a:gd name="T34" fmla="*/ 2147483647 w 339"/>
                <a:gd name="T35" fmla="*/ 2147483647 h 219"/>
                <a:gd name="T36" fmla="*/ 2147483647 w 339"/>
                <a:gd name="T37" fmla="*/ 2147483647 h 219"/>
                <a:gd name="T38" fmla="*/ 2147483647 w 339"/>
                <a:gd name="T39" fmla="*/ 2147483647 h 219"/>
                <a:gd name="T40" fmla="*/ 2147483647 w 339"/>
                <a:gd name="T41" fmla="*/ 2147483647 h 219"/>
                <a:gd name="T42" fmla="*/ 2147483647 w 339"/>
                <a:gd name="T43" fmla="*/ 2147483647 h 219"/>
                <a:gd name="T44" fmla="*/ 2147483647 w 339"/>
                <a:gd name="T45" fmla="*/ 2147483647 h 219"/>
                <a:gd name="T46" fmla="*/ 2147483647 w 339"/>
                <a:gd name="T47" fmla="*/ 2147483647 h 219"/>
                <a:gd name="T48" fmla="*/ 2147483647 w 339"/>
                <a:gd name="T49" fmla="*/ 2147483647 h 219"/>
                <a:gd name="T50" fmla="*/ 2147483647 w 339"/>
                <a:gd name="T51" fmla="*/ 2147483647 h 219"/>
                <a:gd name="T52" fmla="*/ 2147483647 w 339"/>
                <a:gd name="T53" fmla="*/ 2147483647 h 219"/>
                <a:gd name="T54" fmla="*/ 2147483647 w 339"/>
                <a:gd name="T55" fmla="*/ 2147483647 h 219"/>
                <a:gd name="T56" fmla="*/ 2147483647 w 339"/>
                <a:gd name="T57" fmla="*/ 2147483647 h 219"/>
                <a:gd name="T58" fmla="*/ 2147483647 w 339"/>
                <a:gd name="T59" fmla="*/ 2147483647 h 219"/>
                <a:gd name="T60" fmla="*/ 0 w 339"/>
                <a:gd name="T61" fmla="*/ 2147483647 h 219"/>
                <a:gd name="T62" fmla="*/ 2147483647 w 339"/>
                <a:gd name="T63" fmla="*/ 2147483647 h 219"/>
                <a:gd name="T64" fmla="*/ 2147483647 w 339"/>
                <a:gd name="T65" fmla="*/ 2147483647 h 219"/>
                <a:gd name="T66" fmla="*/ 2147483647 w 339"/>
                <a:gd name="T67" fmla="*/ 2147483647 h 219"/>
                <a:gd name="T68" fmla="*/ 2147483647 w 339"/>
                <a:gd name="T69" fmla="*/ 2147483647 h 219"/>
                <a:gd name="T70" fmla="*/ 2147483647 w 339"/>
                <a:gd name="T71" fmla="*/ 2147483647 h 219"/>
                <a:gd name="T72" fmla="*/ 2147483647 w 339"/>
                <a:gd name="T73" fmla="*/ 2147483647 h 219"/>
                <a:gd name="T74" fmla="*/ 2147483647 w 339"/>
                <a:gd name="T75" fmla="*/ 2147483647 h 219"/>
                <a:gd name="T76" fmla="*/ 2147483647 w 339"/>
                <a:gd name="T77" fmla="*/ 2147483647 h 219"/>
                <a:gd name="T78" fmla="*/ 2147483647 w 339"/>
                <a:gd name="T79" fmla="*/ 2147483647 h 219"/>
                <a:gd name="T80" fmla="*/ 2147483647 w 339"/>
                <a:gd name="T81" fmla="*/ 2147483647 h 2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39" h="219">
                  <a:moveTo>
                    <a:pt x="128" y="15"/>
                  </a:moveTo>
                  <a:cubicBezTo>
                    <a:pt x="130" y="14"/>
                    <a:pt x="131" y="13"/>
                    <a:pt x="133" y="12"/>
                  </a:cubicBezTo>
                  <a:cubicBezTo>
                    <a:pt x="141" y="6"/>
                    <a:pt x="148" y="3"/>
                    <a:pt x="158" y="1"/>
                  </a:cubicBezTo>
                  <a:cubicBezTo>
                    <a:pt x="160" y="1"/>
                    <a:pt x="162" y="1"/>
                    <a:pt x="163" y="1"/>
                  </a:cubicBezTo>
                  <a:cubicBezTo>
                    <a:pt x="173" y="0"/>
                    <a:pt x="182" y="1"/>
                    <a:pt x="191" y="4"/>
                  </a:cubicBezTo>
                  <a:cubicBezTo>
                    <a:pt x="193" y="5"/>
                    <a:pt x="195" y="6"/>
                    <a:pt x="196" y="6"/>
                  </a:cubicBezTo>
                  <a:cubicBezTo>
                    <a:pt x="211" y="13"/>
                    <a:pt x="222" y="24"/>
                    <a:pt x="228" y="39"/>
                  </a:cubicBezTo>
                  <a:cubicBezTo>
                    <a:pt x="239" y="37"/>
                    <a:pt x="250" y="38"/>
                    <a:pt x="260" y="42"/>
                  </a:cubicBezTo>
                  <a:cubicBezTo>
                    <a:pt x="261" y="43"/>
                    <a:pt x="263" y="44"/>
                    <a:pt x="264" y="44"/>
                  </a:cubicBezTo>
                  <a:cubicBezTo>
                    <a:pt x="272" y="49"/>
                    <a:pt x="278" y="54"/>
                    <a:pt x="283" y="61"/>
                  </a:cubicBezTo>
                  <a:cubicBezTo>
                    <a:pt x="284" y="63"/>
                    <a:pt x="285" y="64"/>
                    <a:pt x="286" y="66"/>
                  </a:cubicBezTo>
                  <a:cubicBezTo>
                    <a:pt x="290" y="74"/>
                    <a:pt x="292" y="81"/>
                    <a:pt x="292" y="90"/>
                  </a:cubicBezTo>
                  <a:cubicBezTo>
                    <a:pt x="304" y="94"/>
                    <a:pt x="314" y="101"/>
                    <a:pt x="322" y="110"/>
                  </a:cubicBezTo>
                  <a:cubicBezTo>
                    <a:pt x="323" y="111"/>
                    <a:pt x="324" y="113"/>
                    <a:pt x="326" y="114"/>
                  </a:cubicBezTo>
                  <a:cubicBezTo>
                    <a:pt x="330" y="121"/>
                    <a:pt x="334" y="128"/>
                    <a:pt x="336" y="135"/>
                  </a:cubicBezTo>
                  <a:cubicBezTo>
                    <a:pt x="337" y="137"/>
                    <a:pt x="337" y="139"/>
                    <a:pt x="338" y="141"/>
                  </a:cubicBezTo>
                  <a:cubicBezTo>
                    <a:pt x="339" y="150"/>
                    <a:pt x="339" y="158"/>
                    <a:pt x="337" y="167"/>
                  </a:cubicBezTo>
                  <a:cubicBezTo>
                    <a:pt x="337" y="169"/>
                    <a:pt x="336" y="171"/>
                    <a:pt x="336" y="173"/>
                  </a:cubicBezTo>
                  <a:cubicBezTo>
                    <a:pt x="333" y="182"/>
                    <a:pt x="329" y="188"/>
                    <a:pt x="324" y="195"/>
                  </a:cubicBezTo>
                  <a:cubicBezTo>
                    <a:pt x="322" y="197"/>
                    <a:pt x="321" y="199"/>
                    <a:pt x="319" y="200"/>
                  </a:cubicBezTo>
                  <a:cubicBezTo>
                    <a:pt x="313" y="206"/>
                    <a:pt x="306" y="211"/>
                    <a:pt x="298" y="214"/>
                  </a:cubicBezTo>
                  <a:cubicBezTo>
                    <a:pt x="293" y="216"/>
                    <a:pt x="288" y="218"/>
                    <a:pt x="283" y="219"/>
                  </a:cubicBezTo>
                  <a:cubicBezTo>
                    <a:pt x="279" y="219"/>
                    <a:pt x="276" y="219"/>
                    <a:pt x="273" y="219"/>
                  </a:cubicBezTo>
                  <a:cubicBezTo>
                    <a:pt x="203" y="219"/>
                    <a:pt x="132" y="219"/>
                    <a:pt x="62" y="219"/>
                  </a:cubicBezTo>
                  <a:cubicBezTo>
                    <a:pt x="59" y="219"/>
                    <a:pt x="56" y="219"/>
                    <a:pt x="52" y="218"/>
                  </a:cubicBezTo>
                  <a:cubicBezTo>
                    <a:pt x="46" y="217"/>
                    <a:pt x="40" y="215"/>
                    <a:pt x="34" y="211"/>
                  </a:cubicBezTo>
                  <a:cubicBezTo>
                    <a:pt x="32" y="210"/>
                    <a:pt x="31" y="209"/>
                    <a:pt x="29" y="208"/>
                  </a:cubicBezTo>
                  <a:cubicBezTo>
                    <a:pt x="22" y="203"/>
                    <a:pt x="16" y="198"/>
                    <a:pt x="11" y="190"/>
                  </a:cubicBezTo>
                  <a:cubicBezTo>
                    <a:pt x="8" y="186"/>
                    <a:pt x="6" y="181"/>
                    <a:pt x="4" y="176"/>
                  </a:cubicBezTo>
                  <a:cubicBezTo>
                    <a:pt x="3" y="173"/>
                    <a:pt x="2" y="170"/>
                    <a:pt x="1" y="167"/>
                  </a:cubicBezTo>
                  <a:cubicBezTo>
                    <a:pt x="0" y="160"/>
                    <a:pt x="0" y="154"/>
                    <a:pt x="0" y="147"/>
                  </a:cubicBezTo>
                  <a:cubicBezTo>
                    <a:pt x="0" y="145"/>
                    <a:pt x="1" y="143"/>
                    <a:pt x="1" y="141"/>
                  </a:cubicBezTo>
                  <a:cubicBezTo>
                    <a:pt x="3" y="133"/>
                    <a:pt x="5" y="126"/>
                    <a:pt x="9" y="119"/>
                  </a:cubicBezTo>
                  <a:cubicBezTo>
                    <a:pt x="11" y="118"/>
                    <a:pt x="12" y="116"/>
                    <a:pt x="13" y="114"/>
                  </a:cubicBezTo>
                  <a:cubicBezTo>
                    <a:pt x="21" y="103"/>
                    <a:pt x="33" y="95"/>
                    <a:pt x="47" y="90"/>
                  </a:cubicBezTo>
                  <a:cubicBezTo>
                    <a:pt x="47" y="89"/>
                    <a:pt x="47" y="87"/>
                    <a:pt x="47" y="85"/>
                  </a:cubicBezTo>
                  <a:cubicBezTo>
                    <a:pt x="48" y="76"/>
                    <a:pt x="51" y="69"/>
                    <a:pt x="56" y="61"/>
                  </a:cubicBezTo>
                  <a:cubicBezTo>
                    <a:pt x="57" y="60"/>
                    <a:pt x="58" y="59"/>
                    <a:pt x="59" y="57"/>
                  </a:cubicBezTo>
                  <a:cubicBezTo>
                    <a:pt x="64" y="50"/>
                    <a:pt x="71" y="46"/>
                    <a:pt x="79" y="42"/>
                  </a:cubicBezTo>
                  <a:cubicBezTo>
                    <a:pt x="89" y="38"/>
                    <a:pt x="99" y="37"/>
                    <a:pt x="110" y="39"/>
                  </a:cubicBezTo>
                  <a:cubicBezTo>
                    <a:pt x="114" y="29"/>
                    <a:pt x="120" y="22"/>
                    <a:pt x="128" y="15"/>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134" name="Freeform 35"/>
            <p:cNvSpPr/>
            <p:nvPr/>
          </p:nvSpPr>
          <p:spPr bwMode="auto">
            <a:xfrm>
              <a:off x="7052362" y="1343961"/>
              <a:ext cx="1428587" cy="889471"/>
            </a:xfrm>
            <a:custGeom>
              <a:avLst/>
              <a:gdLst>
                <a:gd name="T0" fmla="*/ 55 w 316"/>
                <a:gd name="T1" fmla="*/ 196 h 196"/>
                <a:gd name="T2" fmla="*/ 0 w 316"/>
                <a:gd name="T3" fmla="*/ 142 h 196"/>
                <a:gd name="T4" fmla="*/ 48 w 316"/>
                <a:gd name="T5" fmla="*/ 88 h 196"/>
                <a:gd name="T6" fmla="*/ 47 w 316"/>
                <a:gd name="T7" fmla="*/ 79 h 196"/>
                <a:gd name="T8" fmla="*/ 88 w 316"/>
                <a:gd name="T9" fmla="*/ 38 h 196"/>
                <a:gd name="T10" fmla="*/ 106 w 316"/>
                <a:gd name="T11" fmla="*/ 42 h 196"/>
                <a:gd name="T12" fmla="*/ 158 w 316"/>
                <a:gd name="T13" fmla="*/ 0 h 196"/>
                <a:gd name="T14" fmla="*/ 210 w 316"/>
                <a:gd name="T15" fmla="*/ 42 h 196"/>
                <a:gd name="T16" fmla="*/ 228 w 316"/>
                <a:gd name="T17" fmla="*/ 38 h 196"/>
                <a:gd name="T18" fmla="*/ 269 w 316"/>
                <a:gd name="T19" fmla="*/ 79 h 196"/>
                <a:gd name="T20" fmla="*/ 268 w 316"/>
                <a:gd name="T21" fmla="*/ 88 h 196"/>
                <a:gd name="T22" fmla="*/ 316 w 316"/>
                <a:gd name="T23" fmla="*/ 142 h 196"/>
                <a:gd name="T24" fmla="*/ 262 w 316"/>
                <a:gd name="T25" fmla="*/ 196 h 196"/>
                <a:gd name="T26" fmla="*/ 55 w 316"/>
                <a:gd name="T27" fmla="*/ 19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6" h="196">
                  <a:moveTo>
                    <a:pt x="55" y="196"/>
                  </a:moveTo>
                  <a:cubicBezTo>
                    <a:pt x="25" y="196"/>
                    <a:pt x="0" y="172"/>
                    <a:pt x="0" y="142"/>
                  </a:cubicBezTo>
                  <a:cubicBezTo>
                    <a:pt x="0" y="114"/>
                    <a:pt x="21" y="91"/>
                    <a:pt x="48" y="88"/>
                  </a:cubicBezTo>
                  <a:cubicBezTo>
                    <a:pt x="47" y="85"/>
                    <a:pt x="47" y="82"/>
                    <a:pt x="47" y="79"/>
                  </a:cubicBezTo>
                  <a:cubicBezTo>
                    <a:pt x="47" y="56"/>
                    <a:pt x="66" y="38"/>
                    <a:pt x="88" y="38"/>
                  </a:cubicBezTo>
                  <a:cubicBezTo>
                    <a:pt x="95" y="38"/>
                    <a:pt x="101" y="39"/>
                    <a:pt x="106" y="42"/>
                  </a:cubicBezTo>
                  <a:cubicBezTo>
                    <a:pt x="111" y="18"/>
                    <a:pt x="133" y="0"/>
                    <a:pt x="158" y="0"/>
                  </a:cubicBezTo>
                  <a:cubicBezTo>
                    <a:pt x="184" y="0"/>
                    <a:pt x="205" y="18"/>
                    <a:pt x="210" y="42"/>
                  </a:cubicBezTo>
                  <a:cubicBezTo>
                    <a:pt x="216" y="39"/>
                    <a:pt x="222" y="38"/>
                    <a:pt x="228" y="38"/>
                  </a:cubicBezTo>
                  <a:cubicBezTo>
                    <a:pt x="251" y="38"/>
                    <a:pt x="269" y="56"/>
                    <a:pt x="269" y="79"/>
                  </a:cubicBezTo>
                  <a:cubicBezTo>
                    <a:pt x="269" y="82"/>
                    <a:pt x="269" y="85"/>
                    <a:pt x="268" y="88"/>
                  </a:cubicBezTo>
                  <a:cubicBezTo>
                    <a:pt x="295" y="91"/>
                    <a:pt x="316" y="114"/>
                    <a:pt x="316" y="142"/>
                  </a:cubicBezTo>
                  <a:cubicBezTo>
                    <a:pt x="316" y="172"/>
                    <a:pt x="292" y="196"/>
                    <a:pt x="262" y="196"/>
                  </a:cubicBezTo>
                  <a:cubicBezTo>
                    <a:pt x="193" y="196"/>
                    <a:pt x="124" y="196"/>
                    <a:pt x="55" y="196"/>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5" name="Freeform 36"/>
            <p:cNvSpPr/>
            <p:nvPr/>
          </p:nvSpPr>
          <p:spPr bwMode="auto">
            <a:xfrm>
              <a:off x="7738772" y="2315165"/>
              <a:ext cx="55443" cy="1368869"/>
            </a:xfrm>
            <a:custGeom>
              <a:avLst/>
              <a:gdLst>
                <a:gd name="T0" fmla="*/ 2147483647 w 12"/>
                <a:gd name="T1" fmla="*/ 0 h 302"/>
                <a:gd name="T2" fmla="*/ 2147483647 w 12"/>
                <a:gd name="T3" fmla="*/ 2147483647 h 302"/>
                <a:gd name="T4" fmla="*/ 0 w 12"/>
                <a:gd name="T5" fmla="*/ 2147483647 h 302"/>
                <a:gd name="T6" fmla="*/ 0 w 12"/>
                <a:gd name="T7" fmla="*/ 0 h 302"/>
                <a:gd name="T8" fmla="*/ 2147483647 w 12"/>
                <a:gd name="T9" fmla="*/ 0 h 3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302">
                  <a:moveTo>
                    <a:pt x="12" y="0"/>
                  </a:moveTo>
                  <a:cubicBezTo>
                    <a:pt x="12" y="100"/>
                    <a:pt x="12" y="201"/>
                    <a:pt x="12" y="302"/>
                  </a:cubicBezTo>
                  <a:cubicBezTo>
                    <a:pt x="8" y="302"/>
                    <a:pt x="4" y="302"/>
                    <a:pt x="0" y="302"/>
                  </a:cubicBezTo>
                  <a:cubicBezTo>
                    <a:pt x="0" y="201"/>
                    <a:pt x="0" y="100"/>
                    <a:pt x="0" y="0"/>
                  </a:cubicBezTo>
                  <a:cubicBezTo>
                    <a:pt x="4" y="0"/>
                    <a:pt x="8" y="0"/>
                    <a:pt x="12" y="0"/>
                  </a:cubicBez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6" name="Oval 37"/>
            <p:cNvSpPr>
              <a:spLocks noChangeArrowheads="1"/>
            </p:cNvSpPr>
            <p:nvPr/>
          </p:nvSpPr>
          <p:spPr bwMode="auto">
            <a:xfrm>
              <a:off x="7476852" y="3267256"/>
              <a:ext cx="583108" cy="583108"/>
            </a:xfrm>
            <a:prstGeom prst="ellipse">
              <a:avLst/>
            </a:pr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400">
                <a:latin typeface="Arial" panose="020B0604020202020204" pitchFamily="34" charset="0"/>
                <a:cs typeface="Arial" panose="020B0604020202020204" pitchFamily="34" charset="0"/>
              </a:endParaRPr>
            </a:p>
          </p:txBody>
        </p:sp>
        <p:sp>
          <p:nvSpPr>
            <p:cNvPr id="137" name="Oval 38"/>
            <p:cNvSpPr>
              <a:spLocks noChangeArrowheads="1"/>
            </p:cNvSpPr>
            <p:nvPr/>
          </p:nvSpPr>
          <p:spPr bwMode="auto">
            <a:xfrm>
              <a:off x="7526559" y="3316963"/>
              <a:ext cx="479869" cy="47986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400">
                <a:latin typeface="Arial" panose="020B0604020202020204" pitchFamily="34" charset="0"/>
                <a:cs typeface="Arial" panose="020B0604020202020204" pitchFamily="34" charset="0"/>
              </a:endParaRPr>
            </a:p>
          </p:txBody>
        </p:sp>
        <p:sp>
          <p:nvSpPr>
            <p:cNvPr id="138" name="Oval 39"/>
            <p:cNvSpPr>
              <a:spLocks noChangeArrowheads="1"/>
            </p:cNvSpPr>
            <p:nvPr/>
          </p:nvSpPr>
          <p:spPr bwMode="auto">
            <a:xfrm>
              <a:off x="7582527" y="3370685"/>
              <a:ext cx="374607" cy="376436"/>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9" name="矩形 135"/>
            <p:cNvSpPr>
              <a:spLocks noChangeArrowheads="1"/>
            </p:cNvSpPr>
            <p:nvPr/>
          </p:nvSpPr>
          <p:spPr bwMode="auto">
            <a:xfrm>
              <a:off x="7382743" y="1589344"/>
              <a:ext cx="801731" cy="461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dirty="0">
                  <a:solidFill>
                    <a:schemeClr val="bg1"/>
                  </a:solidFill>
                  <a:latin typeface="Arial" panose="020B0604020202020204" pitchFamily="34" charset="0"/>
                  <a:ea typeface="微软雅黑" panose="020B0503020204020204" pitchFamily="34" charset="-122"/>
                  <a:cs typeface="Arial" panose="020B0604020202020204" pitchFamily="34" charset="0"/>
                </a:rPr>
                <a:t>46%</a:t>
              </a:r>
              <a:endParaRPr lang="zh-CN" altLang="en-US" sz="24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40" name="组合 136"/>
          <p:cNvGrpSpPr/>
          <p:nvPr/>
        </p:nvGrpSpPr>
        <p:grpSpPr bwMode="auto">
          <a:xfrm>
            <a:off x="8761413" y="2250396"/>
            <a:ext cx="1636712" cy="2616200"/>
            <a:chOff x="8761600" y="2269282"/>
            <a:chExt cx="1636525" cy="2615380"/>
          </a:xfrm>
        </p:grpSpPr>
        <p:sp>
          <p:nvSpPr>
            <p:cNvPr id="141" name="Freeform 40"/>
            <p:cNvSpPr/>
            <p:nvPr/>
          </p:nvSpPr>
          <p:spPr bwMode="auto">
            <a:xfrm>
              <a:off x="8761600" y="2269282"/>
              <a:ext cx="1636525" cy="1101213"/>
            </a:xfrm>
            <a:custGeom>
              <a:avLst/>
              <a:gdLst>
                <a:gd name="T0" fmla="*/ 2147483647 w 362"/>
                <a:gd name="T1" fmla="*/ 2147483647 h 243"/>
                <a:gd name="T2" fmla="*/ 2147483647 w 362"/>
                <a:gd name="T3" fmla="*/ 2147483647 h 243"/>
                <a:gd name="T4" fmla="*/ 2147483647 w 362"/>
                <a:gd name="T5" fmla="*/ 2147483647 h 243"/>
                <a:gd name="T6" fmla="*/ 2147483647 w 362"/>
                <a:gd name="T7" fmla="*/ 2147483647 h 243"/>
                <a:gd name="T8" fmla="*/ 2147483647 w 362"/>
                <a:gd name="T9" fmla="*/ 2147483647 h 243"/>
                <a:gd name="T10" fmla="*/ 2147483647 w 362"/>
                <a:gd name="T11" fmla="*/ 2147483647 h 243"/>
                <a:gd name="T12" fmla="*/ 2147483647 w 362"/>
                <a:gd name="T13" fmla="*/ 2147483647 h 243"/>
                <a:gd name="T14" fmla="*/ 2147483647 w 362"/>
                <a:gd name="T15" fmla="*/ 2147483647 h 243"/>
                <a:gd name="T16" fmla="*/ 2147483647 w 362"/>
                <a:gd name="T17" fmla="*/ 2147483647 h 243"/>
                <a:gd name="T18" fmla="*/ 2147483647 w 362"/>
                <a:gd name="T19" fmla="*/ 2147483647 h 243"/>
                <a:gd name="T20" fmla="*/ 2147483647 w 362"/>
                <a:gd name="T21" fmla="*/ 2147483647 h 243"/>
                <a:gd name="T22" fmla="*/ 2147483647 w 362"/>
                <a:gd name="T23" fmla="*/ 2147483647 h 243"/>
                <a:gd name="T24" fmla="*/ 2147483647 w 362"/>
                <a:gd name="T25" fmla="*/ 2147483647 h 243"/>
                <a:gd name="T26" fmla="*/ 2147483647 w 362"/>
                <a:gd name="T27" fmla="*/ 2147483647 h 243"/>
                <a:gd name="T28" fmla="*/ 2147483647 w 362"/>
                <a:gd name="T29" fmla="*/ 2147483647 h 243"/>
                <a:gd name="T30" fmla="*/ 2147483647 w 362"/>
                <a:gd name="T31" fmla="*/ 2147483647 h 243"/>
                <a:gd name="T32" fmla="*/ 2147483647 w 362"/>
                <a:gd name="T33" fmla="*/ 2147483647 h 243"/>
                <a:gd name="T34" fmla="*/ 2147483647 w 362"/>
                <a:gd name="T35" fmla="*/ 2147483647 h 243"/>
                <a:gd name="T36" fmla="*/ 2147483647 w 362"/>
                <a:gd name="T37" fmla="*/ 2147483647 h 243"/>
                <a:gd name="T38" fmla="*/ 2147483647 w 362"/>
                <a:gd name="T39" fmla="*/ 2147483647 h 243"/>
                <a:gd name="T40" fmla="*/ 2147483647 w 362"/>
                <a:gd name="T41" fmla="*/ 2147483647 h 243"/>
                <a:gd name="T42" fmla="*/ 2147483647 w 362"/>
                <a:gd name="T43" fmla="*/ 2147483647 h 243"/>
                <a:gd name="T44" fmla="*/ 2147483647 w 362"/>
                <a:gd name="T45" fmla="*/ 2147483647 h 243"/>
                <a:gd name="T46" fmla="*/ 2147483647 w 362"/>
                <a:gd name="T47" fmla="*/ 2147483647 h 243"/>
                <a:gd name="T48" fmla="*/ 2147483647 w 362"/>
                <a:gd name="T49" fmla="*/ 2147483647 h 243"/>
                <a:gd name="T50" fmla="*/ 2147483647 w 362"/>
                <a:gd name="T51" fmla="*/ 2147483647 h 243"/>
                <a:gd name="T52" fmla="*/ 2147483647 w 362"/>
                <a:gd name="T53" fmla="*/ 2147483647 h 243"/>
                <a:gd name="T54" fmla="*/ 0 w 362"/>
                <a:gd name="T55" fmla="*/ 2147483647 h 243"/>
                <a:gd name="T56" fmla="*/ 2147483647 w 362"/>
                <a:gd name="T57" fmla="*/ 2147483647 h 243"/>
                <a:gd name="T58" fmla="*/ 2147483647 w 362"/>
                <a:gd name="T59" fmla="*/ 2147483647 h 243"/>
                <a:gd name="T60" fmla="*/ 2147483647 w 362"/>
                <a:gd name="T61" fmla="*/ 2147483647 h 243"/>
                <a:gd name="T62" fmla="*/ 2147483647 w 362"/>
                <a:gd name="T63" fmla="*/ 2147483647 h 243"/>
                <a:gd name="T64" fmla="*/ 2147483647 w 362"/>
                <a:gd name="T65" fmla="*/ 2147483647 h 243"/>
                <a:gd name="T66" fmla="*/ 2147483647 w 362"/>
                <a:gd name="T67" fmla="*/ 2147483647 h 243"/>
                <a:gd name="T68" fmla="*/ 2147483647 w 362"/>
                <a:gd name="T69" fmla="*/ 2147483647 h 243"/>
                <a:gd name="T70" fmla="*/ 2147483647 w 362"/>
                <a:gd name="T71" fmla="*/ 2147483647 h 243"/>
                <a:gd name="T72" fmla="*/ 2147483647 w 362"/>
                <a:gd name="T73" fmla="*/ 2147483647 h 243"/>
                <a:gd name="T74" fmla="*/ 2147483647 w 362"/>
                <a:gd name="T75" fmla="*/ 2147483647 h 243"/>
                <a:gd name="T76" fmla="*/ 2147483647 w 362"/>
                <a:gd name="T77" fmla="*/ 2147483647 h 243"/>
                <a:gd name="T78" fmla="*/ 2147483647 w 362"/>
                <a:gd name="T79" fmla="*/ 2147483647 h 243"/>
                <a:gd name="T80" fmla="*/ 2147483647 w 362"/>
                <a:gd name="T81" fmla="*/ 2147483647 h 243"/>
                <a:gd name="T82" fmla="*/ 2147483647 w 362"/>
                <a:gd name="T83" fmla="*/ 2147483647 h 243"/>
                <a:gd name="T84" fmla="*/ 2147483647 w 362"/>
                <a:gd name="T85" fmla="*/ 2147483647 h 243"/>
                <a:gd name="T86" fmla="*/ 2147483647 w 362"/>
                <a:gd name="T87" fmla="*/ 2147483647 h 243"/>
                <a:gd name="T88" fmla="*/ 2147483647 w 362"/>
                <a:gd name="T89" fmla="*/ 2147483647 h 243"/>
                <a:gd name="T90" fmla="*/ 2147483647 w 362"/>
                <a:gd name="T91" fmla="*/ 2147483647 h 243"/>
                <a:gd name="T92" fmla="*/ 2147483647 w 362"/>
                <a:gd name="T93" fmla="*/ 2147483647 h 243"/>
                <a:gd name="T94" fmla="*/ 2147483647 w 362"/>
                <a:gd name="T95" fmla="*/ 2147483647 h 243"/>
                <a:gd name="T96" fmla="*/ 2147483647 w 362"/>
                <a:gd name="T97" fmla="*/ 2147483647 h 24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62" h="243">
                  <a:moveTo>
                    <a:pt x="276" y="44"/>
                  </a:moveTo>
                  <a:cubicBezTo>
                    <a:pt x="282" y="46"/>
                    <a:pt x="282" y="46"/>
                    <a:pt x="282" y="46"/>
                  </a:cubicBezTo>
                  <a:cubicBezTo>
                    <a:pt x="289" y="51"/>
                    <a:pt x="295" y="55"/>
                    <a:pt x="301" y="62"/>
                  </a:cubicBezTo>
                  <a:cubicBezTo>
                    <a:pt x="304" y="67"/>
                    <a:pt x="304" y="67"/>
                    <a:pt x="304" y="67"/>
                  </a:cubicBezTo>
                  <a:cubicBezTo>
                    <a:pt x="310" y="75"/>
                    <a:pt x="314" y="84"/>
                    <a:pt x="315" y="94"/>
                  </a:cubicBezTo>
                  <a:cubicBezTo>
                    <a:pt x="321" y="97"/>
                    <a:pt x="321" y="97"/>
                    <a:pt x="321" y="97"/>
                  </a:cubicBezTo>
                  <a:cubicBezTo>
                    <a:pt x="329" y="102"/>
                    <a:pt x="336" y="107"/>
                    <a:pt x="343" y="114"/>
                  </a:cubicBezTo>
                  <a:cubicBezTo>
                    <a:pt x="347" y="119"/>
                    <a:pt x="347" y="119"/>
                    <a:pt x="347" y="119"/>
                  </a:cubicBezTo>
                  <a:cubicBezTo>
                    <a:pt x="353" y="127"/>
                    <a:pt x="356" y="135"/>
                    <a:pt x="359" y="144"/>
                  </a:cubicBezTo>
                  <a:cubicBezTo>
                    <a:pt x="360" y="148"/>
                    <a:pt x="361" y="151"/>
                    <a:pt x="362" y="155"/>
                  </a:cubicBezTo>
                  <a:cubicBezTo>
                    <a:pt x="362" y="161"/>
                    <a:pt x="362" y="167"/>
                    <a:pt x="362" y="173"/>
                  </a:cubicBezTo>
                  <a:cubicBezTo>
                    <a:pt x="361" y="177"/>
                    <a:pt x="361" y="181"/>
                    <a:pt x="360" y="185"/>
                  </a:cubicBezTo>
                  <a:cubicBezTo>
                    <a:pt x="358" y="191"/>
                    <a:pt x="356" y="197"/>
                    <a:pt x="353" y="202"/>
                  </a:cubicBezTo>
                  <a:cubicBezTo>
                    <a:pt x="351" y="206"/>
                    <a:pt x="349" y="209"/>
                    <a:pt x="347" y="212"/>
                  </a:cubicBezTo>
                  <a:cubicBezTo>
                    <a:pt x="343" y="217"/>
                    <a:pt x="339" y="221"/>
                    <a:pt x="334" y="225"/>
                  </a:cubicBezTo>
                  <a:cubicBezTo>
                    <a:pt x="331" y="228"/>
                    <a:pt x="328" y="230"/>
                    <a:pt x="325" y="232"/>
                  </a:cubicBezTo>
                  <a:cubicBezTo>
                    <a:pt x="319" y="235"/>
                    <a:pt x="314" y="237"/>
                    <a:pt x="308" y="239"/>
                  </a:cubicBezTo>
                  <a:cubicBezTo>
                    <a:pt x="304" y="240"/>
                    <a:pt x="300" y="241"/>
                    <a:pt x="297" y="242"/>
                  </a:cubicBezTo>
                  <a:cubicBezTo>
                    <a:pt x="293" y="243"/>
                    <a:pt x="289" y="243"/>
                    <a:pt x="285" y="243"/>
                  </a:cubicBezTo>
                  <a:cubicBezTo>
                    <a:pt x="74" y="243"/>
                    <a:pt x="74" y="243"/>
                    <a:pt x="74" y="243"/>
                  </a:cubicBezTo>
                  <a:cubicBezTo>
                    <a:pt x="70" y="243"/>
                    <a:pt x="66" y="242"/>
                    <a:pt x="62" y="241"/>
                  </a:cubicBezTo>
                  <a:cubicBezTo>
                    <a:pt x="56" y="240"/>
                    <a:pt x="50" y="238"/>
                    <a:pt x="44" y="235"/>
                  </a:cubicBezTo>
                  <a:cubicBezTo>
                    <a:pt x="41" y="234"/>
                    <a:pt x="38" y="232"/>
                    <a:pt x="34" y="230"/>
                  </a:cubicBezTo>
                  <a:cubicBezTo>
                    <a:pt x="29" y="226"/>
                    <a:pt x="25" y="222"/>
                    <a:pt x="20" y="218"/>
                  </a:cubicBezTo>
                  <a:cubicBezTo>
                    <a:pt x="18" y="215"/>
                    <a:pt x="16" y="212"/>
                    <a:pt x="14" y="209"/>
                  </a:cubicBezTo>
                  <a:cubicBezTo>
                    <a:pt x="10" y="203"/>
                    <a:pt x="7" y="198"/>
                    <a:pt x="5" y="192"/>
                  </a:cubicBezTo>
                  <a:cubicBezTo>
                    <a:pt x="4" y="188"/>
                    <a:pt x="3" y="185"/>
                    <a:pt x="2" y="181"/>
                  </a:cubicBezTo>
                  <a:cubicBezTo>
                    <a:pt x="1" y="175"/>
                    <a:pt x="0" y="168"/>
                    <a:pt x="0" y="162"/>
                  </a:cubicBezTo>
                  <a:cubicBezTo>
                    <a:pt x="1" y="158"/>
                    <a:pt x="1" y="155"/>
                    <a:pt x="2" y="151"/>
                  </a:cubicBezTo>
                  <a:cubicBezTo>
                    <a:pt x="3" y="144"/>
                    <a:pt x="5" y="138"/>
                    <a:pt x="8" y="131"/>
                  </a:cubicBezTo>
                  <a:cubicBezTo>
                    <a:pt x="12" y="125"/>
                    <a:pt x="12" y="125"/>
                    <a:pt x="12" y="125"/>
                  </a:cubicBezTo>
                  <a:cubicBezTo>
                    <a:pt x="17" y="117"/>
                    <a:pt x="23" y="111"/>
                    <a:pt x="30" y="105"/>
                  </a:cubicBezTo>
                  <a:cubicBezTo>
                    <a:pt x="35" y="101"/>
                    <a:pt x="39" y="98"/>
                    <a:pt x="45" y="96"/>
                  </a:cubicBezTo>
                  <a:cubicBezTo>
                    <a:pt x="48" y="94"/>
                    <a:pt x="48" y="94"/>
                    <a:pt x="48" y="94"/>
                  </a:cubicBezTo>
                  <a:cubicBezTo>
                    <a:pt x="49" y="83"/>
                    <a:pt x="53" y="73"/>
                    <a:pt x="60" y="64"/>
                  </a:cubicBezTo>
                  <a:cubicBezTo>
                    <a:pt x="64" y="60"/>
                    <a:pt x="64" y="60"/>
                    <a:pt x="64" y="60"/>
                  </a:cubicBezTo>
                  <a:cubicBezTo>
                    <a:pt x="70" y="53"/>
                    <a:pt x="76" y="49"/>
                    <a:pt x="83" y="45"/>
                  </a:cubicBezTo>
                  <a:cubicBezTo>
                    <a:pt x="89" y="42"/>
                    <a:pt x="89" y="42"/>
                    <a:pt x="89" y="42"/>
                  </a:cubicBezTo>
                  <a:cubicBezTo>
                    <a:pt x="98" y="39"/>
                    <a:pt x="106" y="38"/>
                    <a:pt x="115" y="39"/>
                  </a:cubicBezTo>
                  <a:cubicBezTo>
                    <a:pt x="120" y="31"/>
                    <a:pt x="126" y="24"/>
                    <a:pt x="133" y="18"/>
                  </a:cubicBezTo>
                  <a:cubicBezTo>
                    <a:pt x="138" y="14"/>
                    <a:pt x="138" y="14"/>
                    <a:pt x="138" y="14"/>
                  </a:cubicBezTo>
                  <a:cubicBezTo>
                    <a:pt x="146" y="9"/>
                    <a:pt x="153" y="6"/>
                    <a:pt x="162" y="3"/>
                  </a:cubicBezTo>
                  <a:cubicBezTo>
                    <a:pt x="168" y="2"/>
                    <a:pt x="168" y="2"/>
                    <a:pt x="168" y="2"/>
                  </a:cubicBezTo>
                  <a:cubicBezTo>
                    <a:pt x="177" y="0"/>
                    <a:pt x="185" y="0"/>
                    <a:pt x="195" y="2"/>
                  </a:cubicBezTo>
                  <a:cubicBezTo>
                    <a:pt x="201" y="3"/>
                    <a:pt x="201" y="3"/>
                    <a:pt x="201" y="3"/>
                  </a:cubicBezTo>
                  <a:cubicBezTo>
                    <a:pt x="210" y="6"/>
                    <a:pt x="217" y="9"/>
                    <a:pt x="224" y="14"/>
                  </a:cubicBezTo>
                  <a:cubicBezTo>
                    <a:pt x="229" y="18"/>
                    <a:pt x="229" y="18"/>
                    <a:pt x="229" y="18"/>
                  </a:cubicBezTo>
                  <a:cubicBezTo>
                    <a:pt x="237" y="24"/>
                    <a:pt x="242" y="31"/>
                    <a:pt x="247" y="39"/>
                  </a:cubicBezTo>
                  <a:cubicBezTo>
                    <a:pt x="257" y="38"/>
                    <a:pt x="267" y="40"/>
                    <a:pt x="276" y="44"/>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142" name="Freeform 41"/>
            <p:cNvSpPr/>
            <p:nvPr/>
          </p:nvSpPr>
          <p:spPr bwMode="auto">
            <a:xfrm>
              <a:off x="8815131" y="2324725"/>
              <a:ext cx="1533286" cy="992239"/>
            </a:xfrm>
            <a:custGeom>
              <a:avLst/>
              <a:gdLst>
                <a:gd name="T0" fmla="*/ 2147483647 w 339"/>
                <a:gd name="T1" fmla="*/ 2147483647 h 219"/>
                <a:gd name="T2" fmla="*/ 2147483647 w 339"/>
                <a:gd name="T3" fmla="*/ 2147483647 h 219"/>
                <a:gd name="T4" fmla="*/ 2147483647 w 339"/>
                <a:gd name="T5" fmla="*/ 2147483647 h 219"/>
                <a:gd name="T6" fmla="*/ 2147483647 w 339"/>
                <a:gd name="T7" fmla="*/ 2147483647 h 219"/>
                <a:gd name="T8" fmla="*/ 2147483647 w 339"/>
                <a:gd name="T9" fmla="*/ 2147483647 h 219"/>
                <a:gd name="T10" fmla="*/ 2147483647 w 339"/>
                <a:gd name="T11" fmla="*/ 2147483647 h 219"/>
                <a:gd name="T12" fmla="*/ 2147483647 w 339"/>
                <a:gd name="T13" fmla="*/ 2147483647 h 219"/>
                <a:gd name="T14" fmla="*/ 2147483647 w 339"/>
                <a:gd name="T15" fmla="*/ 2147483647 h 219"/>
                <a:gd name="T16" fmla="*/ 2147483647 w 339"/>
                <a:gd name="T17" fmla="*/ 2147483647 h 219"/>
                <a:gd name="T18" fmla="*/ 2147483647 w 339"/>
                <a:gd name="T19" fmla="*/ 2147483647 h 219"/>
                <a:gd name="T20" fmla="*/ 2147483647 w 339"/>
                <a:gd name="T21" fmla="*/ 2147483647 h 219"/>
                <a:gd name="T22" fmla="*/ 2147483647 w 339"/>
                <a:gd name="T23" fmla="*/ 2147483647 h 219"/>
                <a:gd name="T24" fmla="*/ 2147483647 w 339"/>
                <a:gd name="T25" fmla="*/ 2147483647 h 219"/>
                <a:gd name="T26" fmla="*/ 2147483647 w 339"/>
                <a:gd name="T27" fmla="*/ 2147483647 h 219"/>
                <a:gd name="T28" fmla="*/ 2147483647 w 339"/>
                <a:gd name="T29" fmla="*/ 2147483647 h 219"/>
                <a:gd name="T30" fmla="*/ 2147483647 w 339"/>
                <a:gd name="T31" fmla="*/ 2147483647 h 219"/>
                <a:gd name="T32" fmla="*/ 2147483647 w 339"/>
                <a:gd name="T33" fmla="*/ 2147483647 h 219"/>
                <a:gd name="T34" fmla="*/ 2147483647 w 339"/>
                <a:gd name="T35" fmla="*/ 2147483647 h 219"/>
                <a:gd name="T36" fmla="*/ 2147483647 w 339"/>
                <a:gd name="T37" fmla="*/ 2147483647 h 219"/>
                <a:gd name="T38" fmla="*/ 2147483647 w 339"/>
                <a:gd name="T39" fmla="*/ 2147483647 h 219"/>
                <a:gd name="T40" fmla="*/ 2147483647 w 339"/>
                <a:gd name="T41" fmla="*/ 2147483647 h 219"/>
                <a:gd name="T42" fmla="*/ 2147483647 w 339"/>
                <a:gd name="T43" fmla="*/ 2147483647 h 219"/>
                <a:gd name="T44" fmla="*/ 2147483647 w 339"/>
                <a:gd name="T45" fmla="*/ 2147483647 h 219"/>
                <a:gd name="T46" fmla="*/ 2147483647 w 339"/>
                <a:gd name="T47" fmla="*/ 2147483647 h 219"/>
                <a:gd name="T48" fmla="*/ 2147483647 w 339"/>
                <a:gd name="T49" fmla="*/ 2147483647 h 219"/>
                <a:gd name="T50" fmla="*/ 2147483647 w 339"/>
                <a:gd name="T51" fmla="*/ 2147483647 h 219"/>
                <a:gd name="T52" fmla="*/ 2147483647 w 339"/>
                <a:gd name="T53" fmla="*/ 2147483647 h 219"/>
                <a:gd name="T54" fmla="*/ 2147483647 w 339"/>
                <a:gd name="T55" fmla="*/ 2147483647 h 219"/>
                <a:gd name="T56" fmla="*/ 2147483647 w 339"/>
                <a:gd name="T57" fmla="*/ 2147483647 h 219"/>
                <a:gd name="T58" fmla="*/ 2147483647 w 339"/>
                <a:gd name="T59" fmla="*/ 2147483647 h 219"/>
                <a:gd name="T60" fmla="*/ 0 w 339"/>
                <a:gd name="T61" fmla="*/ 2147483647 h 219"/>
                <a:gd name="T62" fmla="*/ 2147483647 w 339"/>
                <a:gd name="T63" fmla="*/ 2147483647 h 219"/>
                <a:gd name="T64" fmla="*/ 2147483647 w 339"/>
                <a:gd name="T65" fmla="*/ 2147483647 h 219"/>
                <a:gd name="T66" fmla="*/ 2147483647 w 339"/>
                <a:gd name="T67" fmla="*/ 2147483647 h 219"/>
                <a:gd name="T68" fmla="*/ 2147483647 w 339"/>
                <a:gd name="T69" fmla="*/ 2147483647 h 219"/>
                <a:gd name="T70" fmla="*/ 2147483647 w 339"/>
                <a:gd name="T71" fmla="*/ 2147483647 h 219"/>
                <a:gd name="T72" fmla="*/ 2147483647 w 339"/>
                <a:gd name="T73" fmla="*/ 2147483647 h 219"/>
                <a:gd name="T74" fmla="*/ 2147483647 w 339"/>
                <a:gd name="T75" fmla="*/ 2147483647 h 219"/>
                <a:gd name="T76" fmla="*/ 2147483647 w 339"/>
                <a:gd name="T77" fmla="*/ 2147483647 h 219"/>
                <a:gd name="T78" fmla="*/ 2147483647 w 339"/>
                <a:gd name="T79" fmla="*/ 2147483647 h 219"/>
                <a:gd name="T80" fmla="*/ 2147483647 w 339"/>
                <a:gd name="T81" fmla="*/ 2147483647 h 2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39" h="219">
                  <a:moveTo>
                    <a:pt x="128" y="15"/>
                  </a:moveTo>
                  <a:cubicBezTo>
                    <a:pt x="133" y="12"/>
                    <a:pt x="133" y="12"/>
                    <a:pt x="133" y="12"/>
                  </a:cubicBezTo>
                  <a:cubicBezTo>
                    <a:pt x="141" y="6"/>
                    <a:pt x="149" y="3"/>
                    <a:pt x="158" y="1"/>
                  </a:cubicBezTo>
                  <a:cubicBezTo>
                    <a:pt x="164" y="1"/>
                    <a:pt x="164" y="1"/>
                    <a:pt x="164" y="1"/>
                  </a:cubicBezTo>
                  <a:cubicBezTo>
                    <a:pt x="173" y="0"/>
                    <a:pt x="182" y="1"/>
                    <a:pt x="191" y="4"/>
                  </a:cubicBezTo>
                  <a:cubicBezTo>
                    <a:pt x="196" y="6"/>
                    <a:pt x="196" y="6"/>
                    <a:pt x="196" y="6"/>
                  </a:cubicBezTo>
                  <a:cubicBezTo>
                    <a:pt x="211" y="13"/>
                    <a:pt x="222" y="24"/>
                    <a:pt x="229" y="39"/>
                  </a:cubicBezTo>
                  <a:cubicBezTo>
                    <a:pt x="239" y="37"/>
                    <a:pt x="250" y="38"/>
                    <a:pt x="260" y="42"/>
                  </a:cubicBezTo>
                  <a:cubicBezTo>
                    <a:pt x="264" y="44"/>
                    <a:pt x="264" y="44"/>
                    <a:pt x="264" y="44"/>
                  </a:cubicBezTo>
                  <a:cubicBezTo>
                    <a:pt x="272" y="49"/>
                    <a:pt x="278" y="54"/>
                    <a:pt x="283" y="61"/>
                  </a:cubicBezTo>
                  <a:cubicBezTo>
                    <a:pt x="286" y="66"/>
                    <a:pt x="286" y="66"/>
                    <a:pt x="286" y="66"/>
                  </a:cubicBezTo>
                  <a:cubicBezTo>
                    <a:pt x="290" y="74"/>
                    <a:pt x="292" y="81"/>
                    <a:pt x="292" y="90"/>
                  </a:cubicBezTo>
                  <a:cubicBezTo>
                    <a:pt x="304" y="94"/>
                    <a:pt x="314" y="101"/>
                    <a:pt x="322" y="110"/>
                  </a:cubicBezTo>
                  <a:cubicBezTo>
                    <a:pt x="326" y="114"/>
                    <a:pt x="326" y="114"/>
                    <a:pt x="326" y="114"/>
                  </a:cubicBezTo>
                  <a:cubicBezTo>
                    <a:pt x="331" y="121"/>
                    <a:pt x="334" y="127"/>
                    <a:pt x="336" y="135"/>
                  </a:cubicBezTo>
                  <a:cubicBezTo>
                    <a:pt x="338" y="141"/>
                    <a:pt x="338" y="141"/>
                    <a:pt x="338" y="141"/>
                  </a:cubicBezTo>
                  <a:cubicBezTo>
                    <a:pt x="339" y="150"/>
                    <a:pt x="339" y="158"/>
                    <a:pt x="337" y="167"/>
                  </a:cubicBezTo>
                  <a:cubicBezTo>
                    <a:pt x="336" y="173"/>
                    <a:pt x="336" y="173"/>
                    <a:pt x="336" y="173"/>
                  </a:cubicBezTo>
                  <a:cubicBezTo>
                    <a:pt x="333" y="182"/>
                    <a:pt x="329" y="188"/>
                    <a:pt x="324" y="195"/>
                  </a:cubicBezTo>
                  <a:cubicBezTo>
                    <a:pt x="319" y="200"/>
                    <a:pt x="319" y="200"/>
                    <a:pt x="319" y="200"/>
                  </a:cubicBezTo>
                  <a:cubicBezTo>
                    <a:pt x="313" y="206"/>
                    <a:pt x="307" y="211"/>
                    <a:pt x="298" y="214"/>
                  </a:cubicBezTo>
                  <a:cubicBezTo>
                    <a:pt x="293" y="216"/>
                    <a:pt x="288" y="218"/>
                    <a:pt x="283" y="219"/>
                  </a:cubicBezTo>
                  <a:cubicBezTo>
                    <a:pt x="280" y="219"/>
                    <a:pt x="276" y="219"/>
                    <a:pt x="273" y="219"/>
                  </a:cubicBezTo>
                  <a:cubicBezTo>
                    <a:pt x="62" y="219"/>
                    <a:pt x="62" y="219"/>
                    <a:pt x="62" y="219"/>
                  </a:cubicBezTo>
                  <a:cubicBezTo>
                    <a:pt x="59" y="219"/>
                    <a:pt x="56" y="219"/>
                    <a:pt x="52" y="218"/>
                  </a:cubicBezTo>
                  <a:cubicBezTo>
                    <a:pt x="46" y="217"/>
                    <a:pt x="40" y="214"/>
                    <a:pt x="34" y="211"/>
                  </a:cubicBezTo>
                  <a:cubicBezTo>
                    <a:pt x="29" y="208"/>
                    <a:pt x="29" y="208"/>
                    <a:pt x="29" y="208"/>
                  </a:cubicBezTo>
                  <a:cubicBezTo>
                    <a:pt x="22" y="203"/>
                    <a:pt x="16" y="198"/>
                    <a:pt x="11" y="190"/>
                  </a:cubicBezTo>
                  <a:cubicBezTo>
                    <a:pt x="8" y="186"/>
                    <a:pt x="6" y="181"/>
                    <a:pt x="4" y="176"/>
                  </a:cubicBezTo>
                  <a:cubicBezTo>
                    <a:pt x="3" y="173"/>
                    <a:pt x="2" y="170"/>
                    <a:pt x="1" y="167"/>
                  </a:cubicBezTo>
                  <a:cubicBezTo>
                    <a:pt x="0" y="160"/>
                    <a:pt x="0" y="154"/>
                    <a:pt x="0" y="147"/>
                  </a:cubicBezTo>
                  <a:cubicBezTo>
                    <a:pt x="1" y="141"/>
                    <a:pt x="1" y="141"/>
                    <a:pt x="1" y="141"/>
                  </a:cubicBezTo>
                  <a:cubicBezTo>
                    <a:pt x="3" y="133"/>
                    <a:pt x="5" y="126"/>
                    <a:pt x="10" y="119"/>
                  </a:cubicBezTo>
                  <a:cubicBezTo>
                    <a:pt x="13" y="114"/>
                    <a:pt x="13" y="114"/>
                    <a:pt x="13" y="114"/>
                  </a:cubicBezTo>
                  <a:cubicBezTo>
                    <a:pt x="22" y="103"/>
                    <a:pt x="33" y="94"/>
                    <a:pt x="47" y="90"/>
                  </a:cubicBezTo>
                  <a:cubicBezTo>
                    <a:pt x="47" y="85"/>
                    <a:pt x="47" y="85"/>
                    <a:pt x="47" y="85"/>
                  </a:cubicBezTo>
                  <a:cubicBezTo>
                    <a:pt x="48" y="76"/>
                    <a:pt x="51" y="69"/>
                    <a:pt x="56" y="61"/>
                  </a:cubicBezTo>
                  <a:cubicBezTo>
                    <a:pt x="59" y="57"/>
                    <a:pt x="59" y="57"/>
                    <a:pt x="59" y="57"/>
                  </a:cubicBezTo>
                  <a:cubicBezTo>
                    <a:pt x="65" y="50"/>
                    <a:pt x="71" y="46"/>
                    <a:pt x="79" y="42"/>
                  </a:cubicBezTo>
                  <a:cubicBezTo>
                    <a:pt x="89" y="38"/>
                    <a:pt x="99" y="37"/>
                    <a:pt x="110" y="39"/>
                  </a:cubicBezTo>
                  <a:cubicBezTo>
                    <a:pt x="114" y="29"/>
                    <a:pt x="121" y="22"/>
                    <a:pt x="128" y="15"/>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143" name="Freeform 42"/>
            <p:cNvSpPr/>
            <p:nvPr/>
          </p:nvSpPr>
          <p:spPr bwMode="auto">
            <a:xfrm>
              <a:off x="8864775" y="2378785"/>
              <a:ext cx="1430175" cy="888721"/>
            </a:xfrm>
            <a:custGeom>
              <a:avLst/>
              <a:gdLst>
                <a:gd name="T0" fmla="*/ 55 w 316"/>
                <a:gd name="T1" fmla="*/ 196 h 196"/>
                <a:gd name="T2" fmla="*/ 0 w 316"/>
                <a:gd name="T3" fmla="*/ 141 h 196"/>
                <a:gd name="T4" fmla="*/ 48 w 316"/>
                <a:gd name="T5" fmla="*/ 88 h 196"/>
                <a:gd name="T6" fmla="*/ 47 w 316"/>
                <a:gd name="T7" fmla="*/ 79 h 196"/>
                <a:gd name="T8" fmla="*/ 88 w 316"/>
                <a:gd name="T9" fmla="*/ 37 h 196"/>
                <a:gd name="T10" fmla="*/ 106 w 316"/>
                <a:gd name="T11" fmla="*/ 42 h 196"/>
                <a:gd name="T12" fmla="*/ 158 w 316"/>
                <a:gd name="T13" fmla="*/ 0 h 196"/>
                <a:gd name="T14" fmla="*/ 210 w 316"/>
                <a:gd name="T15" fmla="*/ 42 h 196"/>
                <a:gd name="T16" fmla="*/ 228 w 316"/>
                <a:gd name="T17" fmla="*/ 37 h 196"/>
                <a:gd name="T18" fmla="*/ 269 w 316"/>
                <a:gd name="T19" fmla="*/ 79 h 196"/>
                <a:gd name="T20" fmla="*/ 269 w 316"/>
                <a:gd name="T21" fmla="*/ 88 h 196"/>
                <a:gd name="T22" fmla="*/ 316 w 316"/>
                <a:gd name="T23" fmla="*/ 141 h 196"/>
                <a:gd name="T24" fmla="*/ 262 w 316"/>
                <a:gd name="T25" fmla="*/ 196 h 196"/>
                <a:gd name="T26" fmla="*/ 55 w 316"/>
                <a:gd name="T27" fmla="*/ 19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6" h="196">
                  <a:moveTo>
                    <a:pt x="55" y="196"/>
                  </a:moveTo>
                  <a:cubicBezTo>
                    <a:pt x="25" y="196"/>
                    <a:pt x="0" y="171"/>
                    <a:pt x="0" y="141"/>
                  </a:cubicBezTo>
                  <a:cubicBezTo>
                    <a:pt x="0" y="114"/>
                    <a:pt x="21" y="91"/>
                    <a:pt x="48" y="88"/>
                  </a:cubicBezTo>
                  <a:cubicBezTo>
                    <a:pt x="47" y="85"/>
                    <a:pt x="47" y="82"/>
                    <a:pt x="47" y="79"/>
                  </a:cubicBezTo>
                  <a:cubicBezTo>
                    <a:pt x="47" y="56"/>
                    <a:pt x="66" y="37"/>
                    <a:pt x="88" y="37"/>
                  </a:cubicBezTo>
                  <a:cubicBezTo>
                    <a:pt x="95" y="37"/>
                    <a:pt x="101" y="39"/>
                    <a:pt x="106" y="42"/>
                  </a:cubicBezTo>
                  <a:cubicBezTo>
                    <a:pt x="112" y="18"/>
                    <a:pt x="133" y="0"/>
                    <a:pt x="158" y="0"/>
                  </a:cubicBezTo>
                  <a:cubicBezTo>
                    <a:pt x="184" y="0"/>
                    <a:pt x="205" y="18"/>
                    <a:pt x="210" y="42"/>
                  </a:cubicBezTo>
                  <a:cubicBezTo>
                    <a:pt x="216" y="39"/>
                    <a:pt x="222" y="37"/>
                    <a:pt x="228" y="37"/>
                  </a:cubicBezTo>
                  <a:cubicBezTo>
                    <a:pt x="251" y="37"/>
                    <a:pt x="269" y="56"/>
                    <a:pt x="269" y="79"/>
                  </a:cubicBezTo>
                  <a:cubicBezTo>
                    <a:pt x="269" y="82"/>
                    <a:pt x="269" y="85"/>
                    <a:pt x="269" y="88"/>
                  </a:cubicBezTo>
                  <a:cubicBezTo>
                    <a:pt x="295" y="91"/>
                    <a:pt x="316" y="114"/>
                    <a:pt x="316" y="141"/>
                  </a:cubicBezTo>
                  <a:cubicBezTo>
                    <a:pt x="316" y="171"/>
                    <a:pt x="292" y="196"/>
                    <a:pt x="262" y="196"/>
                  </a:cubicBezTo>
                  <a:cubicBezTo>
                    <a:pt x="55" y="196"/>
                    <a:pt x="55" y="196"/>
                    <a:pt x="55" y="196"/>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4" name="Freeform 43"/>
            <p:cNvSpPr/>
            <p:nvPr/>
          </p:nvSpPr>
          <p:spPr bwMode="auto">
            <a:xfrm>
              <a:off x="9553097" y="3347553"/>
              <a:ext cx="53531" cy="1309602"/>
            </a:xfrm>
            <a:custGeom>
              <a:avLst/>
              <a:gdLst>
                <a:gd name="T0" fmla="*/ 2147483647 w 28"/>
                <a:gd name="T1" fmla="*/ 0 h 685"/>
                <a:gd name="T2" fmla="*/ 2147483647 w 28"/>
                <a:gd name="T3" fmla="*/ 2147483647 h 685"/>
                <a:gd name="T4" fmla="*/ 0 w 28"/>
                <a:gd name="T5" fmla="*/ 2147483647 h 685"/>
                <a:gd name="T6" fmla="*/ 2147483647 w 28"/>
                <a:gd name="T7" fmla="*/ 0 h 685"/>
                <a:gd name="T8" fmla="*/ 2147483647 w 28"/>
                <a:gd name="T9" fmla="*/ 0 h 685"/>
                <a:gd name="T10" fmla="*/ 2147483647 w 28"/>
                <a:gd name="T11" fmla="*/ 0 h 6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 h="685">
                  <a:moveTo>
                    <a:pt x="28" y="0"/>
                  </a:moveTo>
                  <a:lnTo>
                    <a:pt x="28" y="685"/>
                  </a:lnTo>
                  <a:lnTo>
                    <a:pt x="0" y="685"/>
                  </a:lnTo>
                  <a:lnTo>
                    <a:pt x="2" y="0"/>
                  </a:lnTo>
                  <a:lnTo>
                    <a:pt x="28" y="0"/>
                  </a:ln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5" name="Oval 44"/>
            <p:cNvSpPr>
              <a:spLocks noChangeArrowheads="1"/>
            </p:cNvSpPr>
            <p:nvPr/>
          </p:nvSpPr>
          <p:spPr bwMode="auto">
            <a:xfrm>
              <a:off x="9291177" y="4299643"/>
              <a:ext cx="583108" cy="585019"/>
            </a:xfrm>
            <a:prstGeom prst="ellipse">
              <a:avLst/>
            </a:pr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400">
                <a:latin typeface="Arial" panose="020B0604020202020204" pitchFamily="34" charset="0"/>
                <a:cs typeface="Arial" panose="020B0604020202020204" pitchFamily="34" charset="0"/>
              </a:endParaRPr>
            </a:p>
          </p:txBody>
        </p:sp>
        <p:sp>
          <p:nvSpPr>
            <p:cNvPr id="146" name="Oval 45"/>
            <p:cNvSpPr>
              <a:spLocks noChangeArrowheads="1"/>
            </p:cNvSpPr>
            <p:nvPr/>
          </p:nvSpPr>
          <p:spPr bwMode="auto">
            <a:xfrm>
              <a:off x="9340884" y="4349351"/>
              <a:ext cx="479869" cy="47986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400">
                <a:latin typeface="Arial" panose="020B0604020202020204" pitchFamily="34" charset="0"/>
                <a:cs typeface="Arial" panose="020B0604020202020204" pitchFamily="34" charset="0"/>
              </a:endParaRPr>
            </a:p>
          </p:txBody>
        </p:sp>
        <p:sp>
          <p:nvSpPr>
            <p:cNvPr id="147" name="Oval 46"/>
            <p:cNvSpPr>
              <a:spLocks noChangeArrowheads="1"/>
            </p:cNvSpPr>
            <p:nvPr/>
          </p:nvSpPr>
          <p:spPr bwMode="auto">
            <a:xfrm>
              <a:off x="9394940" y="4405387"/>
              <a:ext cx="376195" cy="37453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8" name="矩形 144"/>
            <p:cNvSpPr>
              <a:spLocks noChangeArrowheads="1"/>
            </p:cNvSpPr>
            <p:nvPr/>
          </p:nvSpPr>
          <p:spPr bwMode="auto">
            <a:xfrm>
              <a:off x="9177202" y="2645690"/>
              <a:ext cx="801731" cy="46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dirty="0">
                  <a:solidFill>
                    <a:schemeClr val="bg1"/>
                  </a:solidFill>
                  <a:latin typeface="Arial" panose="020B0604020202020204" pitchFamily="34" charset="0"/>
                  <a:ea typeface="微软雅黑" panose="020B0503020204020204" pitchFamily="34" charset="-122"/>
                  <a:cs typeface="Arial" panose="020B0604020202020204" pitchFamily="34" charset="0"/>
                </a:rPr>
                <a:t>76%</a:t>
              </a:r>
              <a:endParaRPr lang="zh-CN" altLang="en-US" sz="24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149" name="文本框 148"/>
          <p:cNvSpPr txBox="1"/>
          <p:nvPr/>
        </p:nvSpPr>
        <p:spPr>
          <a:xfrm>
            <a:off x="1333854" y="5609121"/>
            <a:ext cx="9356514" cy="1087755"/>
          </a:xfrm>
          <a:prstGeom prst="rect">
            <a:avLst/>
          </a:prstGeom>
          <a:noFill/>
        </p:spPr>
        <p:txBody>
          <a:bodyPr wrap="square" rtlCol="0">
            <a:spAutoFit/>
          </a:bodyPr>
          <a:lstStyle>
            <a:defPPr>
              <a:defRPr lang="zh-CN"/>
            </a:defPPr>
            <a:lvl1pPr algn="ctr">
              <a:lnSpc>
                <a:spcPct val="120000"/>
              </a:lnSpc>
              <a:defRPr sz="1400" spc="100">
                <a:solidFill>
                  <a:prstClr val="black">
                    <a:lumMod val="50000"/>
                    <a:lumOff val="50000"/>
                  </a:prstClr>
                </a:solidFill>
                <a:latin typeface="方正正纤黑简体" panose="02000000000000000000" pitchFamily="2" charset="-122"/>
                <a:ea typeface="方正正纤黑简体" panose="02000000000000000000" pitchFamily="2" charset="-122"/>
              </a:defRPr>
            </a:lvl1pPr>
          </a:lstStyle>
          <a:p>
            <a:r>
              <a:rPr lang="zh-CN" altLang="en-US" sz="1800" dirty="0">
                <a:solidFill>
                  <a:schemeClr val="tx1"/>
                </a:solidFill>
                <a:latin typeface="微软雅黑" panose="020B0503020204020204" pitchFamily="34" charset="-122"/>
                <a:ea typeface="微软雅黑" panose="020B0503020204020204" pitchFamily="34" charset="-122"/>
              </a:rPr>
              <a:t>此处添加标题此处添加标题此处添加标题此处添加标题此处此处添加标题此处添加标题此处添加标题此处添加标题此处此处添加此处添加标题此处添加标题此处添加标题此处添加标题此处此处添加标题。  </a:t>
            </a:r>
          </a:p>
        </p:txBody>
      </p:sp>
    </p:spTree>
  </p:cSld>
  <p:clrMapOvr>
    <a:masterClrMapping/>
  </p:clrMapOvr>
  <p:transition spd="slow" advClick="0" advTm="10000">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22" presetClass="entr" presetSubtype="8" fill="hold" nodeType="afterEffect">
                                  <p:stCondLst>
                                    <p:cond delay="0"/>
                                  </p:stCondLst>
                                  <p:childTnLst>
                                    <p:set>
                                      <p:cBhvr>
                                        <p:cTn id="18" dur="1" fill="hold">
                                          <p:stCondLst>
                                            <p:cond delay="0"/>
                                          </p:stCondLst>
                                        </p:cTn>
                                        <p:tgtEl>
                                          <p:spTgt spid="90"/>
                                        </p:tgtEl>
                                        <p:attrNameLst>
                                          <p:attrName>style.visibility</p:attrName>
                                        </p:attrNameLst>
                                      </p:cBhvr>
                                      <p:to>
                                        <p:strVal val="visible"/>
                                      </p:to>
                                    </p:set>
                                    <p:animEffect transition="in" filter="wipe(left)">
                                      <p:cBhvr>
                                        <p:cTn id="19" dur="500"/>
                                        <p:tgtEl>
                                          <p:spTgt spid="90"/>
                                        </p:tgtEl>
                                      </p:cBhvr>
                                    </p:animEffect>
                                  </p:childTnLst>
                                </p:cTn>
                              </p:par>
                            </p:childTnLst>
                          </p:cTn>
                        </p:par>
                        <p:par>
                          <p:cTn id="20" fill="hold">
                            <p:stCondLst>
                              <p:cond delay="1950"/>
                            </p:stCondLst>
                            <p:childTnLst>
                              <p:par>
                                <p:cTn id="21" presetID="47" presetClass="entr" presetSubtype="0" fill="hold" nodeType="afterEffect">
                                  <p:stCondLst>
                                    <p:cond delay="0"/>
                                  </p:stCondLst>
                                  <p:childTnLst>
                                    <p:set>
                                      <p:cBhvr>
                                        <p:cTn id="22" dur="1" fill="hold">
                                          <p:stCondLst>
                                            <p:cond delay="0"/>
                                          </p:stCondLst>
                                        </p:cTn>
                                        <p:tgtEl>
                                          <p:spTgt spid="101"/>
                                        </p:tgtEl>
                                        <p:attrNameLst>
                                          <p:attrName>style.visibility</p:attrName>
                                        </p:attrNameLst>
                                      </p:cBhvr>
                                      <p:to>
                                        <p:strVal val="visible"/>
                                      </p:to>
                                    </p:set>
                                    <p:animEffect transition="in" filter="fade">
                                      <p:cBhvr>
                                        <p:cTn id="23" dur="500"/>
                                        <p:tgtEl>
                                          <p:spTgt spid="101"/>
                                        </p:tgtEl>
                                      </p:cBhvr>
                                    </p:animEffect>
                                    <p:anim calcmode="lin" valueType="num">
                                      <p:cBhvr>
                                        <p:cTn id="24" dur="500" fill="hold"/>
                                        <p:tgtEl>
                                          <p:spTgt spid="101"/>
                                        </p:tgtEl>
                                        <p:attrNameLst>
                                          <p:attrName>ppt_x</p:attrName>
                                        </p:attrNameLst>
                                      </p:cBhvr>
                                      <p:tavLst>
                                        <p:tav tm="0">
                                          <p:val>
                                            <p:strVal val="#ppt_x"/>
                                          </p:val>
                                        </p:tav>
                                        <p:tav tm="100000">
                                          <p:val>
                                            <p:strVal val="#ppt_x"/>
                                          </p:val>
                                        </p:tav>
                                      </p:tavLst>
                                    </p:anim>
                                    <p:anim calcmode="lin" valueType="num">
                                      <p:cBhvr>
                                        <p:cTn id="25" dur="500" fill="hold"/>
                                        <p:tgtEl>
                                          <p:spTgt spid="101"/>
                                        </p:tgtEl>
                                        <p:attrNameLst>
                                          <p:attrName>ppt_y</p:attrName>
                                        </p:attrNameLst>
                                      </p:cBhvr>
                                      <p:tavLst>
                                        <p:tav tm="0">
                                          <p:val>
                                            <p:strVal val="#ppt_y-.1"/>
                                          </p:val>
                                        </p:tav>
                                        <p:tav tm="100000">
                                          <p:val>
                                            <p:strVal val="#ppt_y"/>
                                          </p:val>
                                        </p:tav>
                                      </p:tavLst>
                                    </p:anim>
                                  </p:childTnLst>
                                </p:cTn>
                              </p:par>
                              <p:par>
                                <p:cTn id="26" presetID="10" presetClass="entr" presetSubtype="0" fill="hold" grpId="0" nodeType="withEffect">
                                  <p:stCondLst>
                                    <p:cond delay="0"/>
                                  </p:stCondLst>
                                  <p:childTnLst>
                                    <p:set>
                                      <p:cBhvr>
                                        <p:cTn id="27" dur="1" fill="hold">
                                          <p:stCondLst>
                                            <p:cond delay="0"/>
                                          </p:stCondLst>
                                        </p:cTn>
                                        <p:tgtEl>
                                          <p:spTgt spid="96"/>
                                        </p:tgtEl>
                                        <p:attrNameLst>
                                          <p:attrName>style.visibility</p:attrName>
                                        </p:attrNameLst>
                                      </p:cBhvr>
                                      <p:to>
                                        <p:strVal val="visible"/>
                                      </p:to>
                                    </p:set>
                                    <p:animEffect transition="in" filter="fade">
                                      <p:cBhvr>
                                        <p:cTn id="28" dur="500"/>
                                        <p:tgtEl>
                                          <p:spTgt spid="96"/>
                                        </p:tgtEl>
                                      </p:cBhvr>
                                    </p:animEffect>
                                  </p:childTnLst>
                                </p:cTn>
                              </p:par>
                            </p:childTnLst>
                          </p:cTn>
                        </p:par>
                        <p:par>
                          <p:cTn id="29" fill="hold">
                            <p:stCondLst>
                              <p:cond delay="2450"/>
                            </p:stCondLst>
                            <p:childTnLst>
                              <p:par>
                                <p:cTn id="30" presetID="47" presetClass="entr" presetSubtype="0" fill="hold" nodeType="afterEffect">
                                  <p:stCondLst>
                                    <p:cond delay="0"/>
                                  </p:stCondLst>
                                  <p:childTnLst>
                                    <p:set>
                                      <p:cBhvr>
                                        <p:cTn id="31" dur="1" fill="hold">
                                          <p:stCondLst>
                                            <p:cond delay="0"/>
                                          </p:stCondLst>
                                        </p:cTn>
                                        <p:tgtEl>
                                          <p:spTgt spid="113"/>
                                        </p:tgtEl>
                                        <p:attrNameLst>
                                          <p:attrName>style.visibility</p:attrName>
                                        </p:attrNameLst>
                                      </p:cBhvr>
                                      <p:to>
                                        <p:strVal val="visible"/>
                                      </p:to>
                                    </p:set>
                                    <p:animEffect transition="in" filter="fade">
                                      <p:cBhvr>
                                        <p:cTn id="32" dur="500"/>
                                        <p:tgtEl>
                                          <p:spTgt spid="113"/>
                                        </p:tgtEl>
                                      </p:cBhvr>
                                    </p:animEffect>
                                    <p:anim calcmode="lin" valueType="num">
                                      <p:cBhvr>
                                        <p:cTn id="33" dur="500" fill="hold"/>
                                        <p:tgtEl>
                                          <p:spTgt spid="113"/>
                                        </p:tgtEl>
                                        <p:attrNameLst>
                                          <p:attrName>ppt_x</p:attrName>
                                        </p:attrNameLst>
                                      </p:cBhvr>
                                      <p:tavLst>
                                        <p:tav tm="0">
                                          <p:val>
                                            <p:strVal val="#ppt_x"/>
                                          </p:val>
                                        </p:tav>
                                        <p:tav tm="100000">
                                          <p:val>
                                            <p:strVal val="#ppt_x"/>
                                          </p:val>
                                        </p:tav>
                                      </p:tavLst>
                                    </p:anim>
                                    <p:anim calcmode="lin" valueType="num">
                                      <p:cBhvr>
                                        <p:cTn id="34" dur="500" fill="hold"/>
                                        <p:tgtEl>
                                          <p:spTgt spid="113"/>
                                        </p:tgtEl>
                                        <p:attrNameLst>
                                          <p:attrName>ppt_y</p:attrName>
                                        </p:attrNameLst>
                                      </p:cBhvr>
                                      <p:tavLst>
                                        <p:tav tm="0">
                                          <p:val>
                                            <p:strVal val="#ppt_y-.1"/>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97"/>
                                        </p:tgtEl>
                                        <p:attrNameLst>
                                          <p:attrName>style.visibility</p:attrName>
                                        </p:attrNameLst>
                                      </p:cBhvr>
                                      <p:to>
                                        <p:strVal val="visible"/>
                                      </p:to>
                                    </p:set>
                                    <p:animEffect transition="in" filter="fade">
                                      <p:cBhvr>
                                        <p:cTn id="37" dur="500"/>
                                        <p:tgtEl>
                                          <p:spTgt spid="97"/>
                                        </p:tgtEl>
                                      </p:cBhvr>
                                    </p:animEffect>
                                  </p:childTnLst>
                                </p:cTn>
                              </p:par>
                            </p:childTnLst>
                          </p:cTn>
                        </p:par>
                        <p:par>
                          <p:cTn id="38" fill="hold">
                            <p:stCondLst>
                              <p:cond delay="2950"/>
                            </p:stCondLst>
                            <p:childTnLst>
                              <p:par>
                                <p:cTn id="39" presetID="47" presetClass="entr" presetSubtype="0" fill="hold" nodeType="afterEffect">
                                  <p:stCondLst>
                                    <p:cond delay="0"/>
                                  </p:stCondLst>
                                  <p:childTnLst>
                                    <p:set>
                                      <p:cBhvr>
                                        <p:cTn id="40" dur="1" fill="hold">
                                          <p:stCondLst>
                                            <p:cond delay="0"/>
                                          </p:stCondLst>
                                        </p:cTn>
                                        <p:tgtEl>
                                          <p:spTgt spid="122"/>
                                        </p:tgtEl>
                                        <p:attrNameLst>
                                          <p:attrName>style.visibility</p:attrName>
                                        </p:attrNameLst>
                                      </p:cBhvr>
                                      <p:to>
                                        <p:strVal val="visible"/>
                                      </p:to>
                                    </p:set>
                                    <p:animEffect transition="in" filter="fade">
                                      <p:cBhvr>
                                        <p:cTn id="41" dur="500"/>
                                        <p:tgtEl>
                                          <p:spTgt spid="122"/>
                                        </p:tgtEl>
                                      </p:cBhvr>
                                    </p:animEffect>
                                    <p:anim calcmode="lin" valueType="num">
                                      <p:cBhvr>
                                        <p:cTn id="42" dur="500" fill="hold"/>
                                        <p:tgtEl>
                                          <p:spTgt spid="122"/>
                                        </p:tgtEl>
                                        <p:attrNameLst>
                                          <p:attrName>ppt_x</p:attrName>
                                        </p:attrNameLst>
                                      </p:cBhvr>
                                      <p:tavLst>
                                        <p:tav tm="0">
                                          <p:val>
                                            <p:strVal val="#ppt_x"/>
                                          </p:val>
                                        </p:tav>
                                        <p:tav tm="100000">
                                          <p:val>
                                            <p:strVal val="#ppt_x"/>
                                          </p:val>
                                        </p:tav>
                                      </p:tavLst>
                                    </p:anim>
                                    <p:anim calcmode="lin" valueType="num">
                                      <p:cBhvr>
                                        <p:cTn id="43" dur="500" fill="hold"/>
                                        <p:tgtEl>
                                          <p:spTgt spid="122"/>
                                        </p:tgtEl>
                                        <p:attrNameLst>
                                          <p:attrName>ppt_y</p:attrName>
                                        </p:attrNameLst>
                                      </p:cBhvr>
                                      <p:tavLst>
                                        <p:tav tm="0">
                                          <p:val>
                                            <p:strVal val="#ppt_y-.1"/>
                                          </p:val>
                                        </p:tav>
                                        <p:tav tm="100000">
                                          <p:val>
                                            <p:strVal val="#ppt_y"/>
                                          </p:val>
                                        </p:tav>
                                      </p:tavLst>
                                    </p:anim>
                                  </p:childTnLst>
                                </p:cTn>
                              </p:par>
                              <p:par>
                                <p:cTn id="44" presetID="10" presetClass="entr" presetSubtype="0" fill="hold" grpId="0" nodeType="withEffect">
                                  <p:stCondLst>
                                    <p:cond delay="0"/>
                                  </p:stCondLst>
                                  <p:childTnLst>
                                    <p:set>
                                      <p:cBhvr>
                                        <p:cTn id="45" dur="1" fill="hold">
                                          <p:stCondLst>
                                            <p:cond delay="0"/>
                                          </p:stCondLst>
                                        </p:cTn>
                                        <p:tgtEl>
                                          <p:spTgt spid="98"/>
                                        </p:tgtEl>
                                        <p:attrNameLst>
                                          <p:attrName>style.visibility</p:attrName>
                                        </p:attrNameLst>
                                      </p:cBhvr>
                                      <p:to>
                                        <p:strVal val="visible"/>
                                      </p:to>
                                    </p:set>
                                    <p:animEffect transition="in" filter="fade">
                                      <p:cBhvr>
                                        <p:cTn id="46" dur="500"/>
                                        <p:tgtEl>
                                          <p:spTgt spid="98"/>
                                        </p:tgtEl>
                                      </p:cBhvr>
                                    </p:animEffect>
                                  </p:childTnLst>
                                </p:cTn>
                              </p:par>
                            </p:childTnLst>
                          </p:cTn>
                        </p:par>
                        <p:par>
                          <p:cTn id="47" fill="hold">
                            <p:stCondLst>
                              <p:cond delay="3450"/>
                            </p:stCondLst>
                            <p:childTnLst>
                              <p:par>
                                <p:cTn id="48" presetID="47" presetClass="entr" presetSubtype="0" fill="hold" nodeType="afterEffect">
                                  <p:stCondLst>
                                    <p:cond delay="0"/>
                                  </p:stCondLst>
                                  <p:childTnLst>
                                    <p:set>
                                      <p:cBhvr>
                                        <p:cTn id="49" dur="1" fill="hold">
                                          <p:stCondLst>
                                            <p:cond delay="0"/>
                                          </p:stCondLst>
                                        </p:cTn>
                                        <p:tgtEl>
                                          <p:spTgt spid="131"/>
                                        </p:tgtEl>
                                        <p:attrNameLst>
                                          <p:attrName>style.visibility</p:attrName>
                                        </p:attrNameLst>
                                      </p:cBhvr>
                                      <p:to>
                                        <p:strVal val="visible"/>
                                      </p:to>
                                    </p:set>
                                    <p:animEffect transition="in" filter="fade">
                                      <p:cBhvr>
                                        <p:cTn id="50" dur="500"/>
                                        <p:tgtEl>
                                          <p:spTgt spid="131"/>
                                        </p:tgtEl>
                                      </p:cBhvr>
                                    </p:animEffect>
                                    <p:anim calcmode="lin" valueType="num">
                                      <p:cBhvr>
                                        <p:cTn id="51" dur="500" fill="hold"/>
                                        <p:tgtEl>
                                          <p:spTgt spid="131"/>
                                        </p:tgtEl>
                                        <p:attrNameLst>
                                          <p:attrName>ppt_x</p:attrName>
                                        </p:attrNameLst>
                                      </p:cBhvr>
                                      <p:tavLst>
                                        <p:tav tm="0">
                                          <p:val>
                                            <p:strVal val="#ppt_x"/>
                                          </p:val>
                                        </p:tav>
                                        <p:tav tm="100000">
                                          <p:val>
                                            <p:strVal val="#ppt_x"/>
                                          </p:val>
                                        </p:tav>
                                      </p:tavLst>
                                    </p:anim>
                                    <p:anim calcmode="lin" valueType="num">
                                      <p:cBhvr>
                                        <p:cTn id="52" dur="500" fill="hold"/>
                                        <p:tgtEl>
                                          <p:spTgt spid="131"/>
                                        </p:tgtEl>
                                        <p:attrNameLst>
                                          <p:attrName>ppt_y</p:attrName>
                                        </p:attrNameLst>
                                      </p:cBhvr>
                                      <p:tavLst>
                                        <p:tav tm="0">
                                          <p:val>
                                            <p:strVal val="#ppt_y-.1"/>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99"/>
                                        </p:tgtEl>
                                        <p:attrNameLst>
                                          <p:attrName>style.visibility</p:attrName>
                                        </p:attrNameLst>
                                      </p:cBhvr>
                                      <p:to>
                                        <p:strVal val="visible"/>
                                      </p:to>
                                    </p:set>
                                    <p:animEffect transition="in" filter="fade">
                                      <p:cBhvr>
                                        <p:cTn id="55" dur="500"/>
                                        <p:tgtEl>
                                          <p:spTgt spid="99"/>
                                        </p:tgtEl>
                                      </p:cBhvr>
                                    </p:animEffect>
                                  </p:childTnLst>
                                </p:cTn>
                              </p:par>
                            </p:childTnLst>
                          </p:cTn>
                        </p:par>
                        <p:par>
                          <p:cTn id="56" fill="hold">
                            <p:stCondLst>
                              <p:cond delay="3950"/>
                            </p:stCondLst>
                            <p:childTnLst>
                              <p:par>
                                <p:cTn id="57" presetID="47" presetClass="entr" presetSubtype="0" fill="hold" nodeType="afterEffect">
                                  <p:stCondLst>
                                    <p:cond delay="0"/>
                                  </p:stCondLst>
                                  <p:childTnLst>
                                    <p:set>
                                      <p:cBhvr>
                                        <p:cTn id="58" dur="1" fill="hold">
                                          <p:stCondLst>
                                            <p:cond delay="0"/>
                                          </p:stCondLst>
                                        </p:cTn>
                                        <p:tgtEl>
                                          <p:spTgt spid="140"/>
                                        </p:tgtEl>
                                        <p:attrNameLst>
                                          <p:attrName>style.visibility</p:attrName>
                                        </p:attrNameLst>
                                      </p:cBhvr>
                                      <p:to>
                                        <p:strVal val="visible"/>
                                      </p:to>
                                    </p:set>
                                    <p:animEffect transition="in" filter="fade">
                                      <p:cBhvr>
                                        <p:cTn id="59" dur="500"/>
                                        <p:tgtEl>
                                          <p:spTgt spid="140"/>
                                        </p:tgtEl>
                                      </p:cBhvr>
                                    </p:animEffect>
                                    <p:anim calcmode="lin" valueType="num">
                                      <p:cBhvr>
                                        <p:cTn id="60" dur="500" fill="hold"/>
                                        <p:tgtEl>
                                          <p:spTgt spid="140"/>
                                        </p:tgtEl>
                                        <p:attrNameLst>
                                          <p:attrName>ppt_x</p:attrName>
                                        </p:attrNameLst>
                                      </p:cBhvr>
                                      <p:tavLst>
                                        <p:tav tm="0">
                                          <p:val>
                                            <p:strVal val="#ppt_x"/>
                                          </p:val>
                                        </p:tav>
                                        <p:tav tm="100000">
                                          <p:val>
                                            <p:strVal val="#ppt_x"/>
                                          </p:val>
                                        </p:tav>
                                      </p:tavLst>
                                    </p:anim>
                                    <p:anim calcmode="lin" valueType="num">
                                      <p:cBhvr>
                                        <p:cTn id="61" dur="500" fill="hold"/>
                                        <p:tgtEl>
                                          <p:spTgt spid="140"/>
                                        </p:tgtEl>
                                        <p:attrNameLst>
                                          <p:attrName>ppt_y</p:attrName>
                                        </p:attrNameLst>
                                      </p:cBhvr>
                                      <p:tavLst>
                                        <p:tav tm="0">
                                          <p:val>
                                            <p:strVal val="#ppt_y-.1"/>
                                          </p:val>
                                        </p:tav>
                                        <p:tav tm="100000">
                                          <p:val>
                                            <p:strVal val="#ppt_y"/>
                                          </p:val>
                                        </p:tav>
                                      </p:tavLst>
                                    </p:anim>
                                  </p:childTnLst>
                                </p:cTn>
                              </p:par>
                              <p:par>
                                <p:cTn id="62" presetID="10" presetClass="entr" presetSubtype="0" fill="hold" grpId="0" nodeType="withEffect">
                                  <p:stCondLst>
                                    <p:cond delay="0"/>
                                  </p:stCondLst>
                                  <p:childTnLst>
                                    <p:set>
                                      <p:cBhvr>
                                        <p:cTn id="63" dur="1" fill="hold">
                                          <p:stCondLst>
                                            <p:cond delay="0"/>
                                          </p:stCondLst>
                                        </p:cTn>
                                        <p:tgtEl>
                                          <p:spTgt spid="100"/>
                                        </p:tgtEl>
                                        <p:attrNameLst>
                                          <p:attrName>style.visibility</p:attrName>
                                        </p:attrNameLst>
                                      </p:cBhvr>
                                      <p:to>
                                        <p:strVal val="visible"/>
                                      </p:to>
                                    </p:set>
                                    <p:animEffect transition="in" filter="fade">
                                      <p:cBhvr>
                                        <p:cTn id="64" dur="500"/>
                                        <p:tgtEl>
                                          <p:spTgt spid="100"/>
                                        </p:tgtEl>
                                      </p:cBhvr>
                                    </p:animEffect>
                                  </p:childTnLst>
                                </p:cTn>
                              </p:par>
                            </p:childTnLst>
                          </p:cTn>
                        </p:par>
                        <p:par>
                          <p:cTn id="65" fill="hold">
                            <p:stCondLst>
                              <p:cond delay="4450"/>
                            </p:stCondLst>
                            <p:childTnLst>
                              <p:par>
                                <p:cTn id="66" presetID="37" presetClass="entr" presetSubtype="0" fill="hold" grpId="0" nodeType="afterEffect">
                                  <p:stCondLst>
                                    <p:cond delay="0"/>
                                  </p:stCondLst>
                                  <p:childTnLst>
                                    <p:set>
                                      <p:cBhvr>
                                        <p:cTn id="67" dur="1" fill="hold">
                                          <p:stCondLst>
                                            <p:cond delay="0"/>
                                          </p:stCondLst>
                                        </p:cTn>
                                        <p:tgtEl>
                                          <p:spTgt spid="149"/>
                                        </p:tgtEl>
                                        <p:attrNameLst>
                                          <p:attrName>style.visibility</p:attrName>
                                        </p:attrNameLst>
                                      </p:cBhvr>
                                      <p:to>
                                        <p:strVal val="visible"/>
                                      </p:to>
                                    </p:set>
                                    <p:animEffect transition="in" filter="fade">
                                      <p:cBhvr>
                                        <p:cTn id="68" dur="500"/>
                                        <p:tgtEl>
                                          <p:spTgt spid="149"/>
                                        </p:tgtEl>
                                      </p:cBhvr>
                                    </p:animEffect>
                                    <p:anim calcmode="lin" valueType="num">
                                      <p:cBhvr>
                                        <p:cTn id="69" dur="500" fill="hold"/>
                                        <p:tgtEl>
                                          <p:spTgt spid="149"/>
                                        </p:tgtEl>
                                        <p:attrNameLst>
                                          <p:attrName>ppt_x</p:attrName>
                                        </p:attrNameLst>
                                      </p:cBhvr>
                                      <p:tavLst>
                                        <p:tav tm="0">
                                          <p:val>
                                            <p:strVal val="#ppt_x"/>
                                          </p:val>
                                        </p:tav>
                                        <p:tav tm="100000">
                                          <p:val>
                                            <p:strVal val="#ppt_x"/>
                                          </p:val>
                                        </p:tav>
                                      </p:tavLst>
                                    </p:anim>
                                    <p:anim calcmode="lin" valueType="num">
                                      <p:cBhvr>
                                        <p:cTn id="70" dur="450" decel="100000" fill="hold"/>
                                        <p:tgtEl>
                                          <p:spTgt spid="149"/>
                                        </p:tgtEl>
                                        <p:attrNameLst>
                                          <p:attrName>ppt_y</p:attrName>
                                        </p:attrNameLst>
                                      </p:cBhvr>
                                      <p:tavLst>
                                        <p:tav tm="0">
                                          <p:val>
                                            <p:strVal val="#ppt_y+1"/>
                                          </p:val>
                                        </p:tav>
                                        <p:tav tm="100000">
                                          <p:val>
                                            <p:strVal val="#ppt_y-.03"/>
                                          </p:val>
                                        </p:tav>
                                      </p:tavLst>
                                    </p:anim>
                                    <p:anim calcmode="lin" valueType="num">
                                      <p:cBhvr>
                                        <p:cTn id="71" dur="50" accel="100000" fill="hold">
                                          <p:stCondLst>
                                            <p:cond delay="450"/>
                                          </p:stCondLst>
                                        </p:cTn>
                                        <p:tgtEl>
                                          <p:spTgt spid="14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96" grpId="0"/>
      <p:bldP spid="97" grpId="0"/>
      <p:bldP spid="98" grpId="0"/>
      <p:bldP spid="99" grpId="0"/>
      <p:bldP spid="100" grpId="0"/>
      <p:bldP spid="14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1" y="0"/>
            <a:ext cx="781050" cy="812406"/>
            <a:chOff x="0" y="-1"/>
            <a:chExt cx="1739901" cy="1809751"/>
          </a:xfrm>
        </p:grpSpPr>
        <p:sp>
          <p:nvSpPr>
            <p:cNvPr id="3" name="Freeform 51"/>
            <p:cNvSpPr>
              <a:spLocks noChangeArrowheads="1"/>
            </p:cNvSpPr>
            <p:nvPr/>
          </p:nvSpPr>
          <p:spPr bwMode="auto">
            <a:xfrm rot="5400000" flipH="1">
              <a:off x="886683" y="990465"/>
              <a:ext cx="479016" cy="785040"/>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 name="Freeform 52"/>
            <p:cNvSpPr>
              <a:spLocks noChangeArrowheads="1"/>
            </p:cNvSpPr>
            <p:nvPr/>
          </p:nvSpPr>
          <p:spPr bwMode="auto">
            <a:xfrm rot="5400000" flipH="1">
              <a:off x="202551" y="940926"/>
              <a:ext cx="406529" cy="811631"/>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 name="Freeform 53"/>
            <p:cNvSpPr>
              <a:spLocks noChangeArrowheads="1"/>
            </p:cNvSpPr>
            <p:nvPr/>
          </p:nvSpPr>
          <p:spPr bwMode="auto">
            <a:xfrm rot="5400000" flipH="1">
              <a:off x="132160" y="1141793"/>
              <a:ext cx="469351" cy="733671"/>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6" name="Freeform 54"/>
            <p:cNvSpPr>
              <a:spLocks noChangeArrowheads="1"/>
            </p:cNvSpPr>
            <p:nvPr/>
          </p:nvSpPr>
          <p:spPr bwMode="auto">
            <a:xfrm rot="5400000" flipH="1">
              <a:off x="-48538" y="1322491"/>
              <a:ext cx="469351" cy="372274"/>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7" name="Freeform 58"/>
            <p:cNvSpPr>
              <a:spLocks noChangeArrowheads="1"/>
            </p:cNvSpPr>
            <p:nvPr/>
          </p:nvSpPr>
          <p:spPr bwMode="auto">
            <a:xfrm rot="5400000" flipH="1">
              <a:off x="41788" y="860671"/>
              <a:ext cx="371494" cy="455069"/>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8" name="Freeform 59"/>
            <p:cNvSpPr>
              <a:spLocks noChangeArrowheads="1"/>
            </p:cNvSpPr>
            <p:nvPr/>
          </p:nvSpPr>
          <p:spPr bwMode="auto">
            <a:xfrm rot="5400000" flipH="1">
              <a:off x="876130" y="979912"/>
              <a:ext cx="578081" cy="70708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9" name="Freeform 60"/>
            <p:cNvSpPr>
              <a:spLocks noChangeArrowheads="1"/>
            </p:cNvSpPr>
            <p:nvPr/>
          </p:nvSpPr>
          <p:spPr bwMode="auto">
            <a:xfrm rot="5400000" flipH="1">
              <a:off x="570287" y="548640"/>
              <a:ext cx="380555" cy="61098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0" name="Freeform 61"/>
            <p:cNvSpPr>
              <a:spLocks noChangeArrowheads="1"/>
            </p:cNvSpPr>
            <p:nvPr/>
          </p:nvSpPr>
          <p:spPr bwMode="auto">
            <a:xfrm rot="5400000" flipH="1">
              <a:off x="1050134" y="500292"/>
              <a:ext cx="379951" cy="708288"/>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1" name="Freeform 62"/>
            <p:cNvSpPr>
              <a:spLocks noChangeArrowheads="1"/>
            </p:cNvSpPr>
            <p:nvPr/>
          </p:nvSpPr>
          <p:spPr bwMode="auto">
            <a:xfrm rot="5400000" flipH="1">
              <a:off x="826575" y="78603"/>
              <a:ext cx="579893" cy="955464"/>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2" name="Freeform 63"/>
            <p:cNvSpPr>
              <a:spLocks noChangeArrowheads="1"/>
            </p:cNvSpPr>
            <p:nvPr/>
          </p:nvSpPr>
          <p:spPr bwMode="auto">
            <a:xfrm rot="5400000" flipH="1">
              <a:off x="693985" y="-55196"/>
              <a:ext cx="846282" cy="956673"/>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3" name="Freeform 64"/>
            <p:cNvSpPr>
              <a:spLocks noChangeArrowheads="1"/>
            </p:cNvSpPr>
            <p:nvPr/>
          </p:nvSpPr>
          <p:spPr bwMode="auto">
            <a:xfrm rot="5400000" flipH="1">
              <a:off x="900971" y="146354"/>
              <a:ext cx="840845" cy="548138"/>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4" name="Freeform 65"/>
            <p:cNvSpPr>
              <a:spLocks noChangeArrowheads="1"/>
            </p:cNvSpPr>
            <p:nvPr/>
          </p:nvSpPr>
          <p:spPr bwMode="auto">
            <a:xfrm rot="5400000" flipH="1">
              <a:off x="279874" y="-279873"/>
              <a:ext cx="266389" cy="826135"/>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5" name="Freeform 66"/>
            <p:cNvSpPr>
              <a:spLocks noChangeArrowheads="1"/>
            </p:cNvSpPr>
            <p:nvPr/>
          </p:nvSpPr>
          <p:spPr bwMode="auto">
            <a:xfrm rot="5400000" flipH="1">
              <a:off x="110752" y="-110752"/>
              <a:ext cx="663857" cy="885360"/>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6" name="Freeform 67"/>
            <p:cNvSpPr>
              <a:spLocks noChangeArrowheads="1"/>
            </p:cNvSpPr>
            <p:nvPr/>
          </p:nvSpPr>
          <p:spPr bwMode="auto">
            <a:xfrm rot="5400000" flipH="1">
              <a:off x="108638" y="256212"/>
              <a:ext cx="668085" cy="885360"/>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7" name="Freeform 68"/>
            <p:cNvSpPr>
              <a:spLocks noChangeArrowheads="1"/>
            </p:cNvSpPr>
            <p:nvPr/>
          </p:nvSpPr>
          <p:spPr bwMode="auto">
            <a:xfrm rot="5400000" flipH="1">
              <a:off x="2826" y="580692"/>
              <a:ext cx="449417" cy="455069"/>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8" name="Freeform 69"/>
            <p:cNvSpPr>
              <a:spLocks noChangeArrowheads="1"/>
            </p:cNvSpPr>
            <p:nvPr/>
          </p:nvSpPr>
          <p:spPr bwMode="auto">
            <a:xfrm rot="5400000" flipH="1">
              <a:off x="285307" y="747628"/>
              <a:ext cx="241018" cy="811631"/>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9" name="Freeform 70"/>
            <p:cNvSpPr>
              <a:spLocks noChangeArrowheads="1"/>
            </p:cNvSpPr>
            <p:nvPr/>
          </p:nvSpPr>
          <p:spPr bwMode="auto">
            <a:xfrm rot="5400000" flipH="1">
              <a:off x="704991" y="782409"/>
              <a:ext cx="110542" cy="611594"/>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0" name="Freeform 75"/>
            <p:cNvSpPr>
              <a:spLocks noChangeArrowheads="1"/>
            </p:cNvSpPr>
            <p:nvPr/>
          </p:nvSpPr>
          <p:spPr bwMode="auto">
            <a:xfrm rot="5400000" flipH="1">
              <a:off x="979151" y="1007362"/>
              <a:ext cx="497138" cy="856352"/>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1" name="Freeform 76"/>
            <p:cNvSpPr>
              <a:spLocks noChangeArrowheads="1"/>
            </p:cNvSpPr>
            <p:nvPr/>
          </p:nvSpPr>
          <p:spPr bwMode="auto">
            <a:xfrm rot="5400000" flipH="1">
              <a:off x="231563" y="955406"/>
              <a:ext cx="421631" cy="884756"/>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2" name="Freeform 77"/>
            <p:cNvSpPr>
              <a:spLocks noChangeArrowheads="1"/>
            </p:cNvSpPr>
            <p:nvPr/>
          </p:nvSpPr>
          <p:spPr bwMode="auto">
            <a:xfrm rot="5400000" flipH="1">
              <a:off x="156338" y="1166544"/>
              <a:ext cx="486869" cy="799544"/>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3" name="Freeform 78"/>
            <p:cNvSpPr>
              <a:spLocks noChangeArrowheads="1"/>
            </p:cNvSpPr>
            <p:nvPr/>
          </p:nvSpPr>
          <p:spPr bwMode="auto">
            <a:xfrm rot="5400000" flipH="1">
              <a:off x="-40375" y="1363257"/>
              <a:ext cx="486869" cy="406118"/>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4" name="Freeform 82"/>
            <p:cNvSpPr>
              <a:spLocks noChangeArrowheads="1"/>
            </p:cNvSpPr>
            <p:nvPr/>
          </p:nvSpPr>
          <p:spPr bwMode="auto">
            <a:xfrm rot="5400000" flipH="1">
              <a:off x="54784" y="882106"/>
              <a:ext cx="385992" cy="495560"/>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5" name="Freeform 83"/>
            <p:cNvSpPr>
              <a:spLocks noChangeArrowheads="1"/>
            </p:cNvSpPr>
            <p:nvPr/>
          </p:nvSpPr>
          <p:spPr bwMode="auto">
            <a:xfrm rot="5400000" flipH="1">
              <a:off x="970111" y="998321"/>
              <a:ext cx="600431" cy="771140"/>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6" name="Freeform 84"/>
            <p:cNvSpPr>
              <a:spLocks noChangeArrowheads="1"/>
            </p:cNvSpPr>
            <p:nvPr/>
          </p:nvSpPr>
          <p:spPr bwMode="auto">
            <a:xfrm rot="5400000" flipH="1">
              <a:off x="631933" y="552855"/>
              <a:ext cx="394448" cy="667193"/>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7" name="Freeform 85"/>
            <p:cNvSpPr>
              <a:spLocks noChangeArrowheads="1"/>
            </p:cNvSpPr>
            <p:nvPr/>
          </p:nvSpPr>
          <p:spPr bwMode="auto">
            <a:xfrm rot="5400000" flipH="1">
              <a:off x="1154689" y="500881"/>
              <a:ext cx="393844" cy="771744"/>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8" name="Freeform 86"/>
            <p:cNvSpPr>
              <a:spLocks noChangeArrowheads="1"/>
            </p:cNvSpPr>
            <p:nvPr/>
          </p:nvSpPr>
          <p:spPr bwMode="auto">
            <a:xfrm rot="5400000" flipH="1">
              <a:off x="916023" y="56836"/>
              <a:ext cx="602243" cy="1041885"/>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9" name="Freeform 87"/>
            <p:cNvSpPr>
              <a:spLocks noChangeArrowheads="1"/>
            </p:cNvSpPr>
            <p:nvPr/>
          </p:nvSpPr>
          <p:spPr bwMode="auto">
            <a:xfrm rot="5400000" flipH="1">
              <a:off x="779205" y="-83003"/>
              <a:ext cx="877693" cy="1043698"/>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0" name="Freeform 88"/>
            <p:cNvSpPr>
              <a:spLocks noChangeArrowheads="1"/>
            </p:cNvSpPr>
            <p:nvPr/>
          </p:nvSpPr>
          <p:spPr bwMode="auto">
            <a:xfrm rot="5400000" flipH="1">
              <a:off x="1004623" y="137583"/>
              <a:ext cx="872860" cy="597694"/>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1" name="Freeform 89"/>
            <p:cNvSpPr>
              <a:spLocks noChangeArrowheads="1"/>
            </p:cNvSpPr>
            <p:nvPr/>
          </p:nvSpPr>
          <p:spPr bwMode="auto">
            <a:xfrm rot="5400000" flipH="1">
              <a:off x="311906" y="-311906"/>
              <a:ext cx="276657" cy="900469"/>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2" name="Freeform 90"/>
            <p:cNvSpPr>
              <a:spLocks noChangeArrowheads="1"/>
            </p:cNvSpPr>
            <p:nvPr/>
          </p:nvSpPr>
          <p:spPr bwMode="auto">
            <a:xfrm rot="5400000" flipH="1">
              <a:off x="137954" y="-137953"/>
              <a:ext cx="689227" cy="965134"/>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3" name="Freeform 91"/>
            <p:cNvSpPr>
              <a:spLocks noChangeArrowheads="1"/>
            </p:cNvSpPr>
            <p:nvPr/>
          </p:nvSpPr>
          <p:spPr bwMode="auto">
            <a:xfrm rot="5400000" flipH="1">
              <a:off x="136141" y="242602"/>
              <a:ext cx="692852" cy="965134"/>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4" name="Freeform 92"/>
            <p:cNvSpPr>
              <a:spLocks noChangeArrowheads="1"/>
            </p:cNvSpPr>
            <p:nvPr/>
          </p:nvSpPr>
          <p:spPr bwMode="auto">
            <a:xfrm rot="5400000" flipH="1">
              <a:off x="14917" y="590951"/>
              <a:ext cx="465727" cy="495560"/>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5" name="Freeform 93"/>
            <p:cNvSpPr>
              <a:spLocks noChangeArrowheads="1"/>
            </p:cNvSpPr>
            <p:nvPr/>
          </p:nvSpPr>
          <p:spPr bwMode="auto">
            <a:xfrm rot="5400000" flipH="1">
              <a:off x="317037" y="755162"/>
              <a:ext cx="250683" cy="884756"/>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6" name="Freeform 94"/>
            <p:cNvSpPr>
              <a:spLocks noChangeArrowheads="1"/>
            </p:cNvSpPr>
            <p:nvPr/>
          </p:nvSpPr>
          <p:spPr bwMode="auto">
            <a:xfrm rot="5400000" flipH="1">
              <a:off x="771469" y="795685"/>
              <a:ext cx="115375" cy="667193"/>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7" name="Oval 104"/>
            <p:cNvSpPr>
              <a:spLocks noChangeArrowheads="1"/>
            </p:cNvSpPr>
            <p:nvPr/>
          </p:nvSpPr>
          <p:spPr bwMode="auto">
            <a:xfrm rot="5400000" flipH="1">
              <a:off x="356567" y="173302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8" name="Oval 105"/>
            <p:cNvSpPr>
              <a:spLocks noChangeArrowheads="1"/>
            </p:cNvSpPr>
            <p:nvPr/>
          </p:nvSpPr>
          <p:spPr bwMode="auto">
            <a:xfrm rot="5400000" flipH="1">
              <a:off x="148069" y="171853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9" name="Oval 106"/>
            <p:cNvSpPr>
              <a:spLocks noChangeArrowheads="1"/>
            </p:cNvSpPr>
            <p:nvPr/>
          </p:nvSpPr>
          <p:spPr bwMode="auto">
            <a:xfrm rot="5400000" flipH="1">
              <a:off x="719776" y="153489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0" name="Oval 107"/>
            <p:cNvSpPr>
              <a:spLocks noChangeArrowheads="1"/>
            </p:cNvSpPr>
            <p:nvPr/>
          </p:nvSpPr>
          <p:spPr bwMode="auto">
            <a:xfrm rot="5400000" flipH="1">
              <a:off x="803780" y="1132597"/>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 name="Oval 108"/>
            <p:cNvSpPr>
              <a:spLocks noChangeArrowheads="1"/>
            </p:cNvSpPr>
            <p:nvPr/>
          </p:nvSpPr>
          <p:spPr bwMode="auto">
            <a:xfrm rot="5400000" flipH="1">
              <a:off x="1060021" y="1026283"/>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2" name="Oval 109"/>
            <p:cNvSpPr>
              <a:spLocks noChangeArrowheads="1"/>
            </p:cNvSpPr>
            <p:nvPr/>
          </p:nvSpPr>
          <p:spPr bwMode="auto">
            <a:xfrm rot="5400000" flipH="1">
              <a:off x="447823" y="102145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3" name="Oval 110"/>
            <p:cNvSpPr>
              <a:spLocks noChangeArrowheads="1"/>
            </p:cNvSpPr>
            <p:nvPr/>
          </p:nvSpPr>
          <p:spPr bwMode="auto">
            <a:xfrm rot="5400000" flipH="1">
              <a:off x="874186" y="649654"/>
              <a:ext cx="22350" cy="3021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4" name="Oval 111"/>
            <p:cNvSpPr>
              <a:spLocks noChangeArrowheads="1"/>
            </p:cNvSpPr>
            <p:nvPr/>
          </p:nvSpPr>
          <p:spPr bwMode="auto">
            <a:xfrm rot="5400000" flipH="1">
              <a:off x="640608" y="25248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46" name="矩形 45"/>
          <p:cNvSpPr/>
          <p:nvPr/>
        </p:nvSpPr>
        <p:spPr>
          <a:xfrm>
            <a:off x="870127" y="256375"/>
            <a:ext cx="3775393" cy="523220"/>
          </a:xfrm>
          <a:prstGeom prst="rect">
            <a:avLst/>
          </a:prstGeom>
        </p:spPr>
        <p:txBody>
          <a:bodyPr wrap="none">
            <a:spAutoFit/>
          </a:bodyPr>
          <a:lstStyle/>
          <a:p>
            <a:r>
              <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一、请在此处添加标题</a:t>
            </a:r>
          </a:p>
        </p:txBody>
      </p:sp>
      <p:grpSp>
        <p:nvGrpSpPr>
          <p:cNvPr id="2" name="组合 1"/>
          <p:cNvGrpSpPr/>
          <p:nvPr/>
        </p:nvGrpSpPr>
        <p:grpSpPr>
          <a:xfrm>
            <a:off x="4387624" y="2065338"/>
            <a:ext cx="1657350" cy="2332037"/>
            <a:chOff x="4402138" y="2065338"/>
            <a:chExt cx="1657350" cy="2332037"/>
          </a:xfrm>
        </p:grpSpPr>
        <p:sp>
          <p:nvSpPr>
            <p:cNvPr id="151" name="Freeform 7"/>
            <p:cNvSpPr/>
            <p:nvPr/>
          </p:nvSpPr>
          <p:spPr bwMode="auto">
            <a:xfrm>
              <a:off x="4402138" y="2065338"/>
              <a:ext cx="1657350" cy="2332037"/>
            </a:xfrm>
            <a:custGeom>
              <a:avLst/>
              <a:gdLst>
                <a:gd name="T0" fmla="*/ 0 w 1467"/>
                <a:gd name="T1" fmla="*/ 2147483647 h 2068"/>
                <a:gd name="T2" fmla="*/ 0 w 1467"/>
                <a:gd name="T3" fmla="*/ 2147483647 h 2068"/>
                <a:gd name="T4" fmla="*/ 2147483647 w 1467"/>
                <a:gd name="T5" fmla="*/ 0 h 2068"/>
                <a:gd name="T6" fmla="*/ 2147483647 w 1467"/>
                <a:gd name="T7" fmla="*/ 0 h 2068"/>
                <a:gd name="T8" fmla="*/ 2147483647 w 1467"/>
                <a:gd name="T9" fmla="*/ 2147483647 h 2068"/>
                <a:gd name="T10" fmla="*/ 2147483647 w 1467"/>
                <a:gd name="T11" fmla="*/ 2147483647 h 2068"/>
                <a:gd name="T12" fmla="*/ 2147483647 w 1467"/>
                <a:gd name="T13" fmla="*/ 2147483647 h 2068"/>
                <a:gd name="T14" fmla="*/ 2147483647 w 1467"/>
                <a:gd name="T15" fmla="*/ 2147483647 h 2068"/>
                <a:gd name="T16" fmla="*/ 2147483647 w 1467"/>
                <a:gd name="T17" fmla="*/ 2147483647 h 2068"/>
                <a:gd name="T18" fmla="*/ 2147483647 w 1467"/>
                <a:gd name="T19" fmla="*/ 2147483647 h 2068"/>
                <a:gd name="T20" fmla="*/ 0 w 1467"/>
                <a:gd name="T21" fmla="*/ 2147483647 h 20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67" h="2068">
                  <a:moveTo>
                    <a:pt x="0" y="1497"/>
                  </a:moveTo>
                  <a:cubicBezTo>
                    <a:pt x="0" y="159"/>
                    <a:pt x="0" y="159"/>
                    <a:pt x="0" y="159"/>
                  </a:cubicBezTo>
                  <a:cubicBezTo>
                    <a:pt x="0" y="72"/>
                    <a:pt x="71" y="0"/>
                    <a:pt x="158" y="0"/>
                  </a:cubicBezTo>
                  <a:cubicBezTo>
                    <a:pt x="743" y="0"/>
                    <a:pt x="743" y="0"/>
                    <a:pt x="743" y="0"/>
                  </a:cubicBezTo>
                  <a:cubicBezTo>
                    <a:pt x="830" y="0"/>
                    <a:pt x="901" y="72"/>
                    <a:pt x="901" y="159"/>
                  </a:cubicBezTo>
                  <a:cubicBezTo>
                    <a:pt x="901" y="1497"/>
                    <a:pt x="901" y="1497"/>
                    <a:pt x="901" y="1497"/>
                  </a:cubicBezTo>
                  <a:cubicBezTo>
                    <a:pt x="901" y="1500"/>
                    <a:pt x="901" y="1503"/>
                    <a:pt x="902" y="1506"/>
                  </a:cubicBezTo>
                  <a:cubicBezTo>
                    <a:pt x="911" y="1806"/>
                    <a:pt x="1156" y="2049"/>
                    <a:pt x="1464" y="2067"/>
                  </a:cubicBezTo>
                  <a:cubicBezTo>
                    <a:pt x="1465" y="2067"/>
                    <a:pt x="1466" y="2068"/>
                    <a:pt x="1467" y="2068"/>
                  </a:cubicBezTo>
                  <a:cubicBezTo>
                    <a:pt x="571" y="2068"/>
                    <a:pt x="571" y="2068"/>
                    <a:pt x="571" y="2068"/>
                  </a:cubicBezTo>
                  <a:cubicBezTo>
                    <a:pt x="256" y="2068"/>
                    <a:pt x="0" y="1812"/>
                    <a:pt x="0" y="1497"/>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153" name="矩形 28"/>
            <p:cNvSpPr>
              <a:spLocks noChangeArrowheads="1"/>
            </p:cNvSpPr>
            <p:nvPr/>
          </p:nvSpPr>
          <p:spPr bwMode="auto">
            <a:xfrm>
              <a:off x="4665663" y="2387600"/>
              <a:ext cx="5127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dirty="0">
                  <a:solidFill>
                    <a:schemeClr val="bg1"/>
                  </a:solidFill>
                  <a:latin typeface="Impact" panose="020B0806030902050204" pitchFamily="34" charset="0"/>
                  <a:ea typeface="Malgun Gothic" panose="020B0503020000020004" pitchFamily="34" charset="-127"/>
                  <a:cs typeface="Adobe Naskh Medium" panose="01010101010101010101"/>
                </a:rPr>
                <a:t>01</a:t>
              </a:r>
              <a:endParaRPr lang="zh-CN" altLang="en-US" sz="2800" dirty="0">
                <a:solidFill>
                  <a:schemeClr val="bg1"/>
                </a:solidFill>
                <a:latin typeface="Impact" panose="020B0806030902050204" pitchFamily="34" charset="0"/>
                <a:ea typeface="Malgun Gothic" panose="020B0503020000020004" pitchFamily="34" charset="-127"/>
                <a:cs typeface="Adobe Naskh Medium" panose="01010101010101010101"/>
              </a:endParaRPr>
            </a:p>
          </p:txBody>
        </p:sp>
      </p:grpSp>
      <p:grpSp>
        <p:nvGrpSpPr>
          <p:cNvPr id="47" name="组合 46"/>
          <p:cNvGrpSpPr/>
          <p:nvPr/>
        </p:nvGrpSpPr>
        <p:grpSpPr>
          <a:xfrm>
            <a:off x="5429024" y="2051050"/>
            <a:ext cx="2332037" cy="1655763"/>
            <a:chOff x="5443538" y="2051050"/>
            <a:chExt cx="2332037" cy="1655763"/>
          </a:xfrm>
        </p:grpSpPr>
        <p:sp>
          <p:nvSpPr>
            <p:cNvPr id="150" name="Freeform 6"/>
            <p:cNvSpPr/>
            <p:nvPr/>
          </p:nvSpPr>
          <p:spPr bwMode="auto">
            <a:xfrm>
              <a:off x="5443538" y="2051050"/>
              <a:ext cx="2332037" cy="1655763"/>
            </a:xfrm>
            <a:custGeom>
              <a:avLst/>
              <a:gdLst>
                <a:gd name="T0" fmla="*/ 2147483647 w 2067"/>
                <a:gd name="T1" fmla="*/ 0 h 1468"/>
                <a:gd name="T2" fmla="*/ 2147483647 w 2067"/>
                <a:gd name="T3" fmla="*/ 0 h 1468"/>
                <a:gd name="T4" fmla="*/ 2147483647 w 2067"/>
                <a:gd name="T5" fmla="*/ 2147483647 h 1468"/>
                <a:gd name="T6" fmla="*/ 2147483647 w 2067"/>
                <a:gd name="T7" fmla="*/ 2147483647 h 1468"/>
                <a:gd name="T8" fmla="*/ 2147483647 w 2067"/>
                <a:gd name="T9" fmla="*/ 2147483647 h 1468"/>
                <a:gd name="T10" fmla="*/ 2147483647 w 2067"/>
                <a:gd name="T11" fmla="*/ 2147483647 h 1468"/>
                <a:gd name="T12" fmla="*/ 2147483647 w 2067"/>
                <a:gd name="T13" fmla="*/ 2147483647 h 1468"/>
                <a:gd name="T14" fmla="*/ 2147483647 w 2067"/>
                <a:gd name="T15" fmla="*/ 2147483647 h 1468"/>
                <a:gd name="T16" fmla="*/ 0 w 2067"/>
                <a:gd name="T17" fmla="*/ 2147483647 h 1468"/>
                <a:gd name="T18" fmla="*/ 0 w 2067"/>
                <a:gd name="T19" fmla="*/ 2147483647 h 1468"/>
                <a:gd name="T20" fmla="*/ 2147483647 w 2067"/>
                <a:gd name="T21" fmla="*/ 0 h 14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67" h="1468">
                  <a:moveTo>
                    <a:pt x="571" y="0"/>
                  </a:moveTo>
                  <a:cubicBezTo>
                    <a:pt x="1909" y="0"/>
                    <a:pt x="1909" y="0"/>
                    <a:pt x="1909" y="0"/>
                  </a:cubicBezTo>
                  <a:cubicBezTo>
                    <a:pt x="1996" y="0"/>
                    <a:pt x="2067" y="71"/>
                    <a:pt x="2067" y="159"/>
                  </a:cubicBezTo>
                  <a:cubicBezTo>
                    <a:pt x="2067" y="743"/>
                    <a:pt x="2067" y="743"/>
                    <a:pt x="2067" y="743"/>
                  </a:cubicBezTo>
                  <a:cubicBezTo>
                    <a:pt x="2067" y="831"/>
                    <a:pt x="1996" y="902"/>
                    <a:pt x="1909" y="902"/>
                  </a:cubicBezTo>
                  <a:cubicBezTo>
                    <a:pt x="571" y="902"/>
                    <a:pt x="571" y="902"/>
                    <a:pt x="571" y="902"/>
                  </a:cubicBezTo>
                  <a:cubicBezTo>
                    <a:pt x="568" y="902"/>
                    <a:pt x="565" y="902"/>
                    <a:pt x="562" y="902"/>
                  </a:cubicBezTo>
                  <a:cubicBezTo>
                    <a:pt x="261" y="911"/>
                    <a:pt x="19" y="1156"/>
                    <a:pt x="1" y="1464"/>
                  </a:cubicBezTo>
                  <a:cubicBezTo>
                    <a:pt x="0" y="1465"/>
                    <a:pt x="0" y="1467"/>
                    <a:pt x="0" y="1468"/>
                  </a:cubicBezTo>
                  <a:cubicBezTo>
                    <a:pt x="0" y="571"/>
                    <a:pt x="0" y="571"/>
                    <a:pt x="0" y="571"/>
                  </a:cubicBezTo>
                  <a:cubicBezTo>
                    <a:pt x="0" y="256"/>
                    <a:pt x="256" y="0"/>
                    <a:pt x="571" y="0"/>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154" name="矩形 29"/>
            <p:cNvSpPr>
              <a:spLocks noChangeArrowheads="1"/>
            </p:cNvSpPr>
            <p:nvPr/>
          </p:nvSpPr>
          <p:spPr bwMode="auto">
            <a:xfrm>
              <a:off x="7099300" y="2305050"/>
              <a:ext cx="5556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a:solidFill>
                    <a:schemeClr val="bg1"/>
                  </a:solidFill>
                  <a:latin typeface="Impact" panose="020B0806030902050204" pitchFamily="34" charset="0"/>
                  <a:ea typeface="Malgun Gothic" panose="020B0503020000020004" pitchFamily="34" charset="-127"/>
                  <a:cs typeface="Adobe Naskh Medium" panose="01010101010101010101"/>
                </a:rPr>
                <a:t>02</a:t>
              </a:r>
              <a:endParaRPr lang="zh-CN" altLang="en-US" sz="2800">
                <a:solidFill>
                  <a:schemeClr val="bg1"/>
                </a:solidFill>
                <a:latin typeface="Impact" panose="020B0806030902050204" pitchFamily="34" charset="0"/>
                <a:ea typeface="Malgun Gothic" panose="020B0503020000020004" pitchFamily="34" charset="-127"/>
                <a:cs typeface="Adobe Naskh Medium" panose="01010101010101010101"/>
              </a:endParaRPr>
            </a:p>
          </p:txBody>
        </p:sp>
      </p:grpSp>
      <p:grpSp>
        <p:nvGrpSpPr>
          <p:cNvPr id="48" name="组合 47"/>
          <p:cNvGrpSpPr/>
          <p:nvPr/>
        </p:nvGrpSpPr>
        <p:grpSpPr>
          <a:xfrm>
            <a:off x="6117999" y="3089275"/>
            <a:ext cx="1657350" cy="2333625"/>
            <a:chOff x="6132513" y="3089275"/>
            <a:chExt cx="1657350" cy="2333625"/>
          </a:xfrm>
        </p:grpSpPr>
        <p:sp>
          <p:nvSpPr>
            <p:cNvPr id="106" name="Freeform 5"/>
            <p:cNvSpPr/>
            <p:nvPr/>
          </p:nvSpPr>
          <p:spPr bwMode="auto">
            <a:xfrm>
              <a:off x="6132513" y="3089275"/>
              <a:ext cx="1657350" cy="2333625"/>
            </a:xfrm>
            <a:custGeom>
              <a:avLst/>
              <a:gdLst>
                <a:gd name="T0" fmla="*/ 2147483647 w 1467"/>
                <a:gd name="T1" fmla="*/ 2147483647 h 2068"/>
                <a:gd name="T2" fmla="*/ 2147483647 w 1467"/>
                <a:gd name="T3" fmla="*/ 2147483647 h 2068"/>
                <a:gd name="T4" fmla="*/ 2147483647 w 1467"/>
                <a:gd name="T5" fmla="*/ 2147483647 h 2068"/>
                <a:gd name="T6" fmla="*/ 2147483647 w 1467"/>
                <a:gd name="T7" fmla="*/ 2147483647 h 2068"/>
                <a:gd name="T8" fmla="*/ 2147483647 w 1467"/>
                <a:gd name="T9" fmla="*/ 2147483647 h 2068"/>
                <a:gd name="T10" fmla="*/ 2147483647 w 1467"/>
                <a:gd name="T11" fmla="*/ 2147483647 h 2068"/>
                <a:gd name="T12" fmla="*/ 2147483647 w 1467"/>
                <a:gd name="T13" fmla="*/ 2147483647 h 2068"/>
                <a:gd name="T14" fmla="*/ 2147483647 w 1467"/>
                <a:gd name="T15" fmla="*/ 2147483647 h 2068"/>
                <a:gd name="T16" fmla="*/ 0 w 1467"/>
                <a:gd name="T17" fmla="*/ 0 h 2068"/>
                <a:gd name="T18" fmla="*/ 2147483647 w 1467"/>
                <a:gd name="T19" fmla="*/ 0 h 2068"/>
                <a:gd name="T20" fmla="*/ 2147483647 w 1467"/>
                <a:gd name="T21" fmla="*/ 2147483647 h 20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67" h="2068">
                  <a:moveTo>
                    <a:pt x="1467" y="571"/>
                  </a:moveTo>
                  <a:cubicBezTo>
                    <a:pt x="1467" y="1909"/>
                    <a:pt x="1467" y="1909"/>
                    <a:pt x="1467" y="1909"/>
                  </a:cubicBezTo>
                  <a:cubicBezTo>
                    <a:pt x="1467" y="1996"/>
                    <a:pt x="1396" y="2068"/>
                    <a:pt x="1309" y="2068"/>
                  </a:cubicBezTo>
                  <a:cubicBezTo>
                    <a:pt x="724" y="2068"/>
                    <a:pt x="724" y="2068"/>
                    <a:pt x="724" y="2068"/>
                  </a:cubicBezTo>
                  <a:cubicBezTo>
                    <a:pt x="637" y="2068"/>
                    <a:pt x="566" y="1996"/>
                    <a:pt x="566" y="1909"/>
                  </a:cubicBezTo>
                  <a:cubicBezTo>
                    <a:pt x="566" y="571"/>
                    <a:pt x="566" y="571"/>
                    <a:pt x="566" y="571"/>
                  </a:cubicBezTo>
                  <a:cubicBezTo>
                    <a:pt x="566" y="568"/>
                    <a:pt x="566" y="565"/>
                    <a:pt x="566" y="562"/>
                  </a:cubicBezTo>
                  <a:cubicBezTo>
                    <a:pt x="556" y="262"/>
                    <a:pt x="311" y="19"/>
                    <a:pt x="3" y="1"/>
                  </a:cubicBezTo>
                  <a:cubicBezTo>
                    <a:pt x="2" y="1"/>
                    <a:pt x="1" y="0"/>
                    <a:pt x="0" y="0"/>
                  </a:cubicBezTo>
                  <a:cubicBezTo>
                    <a:pt x="896" y="0"/>
                    <a:pt x="896" y="0"/>
                    <a:pt x="896" y="0"/>
                  </a:cubicBezTo>
                  <a:cubicBezTo>
                    <a:pt x="1211" y="0"/>
                    <a:pt x="1467" y="256"/>
                    <a:pt x="1467" y="571"/>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155" name="矩形 30"/>
            <p:cNvSpPr>
              <a:spLocks noChangeArrowheads="1"/>
            </p:cNvSpPr>
            <p:nvPr/>
          </p:nvSpPr>
          <p:spPr bwMode="auto">
            <a:xfrm>
              <a:off x="7029450" y="4745038"/>
              <a:ext cx="5683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a:solidFill>
                    <a:schemeClr val="bg1"/>
                  </a:solidFill>
                  <a:latin typeface="Impact" panose="020B0806030902050204" pitchFamily="34" charset="0"/>
                  <a:ea typeface="Malgun Gothic" panose="020B0503020000020004" pitchFamily="34" charset="-127"/>
                  <a:cs typeface="Adobe Naskh Medium" panose="01010101010101010101"/>
                </a:rPr>
                <a:t>03</a:t>
              </a:r>
              <a:endParaRPr lang="zh-CN" altLang="en-US" sz="2800">
                <a:solidFill>
                  <a:schemeClr val="bg1"/>
                </a:solidFill>
                <a:latin typeface="Impact" panose="020B0806030902050204" pitchFamily="34" charset="0"/>
                <a:ea typeface="Malgun Gothic" panose="020B0503020000020004" pitchFamily="34" charset="-127"/>
                <a:cs typeface="Adobe Naskh Medium" panose="01010101010101010101"/>
              </a:endParaRPr>
            </a:p>
          </p:txBody>
        </p:sp>
      </p:grpSp>
      <p:grpSp>
        <p:nvGrpSpPr>
          <p:cNvPr id="49" name="组合 48"/>
          <p:cNvGrpSpPr/>
          <p:nvPr/>
        </p:nvGrpSpPr>
        <p:grpSpPr>
          <a:xfrm>
            <a:off x="4403499" y="3781425"/>
            <a:ext cx="2333625" cy="1655763"/>
            <a:chOff x="4418013" y="3781425"/>
            <a:chExt cx="2333625" cy="1655763"/>
          </a:xfrm>
        </p:grpSpPr>
        <p:sp>
          <p:nvSpPr>
            <p:cNvPr id="152" name="Freeform 8"/>
            <p:cNvSpPr/>
            <p:nvPr/>
          </p:nvSpPr>
          <p:spPr bwMode="auto">
            <a:xfrm>
              <a:off x="4418013" y="3781425"/>
              <a:ext cx="2333625" cy="1655763"/>
            </a:xfrm>
            <a:custGeom>
              <a:avLst/>
              <a:gdLst>
                <a:gd name="T0" fmla="*/ 2147483647 w 2068"/>
                <a:gd name="T1" fmla="*/ 2147483647 h 1468"/>
                <a:gd name="T2" fmla="*/ 2147483647 w 2068"/>
                <a:gd name="T3" fmla="*/ 2147483647 h 1468"/>
                <a:gd name="T4" fmla="*/ 0 w 2068"/>
                <a:gd name="T5" fmla="*/ 2147483647 h 1468"/>
                <a:gd name="T6" fmla="*/ 0 w 2068"/>
                <a:gd name="T7" fmla="*/ 2147483647 h 1468"/>
                <a:gd name="T8" fmla="*/ 2147483647 w 2068"/>
                <a:gd name="T9" fmla="*/ 2147483647 h 1468"/>
                <a:gd name="T10" fmla="*/ 2147483647 w 2068"/>
                <a:gd name="T11" fmla="*/ 2147483647 h 1468"/>
                <a:gd name="T12" fmla="*/ 2147483647 w 2068"/>
                <a:gd name="T13" fmla="*/ 2147483647 h 1468"/>
                <a:gd name="T14" fmla="*/ 2147483647 w 2068"/>
                <a:gd name="T15" fmla="*/ 2147483647 h 1468"/>
                <a:gd name="T16" fmla="*/ 2147483647 w 2068"/>
                <a:gd name="T17" fmla="*/ 0 h 1468"/>
                <a:gd name="T18" fmla="*/ 2147483647 w 2068"/>
                <a:gd name="T19" fmla="*/ 2147483647 h 1468"/>
                <a:gd name="T20" fmla="*/ 2147483647 w 2068"/>
                <a:gd name="T21" fmla="*/ 2147483647 h 14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68" h="1468">
                  <a:moveTo>
                    <a:pt x="1497" y="1468"/>
                  </a:moveTo>
                  <a:cubicBezTo>
                    <a:pt x="158" y="1468"/>
                    <a:pt x="158" y="1468"/>
                    <a:pt x="158" y="1468"/>
                  </a:cubicBezTo>
                  <a:cubicBezTo>
                    <a:pt x="71" y="1468"/>
                    <a:pt x="0" y="1397"/>
                    <a:pt x="0" y="1309"/>
                  </a:cubicBezTo>
                  <a:cubicBezTo>
                    <a:pt x="0" y="725"/>
                    <a:pt x="0" y="725"/>
                    <a:pt x="0" y="725"/>
                  </a:cubicBezTo>
                  <a:cubicBezTo>
                    <a:pt x="0" y="637"/>
                    <a:pt x="71" y="566"/>
                    <a:pt x="158" y="566"/>
                  </a:cubicBezTo>
                  <a:cubicBezTo>
                    <a:pt x="1497" y="566"/>
                    <a:pt x="1497" y="566"/>
                    <a:pt x="1497" y="566"/>
                  </a:cubicBezTo>
                  <a:cubicBezTo>
                    <a:pt x="1500" y="566"/>
                    <a:pt x="1503" y="566"/>
                    <a:pt x="1506" y="566"/>
                  </a:cubicBezTo>
                  <a:cubicBezTo>
                    <a:pt x="1806" y="557"/>
                    <a:pt x="2049" y="312"/>
                    <a:pt x="2067" y="4"/>
                  </a:cubicBezTo>
                  <a:cubicBezTo>
                    <a:pt x="2067" y="3"/>
                    <a:pt x="2067" y="1"/>
                    <a:pt x="2068" y="0"/>
                  </a:cubicBezTo>
                  <a:cubicBezTo>
                    <a:pt x="2068" y="897"/>
                    <a:pt x="2068" y="897"/>
                    <a:pt x="2068" y="897"/>
                  </a:cubicBezTo>
                  <a:cubicBezTo>
                    <a:pt x="2068" y="1212"/>
                    <a:pt x="1811" y="1468"/>
                    <a:pt x="1497" y="1468"/>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156" name="矩形 31"/>
            <p:cNvSpPr>
              <a:spLocks noChangeArrowheads="1"/>
            </p:cNvSpPr>
            <p:nvPr/>
          </p:nvSpPr>
          <p:spPr bwMode="auto">
            <a:xfrm>
              <a:off x="4622800" y="4665663"/>
              <a:ext cx="555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a:solidFill>
                    <a:schemeClr val="bg1"/>
                  </a:solidFill>
                  <a:latin typeface="Impact" panose="020B0806030902050204" pitchFamily="34" charset="0"/>
                  <a:ea typeface="Malgun Gothic" panose="020B0503020000020004" pitchFamily="34" charset="-127"/>
                  <a:cs typeface="Adobe Naskh Medium" panose="01010101010101010101"/>
                </a:rPr>
                <a:t>04</a:t>
              </a:r>
              <a:endParaRPr lang="zh-CN" altLang="en-US" sz="2800">
                <a:solidFill>
                  <a:schemeClr val="bg1"/>
                </a:solidFill>
                <a:latin typeface="Impact" panose="020B0806030902050204" pitchFamily="34" charset="0"/>
                <a:ea typeface="Malgun Gothic" panose="020B0503020000020004" pitchFamily="34" charset="-127"/>
                <a:cs typeface="Adobe Naskh Medium" panose="01010101010101010101"/>
              </a:endParaRPr>
            </a:p>
          </p:txBody>
        </p:sp>
      </p:grpSp>
      <p:sp>
        <p:nvSpPr>
          <p:cNvPr id="157" name="文本框 156"/>
          <p:cNvSpPr txBox="1"/>
          <p:nvPr/>
        </p:nvSpPr>
        <p:spPr>
          <a:xfrm>
            <a:off x="978791" y="2587655"/>
            <a:ext cx="2941751" cy="1274195"/>
          </a:xfrm>
          <a:prstGeom prst="rect">
            <a:avLst/>
          </a:prstGeom>
          <a:noFill/>
        </p:spPr>
        <p:txBody>
          <a:bodyPr wrap="square" lIns="0" rIns="0" rtlCol="0">
            <a:spAutoFit/>
          </a:bodyPr>
          <a:lstStyle/>
          <a:p>
            <a:pPr algn="just">
              <a:lnSpc>
                <a:spcPct val="120000"/>
              </a:lnSpc>
              <a:spcAft>
                <a:spcPts val="600"/>
              </a:spcAft>
            </a:pPr>
            <a:r>
              <a:rPr lang="zh-CN" altLang="en-US" sz="1600" dirty="0">
                <a:latin typeface="微软雅黑" panose="020B0503020204020204" pitchFamily="34" charset="-122"/>
                <a:ea typeface="微软雅黑" panose="020B0503020204020204" pitchFamily="34" charset="-122"/>
              </a:rPr>
              <a:t>添加标题此处添加标题此处添加标题此处添加标题此处添加标题此处添加标题此处添加标题此处添加标题此处添加标题此处添加。</a:t>
            </a:r>
          </a:p>
        </p:txBody>
      </p:sp>
      <p:sp>
        <p:nvSpPr>
          <p:cNvPr id="158" name="文本框 157"/>
          <p:cNvSpPr txBox="1"/>
          <p:nvPr/>
        </p:nvSpPr>
        <p:spPr>
          <a:xfrm>
            <a:off x="1551607" y="2187545"/>
            <a:ext cx="2322752" cy="400110"/>
          </a:xfrm>
          <a:prstGeom prst="rect">
            <a:avLst/>
          </a:prstGeom>
          <a:noFill/>
        </p:spPr>
        <p:txBody>
          <a:bodyPr wrap="none" lIns="0" rIns="0" rtlCol="0">
            <a:spAutoFit/>
          </a:bodyPr>
          <a:lstStyle/>
          <a:p>
            <a:pPr algn="r"/>
            <a:r>
              <a:rPr lang="zh-CN" altLang="en-US" sz="2000" b="1" dirty="0">
                <a:solidFill>
                  <a:srgbClr val="272049"/>
                </a:solidFill>
                <a:latin typeface="微软雅黑" panose="020B0503020204020204" pitchFamily="34" charset="-122"/>
                <a:ea typeface="微软雅黑" panose="020B0503020204020204" pitchFamily="34" charset="-122"/>
              </a:rPr>
              <a:t>添加幻灯片正文标题</a:t>
            </a:r>
          </a:p>
        </p:txBody>
      </p:sp>
      <p:sp>
        <p:nvSpPr>
          <p:cNvPr id="159" name="文本框 158"/>
          <p:cNvSpPr txBox="1"/>
          <p:nvPr/>
        </p:nvSpPr>
        <p:spPr>
          <a:xfrm>
            <a:off x="8228057" y="2065338"/>
            <a:ext cx="2941751" cy="1274195"/>
          </a:xfrm>
          <a:prstGeom prst="rect">
            <a:avLst/>
          </a:prstGeom>
          <a:noFill/>
        </p:spPr>
        <p:txBody>
          <a:bodyPr wrap="square" lIns="0" rIns="0" rtlCol="0">
            <a:spAutoFit/>
          </a:bodyPr>
          <a:lstStyle/>
          <a:p>
            <a:pPr algn="just">
              <a:lnSpc>
                <a:spcPct val="120000"/>
              </a:lnSpc>
              <a:spcAft>
                <a:spcPts val="600"/>
              </a:spcAft>
            </a:pPr>
            <a:r>
              <a:rPr lang="zh-CN" altLang="en-US" sz="1600" dirty="0">
                <a:latin typeface="微软雅黑" panose="020B0503020204020204" pitchFamily="34" charset="-122"/>
                <a:ea typeface="微软雅黑" panose="020B0503020204020204" pitchFamily="34" charset="-122"/>
              </a:rPr>
              <a:t>添加标题此处添加标题此处添加标题此处添加标题此处添加标题此处添加标题此处添加标题此处添加标题此处添加标题此处添加。</a:t>
            </a:r>
          </a:p>
        </p:txBody>
      </p:sp>
      <p:sp>
        <p:nvSpPr>
          <p:cNvPr id="160" name="文本框 159"/>
          <p:cNvSpPr txBox="1"/>
          <p:nvPr/>
        </p:nvSpPr>
        <p:spPr>
          <a:xfrm>
            <a:off x="8228057" y="1650940"/>
            <a:ext cx="2322752" cy="400110"/>
          </a:xfrm>
          <a:prstGeom prst="rect">
            <a:avLst/>
          </a:prstGeom>
          <a:noFill/>
        </p:spPr>
        <p:txBody>
          <a:bodyPr wrap="none" lIns="0" rIns="0" rtlCol="0">
            <a:spAutoFit/>
          </a:bodyPr>
          <a:lstStyle/>
          <a:p>
            <a:pPr algn="r"/>
            <a:r>
              <a:rPr lang="zh-CN" altLang="en-US" sz="2000" b="1" dirty="0">
                <a:solidFill>
                  <a:srgbClr val="272049"/>
                </a:solidFill>
                <a:latin typeface="微软雅黑" panose="020B0503020204020204" pitchFamily="34" charset="-122"/>
                <a:ea typeface="微软雅黑" panose="020B0503020204020204" pitchFamily="34" charset="-122"/>
              </a:rPr>
              <a:t>添加幻灯片正文标题</a:t>
            </a:r>
          </a:p>
        </p:txBody>
      </p:sp>
      <p:sp>
        <p:nvSpPr>
          <p:cNvPr id="163" name="文本框 162"/>
          <p:cNvSpPr txBox="1"/>
          <p:nvPr/>
        </p:nvSpPr>
        <p:spPr>
          <a:xfrm>
            <a:off x="1138867" y="4865718"/>
            <a:ext cx="2941751" cy="1274195"/>
          </a:xfrm>
          <a:prstGeom prst="rect">
            <a:avLst/>
          </a:prstGeom>
          <a:noFill/>
        </p:spPr>
        <p:txBody>
          <a:bodyPr wrap="square" lIns="0" rIns="0" rtlCol="0">
            <a:spAutoFit/>
          </a:bodyPr>
          <a:lstStyle/>
          <a:p>
            <a:pPr algn="just">
              <a:lnSpc>
                <a:spcPct val="120000"/>
              </a:lnSpc>
              <a:spcAft>
                <a:spcPts val="600"/>
              </a:spcAft>
            </a:pPr>
            <a:r>
              <a:rPr lang="zh-CN" altLang="en-US" sz="1600" dirty="0">
                <a:latin typeface="微软雅黑" panose="020B0503020204020204" pitchFamily="34" charset="-122"/>
                <a:ea typeface="微软雅黑" panose="020B0503020204020204" pitchFamily="34" charset="-122"/>
              </a:rPr>
              <a:t>添加标题此处添加标题此处添加标题此处添加标题此处添加标题此处添加标题此处添加标题此处添加标题此处添加标题此处添加。</a:t>
            </a:r>
          </a:p>
        </p:txBody>
      </p:sp>
      <p:sp>
        <p:nvSpPr>
          <p:cNvPr id="164" name="文本框 163"/>
          <p:cNvSpPr txBox="1"/>
          <p:nvPr/>
        </p:nvSpPr>
        <p:spPr>
          <a:xfrm>
            <a:off x="1711683" y="4465608"/>
            <a:ext cx="2322752" cy="400110"/>
          </a:xfrm>
          <a:prstGeom prst="rect">
            <a:avLst/>
          </a:prstGeom>
          <a:noFill/>
        </p:spPr>
        <p:txBody>
          <a:bodyPr wrap="none" lIns="0" rIns="0" rtlCol="0">
            <a:spAutoFit/>
          </a:bodyPr>
          <a:lstStyle/>
          <a:p>
            <a:pPr algn="r"/>
            <a:r>
              <a:rPr lang="zh-CN" altLang="en-US" sz="2000" b="1" dirty="0">
                <a:solidFill>
                  <a:srgbClr val="272049"/>
                </a:solidFill>
                <a:latin typeface="微软雅黑" panose="020B0503020204020204" pitchFamily="34" charset="-122"/>
                <a:ea typeface="微软雅黑" panose="020B0503020204020204" pitchFamily="34" charset="-122"/>
              </a:rPr>
              <a:t>添加幻灯片正文标题</a:t>
            </a:r>
          </a:p>
        </p:txBody>
      </p:sp>
      <p:sp>
        <p:nvSpPr>
          <p:cNvPr id="165" name="文本框 164"/>
          <p:cNvSpPr txBox="1"/>
          <p:nvPr/>
        </p:nvSpPr>
        <p:spPr>
          <a:xfrm>
            <a:off x="8053161" y="4959381"/>
            <a:ext cx="2941751" cy="1274195"/>
          </a:xfrm>
          <a:prstGeom prst="rect">
            <a:avLst/>
          </a:prstGeom>
          <a:noFill/>
        </p:spPr>
        <p:txBody>
          <a:bodyPr wrap="square" lIns="0" rIns="0" rtlCol="0">
            <a:spAutoFit/>
          </a:bodyPr>
          <a:lstStyle/>
          <a:p>
            <a:pPr algn="just">
              <a:lnSpc>
                <a:spcPct val="120000"/>
              </a:lnSpc>
              <a:spcAft>
                <a:spcPts val="600"/>
              </a:spcAft>
            </a:pPr>
            <a:r>
              <a:rPr lang="zh-CN" altLang="en-US" sz="1600" dirty="0">
                <a:latin typeface="微软雅黑" panose="020B0503020204020204" pitchFamily="34" charset="-122"/>
                <a:ea typeface="微软雅黑" panose="020B0503020204020204" pitchFamily="34" charset="-122"/>
              </a:rPr>
              <a:t>添加标题此处添加标题此处添加标题此处添加标题此处添加标题此处添加标题此处添加标题此处添加标题此处添加标题此处添加。</a:t>
            </a:r>
          </a:p>
        </p:txBody>
      </p:sp>
      <p:sp>
        <p:nvSpPr>
          <p:cNvPr id="166" name="文本框 165"/>
          <p:cNvSpPr txBox="1"/>
          <p:nvPr/>
        </p:nvSpPr>
        <p:spPr>
          <a:xfrm>
            <a:off x="8053161" y="4544983"/>
            <a:ext cx="2322752" cy="400110"/>
          </a:xfrm>
          <a:prstGeom prst="rect">
            <a:avLst/>
          </a:prstGeom>
          <a:noFill/>
        </p:spPr>
        <p:txBody>
          <a:bodyPr wrap="none" lIns="0" rIns="0" rtlCol="0">
            <a:spAutoFit/>
          </a:bodyPr>
          <a:lstStyle/>
          <a:p>
            <a:pPr algn="r"/>
            <a:r>
              <a:rPr lang="zh-CN" altLang="en-US" sz="2000" b="1" dirty="0">
                <a:solidFill>
                  <a:srgbClr val="272049"/>
                </a:solidFill>
                <a:latin typeface="微软雅黑" panose="020B0503020204020204" pitchFamily="34" charset="-122"/>
                <a:ea typeface="微软雅黑" panose="020B0503020204020204" pitchFamily="34" charset="-122"/>
              </a:rPr>
              <a:t>添加幻灯片正文标题</a:t>
            </a:r>
          </a:p>
        </p:txBody>
      </p:sp>
    </p:spTree>
  </p:cSld>
  <p:clrMapOvr>
    <a:masterClrMapping/>
  </p:clrMapOvr>
  <mc:AlternateContent xmlns:mc="http://schemas.openxmlformats.org/markup-compatibility/2006" xmlns:p14="http://schemas.microsoft.com/office/powerpoint/2010/main">
    <mc:Choice Requires="p14">
      <p:transition spd="slow" p14:dur="1250" advClick="0" advTm="10000">
        <p14:flip dir="r"/>
      </p:transition>
    </mc:Choice>
    <mc:Fallback xmlns="">
      <p:transition spd="slow" advClick="0" advTm="10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23" presetClass="entr" presetSubtype="528"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 calcmode="lin" valueType="num">
                                          <p:cBhvr>
                                            <p:cTn id="21" dur="500" fill="hold"/>
                                            <p:tgtEl>
                                              <p:spTgt spid="2"/>
                                            </p:tgtEl>
                                            <p:attrNameLst>
                                              <p:attrName>ppt_x</p:attrName>
                                            </p:attrNameLst>
                                          </p:cBhvr>
                                          <p:tavLst>
                                            <p:tav tm="0">
                                              <p:val>
                                                <p:fltVal val="0.5"/>
                                              </p:val>
                                            </p:tav>
                                            <p:tav tm="100000">
                                              <p:val>
                                                <p:strVal val="#ppt_x"/>
                                              </p:val>
                                            </p:tav>
                                          </p:tavLst>
                                        </p:anim>
                                        <p:anim calcmode="lin" valueType="num">
                                          <p:cBhvr>
                                            <p:cTn id="22" dur="500" fill="hold"/>
                                            <p:tgtEl>
                                              <p:spTgt spid="2"/>
                                            </p:tgtEl>
                                            <p:attrNameLst>
                                              <p:attrName>ppt_y</p:attrName>
                                            </p:attrNameLst>
                                          </p:cBhvr>
                                          <p:tavLst>
                                            <p:tav tm="0">
                                              <p:val>
                                                <p:fltVal val="0.5"/>
                                              </p:val>
                                            </p:tav>
                                            <p:tav tm="100000">
                                              <p:val>
                                                <p:strVal val="#ppt_y"/>
                                              </p:val>
                                            </p:tav>
                                          </p:tavLst>
                                        </p:anim>
                                      </p:childTnLst>
                                    </p:cTn>
                                  </p:par>
                                  <p:par>
                                    <p:cTn id="23" presetID="49" presetClass="entr" presetSubtype="0" decel="10000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 calcmode="lin" valueType="num">
                                          <p:cBhvr>
                                            <p:cTn id="27" dur="500" fill="hold"/>
                                            <p:tgtEl>
                                              <p:spTgt spid="2"/>
                                            </p:tgtEl>
                                            <p:attrNameLst>
                                              <p:attrName>style.rotation</p:attrName>
                                            </p:attrNameLst>
                                          </p:cBhvr>
                                          <p:tavLst>
                                            <p:tav tm="0">
                                              <p:val>
                                                <p:fltVal val="360"/>
                                              </p:val>
                                            </p:tav>
                                            <p:tav tm="100000">
                                              <p:val>
                                                <p:fltVal val="0"/>
                                              </p:val>
                                            </p:tav>
                                          </p:tavLst>
                                        </p:anim>
                                        <p:animEffect transition="in" filter="fade">
                                          <p:cBhvr>
                                            <p:cTn id="28" dur="500"/>
                                            <p:tgtEl>
                                              <p:spTgt spid="2"/>
                                            </p:tgtEl>
                                          </p:cBhvr>
                                        </p:animEffect>
                                      </p:childTnLst>
                                    </p:cTn>
                                  </p:par>
                                  <p:par>
                                    <p:cTn id="29" presetID="23" presetClass="entr" presetSubtype="528" fill="hold" nodeType="withEffect">
                                      <p:stCondLst>
                                        <p:cond delay="250"/>
                                      </p:stCondLst>
                                      <p:childTnLst>
                                        <p:set>
                                          <p:cBhvr>
                                            <p:cTn id="30" dur="1" fill="hold">
                                              <p:stCondLst>
                                                <p:cond delay="0"/>
                                              </p:stCondLst>
                                            </p:cTn>
                                            <p:tgtEl>
                                              <p:spTgt spid="47"/>
                                            </p:tgtEl>
                                            <p:attrNameLst>
                                              <p:attrName>style.visibility</p:attrName>
                                            </p:attrNameLst>
                                          </p:cBhvr>
                                          <p:to>
                                            <p:strVal val="visible"/>
                                          </p:to>
                                        </p:set>
                                        <p:anim calcmode="lin" valueType="num">
                                          <p:cBhvr>
                                            <p:cTn id="31" dur="500" fill="hold"/>
                                            <p:tgtEl>
                                              <p:spTgt spid="47"/>
                                            </p:tgtEl>
                                            <p:attrNameLst>
                                              <p:attrName>ppt_w</p:attrName>
                                            </p:attrNameLst>
                                          </p:cBhvr>
                                          <p:tavLst>
                                            <p:tav tm="0">
                                              <p:val>
                                                <p:fltVal val="0"/>
                                              </p:val>
                                            </p:tav>
                                            <p:tav tm="100000">
                                              <p:val>
                                                <p:strVal val="#ppt_w"/>
                                              </p:val>
                                            </p:tav>
                                          </p:tavLst>
                                        </p:anim>
                                        <p:anim calcmode="lin" valueType="num">
                                          <p:cBhvr>
                                            <p:cTn id="32" dur="500" fill="hold"/>
                                            <p:tgtEl>
                                              <p:spTgt spid="47"/>
                                            </p:tgtEl>
                                            <p:attrNameLst>
                                              <p:attrName>ppt_h</p:attrName>
                                            </p:attrNameLst>
                                          </p:cBhvr>
                                          <p:tavLst>
                                            <p:tav tm="0">
                                              <p:val>
                                                <p:fltVal val="0"/>
                                              </p:val>
                                            </p:tav>
                                            <p:tav tm="100000">
                                              <p:val>
                                                <p:strVal val="#ppt_h"/>
                                              </p:val>
                                            </p:tav>
                                          </p:tavLst>
                                        </p:anim>
                                        <p:anim calcmode="lin" valueType="num">
                                          <p:cBhvr>
                                            <p:cTn id="33" dur="500" fill="hold"/>
                                            <p:tgtEl>
                                              <p:spTgt spid="47"/>
                                            </p:tgtEl>
                                            <p:attrNameLst>
                                              <p:attrName>ppt_x</p:attrName>
                                            </p:attrNameLst>
                                          </p:cBhvr>
                                          <p:tavLst>
                                            <p:tav tm="0">
                                              <p:val>
                                                <p:fltVal val="0.5"/>
                                              </p:val>
                                            </p:tav>
                                            <p:tav tm="100000">
                                              <p:val>
                                                <p:strVal val="#ppt_x"/>
                                              </p:val>
                                            </p:tav>
                                          </p:tavLst>
                                        </p:anim>
                                        <p:anim calcmode="lin" valueType="num">
                                          <p:cBhvr>
                                            <p:cTn id="34" dur="500" fill="hold"/>
                                            <p:tgtEl>
                                              <p:spTgt spid="47"/>
                                            </p:tgtEl>
                                            <p:attrNameLst>
                                              <p:attrName>ppt_y</p:attrName>
                                            </p:attrNameLst>
                                          </p:cBhvr>
                                          <p:tavLst>
                                            <p:tav tm="0">
                                              <p:val>
                                                <p:fltVal val="0.5"/>
                                              </p:val>
                                            </p:tav>
                                            <p:tav tm="100000">
                                              <p:val>
                                                <p:strVal val="#ppt_y"/>
                                              </p:val>
                                            </p:tav>
                                          </p:tavLst>
                                        </p:anim>
                                      </p:childTnLst>
                                    </p:cTn>
                                  </p:par>
                                  <p:par>
                                    <p:cTn id="35" presetID="49" presetClass="entr" presetSubtype="0" decel="100000" fill="hold" nodeType="withEffect">
                                      <p:stCondLst>
                                        <p:cond delay="25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 calcmode="lin" valueType="num">
                                          <p:cBhvr>
                                            <p:cTn id="39" dur="500" fill="hold"/>
                                            <p:tgtEl>
                                              <p:spTgt spid="47"/>
                                            </p:tgtEl>
                                            <p:attrNameLst>
                                              <p:attrName>style.rotation</p:attrName>
                                            </p:attrNameLst>
                                          </p:cBhvr>
                                          <p:tavLst>
                                            <p:tav tm="0">
                                              <p:val>
                                                <p:fltVal val="360"/>
                                              </p:val>
                                            </p:tav>
                                            <p:tav tm="100000">
                                              <p:val>
                                                <p:fltVal val="0"/>
                                              </p:val>
                                            </p:tav>
                                          </p:tavLst>
                                        </p:anim>
                                        <p:animEffect transition="in" filter="fade">
                                          <p:cBhvr>
                                            <p:cTn id="40" dur="500"/>
                                            <p:tgtEl>
                                              <p:spTgt spid="47"/>
                                            </p:tgtEl>
                                          </p:cBhvr>
                                        </p:animEffect>
                                      </p:childTnLst>
                                    </p:cTn>
                                  </p:par>
                                  <p:par>
                                    <p:cTn id="41" presetID="23" presetClass="entr" presetSubtype="528" fill="hold" nodeType="withEffect">
                                      <p:stCondLst>
                                        <p:cond delay="50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par>
                                    <p:cTn id="47" presetID="49" presetClass="entr" presetSubtype="0" decel="100000" fill="hold" nodeType="withEffect">
                                      <p:stCondLst>
                                        <p:cond delay="500"/>
                                      </p:stCondLst>
                                      <p:childTnLst>
                                        <p:set>
                                          <p:cBhvr>
                                            <p:cTn id="48" dur="1" fill="hold">
                                              <p:stCondLst>
                                                <p:cond delay="0"/>
                                              </p:stCondLst>
                                            </p:cTn>
                                            <p:tgtEl>
                                              <p:spTgt spid="48"/>
                                            </p:tgtEl>
                                            <p:attrNameLst>
                                              <p:attrName>style.visibility</p:attrName>
                                            </p:attrNameLst>
                                          </p:cBhvr>
                                          <p:to>
                                            <p:strVal val="visible"/>
                                          </p:to>
                                        </p:set>
                                        <p:anim calcmode="lin" valueType="num">
                                          <p:cBhvr>
                                            <p:cTn id="49" dur="500" fill="hold"/>
                                            <p:tgtEl>
                                              <p:spTgt spid="48"/>
                                            </p:tgtEl>
                                            <p:attrNameLst>
                                              <p:attrName>ppt_w</p:attrName>
                                            </p:attrNameLst>
                                          </p:cBhvr>
                                          <p:tavLst>
                                            <p:tav tm="0">
                                              <p:val>
                                                <p:fltVal val="0"/>
                                              </p:val>
                                            </p:tav>
                                            <p:tav tm="100000">
                                              <p:val>
                                                <p:strVal val="#ppt_w"/>
                                              </p:val>
                                            </p:tav>
                                          </p:tavLst>
                                        </p:anim>
                                        <p:anim calcmode="lin" valueType="num">
                                          <p:cBhvr>
                                            <p:cTn id="50" dur="500" fill="hold"/>
                                            <p:tgtEl>
                                              <p:spTgt spid="48"/>
                                            </p:tgtEl>
                                            <p:attrNameLst>
                                              <p:attrName>ppt_h</p:attrName>
                                            </p:attrNameLst>
                                          </p:cBhvr>
                                          <p:tavLst>
                                            <p:tav tm="0">
                                              <p:val>
                                                <p:fltVal val="0"/>
                                              </p:val>
                                            </p:tav>
                                            <p:tav tm="100000">
                                              <p:val>
                                                <p:strVal val="#ppt_h"/>
                                              </p:val>
                                            </p:tav>
                                          </p:tavLst>
                                        </p:anim>
                                        <p:anim calcmode="lin" valueType="num">
                                          <p:cBhvr>
                                            <p:cTn id="51" dur="500" fill="hold"/>
                                            <p:tgtEl>
                                              <p:spTgt spid="48"/>
                                            </p:tgtEl>
                                            <p:attrNameLst>
                                              <p:attrName>style.rotation</p:attrName>
                                            </p:attrNameLst>
                                          </p:cBhvr>
                                          <p:tavLst>
                                            <p:tav tm="0">
                                              <p:val>
                                                <p:fltVal val="360"/>
                                              </p:val>
                                            </p:tav>
                                            <p:tav tm="100000">
                                              <p:val>
                                                <p:fltVal val="0"/>
                                              </p:val>
                                            </p:tav>
                                          </p:tavLst>
                                        </p:anim>
                                        <p:animEffect transition="in" filter="fade">
                                          <p:cBhvr>
                                            <p:cTn id="52" dur="500"/>
                                            <p:tgtEl>
                                              <p:spTgt spid="48"/>
                                            </p:tgtEl>
                                          </p:cBhvr>
                                        </p:animEffect>
                                      </p:childTnLst>
                                    </p:cTn>
                                  </p:par>
                                  <p:par>
                                    <p:cTn id="53" presetID="23" presetClass="entr" presetSubtype="528" fill="hold" nodeType="withEffect">
                                      <p:stCondLst>
                                        <p:cond delay="750"/>
                                      </p:stCondLst>
                                      <p:childTnLst>
                                        <p:set>
                                          <p:cBhvr>
                                            <p:cTn id="54" dur="1" fill="hold">
                                              <p:stCondLst>
                                                <p:cond delay="0"/>
                                              </p:stCondLst>
                                            </p:cTn>
                                            <p:tgtEl>
                                              <p:spTgt spid="49"/>
                                            </p:tgtEl>
                                            <p:attrNameLst>
                                              <p:attrName>style.visibility</p:attrName>
                                            </p:attrNameLst>
                                          </p:cBhvr>
                                          <p:to>
                                            <p:strVal val="visible"/>
                                          </p:to>
                                        </p:set>
                                        <p:anim calcmode="lin" valueType="num">
                                          <p:cBhvr>
                                            <p:cTn id="55" dur="500" fill="hold"/>
                                            <p:tgtEl>
                                              <p:spTgt spid="49"/>
                                            </p:tgtEl>
                                            <p:attrNameLst>
                                              <p:attrName>ppt_w</p:attrName>
                                            </p:attrNameLst>
                                          </p:cBhvr>
                                          <p:tavLst>
                                            <p:tav tm="0">
                                              <p:val>
                                                <p:fltVal val="0"/>
                                              </p:val>
                                            </p:tav>
                                            <p:tav tm="100000">
                                              <p:val>
                                                <p:strVal val="#ppt_w"/>
                                              </p:val>
                                            </p:tav>
                                          </p:tavLst>
                                        </p:anim>
                                        <p:anim calcmode="lin" valueType="num">
                                          <p:cBhvr>
                                            <p:cTn id="56" dur="500" fill="hold"/>
                                            <p:tgtEl>
                                              <p:spTgt spid="49"/>
                                            </p:tgtEl>
                                            <p:attrNameLst>
                                              <p:attrName>ppt_h</p:attrName>
                                            </p:attrNameLst>
                                          </p:cBhvr>
                                          <p:tavLst>
                                            <p:tav tm="0">
                                              <p:val>
                                                <p:fltVal val="0"/>
                                              </p:val>
                                            </p:tav>
                                            <p:tav tm="100000">
                                              <p:val>
                                                <p:strVal val="#ppt_h"/>
                                              </p:val>
                                            </p:tav>
                                          </p:tavLst>
                                        </p:anim>
                                        <p:anim calcmode="lin" valueType="num">
                                          <p:cBhvr>
                                            <p:cTn id="57" dur="500" fill="hold"/>
                                            <p:tgtEl>
                                              <p:spTgt spid="49"/>
                                            </p:tgtEl>
                                            <p:attrNameLst>
                                              <p:attrName>ppt_x</p:attrName>
                                            </p:attrNameLst>
                                          </p:cBhvr>
                                          <p:tavLst>
                                            <p:tav tm="0">
                                              <p:val>
                                                <p:fltVal val="0.5"/>
                                              </p:val>
                                            </p:tav>
                                            <p:tav tm="100000">
                                              <p:val>
                                                <p:strVal val="#ppt_x"/>
                                              </p:val>
                                            </p:tav>
                                          </p:tavLst>
                                        </p:anim>
                                        <p:anim calcmode="lin" valueType="num">
                                          <p:cBhvr>
                                            <p:cTn id="58" dur="500" fill="hold"/>
                                            <p:tgtEl>
                                              <p:spTgt spid="49"/>
                                            </p:tgtEl>
                                            <p:attrNameLst>
                                              <p:attrName>ppt_y</p:attrName>
                                            </p:attrNameLst>
                                          </p:cBhvr>
                                          <p:tavLst>
                                            <p:tav tm="0">
                                              <p:val>
                                                <p:fltVal val="0.5"/>
                                              </p:val>
                                            </p:tav>
                                            <p:tav tm="100000">
                                              <p:val>
                                                <p:strVal val="#ppt_y"/>
                                              </p:val>
                                            </p:tav>
                                          </p:tavLst>
                                        </p:anim>
                                      </p:childTnLst>
                                    </p:cTn>
                                  </p:par>
                                  <p:par>
                                    <p:cTn id="59" presetID="49" presetClass="entr" presetSubtype="0" decel="100000" fill="hold" nodeType="withEffect">
                                      <p:stCondLst>
                                        <p:cond delay="75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1950"/>
                                </p:stCondLst>
                                <p:childTnLst>
                                  <p:par>
                                    <p:cTn id="66" presetID="2" presetClass="entr" presetSubtype="8" accel="26600" fill="hold" grpId="0" nodeType="afterEffect" p14:presetBounceEnd="26000">
                                      <p:stCondLst>
                                        <p:cond delay="0"/>
                                      </p:stCondLst>
                                      <p:childTnLst>
                                        <p:set>
                                          <p:cBhvr>
                                            <p:cTn id="67" dur="1" fill="hold">
                                              <p:stCondLst>
                                                <p:cond delay="0"/>
                                              </p:stCondLst>
                                            </p:cTn>
                                            <p:tgtEl>
                                              <p:spTgt spid="158"/>
                                            </p:tgtEl>
                                            <p:attrNameLst>
                                              <p:attrName>style.visibility</p:attrName>
                                            </p:attrNameLst>
                                          </p:cBhvr>
                                          <p:to>
                                            <p:strVal val="visible"/>
                                          </p:to>
                                        </p:set>
                                        <p:anim calcmode="lin" valueType="num" p14:bounceEnd="26000">
                                          <p:cBhvr additive="base">
                                            <p:cTn id="68" dur="400" fill="hold"/>
                                            <p:tgtEl>
                                              <p:spTgt spid="158"/>
                                            </p:tgtEl>
                                            <p:attrNameLst>
                                              <p:attrName>ppt_x</p:attrName>
                                            </p:attrNameLst>
                                          </p:cBhvr>
                                          <p:tavLst>
                                            <p:tav tm="0">
                                              <p:val>
                                                <p:strVal val="0-#ppt_w/2"/>
                                              </p:val>
                                            </p:tav>
                                            <p:tav tm="100000">
                                              <p:val>
                                                <p:strVal val="#ppt_x"/>
                                              </p:val>
                                            </p:tav>
                                          </p:tavLst>
                                        </p:anim>
                                        <p:anim calcmode="lin" valueType="num" p14:bounceEnd="26000">
                                          <p:cBhvr additive="base">
                                            <p:cTn id="69" dur="400" fill="hold"/>
                                            <p:tgtEl>
                                              <p:spTgt spid="158"/>
                                            </p:tgtEl>
                                            <p:attrNameLst>
                                              <p:attrName>ppt_y</p:attrName>
                                            </p:attrNameLst>
                                          </p:cBhvr>
                                          <p:tavLst>
                                            <p:tav tm="0">
                                              <p:val>
                                                <p:strVal val="#ppt_y"/>
                                              </p:val>
                                            </p:tav>
                                            <p:tav tm="100000">
                                              <p:val>
                                                <p:strVal val="#ppt_y"/>
                                              </p:val>
                                            </p:tav>
                                          </p:tavLst>
                                        </p:anim>
                                      </p:childTnLst>
                                    </p:cTn>
                                  </p:par>
                                  <p:par>
                                    <p:cTn id="70" presetID="2" presetClass="entr" presetSubtype="8" accel="26600" fill="hold" grpId="0" nodeType="withEffect" p14:presetBounceEnd="26000">
                                      <p:stCondLst>
                                        <p:cond delay="100"/>
                                      </p:stCondLst>
                                      <p:childTnLst>
                                        <p:set>
                                          <p:cBhvr>
                                            <p:cTn id="71" dur="1" fill="hold">
                                              <p:stCondLst>
                                                <p:cond delay="0"/>
                                              </p:stCondLst>
                                            </p:cTn>
                                            <p:tgtEl>
                                              <p:spTgt spid="157"/>
                                            </p:tgtEl>
                                            <p:attrNameLst>
                                              <p:attrName>style.visibility</p:attrName>
                                            </p:attrNameLst>
                                          </p:cBhvr>
                                          <p:to>
                                            <p:strVal val="visible"/>
                                          </p:to>
                                        </p:set>
                                        <p:anim calcmode="lin" valueType="num" p14:bounceEnd="26000">
                                          <p:cBhvr additive="base">
                                            <p:cTn id="72" dur="400" fill="hold"/>
                                            <p:tgtEl>
                                              <p:spTgt spid="157"/>
                                            </p:tgtEl>
                                            <p:attrNameLst>
                                              <p:attrName>ppt_x</p:attrName>
                                            </p:attrNameLst>
                                          </p:cBhvr>
                                          <p:tavLst>
                                            <p:tav tm="0">
                                              <p:val>
                                                <p:strVal val="0-#ppt_w/2"/>
                                              </p:val>
                                            </p:tav>
                                            <p:tav tm="100000">
                                              <p:val>
                                                <p:strVal val="#ppt_x"/>
                                              </p:val>
                                            </p:tav>
                                          </p:tavLst>
                                        </p:anim>
                                        <p:anim calcmode="lin" valueType="num" p14:bounceEnd="26000">
                                          <p:cBhvr additive="base">
                                            <p:cTn id="73" dur="400" fill="hold"/>
                                            <p:tgtEl>
                                              <p:spTgt spid="157"/>
                                            </p:tgtEl>
                                            <p:attrNameLst>
                                              <p:attrName>ppt_y</p:attrName>
                                            </p:attrNameLst>
                                          </p:cBhvr>
                                          <p:tavLst>
                                            <p:tav tm="0">
                                              <p:val>
                                                <p:strVal val="#ppt_y"/>
                                              </p:val>
                                            </p:tav>
                                            <p:tav tm="100000">
                                              <p:val>
                                                <p:strVal val="#ppt_y"/>
                                              </p:val>
                                            </p:tav>
                                          </p:tavLst>
                                        </p:anim>
                                      </p:childTnLst>
                                    </p:cTn>
                                  </p:par>
                                </p:childTnLst>
                              </p:cTn>
                            </p:par>
                            <p:par>
                              <p:cTn id="74" fill="hold">
                                <p:stCondLst>
                                  <p:cond delay="2450"/>
                                </p:stCondLst>
                                <p:childTnLst>
                                  <p:par>
                                    <p:cTn id="75" presetID="2" presetClass="entr" presetSubtype="2" accel="26600" fill="hold" grpId="0" nodeType="afterEffect" p14:presetBounceEnd="26000">
                                      <p:stCondLst>
                                        <p:cond delay="0"/>
                                      </p:stCondLst>
                                      <p:childTnLst>
                                        <p:set>
                                          <p:cBhvr>
                                            <p:cTn id="76" dur="1" fill="hold">
                                              <p:stCondLst>
                                                <p:cond delay="0"/>
                                              </p:stCondLst>
                                            </p:cTn>
                                            <p:tgtEl>
                                              <p:spTgt spid="160"/>
                                            </p:tgtEl>
                                            <p:attrNameLst>
                                              <p:attrName>style.visibility</p:attrName>
                                            </p:attrNameLst>
                                          </p:cBhvr>
                                          <p:to>
                                            <p:strVal val="visible"/>
                                          </p:to>
                                        </p:set>
                                        <p:anim calcmode="lin" valueType="num" p14:bounceEnd="26000">
                                          <p:cBhvr additive="base">
                                            <p:cTn id="77" dur="400" fill="hold"/>
                                            <p:tgtEl>
                                              <p:spTgt spid="160"/>
                                            </p:tgtEl>
                                            <p:attrNameLst>
                                              <p:attrName>ppt_x</p:attrName>
                                            </p:attrNameLst>
                                          </p:cBhvr>
                                          <p:tavLst>
                                            <p:tav tm="0">
                                              <p:val>
                                                <p:strVal val="1+#ppt_w/2"/>
                                              </p:val>
                                            </p:tav>
                                            <p:tav tm="100000">
                                              <p:val>
                                                <p:strVal val="#ppt_x"/>
                                              </p:val>
                                            </p:tav>
                                          </p:tavLst>
                                        </p:anim>
                                        <p:anim calcmode="lin" valueType="num" p14:bounceEnd="26000">
                                          <p:cBhvr additive="base">
                                            <p:cTn id="78" dur="400" fill="hold"/>
                                            <p:tgtEl>
                                              <p:spTgt spid="160"/>
                                            </p:tgtEl>
                                            <p:attrNameLst>
                                              <p:attrName>ppt_y</p:attrName>
                                            </p:attrNameLst>
                                          </p:cBhvr>
                                          <p:tavLst>
                                            <p:tav tm="0">
                                              <p:val>
                                                <p:strVal val="#ppt_y"/>
                                              </p:val>
                                            </p:tav>
                                            <p:tav tm="100000">
                                              <p:val>
                                                <p:strVal val="#ppt_y"/>
                                              </p:val>
                                            </p:tav>
                                          </p:tavLst>
                                        </p:anim>
                                      </p:childTnLst>
                                    </p:cTn>
                                  </p:par>
                                  <p:par>
                                    <p:cTn id="79" presetID="2" presetClass="entr" presetSubtype="2" accel="26600" fill="hold" grpId="0" nodeType="withEffect" p14:presetBounceEnd="26000">
                                      <p:stCondLst>
                                        <p:cond delay="100"/>
                                      </p:stCondLst>
                                      <p:childTnLst>
                                        <p:set>
                                          <p:cBhvr>
                                            <p:cTn id="80" dur="1" fill="hold">
                                              <p:stCondLst>
                                                <p:cond delay="0"/>
                                              </p:stCondLst>
                                            </p:cTn>
                                            <p:tgtEl>
                                              <p:spTgt spid="159"/>
                                            </p:tgtEl>
                                            <p:attrNameLst>
                                              <p:attrName>style.visibility</p:attrName>
                                            </p:attrNameLst>
                                          </p:cBhvr>
                                          <p:to>
                                            <p:strVal val="visible"/>
                                          </p:to>
                                        </p:set>
                                        <p:anim calcmode="lin" valueType="num" p14:bounceEnd="26000">
                                          <p:cBhvr additive="base">
                                            <p:cTn id="81" dur="400" fill="hold"/>
                                            <p:tgtEl>
                                              <p:spTgt spid="159"/>
                                            </p:tgtEl>
                                            <p:attrNameLst>
                                              <p:attrName>ppt_x</p:attrName>
                                            </p:attrNameLst>
                                          </p:cBhvr>
                                          <p:tavLst>
                                            <p:tav tm="0">
                                              <p:val>
                                                <p:strVal val="1+#ppt_w/2"/>
                                              </p:val>
                                            </p:tav>
                                            <p:tav tm="100000">
                                              <p:val>
                                                <p:strVal val="#ppt_x"/>
                                              </p:val>
                                            </p:tav>
                                          </p:tavLst>
                                        </p:anim>
                                        <p:anim calcmode="lin" valueType="num" p14:bounceEnd="26000">
                                          <p:cBhvr additive="base">
                                            <p:cTn id="82" dur="400" fill="hold"/>
                                            <p:tgtEl>
                                              <p:spTgt spid="159"/>
                                            </p:tgtEl>
                                            <p:attrNameLst>
                                              <p:attrName>ppt_y</p:attrName>
                                            </p:attrNameLst>
                                          </p:cBhvr>
                                          <p:tavLst>
                                            <p:tav tm="0">
                                              <p:val>
                                                <p:strVal val="#ppt_y"/>
                                              </p:val>
                                            </p:tav>
                                            <p:tav tm="100000">
                                              <p:val>
                                                <p:strVal val="#ppt_y"/>
                                              </p:val>
                                            </p:tav>
                                          </p:tavLst>
                                        </p:anim>
                                      </p:childTnLst>
                                    </p:cTn>
                                  </p:par>
                                </p:childTnLst>
                              </p:cTn>
                            </p:par>
                            <p:par>
                              <p:cTn id="83" fill="hold">
                                <p:stCondLst>
                                  <p:cond delay="2950"/>
                                </p:stCondLst>
                                <p:childTnLst>
                                  <p:par>
                                    <p:cTn id="84" presetID="2" presetClass="entr" presetSubtype="8" accel="26600" fill="hold" grpId="0" nodeType="afterEffect" p14:presetBounceEnd="26000">
                                      <p:stCondLst>
                                        <p:cond delay="0"/>
                                      </p:stCondLst>
                                      <p:childTnLst>
                                        <p:set>
                                          <p:cBhvr>
                                            <p:cTn id="85" dur="1" fill="hold">
                                              <p:stCondLst>
                                                <p:cond delay="0"/>
                                              </p:stCondLst>
                                            </p:cTn>
                                            <p:tgtEl>
                                              <p:spTgt spid="164"/>
                                            </p:tgtEl>
                                            <p:attrNameLst>
                                              <p:attrName>style.visibility</p:attrName>
                                            </p:attrNameLst>
                                          </p:cBhvr>
                                          <p:to>
                                            <p:strVal val="visible"/>
                                          </p:to>
                                        </p:set>
                                        <p:anim calcmode="lin" valueType="num" p14:bounceEnd="26000">
                                          <p:cBhvr additive="base">
                                            <p:cTn id="86" dur="400" fill="hold"/>
                                            <p:tgtEl>
                                              <p:spTgt spid="164"/>
                                            </p:tgtEl>
                                            <p:attrNameLst>
                                              <p:attrName>ppt_x</p:attrName>
                                            </p:attrNameLst>
                                          </p:cBhvr>
                                          <p:tavLst>
                                            <p:tav tm="0">
                                              <p:val>
                                                <p:strVal val="0-#ppt_w/2"/>
                                              </p:val>
                                            </p:tav>
                                            <p:tav tm="100000">
                                              <p:val>
                                                <p:strVal val="#ppt_x"/>
                                              </p:val>
                                            </p:tav>
                                          </p:tavLst>
                                        </p:anim>
                                        <p:anim calcmode="lin" valueType="num" p14:bounceEnd="26000">
                                          <p:cBhvr additive="base">
                                            <p:cTn id="87" dur="400" fill="hold"/>
                                            <p:tgtEl>
                                              <p:spTgt spid="164"/>
                                            </p:tgtEl>
                                            <p:attrNameLst>
                                              <p:attrName>ppt_y</p:attrName>
                                            </p:attrNameLst>
                                          </p:cBhvr>
                                          <p:tavLst>
                                            <p:tav tm="0">
                                              <p:val>
                                                <p:strVal val="#ppt_y"/>
                                              </p:val>
                                            </p:tav>
                                            <p:tav tm="100000">
                                              <p:val>
                                                <p:strVal val="#ppt_y"/>
                                              </p:val>
                                            </p:tav>
                                          </p:tavLst>
                                        </p:anim>
                                      </p:childTnLst>
                                    </p:cTn>
                                  </p:par>
                                  <p:par>
                                    <p:cTn id="88" presetID="2" presetClass="entr" presetSubtype="8" accel="26600" fill="hold" grpId="0" nodeType="withEffect" p14:presetBounceEnd="26000">
                                      <p:stCondLst>
                                        <p:cond delay="100"/>
                                      </p:stCondLst>
                                      <p:childTnLst>
                                        <p:set>
                                          <p:cBhvr>
                                            <p:cTn id="89" dur="1" fill="hold">
                                              <p:stCondLst>
                                                <p:cond delay="0"/>
                                              </p:stCondLst>
                                            </p:cTn>
                                            <p:tgtEl>
                                              <p:spTgt spid="163"/>
                                            </p:tgtEl>
                                            <p:attrNameLst>
                                              <p:attrName>style.visibility</p:attrName>
                                            </p:attrNameLst>
                                          </p:cBhvr>
                                          <p:to>
                                            <p:strVal val="visible"/>
                                          </p:to>
                                        </p:set>
                                        <p:anim calcmode="lin" valueType="num" p14:bounceEnd="26000">
                                          <p:cBhvr additive="base">
                                            <p:cTn id="90" dur="400" fill="hold"/>
                                            <p:tgtEl>
                                              <p:spTgt spid="163"/>
                                            </p:tgtEl>
                                            <p:attrNameLst>
                                              <p:attrName>ppt_x</p:attrName>
                                            </p:attrNameLst>
                                          </p:cBhvr>
                                          <p:tavLst>
                                            <p:tav tm="0">
                                              <p:val>
                                                <p:strVal val="0-#ppt_w/2"/>
                                              </p:val>
                                            </p:tav>
                                            <p:tav tm="100000">
                                              <p:val>
                                                <p:strVal val="#ppt_x"/>
                                              </p:val>
                                            </p:tav>
                                          </p:tavLst>
                                        </p:anim>
                                        <p:anim calcmode="lin" valueType="num" p14:bounceEnd="26000">
                                          <p:cBhvr additive="base">
                                            <p:cTn id="91" dur="400" fill="hold"/>
                                            <p:tgtEl>
                                              <p:spTgt spid="163"/>
                                            </p:tgtEl>
                                            <p:attrNameLst>
                                              <p:attrName>ppt_y</p:attrName>
                                            </p:attrNameLst>
                                          </p:cBhvr>
                                          <p:tavLst>
                                            <p:tav tm="0">
                                              <p:val>
                                                <p:strVal val="#ppt_y"/>
                                              </p:val>
                                            </p:tav>
                                            <p:tav tm="100000">
                                              <p:val>
                                                <p:strVal val="#ppt_y"/>
                                              </p:val>
                                            </p:tav>
                                          </p:tavLst>
                                        </p:anim>
                                      </p:childTnLst>
                                    </p:cTn>
                                  </p:par>
                                </p:childTnLst>
                              </p:cTn>
                            </p:par>
                            <p:par>
                              <p:cTn id="92" fill="hold">
                                <p:stCondLst>
                                  <p:cond delay="3450"/>
                                </p:stCondLst>
                                <p:childTnLst>
                                  <p:par>
                                    <p:cTn id="93" presetID="2" presetClass="entr" presetSubtype="2" accel="26600" fill="hold" grpId="0" nodeType="afterEffect" p14:presetBounceEnd="26000">
                                      <p:stCondLst>
                                        <p:cond delay="0"/>
                                      </p:stCondLst>
                                      <p:childTnLst>
                                        <p:set>
                                          <p:cBhvr>
                                            <p:cTn id="94" dur="1" fill="hold">
                                              <p:stCondLst>
                                                <p:cond delay="0"/>
                                              </p:stCondLst>
                                            </p:cTn>
                                            <p:tgtEl>
                                              <p:spTgt spid="166"/>
                                            </p:tgtEl>
                                            <p:attrNameLst>
                                              <p:attrName>style.visibility</p:attrName>
                                            </p:attrNameLst>
                                          </p:cBhvr>
                                          <p:to>
                                            <p:strVal val="visible"/>
                                          </p:to>
                                        </p:set>
                                        <p:anim calcmode="lin" valueType="num" p14:bounceEnd="26000">
                                          <p:cBhvr additive="base">
                                            <p:cTn id="95" dur="400" fill="hold"/>
                                            <p:tgtEl>
                                              <p:spTgt spid="166"/>
                                            </p:tgtEl>
                                            <p:attrNameLst>
                                              <p:attrName>ppt_x</p:attrName>
                                            </p:attrNameLst>
                                          </p:cBhvr>
                                          <p:tavLst>
                                            <p:tav tm="0">
                                              <p:val>
                                                <p:strVal val="1+#ppt_w/2"/>
                                              </p:val>
                                            </p:tav>
                                            <p:tav tm="100000">
                                              <p:val>
                                                <p:strVal val="#ppt_x"/>
                                              </p:val>
                                            </p:tav>
                                          </p:tavLst>
                                        </p:anim>
                                        <p:anim calcmode="lin" valueType="num" p14:bounceEnd="26000">
                                          <p:cBhvr additive="base">
                                            <p:cTn id="96" dur="400" fill="hold"/>
                                            <p:tgtEl>
                                              <p:spTgt spid="166"/>
                                            </p:tgtEl>
                                            <p:attrNameLst>
                                              <p:attrName>ppt_y</p:attrName>
                                            </p:attrNameLst>
                                          </p:cBhvr>
                                          <p:tavLst>
                                            <p:tav tm="0">
                                              <p:val>
                                                <p:strVal val="#ppt_y"/>
                                              </p:val>
                                            </p:tav>
                                            <p:tav tm="100000">
                                              <p:val>
                                                <p:strVal val="#ppt_y"/>
                                              </p:val>
                                            </p:tav>
                                          </p:tavLst>
                                        </p:anim>
                                      </p:childTnLst>
                                    </p:cTn>
                                  </p:par>
                                  <p:par>
                                    <p:cTn id="97" presetID="2" presetClass="entr" presetSubtype="2" accel="26600" fill="hold" grpId="0" nodeType="withEffect" p14:presetBounceEnd="26000">
                                      <p:stCondLst>
                                        <p:cond delay="100"/>
                                      </p:stCondLst>
                                      <p:childTnLst>
                                        <p:set>
                                          <p:cBhvr>
                                            <p:cTn id="98" dur="1" fill="hold">
                                              <p:stCondLst>
                                                <p:cond delay="0"/>
                                              </p:stCondLst>
                                            </p:cTn>
                                            <p:tgtEl>
                                              <p:spTgt spid="165"/>
                                            </p:tgtEl>
                                            <p:attrNameLst>
                                              <p:attrName>style.visibility</p:attrName>
                                            </p:attrNameLst>
                                          </p:cBhvr>
                                          <p:to>
                                            <p:strVal val="visible"/>
                                          </p:to>
                                        </p:set>
                                        <p:anim calcmode="lin" valueType="num" p14:bounceEnd="26000">
                                          <p:cBhvr additive="base">
                                            <p:cTn id="99" dur="400" fill="hold"/>
                                            <p:tgtEl>
                                              <p:spTgt spid="165"/>
                                            </p:tgtEl>
                                            <p:attrNameLst>
                                              <p:attrName>ppt_x</p:attrName>
                                            </p:attrNameLst>
                                          </p:cBhvr>
                                          <p:tavLst>
                                            <p:tav tm="0">
                                              <p:val>
                                                <p:strVal val="1+#ppt_w/2"/>
                                              </p:val>
                                            </p:tav>
                                            <p:tav tm="100000">
                                              <p:val>
                                                <p:strVal val="#ppt_x"/>
                                              </p:val>
                                            </p:tav>
                                          </p:tavLst>
                                        </p:anim>
                                        <p:anim calcmode="lin" valueType="num" p14:bounceEnd="26000">
                                          <p:cBhvr additive="base">
                                            <p:cTn id="100" dur="400" fill="hold"/>
                                            <p:tgtEl>
                                              <p:spTgt spid="1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57" grpId="0"/>
          <p:bldP spid="158" grpId="0"/>
          <p:bldP spid="159" grpId="0"/>
          <p:bldP spid="160" grpId="0"/>
          <p:bldP spid="163" grpId="0"/>
          <p:bldP spid="164" grpId="0"/>
          <p:bldP spid="165" grpId="0"/>
          <p:bldP spid="16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23" presetClass="entr" presetSubtype="528"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 calcmode="lin" valueType="num">
                                          <p:cBhvr>
                                            <p:cTn id="21" dur="500" fill="hold"/>
                                            <p:tgtEl>
                                              <p:spTgt spid="2"/>
                                            </p:tgtEl>
                                            <p:attrNameLst>
                                              <p:attrName>ppt_x</p:attrName>
                                            </p:attrNameLst>
                                          </p:cBhvr>
                                          <p:tavLst>
                                            <p:tav tm="0">
                                              <p:val>
                                                <p:fltVal val="0.5"/>
                                              </p:val>
                                            </p:tav>
                                            <p:tav tm="100000">
                                              <p:val>
                                                <p:strVal val="#ppt_x"/>
                                              </p:val>
                                            </p:tav>
                                          </p:tavLst>
                                        </p:anim>
                                        <p:anim calcmode="lin" valueType="num">
                                          <p:cBhvr>
                                            <p:cTn id="22" dur="500" fill="hold"/>
                                            <p:tgtEl>
                                              <p:spTgt spid="2"/>
                                            </p:tgtEl>
                                            <p:attrNameLst>
                                              <p:attrName>ppt_y</p:attrName>
                                            </p:attrNameLst>
                                          </p:cBhvr>
                                          <p:tavLst>
                                            <p:tav tm="0">
                                              <p:val>
                                                <p:fltVal val="0.5"/>
                                              </p:val>
                                            </p:tav>
                                            <p:tav tm="100000">
                                              <p:val>
                                                <p:strVal val="#ppt_y"/>
                                              </p:val>
                                            </p:tav>
                                          </p:tavLst>
                                        </p:anim>
                                      </p:childTnLst>
                                    </p:cTn>
                                  </p:par>
                                  <p:par>
                                    <p:cTn id="23" presetID="49" presetClass="entr" presetSubtype="0" decel="10000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 calcmode="lin" valueType="num">
                                          <p:cBhvr>
                                            <p:cTn id="27" dur="500" fill="hold"/>
                                            <p:tgtEl>
                                              <p:spTgt spid="2"/>
                                            </p:tgtEl>
                                            <p:attrNameLst>
                                              <p:attrName>style.rotation</p:attrName>
                                            </p:attrNameLst>
                                          </p:cBhvr>
                                          <p:tavLst>
                                            <p:tav tm="0">
                                              <p:val>
                                                <p:fltVal val="360"/>
                                              </p:val>
                                            </p:tav>
                                            <p:tav tm="100000">
                                              <p:val>
                                                <p:fltVal val="0"/>
                                              </p:val>
                                            </p:tav>
                                          </p:tavLst>
                                        </p:anim>
                                        <p:animEffect transition="in" filter="fade">
                                          <p:cBhvr>
                                            <p:cTn id="28" dur="500"/>
                                            <p:tgtEl>
                                              <p:spTgt spid="2"/>
                                            </p:tgtEl>
                                          </p:cBhvr>
                                        </p:animEffect>
                                      </p:childTnLst>
                                    </p:cTn>
                                  </p:par>
                                  <p:par>
                                    <p:cTn id="29" presetID="23" presetClass="entr" presetSubtype="528" fill="hold" nodeType="withEffect">
                                      <p:stCondLst>
                                        <p:cond delay="250"/>
                                      </p:stCondLst>
                                      <p:childTnLst>
                                        <p:set>
                                          <p:cBhvr>
                                            <p:cTn id="30" dur="1" fill="hold">
                                              <p:stCondLst>
                                                <p:cond delay="0"/>
                                              </p:stCondLst>
                                            </p:cTn>
                                            <p:tgtEl>
                                              <p:spTgt spid="47"/>
                                            </p:tgtEl>
                                            <p:attrNameLst>
                                              <p:attrName>style.visibility</p:attrName>
                                            </p:attrNameLst>
                                          </p:cBhvr>
                                          <p:to>
                                            <p:strVal val="visible"/>
                                          </p:to>
                                        </p:set>
                                        <p:anim calcmode="lin" valueType="num">
                                          <p:cBhvr>
                                            <p:cTn id="31" dur="500" fill="hold"/>
                                            <p:tgtEl>
                                              <p:spTgt spid="47"/>
                                            </p:tgtEl>
                                            <p:attrNameLst>
                                              <p:attrName>ppt_w</p:attrName>
                                            </p:attrNameLst>
                                          </p:cBhvr>
                                          <p:tavLst>
                                            <p:tav tm="0">
                                              <p:val>
                                                <p:fltVal val="0"/>
                                              </p:val>
                                            </p:tav>
                                            <p:tav tm="100000">
                                              <p:val>
                                                <p:strVal val="#ppt_w"/>
                                              </p:val>
                                            </p:tav>
                                          </p:tavLst>
                                        </p:anim>
                                        <p:anim calcmode="lin" valueType="num">
                                          <p:cBhvr>
                                            <p:cTn id="32" dur="500" fill="hold"/>
                                            <p:tgtEl>
                                              <p:spTgt spid="47"/>
                                            </p:tgtEl>
                                            <p:attrNameLst>
                                              <p:attrName>ppt_h</p:attrName>
                                            </p:attrNameLst>
                                          </p:cBhvr>
                                          <p:tavLst>
                                            <p:tav tm="0">
                                              <p:val>
                                                <p:fltVal val="0"/>
                                              </p:val>
                                            </p:tav>
                                            <p:tav tm="100000">
                                              <p:val>
                                                <p:strVal val="#ppt_h"/>
                                              </p:val>
                                            </p:tav>
                                          </p:tavLst>
                                        </p:anim>
                                        <p:anim calcmode="lin" valueType="num">
                                          <p:cBhvr>
                                            <p:cTn id="33" dur="500" fill="hold"/>
                                            <p:tgtEl>
                                              <p:spTgt spid="47"/>
                                            </p:tgtEl>
                                            <p:attrNameLst>
                                              <p:attrName>ppt_x</p:attrName>
                                            </p:attrNameLst>
                                          </p:cBhvr>
                                          <p:tavLst>
                                            <p:tav tm="0">
                                              <p:val>
                                                <p:fltVal val="0.5"/>
                                              </p:val>
                                            </p:tav>
                                            <p:tav tm="100000">
                                              <p:val>
                                                <p:strVal val="#ppt_x"/>
                                              </p:val>
                                            </p:tav>
                                          </p:tavLst>
                                        </p:anim>
                                        <p:anim calcmode="lin" valueType="num">
                                          <p:cBhvr>
                                            <p:cTn id="34" dur="500" fill="hold"/>
                                            <p:tgtEl>
                                              <p:spTgt spid="47"/>
                                            </p:tgtEl>
                                            <p:attrNameLst>
                                              <p:attrName>ppt_y</p:attrName>
                                            </p:attrNameLst>
                                          </p:cBhvr>
                                          <p:tavLst>
                                            <p:tav tm="0">
                                              <p:val>
                                                <p:fltVal val="0.5"/>
                                              </p:val>
                                            </p:tav>
                                            <p:tav tm="100000">
                                              <p:val>
                                                <p:strVal val="#ppt_y"/>
                                              </p:val>
                                            </p:tav>
                                          </p:tavLst>
                                        </p:anim>
                                      </p:childTnLst>
                                    </p:cTn>
                                  </p:par>
                                  <p:par>
                                    <p:cTn id="35" presetID="49" presetClass="entr" presetSubtype="0" decel="100000" fill="hold" nodeType="withEffect">
                                      <p:stCondLst>
                                        <p:cond delay="25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 calcmode="lin" valueType="num">
                                          <p:cBhvr>
                                            <p:cTn id="39" dur="500" fill="hold"/>
                                            <p:tgtEl>
                                              <p:spTgt spid="47"/>
                                            </p:tgtEl>
                                            <p:attrNameLst>
                                              <p:attrName>style.rotation</p:attrName>
                                            </p:attrNameLst>
                                          </p:cBhvr>
                                          <p:tavLst>
                                            <p:tav tm="0">
                                              <p:val>
                                                <p:fltVal val="360"/>
                                              </p:val>
                                            </p:tav>
                                            <p:tav tm="100000">
                                              <p:val>
                                                <p:fltVal val="0"/>
                                              </p:val>
                                            </p:tav>
                                          </p:tavLst>
                                        </p:anim>
                                        <p:animEffect transition="in" filter="fade">
                                          <p:cBhvr>
                                            <p:cTn id="40" dur="500"/>
                                            <p:tgtEl>
                                              <p:spTgt spid="47"/>
                                            </p:tgtEl>
                                          </p:cBhvr>
                                        </p:animEffect>
                                      </p:childTnLst>
                                    </p:cTn>
                                  </p:par>
                                  <p:par>
                                    <p:cTn id="41" presetID="23" presetClass="entr" presetSubtype="528" fill="hold" nodeType="withEffect">
                                      <p:stCondLst>
                                        <p:cond delay="50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par>
                                    <p:cTn id="47" presetID="49" presetClass="entr" presetSubtype="0" decel="100000" fill="hold" nodeType="withEffect">
                                      <p:stCondLst>
                                        <p:cond delay="500"/>
                                      </p:stCondLst>
                                      <p:childTnLst>
                                        <p:set>
                                          <p:cBhvr>
                                            <p:cTn id="48" dur="1" fill="hold">
                                              <p:stCondLst>
                                                <p:cond delay="0"/>
                                              </p:stCondLst>
                                            </p:cTn>
                                            <p:tgtEl>
                                              <p:spTgt spid="48"/>
                                            </p:tgtEl>
                                            <p:attrNameLst>
                                              <p:attrName>style.visibility</p:attrName>
                                            </p:attrNameLst>
                                          </p:cBhvr>
                                          <p:to>
                                            <p:strVal val="visible"/>
                                          </p:to>
                                        </p:set>
                                        <p:anim calcmode="lin" valueType="num">
                                          <p:cBhvr>
                                            <p:cTn id="49" dur="500" fill="hold"/>
                                            <p:tgtEl>
                                              <p:spTgt spid="48"/>
                                            </p:tgtEl>
                                            <p:attrNameLst>
                                              <p:attrName>ppt_w</p:attrName>
                                            </p:attrNameLst>
                                          </p:cBhvr>
                                          <p:tavLst>
                                            <p:tav tm="0">
                                              <p:val>
                                                <p:fltVal val="0"/>
                                              </p:val>
                                            </p:tav>
                                            <p:tav tm="100000">
                                              <p:val>
                                                <p:strVal val="#ppt_w"/>
                                              </p:val>
                                            </p:tav>
                                          </p:tavLst>
                                        </p:anim>
                                        <p:anim calcmode="lin" valueType="num">
                                          <p:cBhvr>
                                            <p:cTn id="50" dur="500" fill="hold"/>
                                            <p:tgtEl>
                                              <p:spTgt spid="48"/>
                                            </p:tgtEl>
                                            <p:attrNameLst>
                                              <p:attrName>ppt_h</p:attrName>
                                            </p:attrNameLst>
                                          </p:cBhvr>
                                          <p:tavLst>
                                            <p:tav tm="0">
                                              <p:val>
                                                <p:fltVal val="0"/>
                                              </p:val>
                                            </p:tav>
                                            <p:tav tm="100000">
                                              <p:val>
                                                <p:strVal val="#ppt_h"/>
                                              </p:val>
                                            </p:tav>
                                          </p:tavLst>
                                        </p:anim>
                                        <p:anim calcmode="lin" valueType="num">
                                          <p:cBhvr>
                                            <p:cTn id="51" dur="500" fill="hold"/>
                                            <p:tgtEl>
                                              <p:spTgt spid="48"/>
                                            </p:tgtEl>
                                            <p:attrNameLst>
                                              <p:attrName>style.rotation</p:attrName>
                                            </p:attrNameLst>
                                          </p:cBhvr>
                                          <p:tavLst>
                                            <p:tav tm="0">
                                              <p:val>
                                                <p:fltVal val="360"/>
                                              </p:val>
                                            </p:tav>
                                            <p:tav tm="100000">
                                              <p:val>
                                                <p:fltVal val="0"/>
                                              </p:val>
                                            </p:tav>
                                          </p:tavLst>
                                        </p:anim>
                                        <p:animEffect transition="in" filter="fade">
                                          <p:cBhvr>
                                            <p:cTn id="52" dur="500"/>
                                            <p:tgtEl>
                                              <p:spTgt spid="48"/>
                                            </p:tgtEl>
                                          </p:cBhvr>
                                        </p:animEffect>
                                      </p:childTnLst>
                                    </p:cTn>
                                  </p:par>
                                  <p:par>
                                    <p:cTn id="53" presetID="23" presetClass="entr" presetSubtype="528" fill="hold" nodeType="withEffect">
                                      <p:stCondLst>
                                        <p:cond delay="750"/>
                                      </p:stCondLst>
                                      <p:childTnLst>
                                        <p:set>
                                          <p:cBhvr>
                                            <p:cTn id="54" dur="1" fill="hold">
                                              <p:stCondLst>
                                                <p:cond delay="0"/>
                                              </p:stCondLst>
                                            </p:cTn>
                                            <p:tgtEl>
                                              <p:spTgt spid="49"/>
                                            </p:tgtEl>
                                            <p:attrNameLst>
                                              <p:attrName>style.visibility</p:attrName>
                                            </p:attrNameLst>
                                          </p:cBhvr>
                                          <p:to>
                                            <p:strVal val="visible"/>
                                          </p:to>
                                        </p:set>
                                        <p:anim calcmode="lin" valueType="num">
                                          <p:cBhvr>
                                            <p:cTn id="55" dur="500" fill="hold"/>
                                            <p:tgtEl>
                                              <p:spTgt spid="49"/>
                                            </p:tgtEl>
                                            <p:attrNameLst>
                                              <p:attrName>ppt_w</p:attrName>
                                            </p:attrNameLst>
                                          </p:cBhvr>
                                          <p:tavLst>
                                            <p:tav tm="0">
                                              <p:val>
                                                <p:fltVal val="0"/>
                                              </p:val>
                                            </p:tav>
                                            <p:tav tm="100000">
                                              <p:val>
                                                <p:strVal val="#ppt_w"/>
                                              </p:val>
                                            </p:tav>
                                          </p:tavLst>
                                        </p:anim>
                                        <p:anim calcmode="lin" valueType="num">
                                          <p:cBhvr>
                                            <p:cTn id="56" dur="500" fill="hold"/>
                                            <p:tgtEl>
                                              <p:spTgt spid="49"/>
                                            </p:tgtEl>
                                            <p:attrNameLst>
                                              <p:attrName>ppt_h</p:attrName>
                                            </p:attrNameLst>
                                          </p:cBhvr>
                                          <p:tavLst>
                                            <p:tav tm="0">
                                              <p:val>
                                                <p:fltVal val="0"/>
                                              </p:val>
                                            </p:tav>
                                            <p:tav tm="100000">
                                              <p:val>
                                                <p:strVal val="#ppt_h"/>
                                              </p:val>
                                            </p:tav>
                                          </p:tavLst>
                                        </p:anim>
                                        <p:anim calcmode="lin" valueType="num">
                                          <p:cBhvr>
                                            <p:cTn id="57" dur="500" fill="hold"/>
                                            <p:tgtEl>
                                              <p:spTgt spid="49"/>
                                            </p:tgtEl>
                                            <p:attrNameLst>
                                              <p:attrName>ppt_x</p:attrName>
                                            </p:attrNameLst>
                                          </p:cBhvr>
                                          <p:tavLst>
                                            <p:tav tm="0">
                                              <p:val>
                                                <p:fltVal val="0.5"/>
                                              </p:val>
                                            </p:tav>
                                            <p:tav tm="100000">
                                              <p:val>
                                                <p:strVal val="#ppt_x"/>
                                              </p:val>
                                            </p:tav>
                                          </p:tavLst>
                                        </p:anim>
                                        <p:anim calcmode="lin" valueType="num">
                                          <p:cBhvr>
                                            <p:cTn id="58" dur="500" fill="hold"/>
                                            <p:tgtEl>
                                              <p:spTgt spid="49"/>
                                            </p:tgtEl>
                                            <p:attrNameLst>
                                              <p:attrName>ppt_y</p:attrName>
                                            </p:attrNameLst>
                                          </p:cBhvr>
                                          <p:tavLst>
                                            <p:tav tm="0">
                                              <p:val>
                                                <p:fltVal val="0.5"/>
                                              </p:val>
                                            </p:tav>
                                            <p:tav tm="100000">
                                              <p:val>
                                                <p:strVal val="#ppt_y"/>
                                              </p:val>
                                            </p:tav>
                                          </p:tavLst>
                                        </p:anim>
                                      </p:childTnLst>
                                    </p:cTn>
                                  </p:par>
                                  <p:par>
                                    <p:cTn id="59" presetID="49" presetClass="entr" presetSubtype="0" decel="100000" fill="hold" nodeType="withEffect">
                                      <p:stCondLst>
                                        <p:cond delay="75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1950"/>
                                </p:stCondLst>
                                <p:childTnLst>
                                  <p:par>
                                    <p:cTn id="66" presetID="2" presetClass="entr" presetSubtype="8" accel="26600" fill="hold" grpId="0" nodeType="afterEffect">
                                      <p:stCondLst>
                                        <p:cond delay="0"/>
                                      </p:stCondLst>
                                      <p:childTnLst>
                                        <p:set>
                                          <p:cBhvr>
                                            <p:cTn id="67" dur="1" fill="hold">
                                              <p:stCondLst>
                                                <p:cond delay="0"/>
                                              </p:stCondLst>
                                            </p:cTn>
                                            <p:tgtEl>
                                              <p:spTgt spid="158"/>
                                            </p:tgtEl>
                                            <p:attrNameLst>
                                              <p:attrName>style.visibility</p:attrName>
                                            </p:attrNameLst>
                                          </p:cBhvr>
                                          <p:to>
                                            <p:strVal val="visible"/>
                                          </p:to>
                                        </p:set>
                                        <p:anim calcmode="lin" valueType="num">
                                          <p:cBhvr additive="base">
                                            <p:cTn id="68" dur="400" fill="hold"/>
                                            <p:tgtEl>
                                              <p:spTgt spid="158"/>
                                            </p:tgtEl>
                                            <p:attrNameLst>
                                              <p:attrName>ppt_x</p:attrName>
                                            </p:attrNameLst>
                                          </p:cBhvr>
                                          <p:tavLst>
                                            <p:tav tm="0">
                                              <p:val>
                                                <p:strVal val="0-#ppt_w/2"/>
                                              </p:val>
                                            </p:tav>
                                            <p:tav tm="100000">
                                              <p:val>
                                                <p:strVal val="#ppt_x"/>
                                              </p:val>
                                            </p:tav>
                                          </p:tavLst>
                                        </p:anim>
                                        <p:anim calcmode="lin" valueType="num">
                                          <p:cBhvr additive="base">
                                            <p:cTn id="69" dur="400" fill="hold"/>
                                            <p:tgtEl>
                                              <p:spTgt spid="158"/>
                                            </p:tgtEl>
                                            <p:attrNameLst>
                                              <p:attrName>ppt_y</p:attrName>
                                            </p:attrNameLst>
                                          </p:cBhvr>
                                          <p:tavLst>
                                            <p:tav tm="0">
                                              <p:val>
                                                <p:strVal val="#ppt_y"/>
                                              </p:val>
                                            </p:tav>
                                            <p:tav tm="100000">
                                              <p:val>
                                                <p:strVal val="#ppt_y"/>
                                              </p:val>
                                            </p:tav>
                                          </p:tavLst>
                                        </p:anim>
                                      </p:childTnLst>
                                    </p:cTn>
                                  </p:par>
                                  <p:par>
                                    <p:cTn id="70" presetID="2" presetClass="entr" presetSubtype="8" accel="26600" fill="hold" grpId="0" nodeType="withEffect">
                                      <p:stCondLst>
                                        <p:cond delay="100"/>
                                      </p:stCondLst>
                                      <p:childTnLst>
                                        <p:set>
                                          <p:cBhvr>
                                            <p:cTn id="71" dur="1" fill="hold">
                                              <p:stCondLst>
                                                <p:cond delay="0"/>
                                              </p:stCondLst>
                                            </p:cTn>
                                            <p:tgtEl>
                                              <p:spTgt spid="157"/>
                                            </p:tgtEl>
                                            <p:attrNameLst>
                                              <p:attrName>style.visibility</p:attrName>
                                            </p:attrNameLst>
                                          </p:cBhvr>
                                          <p:to>
                                            <p:strVal val="visible"/>
                                          </p:to>
                                        </p:set>
                                        <p:anim calcmode="lin" valueType="num">
                                          <p:cBhvr additive="base">
                                            <p:cTn id="72" dur="400" fill="hold"/>
                                            <p:tgtEl>
                                              <p:spTgt spid="157"/>
                                            </p:tgtEl>
                                            <p:attrNameLst>
                                              <p:attrName>ppt_x</p:attrName>
                                            </p:attrNameLst>
                                          </p:cBhvr>
                                          <p:tavLst>
                                            <p:tav tm="0">
                                              <p:val>
                                                <p:strVal val="0-#ppt_w/2"/>
                                              </p:val>
                                            </p:tav>
                                            <p:tav tm="100000">
                                              <p:val>
                                                <p:strVal val="#ppt_x"/>
                                              </p:val>
                                            </p:tav>
                                          </p:tavLst>
                                        </p:anim>
                                        <p:anim calcmode="lin" valueType="num">
                                          <p:cBhvr additive="base">
                                            <p:cTn id="73" dur="400" fill="hold"/>
                                            <p:tgtEl>
                                              <p:spTgt spid="157"/>
                                            </p:tgtEl>
                                            <p:attrNameLst>
                                              <p:attrName>ppt_y</p:attrName>
                                            </p:attrNameLst>
                                          </p:cBhvr>
                                          <p:tavLst>
                                            <p:tav tm="0">
                                              <p:val>
                                                <p:strVal val="#ppt_y"/>
                                              </p:val>
                                            </p:tav>
                                            <p:tav tm="100000">
                                              <p:val>
                                                <p:strVal val="#ppt_y"/>
                                              </p:val>
                                            </p:tav>
                                          </p:tavLst>
                                        </p:anim>
                                      </p:childTnLst>
                                    </p:cTn>
                                  </p:par>
                                </p:childTnLst>
                              </p:cTn>
                            </p:par>
                            <p:par>
                              <p:cTn id="74" fill="hold">
                                <p:stCondLst>
                                  <p:cond delay="2450"/>
                                </p:stCondLst>
                                <p:childTnLst>
                                  <p:par>
                                    <p:cTn id="75" presetID="2" presetClass="entr" presetSubtype="2" accel="26600" fill="hold" grpId="0" nodeType="afterEffect">
                                      <p:stCondLst>
                                        <p:cond delay="0"/>
                                      </p:stCondLst>
                                      <p:childTnLst>
                                        <p:set>
                                          <p:cBhvr>
                                            <p:cTn id="76" dur="1" fill="hold">
                                              <p:stCondLst>
                                                <p:cond delay="0"/>
                                              </p:stCondLst>
                                            </p:cTn>
                                            <p:tgtEl>
                                              <p:spTgt spid="160"/>
                                            </p:tgtEl>
                                            <p:attrNameLst>
                                              <p:attrName>style.visibility</p:attrName>
                                            </p:attrNameLst>
                                          </p:cBhvr>
                                          <p:to>
                                            <p:strVal val="visible"/>
                                          </p:to>
                                        </p:set>
                                        <p:anim calcmode="lin" valueType="num">
                                          <p:cBhvr additive="base">
                                            <p:cTn id="77" dur="400" fill="hold"/>
                                            <p:tgtEl>
                                              <p:spTgt spid="160"/>
                                            </p:tgtEl>
                                            <p:attrNameLst>
                                              <p:attrName>ppt_x</p:attrName>
                                            </p:attrNameLst>
                                          </p:cBhvr>
                                          <p:tavLst>
                                            <p:tav tm="0">
                                              <p:val>
                                                <p:strVal val="1+#ppt_w/2"/>
                                              </p:val>
                                            </p:tav>
                                            <p:tav tm="100000">
                                              <p:val>
                                                <p:strVal val="#ppt_x"/>
                                              </p:val>
                                            </p:tav>
                                          </p:tavLst>
                                        </p:anim>
                                        <p:anim calcmode="lin" valueType="num">
                                          <p:cBhvr additive="base">
                                            <p:cTn id="78" dur="400" fill="hold"/>
                                            <p:tgtEl>
                                              <p:spTgt spid="160"/>
                                            </p:tgtEl>
                                            <p:attrNameLst>
                                              <p:attrName>ppt_y</p:attrName>
                                            </p:attrNameLst>
                                          </p:cBhvr>
                                          <p:tavLst>
                                            <p:tav tm="0">
                                              <p:val>
                                                <p:strVal val="#ppt_y"/>
                                              </p:val>
                                            </p:tav>
                                            <p:tav tm="100000">
                                              <p:val>
                                                <p:strVal val="#ppt_y"/>
                                              </p:val>
                                            </p:tav>
                                          </p:tavLst>
                                        </p:anim>
                                      </p:childTnLst>
                                    </p:cTn>
                                  </p:par>
                                  <p:par>
                                    <p:cTn id="79" presetID="2" presetClass="entr" presetSubtype="2" accel="26600" fill="hold" grpId="0" nodeType="withEffect">
                                      <p:stCondLst>
                                        <p:cond delay="100"/>
                                      </p:stCondLst>
                                      <p:childTnLst>
                                        <p:set>
                                          <p:cBhvr>
                                            <p:cTn id="80" dur="1" fill="hold">
                                              <p:stCondLst>
                                                <p:cond delay="0"/>
                                              </p:stCondLst>
                                            </p:cTn>
                                            <p:tgtEl>
                                              <p:spTgt spid="159"/>
                                            </p:tgtEl>
                                            <p:attrNameLst>
                                              <p:attrName>style.visibility</p:attrName>
                                            </p:attrNameLst>
                                          </p:cBhvr>
                                          <p:to>
                                            <p:strVal val="visible"/>
                                          </p:to>
                                        </p:set>
                                        <p:anim calcmode="lin" valueType="num">
                                          <p:cBhvr additive="base">
                                            <p:cTn id="81" dur="400" fill="hold"/>
                                            <p:tgtEl>
                                              <p:spTgt spid="159"/>
                                            </p:tgtEl>
                                            <p:attrNameLst>
                                              <p:attrName>ppt_x</p:attrName>
                                            </p:attrNameLst>
                                          </p:cBhvr>
                                          <p:tavLst>
                                            <p:tav tm="0">
                                              <p:val>
                                                <p:strVal val="1+#ppt_w/2"/>
                                              </p:val>
                                            </p:tav>
                                            <p:tav tm="100000">
                                              <p:val>
                                                <p:strVal val="#ppt_x"/>
                                              </p:val>
                                            </p:tav>
                                          </p:tavLst>
                                        </p:anim>
                                        <p:anim calcmode="lin" valueType="num">
                                          <p:cBhvr additive="base">
                                            <p:cTn id="82" dur="400" fill="hold"/>
                                            <p:tgtEl>
                                              <p:spTgt spid="159"/>
                                            </p:tgtEl>
                                            <p:attrNameLst>
                                              <p:attrName>ppt_y</p:attrName>
                                            </p:attrNameLst>
                                          </p:cBhvr>
                                          <p:tavLst>
                                            <p:tav tm="0">
                                              <p:val>
                                                <p:strVal val="#ppt_y"/>
                                              </p:val>
                                            </p:tav>
                                            <p:tav tm="100000">
                                              <p:val>
                                                <p:strVal val="#ppt_y"/>
                                              </p:val>
                                            </p:tav>
                                          </p:tavLst>
                                        </p:anim>
                                      </p:childTnLst>
                                    </p:cTn>
                                  </p:par>
                                </p:childTnLst>
                              </p:cTn>
                            </p:par>
                            <p:par>
                              <p:cTn id="83" fill="hold">
                                <p:stCondLst>
                                  <p:cond delay="2950"/>
                                </p:stCondLst>
                                <p:childTnLst>
                                  <p:par>
                                    <p:cTn id="84" presetID="2" presetClass="entr" presetSubtype="8" accel="26600" fill="hold" grpId="0" nodeType="afterEffect">
                                      <p:stCondLst>
                                        <p:cond delay="0"/>
                                      </p:stCondLst>
                                      <p:childTnLst>
                                        <p:set>
                                          <p:cBhvr>
                                            <p:cTn id="85" dur="1" fill="hold">
                                              <p:stCondLst>
                                                <p:cond delay="0"/>
                                              </p:stCondLst>
                                            </p:cTn>
                                            <p:tgtEl>
                                              <p:spTgt spid="164"/>
                                            </p:tgtEl>
                                            <p:attrNameLst>
                                              <p:attrName>style.visibility</p:attrName>
                                            </p:attrNameLst>
                                          </p:cBhvr>
                                          <p:to>
                                            <p:strVal val="visible"/>
                                          </p:to>
                                        </p:set>
                                        <p:anim calcmode="lin" valueType="num">
                                          <p:cBhvr additive="base">
                                            <p:cTn id="86" dur="400" fill="hold"/>
                                            <p:tgtEl>
                                              <p:spTgt spid="164"/>
                                            </p:tgtEl>
                                            <p:attrNameLst>
                                              <p:attrName>ppt_x</p:attrName>
                                            </p:attrNameLst>
                                          </p:cBhvr>
                                          <p:tavLst>
                                            <p:tav tm="0">
                                              <p:val>
                                                <p:strVal val="0-#ppt_w/2"/>
                                              </p:val>
                                            </p:tav>
                                            <p:tav tm="100000">
                                              <p:val>
                                                <p:strVal val="#ppt_x"/>
                                              </p:val>
                                            </p:tav>
                                          </p:tavLst>
                                        </p:anim>
                                        <p:anim calcmode="lin" valueType="num">
                                          <p:cBhvr additive="base">
                                            <p:cTn id="87" dur="400" fill="hold"/>
                                            <p:tgtEl>
                                              <p:spTgt spid="164"/>
                                            </p:tgtEl>
                                            <p:attrNameLst>
                                              <p:attrName>ppt_y</p:attrName>
                                            </p:attrNameLst>
                                          </p:cBhvr>
                                          <p:tavLst>
                                            <p:tav tm="0">
                                              <p:val>
                                                <p:strVal val="#ppt_y"/>
                                              </p:val>
                                            </p:tav>
                                            <p:tav tm="100000">
                                              <p:val>
                                                <p:strVal val="#ppt_y"/>
                                              </p:val>
                                            </p:tav>
                                          </p:tavLst>
                                        </p:anim>
                                      </p:childTnLst>
                                    </p:cTn>
                                  </p:par>
                                  <p:par>
                                    <p:cTn id="88" presetID="2" presetClass="entr" presetSubtype="8" accel="26600" fill="hold" grpId="0" nodeType="withEffect">
                                      <p:stCondLst>
                                        <p:cond delay="100"/>
                                      </p:stCondLst>
                                      <p:childTnLst>
                                        <p:set>
                                          <p:cBhvr>
                                            <p:cTn id="89" dur="1" fill="hold">
                                              <p:stCondLst>
                                                <p:cond delay="0"/>
                                              </p:stCondLst>
                                            </p:cTn>
                                            <p:tgtEl>
                                              <p:spTgt spid="163"/>
                                            </p:tgtEl>
                                            <p:attrNameLst>
                                              <p:attrName>style.visibility</p:attrName>
                                            </p:attrNameLst>
                                          </p:cBhvr>
                                          <p:to>
                                            <p:strVal val="visible"/>
                                          </p:to>
                                        </p:set>
                                        <p:anim calcmode="lin" valueType="num">
                                          <p:cBhvr additive="base">
                                            <p:cTn id="90" dur="400" fill="hold"/>
                                            <p:tgtEl>
                                              <p:spTgt spid="163"/>
                                            </p:tgtEl>
                                            <p:attrNameLst>
                                              <p:attrName>ppt_x</p:attrName>
                                            </p:attrNameLst>
                                          </p:cBhvr>
                                          <p:tavLst>
                                            <p:tav tm="0">
                                              <p:val>
                                                <p:strVal val="0-#ppt_w/2"/>
                                              </p:val>
                                            </p:tav>
                                            <p:tav tm="100000">
                                              <p:val>
                                                <p:strVal val="#ppt_x"/>
                                              </p:val>
                                            </p:tav>
                                          </p:tavLst>
                                        </p:anim>
                                        <p:anim calcmode="lin" valueType="num">
                                          <p:cBhvr additive="base">
                                            <p:cTn id="91" dur="400" fill="hold"/>
                                            <p:tgtEl>
                                              <p:spTgt spid="163"/>
                                            </p:tgtEl>
                                            <p:attrNameLst>
                                              <p:attrName>ppt_y</p:attrName>
                                            </p:attrNameLst>
                                          </p:cBhvr>
                                          <p:tavLst>
                                            <p:tav tm="0">
                                              <p:val>
                                                <p:strVal val="#ppt_y"/>
                                              </p:val>
                                            </p:tav>
                                            <p:tav tm="100000">
                                              <p:val>
                                                <p:strVal val="#ppt_y"/>
                                              </p:val>
                                            </p:tav>
                                          </p:tavLst>
                                        </p:anim>
                                      </p:childTnLst>
                                    </p:cTn>
                                  </p:par>
                                </p:childTnLst>
                              </p:cTn>
                            </p:par>
                            <p:par>
                              <p:cTn id="92" fill="hold">
                                <p:stCondLst>
                                  <p:cond delay="3450"/>
                                </p:stCondLst>
                                <p:childTnLst>
                                  <p:par>
                                    <p:cTn id="93" presetID="2" presetClass="entr" presetSubtype="2" accel="26600" fill="hold" grpId="0" nodeType="afterEffect">
                                      <p:stCondLst>
                                        <p:cond delay="0"/>
                                      </p:stCondLst>
                                      <p:childTnLst>
                                        <p:set>
                                          <p:cBhvr>
                                            <p:cTn id="94" dur="1" fill="hold">
                                              <p:stCondLst>
                                                <p:cond delay="0"/>
                                              </p:stCondLst>
                                            </p:cTn>
                                            <p:tgtEl>
                                              <p:spTgt spid="166"/>
                                            </p:tgtEl>
                                            <p:attrNameLst>
                                              <p:attrName>style.visibility</p:attrName>
                                            </p:attrNameLst>
                                          </p:cBhvr>
                                          <p:to>
                                            <p:strVal val="visible"/>
                                          </p:to>
                                        </p:set>
                                        <p:anim calcmode="lin" valueType="num">
                                          <p:cBhvr additive="base">
                                            <p:cTn id="95" dur="400" fill="hold"/>
                                            <p:tgtEl>
                                              <p:spTgt spid="166"/>
                                            </p:tgtEl>
                                            <p:attrNameLst>
                                              <p:attrName>ppt_x</p:attrName>
                                            </p:attrNameLst>
                                          </p:cBhvr>
                                          <p:tavLst>
                                            <p:tav tm="0">
                                              <p:val>
                                                <p:strVal val="1+#ppt_w/2"/>
                                              </p:val>
                                            </p:tav>
                                            <p:tav tm="100000">
                                              <p:val>
                                                <p:strVal val="#ppt_x"/>
                                              </p:val>
                                            </p:tav>
                                          </p:tavLst>
                                        </p:anim>
                                        <p:anim calcmode="lin" valueType="num">
                                          <p:cBhvr additive="base">
                                            <p:cTn id="96" dur="400" fill="hold"/>
                                            <p:tgtEl>
                                              <p:spTgt spid="166"/>
                                            </p:tgtEl>
                                            <p:attrNameLst>
                                              <p:attrName>ppt_y</p:attrName>
                                            </p:attrNameLst>
                                          </p:cBhvr>
                                          <p:tavLst>
                                            <p:tav tm="0">
                                              <p:val>
                                                <p:strVal val="#ppt_y"/>
                                              </p:val>
                                            </p:tav>
                                            <p:tav tm="100000">
                                              <p:val>
                                                <p:strVal val="#ppt_y"/>
                                              </p:val>
                                            </p:tav>
                                          </p:tavLst>
                                        </p:anim>
                                      </p:childTnLst>
                                    </p:cTn>
                                  </p:par>
                                  <p:par>
                                    <p:cTn id="97" presetID="2" presetClass="entr" presetSubtype="2" accel="26600" fill="hold" grpId="0" nodeType="withEffect">
                                      <p:stCondLst>
                                        <p:cond delay="100"/>
                                      </p:stCondLst>
                                      <p:childTnLst>
                                        <p:set>
                                          <p:cBhvr>
                                            <p:cTn id="98" dur="1" fill="hold">
                                              <p:stCondLst>
                                                <p:cond delay="0"/>
                                              </p:stCondLst>
                                            </p:cTn>
                                            <p:tgtEl>
                                              <p:spTgt spid="165"/>
                                            </p:tgtEl>
                                            <p:attrNameLst>
                                              <p:attrName>style.visibility</p:attrName>
                                            </p:attrNameLst>
                                          </p:cBhvr>
                                          <p:to>
                                            <p:strVal val="visible"/>
                                          </p:to>
                                        </p:set>
                                        <p:anim calcmode="lin" valueType="num">
                                          <p:cBhvr additive="base">
                                            <p:cTn id="99" dur="400" fill="hold"/>
                                            <p:tgtEl>
                                              <p:spTgt spid="165"/>
                                            </p:tgtEl>
                                            <p:attrNameLst>
                                              <p:attrName>ppt_x</p:attrName>
                                            </p:attrNameLst>
                                          </p:cBhvr>
                                          <p:tavLst>
                                            <p:tav tm="0">
                                              <p:val>
                                                <p:strVal val="1+#ppt_w/2"/>
                                              </p:val>
                                            </p:tav>
                                            <p:tav tm="100000">
                                              <p:val>
                                                <p:strVal val="#ppt_x"/>
                                              </p:val>
                                            </p:tav>
                                          </p:tavLst>
                                        </p:anim>
                                        <p:anim calcmode="lin" valueType="num">
                                          <p:cBhvr additive="base">
                                            <p:cTn id="100" dur="400" fill="hold"/>
                                            <p:tgtEl>
                                              <p:spTgt spid="1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57" grpId="0"/>
          <p:bldP spid="158" grpId="0"/>
          <p:bldP spid="159" grpId="0"/>
          <p:bldP spid="160" grpId="0"/>
          <p:bldP spid="163" grpId="0"/>
          <p:bldP spid="164" grpId="0"/>
          <p:bldP spid="165" grpId="0"/>
          <p:bldP spid="166"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1" y="0"/>
            <a:ext cx="781050" cy="812406"/>
            <a:chOff x="0" y="-1"/>
            <a:chExt cx="1739901" cy="1809751"/>
          </a:xfrm>
        </p:grpSpPr>
        <p:sp>
          <p:nvSpPr>
            <p:cNvPr id="3" name="Freeform 51"/>
            <p:cNvSpPr>
              <a:spLocks noChangeArrowheads="1"/>
            </p:cNvSpPr>
            <p:nvPr/>
          </p:nvSpPr>
          <p:spPr bwMode="auto">
            <a:xfrm rot="5400000" flipH="1">
              <a:off x="886683" y="990465"/>
              <a:ext cx="479016" cy="785040"/>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 name="Freeform 52"/>
            <p:cNvSpPr>
              <a:spLocks noChangeArrowheads="1"/>
            </p:cNvSpPr>
            <p:nvPr/>
          </p:nvSpPr>
          <p:spPr bwMode="auto">
            <a:xfrm rot="5400000" flipH="1">
              <a:off x="202551" y="940926"/>
              <a:ext cx="406529" cy="811631"/>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 name="Freeform 53"/>
            <p:cNvSpPr>
              <a:spLocks noChangeArrowheads="1"/>
            </p:cNvSpPr>
            <p:nvPr/>
          </p:nvSpPr>
          <p:spPr bwMode="auto">
            <a:xfrm rot="5400000" flipH="1">
              <a:off x="132160" y="1141793"/>
              <a:ext cx="469351" cy="733671"/>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6" name="Freeform 54"/>
            <p:cNvSpPr>
              <a:spLocks noChangeArrowheads="1"/>
            </p:cNvSpPr>
            <p:nvPr/>
          </p:nvSpPr>
          <p:spPr bwMode="auto">
            <a:xfrm rot="5400000" flipH="1">
              <a:off x="-48538" y="1322491"/>
              <a:ext cx="469351" cy="372274"/>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7" name="Freeform 58"/>
            <p:cNvSpPr>
              <a:spLocks noChangeArrowheads="1"/>
            </p:cNvSpPr>
            <p:nvPr/>
          </p:nvSpPr>
          <p:spPr bwMode="auto">
            <a:xfrm rot="5400000" flipH="1">
              <a:off x="41788" y="860671"/>
              <a:ext cx="371494" cy="455069"/>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8" name="Freeform 59"/>
            <p:cNvSpPr>
              <a:spLocks noChangeArrowheads="1"/>
            </p:cNvSpPr>
            <p:nvPr/>
          </p:nvSpPr>
          <p:spPr bwMode="auto">
            <a:xfrm rot="5400000" flipH="1">
              <a:off x="876130" y="979912"/>
              <a:ext cx="578081" cy="70708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9" name="Freeform 60"/>
            <p:cNvSpPr>
              <a:spLocks noChangeArrowheads="1"/>
            </p:cNvSpPr>
            <p:nvPr/>
          </p:nvSpPr>
          <p:spPr bwMode="auto">
            <a:xfrm rot="5400000" flipH="1">
              <a:off x="570287" y="548640"/>
              <a:ext cx="380555" cy="61098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0" name="Freeform 61"/>
            <p:cNvSpPr>
              <a:spLocks noChangeArrowheads="1"/>
            </p:cNvSpPr>
            <p:nvPr/>
          </p:nvSpPr>
          <p:spPr bwMode="auto">
            <a:xfrm rot="5400000" flipH="1">
              <a:off x="1050134" y="500292"/>
              <a:ext cx="379951" cy="708288"/>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1" name="Freeform 62"/>
            <p:cNvSpPr>
              <a:spLocks noChangeArrowheads="1"/>
            </p:cNvSpPr>
            <p:nvPr/>
          </p:nvSpPr>
          <p:spPr bwMode="auto">
            <a:xfrm rot="5400000" flipH="1">
              <a:off x="826575" y="78603"/>
              <a:ext cx="579893" cy="955464"/>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2" name="Freeform 63"/>
            <p:cNvSpPr>
              <a:spLocks noChangeArrowheads="1"/>
            </p:cNvSpPr>
            <p:nvPr/>
          </p:nvSpPr>
          <p:spPr bwMode="auto">
            <a:xfrm rot="5400000" flipH="1">
              <a:off x="693985" y="-55196"/>
              <a:ext cx="846282" cy="956673"/>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3" name="Freeform 64"/>
            <p:cNvSpPr>
              <a:spLocks noChangeArrowheads="1"/>
            </p:cNvSpPr>
            <p:nvPr/>
          </p:nvSpPr>
          <p:spPr bwMode="auto">
            <a:xfrm rot="5400000" flipH="1">
              <a:off x="900971" y="146354"/>
              <a:ext cx="840845" cy="548138"/>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4" name="Freeform 65"/>
            <p:cNvSpPr>
              <a:spLocks noChangeArrowheads="1"/>
            </p:cNvSpPr>
            <p:nvPr/>
          </p:nvSpPr>
          <p:spPr bwMode="auto">
            <a:xfrm rot="5400000" flipH="1">
              <a:off x="279874" y="-279873"/>
              <a:ext cx="266389" cy="826135"/>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5" name="Freeform 66"/>
            <p:cNvSpPr>
              <a:spLocks noChangeArrowheads="1"/>
            </p:cNvSpPr>
            <p:nvPr/>
          </p:nvSpPr>
          <p:spPr bwMode="auto">
            <a:xfrm rot="5400000" flipH="1">
              <a:off x="110752" y="-110752"/>
              <a:ext cx="663857" cy="885360"/>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6" name="Freeform 67"/>
            <p:cNvSpPr>
              <a:spLocks noChangeArrowheads="1"/>
            </p:cNvSpPr>
            <p:nvPr/>
          </p:nvSpPr>
          <p:spPr bwMode="auto">
            <a:xfrm rot="5400000" flipH="1">
              <a:off x="108638" y="256212"/>
              <a:ext cx="668085" cy="885360"/>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7" name="Freeform 68"/>
            <p:cNvSpPr>
              <a:spLocks noChangeArrowheads="1"/>
            </p:cNvSpPr>
            <p:nvPr/>
          </p:nvSpPr>
          <p:spPr bwMode="auto">
            <a:xfrm rot="5400000" flipH="1">
              <a:off x="2826" y="580692"/>
              <a:ext cx="449417" cy="455069"/>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8" name="Freeform 69"/>
            <p:cNvSpPr>
              <a:spLocks noChangeArrowheads="1"/>
            </p:cNvSpPr>
            <p:nvPr/>
          </p:nvSpPr>
          <p:spPr bwMode="auto">
            <a:xfrm rot="5400000" flipH="1">
              <a:off x="285307" y="747628"/>
              <a:ext cx="241018" cy="811631"/>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9" name="Freeform 70"/>
            <p:cNvSpPr>
              <a:spLocks noChangeArrowheads="1"/>
            </p:cNvSpPr>
            <p:nvPr/>
          </p:nvSpPr>
          <p:spPr bwMode="auto">
            <a:xfrm rot="5400000" flipH="1">
              <a:off x="704991" y="782409"/>
              <a:ext cx="110542" cy="611594"/>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0" name="Freeform 75"/>
            <p:cNvSpPr>
              <a:spLocks noChangeArrowheads="1"/>
            </p:cNvSpPr>
            <p:nvPr/>
          </p:nvSpPr>
          <p:spPr bwMode="auto">
            <a:xfrm rot="5400000" flipH="1">
              <a:off x="979151" y="1007362"/>
              <a:ext cx="497138" cy="856352"/>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1" name="Freeform 76"/>
            <p:cNvSpPr>
              <a:spLocks noChangeArrowheads="1"/>
            </p:cNvSpPr>
            <p:nvPr/>
          </p:nvSpPr>
          <p:spPr bwMode="auto">
            <a:xfrm rot="5400000" flipH="1">
              <a:off x="231563" y="955406"/>
              <a:ext cx="421631" cy="884756"/>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2" name="Freeform 77"/>
            <p:cNvSpPr>
              <a:spLocks noChangeArrowheads="1"/>
            </p:cNvSpPr>
            <p:nvPr/>
          </p:nvSpPr>
          <p:spPr bwMode="auto">
            <a:xfrm rot="5400000" flipH="1">
              <a:off x="156338" y="1166544"/>
              <a:ext cx="486869" cy="799544"/>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3" name="Freeform 78"/>
            <p:cNvSpPr>
              <a:spLocks noChangeArrowheads="1"/>
            </p:cNvSpPr>
            <p:nvPr/>
          </p:nvSpPr>
          <p:spPr bwMode="auto">
            <a:xfrm rot="5400000" flipH="1">
              <a:off x="-40375" y="1363257"/>
              <a:ext cx="486869" cy="406118"/>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4" name="Freeform 82"/>
            <p:cNvSpPr>
              <a:spLocks noChangeArrowheads="1"/>
            </p:cNvSpPr>
            <p:nvPr/>
          </p:nvSpPr>
          <p:spPr bwMode="auto">
            <a:xfrm rot="5400000" flipH="1">
              <a:off x="54784" y="882106"/>
              <a:ext cx="385992" cy="495560"/>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5" name="Freeform 83"/>
            <p:cNvSpPr>
              <a:spLocks noChangeArrowheads="1"/>
            </p:cNvSpPr>
            <p:nvPr/>
          </p:nvSpPr>
          <p:spPr bwMode="auto">
            <a:xfrm rot="5400000" flipH="1">
              <a:off x="970111" y="998321"/>
              <a:ext cx="600431" cy="771140"/>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6" name="Freeform 84"/>
            <p:cNvSpPr>
              <a:spLocks noChangeArrowheads="1"/>
            </p:cNvSpPr>
            <p:nvPr/>
          </p:nvSpPr>
          <p:spPr bwMode="auto">
            <a:xfrm rot="5400000" flipH="1">
              <a:off x="631933" y="552855"/>
              <a:ext cx="394448" cy="667193"/>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7" name="Freeform 85"/>
            <p:cNvSpPr>
              <a:spLocks noChangeArrowheads="1"/>
            </p:cNvSpPr>
            <p:nvPr/>
          </p:nvSpPr>
          <p:spPr bwMode="auto">
            <a:xfrm rot="5400000" flipH="1">
              <a:off x="1154689" y="500881"/>
              <a:ext cx="393844" cy="771744"/>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8" name="Freeform 86"/>
            <p:cNvSpPr>
              <a:spLocks noChangeArrowheads="1"/>
            </p:cNvSpPr>
            <p:nvPr/>
          </p:nvSpPr>
          <p:spPr bwMode="auto">
            <a:xfrm rot="5400000" flipH="1">
              <a:off x="916023" y="56836"/>
              <a:ext cx="602243" cy="1041885"/>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9" name="Freeform 87"/>
            <p:cNvSpPr>
              <a:spLocks noChangeArrowheads="1"/>
            </p:cNvSpPr>
            <p:nvPr/>
          </p:nvSpPr>
          <p:spPr bwMode="auto">
            <a:xfrm rot="5400000" flipH="1">
              <a:off x="779205" y="-83003"/>
              <a:ext cx="877693" cy="1043698"/>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0" name="Freeform 88"/>
            <p:cNvSpPr>
              <a:spLocks noChangeArrowheads="1"/>
            </p:cNvSpPr>
            <p:nvPr/>
          </p:nvSpPr>
          <p:spPr bwMode="auto">
            <a:xfrm rot="5400000" flipH="1">
              <a:off x="1004623" y="137583"/>
              <a:ext cx="872860" cy="597694"/>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1" name="Freeform 89"/>
            <p:cNvSpPr>
              <a:spLocks noChangeArrowheads="1"/>
            </p:cNvSpPr>
            <p:nvPr/>
          </p:nvSpPr>
          <p:spPr bwMode="auto">
            <a:xfrm rot="5400000" flipH="1">
              <a:off x="311906" y="-311906"/>
              <a:ext cx="276657" cy="900469"/>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2" name="Freeform 90"/>
            <p:cNvSpPr>
              <a:spLocks noChangeArrowheads="1"/>
            </p:cNvSpPr>
            <p:nvPr/>
          </p:nvSpPr>
          <p:spPr bwMode="auto">
            <a:xfrm rot="5400000" flipH="1">
              <a:off x="137954" y="-137953"/>
              <a:ext cx="689227" cy="965134"/>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3" name="Freeform 91"/>
            <p:cNvSpPr>
              <a:spLocks noChangeArrowheads="1"/>
            </p:cNvSpPr>
            <p:nvPr/>
          </p:nvSpPr>
          <p:spPr bwMode="auto">
            <a:xfrm rot="5400000" flipH="1">
              <a:off x="136141" y="242602"/>
              <a:ext cx="692852" cy="965134"/>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4" name="Freeform 92"/>
            <p:cNvSpPr>
              <a:spLocks noChangeArrowheads="1"/>
            </p:cNvSpPr>
            <p:nvPr/>
          </p:nvSpPr>
          <p:spPr bwMode="auto">
            <a:xfrm rot="5400000" flipH="1">
              <a:off x="14917" y="590951"/>
              <a:ext cx="465727" cy="495560"/>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5" name="Freeform 93"/>
            <p:cNvSpPr>
              <a:spLocks noChangeArrowheads="1"/>
            </p:cNvSpPr>
            <p:nvPr/>
          </p:nvSpPr>
          <p:spPr bwMode="auto">
            <a:xfrm rot="5400000" flipH="1">
              <a:off x="317037" y="755162"/>
              <a:ext cx="250683" cy="884756"/>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6" name="Freeform 94"/>
            <p:cNvSpPr>
              <a:spLocks noChangeArrowheads="1"/>
            </p:cNvSpPr>
            <p:nvPr/>
          </p:nvSpPr>
          <p:spPr bwMode="auto">
            <a:xfrm rot="5400000" flipH="1">
              <a:off x="771469" y="795685"/>
              <a:ext cx="115375" cy="667193"/>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7" name="Oval 104"/>
            <p:cNvSpPr>
              <a:spLocks noChangeArrowheads="1"/>
            </p:cNvSpPr>
            <p:nvPr/>
          </p:nvSpPr>
          <p:spPr bwMode="auto">
            <a:xfrm rot="5400000" flipH="1">
              <a:off x="356567" y="173302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8" name="Oval 105"/>
            <p:cNvSpPr>
              <a:spLocks noChangeArrowheads="1"/>
            </p:cNvSpPr>
            <p:nvPr/>
          </p:nvSpPr>
          <p:spPr bwMode="auto">
            <a:xfrm rot="5400000" flipH="1">
              <a:off x="148069" y="171853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9" name="Oval 106"/>
            <p:cNvSpPr>
              <a:spLocks noChangeArrowheads="1"/>
            </p:cNvSpPr>
            <p:nvPr/>
          </p:nvSpPr>
          <p:spPr bwMode="auto">
            <a:xfrm rot="5400000" flipH="1">
              <a:off x="719776" y="153489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0" name="Oval 107"/>
            <p:cNvSpPr>
              <a:spLocks noChangeArrowheads="1"/>
            </p:cNvSpPr>
            <p:nvPr/>
          </p:nvSpPr>
          <p:spPr bwMode="auto">
            <a:xfrm rot="5400000" flipH="1">
              <a:off x="803780" y="1132597"/>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 name="Oval 108"/>
            <p:cNvSpPr>
              <a:spLocks noChangeArrowheads="1"/>
            </p:cNvSpPr>
            <p:nvPr/>
          </p:nvSpPr>
          <p:spPr bwMode="auto">
            <a:xfrm rot="5400000" flipH="1">
              <a:off x="1060021" y="1026283"/>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2" name="Oval 109"/>
            <p:cNvSpPr>
              <a:spLocks noChangeArrowheads="1"/>
            </p:cNvSpPr>
            <p:nvPr/>
          </p:nvSpPr>
          <p:spPr bwMode="auto">
            <a:xfrm rot="5400000" flipH="1">
              <a:off x="447823" y="102145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3" name="Oval 110"/>
            <p:cNvSpPr>
              <a:spLocks noChangeArrowheads="1"/>
            </p:cNvSpPr>
            <p:nvPr/>
          </p:nvSpPr>
          <p:spPr bwMode="auto">
            <a:xfrm rot="5400000" flipH="1">
              <a:off x="874186" y="649654"/>
              <a:ext cx="22350" cy="3021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4" name="Oval 111"/>
            <p:cNvSpPr>
              <a:spLocks noChangeArrowheads="1"/>
            </p:cNvSpPr>
            <p:nvPr/>
          </p:nvSpPr>
          <p:spPr bwMode="auto">
            <a:xfrm rot="5400000" flipH="1">
              <a:off x="640608" y="25248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46" name="矩形 45"/>
          <p:cNvSpPr/>
          <p:nvPr/>
        </p:nvSpPr>
        <p:spPr>
          <a:xfrm>
            <a:off x="870127" y="256375"/>
            <a:ext cx="3775393" cy="523220"/>
          </a:xfrm>
          <a:prstGeom prst="rect">
            <a:avLst/>
          </a:prstGeom>
        </p:spPr>
        <p:txBody>
          <a:bodyPr wrap="none">
            <a:spAutoFit/>
          </a:bodyPr>
          <a:lstStyle/>
          <a:p>
            <a:r>
              <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一、请在此处添加标题</a:t>
            </a:r>
          </a:p>
        </p:txBody>
      </p:sp>
      <p:grpSp>
        <p:nvGrpSpPr>
          <p:cNvPr id="66" name="组合 65"/>
          <p:cNvGrpSpPr/>
          <p:nvPr/>
        </p:nvGrpSpPr>
        <p:grpSpPr>
          <a:xfrm>
            <a:off x="4465638" y="2168300"/>
            <a:ext cx="1782762" cy="1373187"/>
            <a:chOff x="4465638" y="1979613"/>
            <a:chExt cx="1782762" cy="1373187"/>
          </a:xfrm>
        </p:grpSpPr>
        <p:sp>
          <p:nvSpPr>
            <p:cNvPr id="67" name="Freeform 8"/>
            <p:cNvSpPr/>
            <p:nvPr/>
          </p:nvSpPr>
          <p:spPr bwMode="auto">
            <a:xfrm>
              <a:off x="4465638" y="1979613"/>
              <a:ext cx="1187450" cy="1373187"/>
            </a:xfrm>
            <a:custGeom>
              <a:avLst/>
              <a:gdLst>
                <a:gd name="T0" fmla="*/ 0 w 1240"/>
                <a:gd name="T1" fmla="*/ 0 h 1434"/>
                <a:gd name="T2" fmla="*/ 2147483647 w 1240"/>
                <a:gd name="T3" fmla="*/ 2147483647 h 1434"/>
                <a:gd name="T4" fmla="*/ 0 w 1240"/>
                <a:gd name="T5" fmla="*/ 2147483647 h 1434"/>
                <a:gd name="T6" fmla="*/ 2147483647 w 1240"/>
                <a:gd name="T7" fmla="*/ 2147483647 h 1434"/>
                <a:gd name="T8" fmla="*/ 0 w 1240"/>
                <a:gd name="T9" fmla="*/ 0 h 14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40" h="1434">
                  <a:moveTo>
                    <a:pt x="0" y="0"/>
                  </a:moveTo>
                  <a:lnTo>
                    <a:pt x="1240" y="718"/>
                  </a:lnTo>
                  <a:lnTo>
                    <a:pt x="0" y="1434"/>
                  </a:lnTo>
                  <a:lnTo>
                    <a:pt x="333" y="718"/>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68" name="Freeform 9"/>
            <p:cNvSpPr/>
            <p:nvPr/>
          </p:nvSpPr>
          <p:spPr bwMode="auto">
            <a:xfrm>
              <a:off x="5060950" y="1979613"/>
              <a:ext cx="1187450" cy="1373187"/>
            </a:xfrm>
            <a:custGeom>
              <a:avLst/>
              <a:gdLst>
                <a:gd name="T0" fmla="*/ 0 w 1240"/>
                <a:gd name="T1" fmla="*/ 0 h 1434"/>
                <a:gd name="T2" fmla="*/ 2147483647 w 1240"/>
                <a:gd name="T3" fmla="*/ 2147483647 h 1434"/>
                <a:gd name="T4" fmla="*/ 2147483647 w 1240"/>
                <a:gd name="T5" fmla="*/ 2147483647 h 1434"/>
                <a:gd name="T6" fmla="*/ 2147483647 w 1240"/>
                <a:gd name="T7" fmla="*/ 2147483647 h 1434"/>
                <a:gd name="T8" fmla="*/ 0 w 1240"/>
                <a:gd name="T9" fmla="*/ 2147483647 h 1434"/>
                <a:gd name="T10" fmla="*/ 2147483647 w 1240"/>
                <a:gd name="T11" fmla="*/ 2147483647 h 1434"/>
                <a:gd name="T12" fmla="*/ 0 w 1240"/>
                <a:gd name="T13" fmla="*/ 0 h 14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40" h="1434">
                  <a:moveTo>
                    <a:pt x="0" y="0"/>
                  </a:moveTo>
                  <a:lnTo>
                    <a:pt x="109" y="234"/>
                  </a:lnTo>
                  <a:lnTo>
                    <a:pt x="945" y="718"/>
                  </a:lnTo>
                  <a:lnTo>
                    <a:pt x="109" y="1200"/>
                  </a:lnTo>
                  <a:lnTo>
                    <a:pt x="0" y="1434"/>
                  </a:lnTo>
                  <a:lnTo>
                    <a:pt x="1240" y="718"/>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69" name="Freeform 21"/>
            <p:cNvSpPr/>
            <p:nvPr/>
          </p:nvSpPr>
          <p:spPr bwMode="auto">
            <a:xfrm>
              <a:off x="5160963" y="2570163"/>
              <a:ext cx="211137" cy="209550"/>
            </a:xfrm>
            <a:custGeom>
              <a:avLst/>
              <a:gdLst>
                <a:gd name="T0" fmla="*/ 2147483647 w 129"/>
                <a:gd name="T1" fmla="*/ 0 h 128"/>
                <a:gd name="T2" fmla="*/ 2147483647 w 129"/>
                <a:gd name="T3" fmla="*/ 2147483647 h 128"/>
                <a:gd name="T4" fmla="*/ 2147483647 w 129"/>
                <a:gd name="T5" fmla="*/ 2147483647 h 128"/>
                <a:gd name="T6" fmla="*/ 2147483647 w 129"/>
                <a:gd name="T7" fmla="*/ 2147483647 h 128"/>
                <a:gd name="T8" fmla="*/ 2147483647 w 129"/>
                <a:gd name="T9" fmla="*/ 2147483647 h 128"/>
                <a:gd name="T10" fmla="*/ 2147483647 w 129"/>
                <a:gd name="T11" fmla="*/ 2147483647 h 128"/>
                <a:gd name="T12" fmla="*/ 2147483647 w 129"/>
                <a:gd name="T13" fmla="*/ 0 h 1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9" h="128">
                  <a:moveTo>
                    <a:pt x="62" y="0"/>
                  </a:moveTo>
                  <a:cubicBezTo>
                    <a:pt x="48" y="1"/>
                    <a:pt x="35" y="7"/>
                    <a:pt x="24" y="18"/>
                  </a:cubicBezTo>
                  <a:cubicBezTo>
                    <a:pt x="0" y="42"/>
                    <a:pt x="0" y="80"/>
                    <a:pt x="24" y="104"/>
                  </a:cubicBezTo>
                  <a:cubicBezTo>
                    <a:pt x="48" y="128"/>
                    <a:pt x="87" y="128"/>
                    <a:pt x="111" y="104"/>
                  </a:cubicBezTo>
                  <a:cubicBezTo>
                    <a:pt x="122" y="94"/>
                    <a:pt x="127" y="80"/>
                    <a:pt x="129" y="66"/>
                  </a:cubicBezTo>
                  <a:cubicBezTo>
                    <a:pt x="62" y="66"/>
                    <a:pt x="62" y="66"/>
                    <a:pt x="62" y="66"/>
                  </a:cubicBezTo>
                  <a:lnTo>
                    <a:pt x="6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0" name="Freeform 22"/>
            <p:cNvSpPr/>
            <p:nvPr/>
          </p:nvSpPr>
          <p:spPr bwMode="auto">
            <a:xfrm>
              <a:off x="5278438" y="2552700"/>
              <a:ext cx="109537" cy="109538"/>
            </a:xfrm>
            <a:custGeom>
              <a:avLst/>
              <a:gdLst>
                <a:gd name="T0" fmla="*/ 2147483647 w 68"/>
                <a:gd name="T1" fmla="*/ 2147483647 h 68"/>
                <a:gd name="T2" fmla="*/ 0 w 68"/>
                <a:gd name="T3" fmla="*/ 2147483647 h 68"/>
                <a:gd name="T4" fmla="*/ 0 w 68"/>
                <a:gd name="T5" fmla="*/ 2147483647 h 68"/>
                <a:gd name="T6" fmla="*/ 2147483647 w 68"/>
                <a:gd name="T7" fmla="*/ 2147483647 h 68"/>
                <a:gd name="T8" fmla="*/ 2147483647 w 68"/>
                <a:gd name="T9" fmla="*/ 2147483647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 h="68">
                  <a:moveTo>
                    <a:pt x="49" y="20"/>
                  </a:moveTo>
                  <a:cubicBezTo>
                    <a:pt x="35" y="6"/>
                    <a:pt x="18" y="0"/>
                    <a:pt x="0" y="2"/>
                  </a:cubicBezTo>
                  <a:cubicBezTo>
                    <a:pt x="0" y="68"/>
                    <a:pt x="0" y="68"/>
                    <a:pt x="0" y="68"/>
                  </a:cubicBezTo>
                  <a:cubicBezTo>
                    <a:pt x="66" y="68"/>
                    <a:pt x="66" y="68"/>
                    <a:pt x="66" y="68"/>
                  </a:cubicBezTo>
                  <a:cubicBezTo>
                    <a:pt x="68" y="51"/>
                    <a:pt x="62" y="33"/>
                    <a:pt x="49"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71" name="组合 70"/>
          <p:cNvGrpSpPr/>
          <p:nvPr/>
        </p:nvGrpSpPr>
        <p:grpSpPr>
          <a:xfrm>
            <a:off x="5653317" y="3378789"/>
            <a:ext cx="752606" cy="776237"/>
            <a:chOff x="3862388" y="1625601"/>
            <a:chExt cx="608013" cy="628649"/>
          </a:xfrm>
          <a:solidFill>
            <a:srgbClr val="1570C1"/>
          </a:solidFill>
        </p:grpSpPr>
        <p:sp>
          <p:nvSpPr>
            <p:cNvPr id="72" name="Freeform 37"/>
            <p:cNvSpPr>
              <a:spLocks noEditPoints="1"/>
            </p:cNvSpPr>
            <p:nvPr/>
          </p:nvSpPr>
          <p:spPr bwMode="auto">
            <a:xfrm>
              <a:off x="4052888" y="1625601"/>
              <a:ext cx="227013" cy="628649"/>
            </a:xfrm>
            <a:custGeom>
              <a:avLst/>
              <a:gdLst>
                <a:gd name="T0" fmla="*/ 67 w 135"/>
                <a:gd name="T1" fmla="*/ 0 h 373"/>
                <a:gd name="T2" fmla="*/ 0 w 135"/>
                <a:gd name="T3" fmla="*/ 186 h 373"/>
                <a:gd name="T4" fmla="*/ 67 w 135"/>
                <a:gd name="T5" fmla="*/ 373 h 373"/>
                <a:gd name="T6" fmla="*/ 135 w 135"/>
                <a:gd name="T7" fmla="*/ 186 h 373"/>
                <a:gd name="T8" fmla="*/ 67 w 135"/>
                <a:gd name="T9" fmla="*/ 0 h 373"/>
                <a:gd name="T10" fmla="*/ 67 w 135"/>
                <a:gd name="T11" fmla="*/ 354 h 373"/>
                <a:gd name="T12" fmla="*/ 14 w 135"/>
                <a:gd name="T13" fmla="*/ 186 h 373"/>
                <a:gd name="T14" fmla="*/ 67 w 135"/>
                <a:gd name="T15" fmla="*/ 18 h 373"/>
                <a:gd name="T16" fmla="*/ 121 w 135"/>
                <a:gd name="T17" fmla="*/ 186 h 373"/>
                <a:gd name="T18" fmla="*/ 67 w 135"/>
                <a:gd name="T19" fmla="*/ 354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 h="373">
                  <a:moveTo>
                    <a:pt x="67" y="0"/>
                  </a:moveTo>
                  <a:cubicBezTo>
                    <a:pt x="30" y="0"/>
                    <a:pt x="0" y="83"/>
                    <a:pt x="0" y="186"/>
                  </a:cubicBezTo>
                  <a:cubicBezTo>
                    <a:pt x="0" y="289"/>
                    <a:pt x="30" y="373"/>
                    <a:pt x="67" y="373"/>
                  </a:cubicBezTo>
                  <a:cubicBezTo>
                    <a:pt x="105" y="373"/>
                    <a:pt x="135" y="289"/>
                    <a:pt x="135" y="186"/>
                  </a:cubicBezTo>
                  <a:cubicBezTo>
                    <a:pt x="135" y="83"/>
                    <a:pt x="105" y="0"/>
                    <a:pt x="67" y="0"/>
                  </a:cubicBezTo>
                  <a:close/>
                  <a:moveTo>
                    <a:pt x="67" y="354"/>
                  </a:moveTo>
                  <a:cubicBezTo>
                    <a:pt x="42" y="354"/>
                    <a:pt x="14" y="283"/>
                    <a:pt x="14" y="186"/>
                  </a:cubicBezTo>
                  <a:cubicBezTo>
                    <a:pt x="14" y="90"/>
                    <a:pt x="42" y="18"/>
                    <a:pt x="67" y="18"/>
                  </a:cubicBezTo>
                  <a:cubicBezTo>
                    <a:pt x="93" y="18"/>
                    <a:pt x="121" y="90"/>
                    <a:pt x="121" y="186"/>
                  </a:cubicBezTo>
                  <a:cubicBezTo>
                    <a:pt x="121" y="283"/>
                    <a:pt x="93" y="354"/>
                    <a:pt x="67" y="354"/>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73" name="Freeform 38"/>
            <p:cNvSpPr>
              <a:spLocks noEditPoints="1"/>
            </p:cNvSpPr>
            <p:nvPr/>
          </p:nvSpPr>
          <p:spPr bwMode="auto">
            <a:xfrm>
              <a:off x="3862388" y="1728788"/>
              <a:ext cx="608013" cy="422275"/>
            </a:xfrm>
            <a:custGeom>
              <a:avLst/>
              <a:gdLst>
                <a:gd name="T0" fmla="*/ 19 w 361"/>
                <a:gd name="T1" fmla="*/ 32 h 251"/>
                <a:gd name="T2" fmla="*/ 146 w 361"/>
                <a:gd name="T3" fmla="*/ 184 h 251"/>
                <a:gd name="T4" fmla="*/ 342 w 361"/>
                <a:gd name="T5" fmla="*/ 219 h 251"/>
                <a:gd name="T6" fmla="*/ 214 w 361"/>
                <a:gd name="T7" fmla="*/ 67 h 251"/>
                <a:gd name="T8" fmla="*/ 19 w 361"/>
                <a:gd name="T9" fmla="*/ 32 h 251"/>
                <a:gd name="T10" fmla="*/ 326 w 361"/>
                <a:gd name="T11" fmla="*/ 209 h 251"/>
                <a:gd name="T12" fmla="*/ 154 w 361"/>
                <a:gd name="T13" fmla="*/ 172 h 251"/>
                <a:gd name="T14" fmla="*/ 35 w 361"/>
                <a:gd name="T15" fmla="*/ 41 h 251"/>
                <a:gd name="T16" fmla="*/ 207 w 361"/>
                <a:gd name="T17" fmla="*/ 79 h 251"/>
                <a:gd name="T18" fmla="*/ 326 w 361"/>
                <a:gd name="T19" fmla="*/ 209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1" h="251">
                  <a:moveTo>
                    <a:pt x="19" y="32"/>
                  </a:moveTo>
                  <a:cubicBezTo>
                    <a:pt x="0" y="64"/>
                    <a:pt x="57" y="132"/>
                    <a:pt x="146" y="184"/>
                  </a:cubicBezTo>
                  <a:cubicBezTo>
                    <a:pt x="236" y="236"/>
                    <a:pt x="323" y="251"/>
                    <a:pt x="342" y="219"/>
                  </a:cubicBezTo>
                  <a:cubicBezTo>
                    <a:pt x="361" y="186"/>
                    <a:pt x="303" y="118"/>
                    <a:pt x="214" y="67"/>
                  </a:cubicBezTo>
                  <a:cubicBezTo>
                    <a:pt x="125" y="15"/>
                    <a:pt x="37" y="0"/>
                    <a:pt x="19" y="32"/>
                  </a:cubicBezTo>
                  <a:close/>
                  <a:moveTo>
                    <a:pt x="326" y="209"/>
                  </a:moveTo>
                  <a:cubicBezTo>
                    <a:pt x="313" y="231"/>
                    <a:pt x="237" y="220"/>
                    <a:pt x="154" y="172"/>
                  </a:cubicBezTo>
                  <a:cubicBezTo>
                    <a:pt x="70" y="124"/>
                    <a:pt x="22" y="63"/>
                    <a:pt x="35" y="41"/>
                  </a:cubicBezTo>
                  <a:cubicBezTo>
                    <a:pt x="47" y="19"/>
                    <a:pt x="124" y="31"/>
                    <a:pt x="207" y="79"/>
                  </a:cubicBezTo>
                  <a:cubicBezTo>
                    <a:pt x="290" y="127"/>
                    <a:pt x="338" y="187"/>
                    <a:pt x="326" y="209"/>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74" name="Freeform 39"/>
            <p:cNvSpPr>
              <a:spLocks noEditPoints="1"/>
            </p:cNvSpPr>
            <p:nvPr/>
          </p:nvSpPr>
          <p:spPr bwMode="auto">
            <a:xfrm>
              <a:off x="3862388" y="1728788"/>
              <a:ext cx="608013" cy="422275"/>
            </a:xfrm>
            <a:custGeom>
              <a:avLst/>
              <a:gdLst>
                <a:gd name="T0" fmla="*/ 214 w 361"/>
                <a:gd name="T1" fmla="*/ 184 h 251"/>
                <a:gd name="T2" fmla="*/ 342 w 361"/>
                <a:gd name="T3" fmla="*/ 32 h 251"/>
                <a:gd name="T4" fmla="*/ 146 w 361"/>
                <a:gd name="T5" fmla="*/ 67 h 251"/>
                <a:gd name="T6" fmla="*/ 19 w 361"/>
                <a:gd name="T7" fmla="*/ 219 h 251"/>
                <a:gd name="T8" fmla="*/ 214 w 361"/>
                <a:gd name="T9" fmla="*/ 184 h 251"/>
                <a:gd name="T10" fmla="*/ 207 w 361"/>
                <a:gd name="T11" fmla="*/ 172 h 251"/>
                <a:gd name="T12" fmla="*/ 35 w 361"/>
                <a:gd name="T13" fmla="*/ 209 h 251"/>
                <a:gd name="T14" fmla="*/ 154 w 361"/>
                <a:gd name="T15" fmla="*/ 79 h 251"/>
                <a:gd name="T16" fmla="*/ 326 w 361"/>
                <a:gd name="T17" fmla="*/ 41 h 251"/>
                <a:gd name="T18" fmla="*/ 207 w 361"/>
                <a:gd name="T19" fmla="*/ 172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1" h="251">
                  <a:moveTo>
                    <a:pt x="214" y="184"/>
                  </a:moveTo>
                  <a:cubicBezTo>
                    <a:pt x="303" y="132"/>
                    <a:pt x="361" y="64"/>
                    <a:pt x="342" y="32"/>
                  </a:cubicBezTo>
                  <a:cubicBezTo>
                    <a:pt x="323" y="0"/>
                    <a:pt x="236" y="15"/>
                    <a:pt x="146" y="67"/>
                  </a:cubicBezTo>
                  <a:cubicBezTo>
                    <a:pt x="57" y="118"/>
                    <a:pt x="0" y="186"/>
                    <a:pt x="19" y="219"/>
                  </a:cubicBezTo>
                  <a:cubicBezTo>
                    <a:pt x="37" y="251"/>
                    <a:pt x="125" y="236"/>
                    <a:pt x="214" y="184"/>
                  </a:cubicBezTo>
                  <a:close/>
                  <a:moveTo>
                    <a:pt x="207" y="172"/>
                  </a:moveTo>
                  <a:cubicBezTo>
                    <a:pt x="124" y="220"/>
                    <a:pt x="47" y="231"/>
                    <a:pt x="35" y="209"/>
                  </a:cubicBezTo>
                  <a:cubicBezTo>
                    <a:pt x="22" y="187"/>
                    <a:pt x="70" y="127"/>
                    <a:pt x="154" y="79"/>
                  </a:cubicBezTo>
                  <a:cubicBezTo>
                    <a:pt x="237" y="31"/>
                    <a:pt x="313" y="19"/>
                    <a:pt x="326" y="41"/>
                  </a:cubicBezTo>
                  <a:cubicBezTo>
                    <a:pt x="338" y="63"/>
                    <a:pt x="290" y="123"/>
                    <a:pt x="207" y="172"/>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75" name="Oval 40"/>
            <p:cNvSpPr>
              <a:spLocks noChangeArrowheads="1"/>
            </p:cNvSpPr>
            <p:nvPr/>
          </p:nvSpPr>
          <p:spPr bwMode="auto">
            <a:xfrm>
              <a:off x="4121150" y="1895475"/>
              <a:ext cx="88900" cy="87312"/>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grpSp>
      <p:grpSp>
        <p:nvGrpSpPr>
          <p:cNvPr id="76" name="组合 75"/>
          <p:cNvGrpSpPr/>
          <p:nvPr/>
        </p:nvGrpSpPr>
        <p:grpSpPr>
          <a:xfrm>
            <a:off x="4410075" y="3789137"/>
            <a:ext cx="1244600" cy="1617663"/>
            <a:chOff x="4410075" y="3600450"/>
            <a:chExt cx="1244600" cy="1617663"/>
          </a:xfrm>
        </p:grpSpPr>
        <p:sp>
          <p:nvSpPr>
            <p:cNvPr id="77" name="Freeform 14"/>
            <p:cNvSpPr/>
            <p:nvPr/>
          </p:nvSpPr>
          <p:spPr bwMode="auto">
            <a:xfrm rot="10800000">
              <a:off x="4410075" y="3600450"/>
              <a:ext cx="1244600" cy="1077913"/>
            </a:xfrm>
            <a:custGeom>
              <a:avLst/>
              <a:gdLst>
                <a:gd name="T0" fmla="*/ 2147483647 w 556"/>
                <a:gd name="T1" fmla="*/ 0 h 482"/>
                <a:gd name="T2" fmla="*/ 2147483647 w 556"/>
                <a:gd name="T3" fmla="*/ 2147483647 h 482"/>
                <a:gd name="T4" fmla="*/ 2147483647 w 556"/>
                <a:gd name="T5" fmla="*/ 2147483647 h 482"/>
                <a:gd name="T6" fmla="*/ 2147483647 w 556"/>
                <a:gd name="T7" fmla="*/ 2147483647 h 482"/>
                <a:gd name="T8" fmla="*/ 0 w 556"/>
                <a:gd name="T9" fmla="*/ 0 h 482"/>
                <a:gd name="T10" fmla="*/ 2147483647 w 556"/>
                <a:gd name="T11" fmla="*/ 2147483647 h 482"/>
                <a:gd name="T12" fmla="*/ 2147483647 w 556"/>
                <a:gd name="T13" fmla="*/ 0 h 4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6" h="482">
                  <a:moveTo>
                    <a:pt x="556" y="0"/>
                  </a:moveTo>
                  <a:lnTo>
                    <a:pt x="465" y="43"/>
                  </a:lnTo>
                  <a:lnTo>
                    <a:pt x="278" y="366"/>
                  </a:lnTo>
                  <a:lnTo>
                    <a:pt x="91" y="43"/>
                  </a:lnTo>
                  <a:lnTo>
                    <a:pt x="0" y="0"/>
                  </a:lnTo>
                  <a:lnTo>
                    <a:pt x="278" y="482"/>
                  </a:lnTo>
                  <a:lnTo>
                    <a:pt x="55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78" name="Freeform 15"/>
            <p:cNvSpPr/>
            <p:nvPr/>
          </p:nvSpPr>
          <p:spPr bwMode="auto">
            <a:xfrm rot="10800000">
              <a:off x="4410075" y="4138613"/>
              <a:ext cx="1244600" cy="1079500"/>
            </a:xfrm>
            <a:custGeom>
              <a:avLst/>
              <a:gdLst>
                <a:gd name="T0" fmla="*/ 2147483647 w 556"/>
                <a:gd name="T1" fmla="*/ 0 h 482"/>
                <a:gd name="T2" fmla="*/ 2147483647 w 556"/>
                <a:gd name="T3" fmla="*/ 2147483647 h 482"/>
                <a:gd name="T4" fmla="*/ 0 w 556"/>
                <a:gd name="T5" fmla="*/ 0 h 482"/>
                <a:gd name="T6" fmla="*/ 2147483647 w 556"/>
                <a:gd name="T7" fmla="*/ 2147483647 h 482"/>
                <a:gd name="T8" fmla="*/ 2147483647 w 556"/>
                <a:gd name="T9" fmla="*/ 0 h 4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6" h="482">
                  <a:moveTo>
                    <a:pt x="556" y="0"/>
                  </a:moveTo>
                  <a:lnTo>
                    <a:pt x="278" y="482"/>
                  </a:lnTo>
                  <a:lnTo>
                    <a:pt x="0" y="0"/>
                  </a:lnTo>
                  <a:lnTo>
                    <a:pt x="278" y="130"/>
                  </a:lnTo>
                  <a:lnTo>
                    <a:pt x="55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79" name="Oval 42"/>
            <p:cNvSpPr>
              <a:spLocks noChangeArrowheads="1"/>
            </p:cNvSpPr>
            <p:nvPr/>
          </p:nvSpPr>
          <p:spPr bwMode="auto">
            <a:xfrm>
              <a:off x="4943475" y="4384675"/>
              <a:ext cx="73025" cy="698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80" name="Oval 43"/>
            <p:cNvSpPr>
              <a:spLocks noChangeArrowheads="1"/>
            </p:cNvSpPr>
            <p:nvPr/>
          </p:nvSpPr>
          <p:spPr bwMode="auto">
            <a:xfrm>
              <a:off x="5030788" y="4365625"/>
              <a:ext cx="88900" cy="889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81" name="Oval 44"/>
            <p:cNvSpPr>
              <a:spLocks noChangeArrowheads="1"/>
            </p:cNvSpPr>
            <p:nvPr/>
          </p:nvSpPr>
          <p:spPr bwMode="auto">
            <a:xfrm>
              <a:off x="4943475" y="4468813"/>
              <a:ext cx="73025" cy="7143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82" name="Oval 45"/>
            <p:cNvSpPr>
              <a:spLocks noChangeArrowheads="1"/>
            </p:cNvSpPr>
            <p:nvPr/>
          </p:nvSpPr>
          <p:spPr bwMode="auto">
            <a:xfrm>
              <a:off x="5030788" y="4468813"/>
              <a:ext cx="71437" cy="7143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grpSp>
      <p:grpSp>
        <p:nvGrpSpPr>
          <p:cNvPr id="83" name="组合 82"/>
          <p:cNvGrpSpPr/>
          <p:nvPr/>
        </p:nvGrpSpPr>
        <p:grpSpPr>
          <a:xfrm>
            <a:off x="5899150" y="4032025"/>
            <a:ext cx="1719263" cy="1417637"/>
            <a:chOff x="5899150" y="3843338"/>
            <a:chExt cx="1719263" cy="1417637"/>
          </a:xfrm>
        </p:grpSpPr>
        <p:sp>
          <p:nvSpPr>
            <p:cNvPr id="84" name="Freeform 14"/>
            <p:cNvSpPr/>
            <p:nvPr/>
          </p:nvSpPr>
          <p:spPr bwMode="auto">
            <a:xfrm rot="5400000">
              <a:off x="5763419" y="3979069"/>
              <a:ext cx="1417637" cy="1146175"/>
            </a:xfrm>
            <a:custGeom>
              <a:avLst/>
              <a:gdLst>
                <a:gd name="T0" fmla="*/ 2147483647 w 556"/>
                <a:gd name="T1" fmla="*/ 0 h 482"/>
                <a:gd name="T2" fmla="*/ 2147483647 w 556"/>
                <a:gd name="T3" fmla="*/ 2147483647 h 482"/>
                <a:gd name="T4" fmla="*/ 2147483647 w 556"/>
                <a:gd name="T5" fmla="*/ 2147483647 h 482"/>
                <a:gd name="T6" fmla="*/ 2147483647 w 556"/>
                <a:gd name="T7" fmla="*/ 2147483647 h 482"/>
                <a:gd name="T8" fmla="*/ 0 w 556"/>
                <a:gd name="T9" fmla="*/ 0 h 482"/>
                <a:gd name="T10" fmla="*/ 2147483647 w 556"/>
                <a:gd name="T11" fmla="*/ 2147483647 h 482"/>
                <a:gd name="T12" fmla="*/ 2147483647 w 556"/>
                <a:gd name="T13" fmla="*/ 0 h 4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6" h="482">
                  <a:moveTo>
                    <a:pt x="556" y="0"/>
                  </a:moveTo>
                  <a:lnTo>
                    <a:pt x="465" y="43"/>
                  </a:lnTo>
                  <a:lnTo>
                    <a:pt x="278" y="366"/>
                  </a:lnTo>
                  <a:lnTo>
                    <a:pt x="91" y="43"/>
                  </a:lnTo>
                  <a:lnTo>
                    <a:pt x="0" y="0"/>
                  </a:lnTo>
                  <a:lnTo>
                    <a:pt x="278" y="482"/>
                  </a:lnTo>
                  <a:lnTo>
                    <a:pt x="55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85" name="Freeform 15"/>
            <p:cNvSpPr/>
            <p:nvPr/>
          </p:nvSpPr>
          <p:spPr bwMode="auto">
            <a:xfrm rot="5400000">
              <a:off x="6336507" y="3979069"/>
              <a:ext cx="1417637" cy="1146175"/>
            </a:xfrm>
            <a:custGeom>
              <a:avLst/>
              <a:gdLst>
                <a:gd name="T0" fmla="*/ 2147483647 w 556"/>
                <a:gd name="T1" fmla="*/ 0 h 482"/>
                <a:gd name="T2" fmla="*/ 2147483647 w 556"/>
                <a:gd name="T3" fmla="*/ 2147483647 h 482"/>
                <a:gd name="T4" fmla="*/ 0 w 556"/>
                <a:gd name="T5" fmla="*/ 0 h 482"/>
                <a:gd name="T6" fmla="*/ 2147483647 w 556"/>
                <a:gd name="T7" fmla="*/ 2147483647 h 482"/>
                <a:gd name="T8" fmla="*/ 2147483647 w 556"/>
                <a:gd name="T9" fmla="*/ 0 h 4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6" h="482">
                  <a:moveTo>
                    <a:pt x="556" y="0"/>
                  </a:moveTo>
                  <a:lnTo>
                    <a:pt x="278" y="482"/>
                  </a:lnTo>
                  <a:lnTo>
                    <a:pt x="0" y="0"/>
                  </a:lnTo>
                  <a:lnTo>
                    <a:pt x="278" y="130"/>
                  </a:lnTo>
                  <a:lnTo>
                    <a:pt x="55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86" name="Freeform 36"/>
            <p:cNvSpPr/>
            <p:nvPr/>
          </p:nvSpPr>
          <p:spPr bwMode="auto">
            <a:xfrm>
              <a:off x="6656388" y="4430713"/>
              <a:ext cx="222250" cy="195262"/>
            </a:xfrm>
            <a:custGeom>
              <a:avLst/>
              <a:gdLst>
                <a:gd name="T0" fmla="*/ 2147483647 w 134"/>
                <a:gd name="T1" fmla="*/ 2147483647 h 117"/>
                <a:gd name="T2" fmla="*/ 2147483647 w 134"/>
                <a:gd name="T3" fmla="*/ 0 h 117"/>
                <a:gd name="T4" fmla="*/ 2147483647 w 134"/>
                <a:gd name="T5" fmla="*/ 2147483647 h 117"/>
                <a:gd name="T6" fmla="*/ 2147483647 w 134"/>
                <a:gd name="T7" fmla="*/ 2147483647 h 117"/>
                <a:gd name="T8" fmla="*/ 2147483647 w 134"/>
                <a:gd name="T9" fmla="*/ 2147483647 h 117"/>
                <a:gd name="T10" fmla="*/ 2147483647 w 134"/>
                <a:gd name="T11" fmla="*/ 2147483647 h 117"/>
                <a:gd name="T12" fmla="*/ 2147483647 w 134"/>
                <a:gd name="T13" fmla="*/ 2147483647 h 117"/>
                <a:gd name="T14" fmla="*/ 2147483647 w 134"/>
                <a:gd name="T15" fmla="*/ 2147483647 h 117"/>
                <a:gd name="T16" fmla="*/ 2147483647 w 134"/>
                <a:gd name="T17" fmla="*/ 2147483647 h 117"/>
                <a:gd name="T18" fmla="*/ 0 w 134"/>
                <a:gd name="T19" fmla="*/ 2147483647 h 117"/>
                <a:gd name="T20" fmla="*/ 2147483647 w 134"/>
                <a:gd name="T21" fmla="*/ 2147483647 h 117"/>
                <a:gd name="T22" fmla="*/ 2147483647 w 134"/>
                <a:gd name="T23" fmla="*/ 2147483647 h 117"/>
                <a:gd name="T24" fmla="*/ 2147483647 w 134"/>
                <a:gd name="T25" fmla="*/ 2147483647 h 117"/>
                <a:gd name="T26" fmla="*/ 2147483647 w 134"/>
                <a:gd name="T27" fmla="*/ 2147483647 h 117"/>
                <a:gd name="T28" fmla="*/ 2147483647 w 134"/>
                <a:gd name="T29" fmla="*/ 2147483647 h 117"/>
                <a:gd name="T30" fmla="*/ 2147483647 w 134"/>
                <a:gd name="T31" fmla="*/ 2147483647 h 117"/>
                <a:gd name="T32" fmla="*/ 2147483647 w 134"/>
                <a:gd name="T33" fmla="*/ 2147483647 h 117"/>
                <a:gd name="T34" fmla="*/ 2147483647 w 134"/>
                <a:gd name="T35" fmla="*/ 2147483647 h 1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4" h="117">
                  <a:moveTo>
                    <a:pt x="134" y="20"/>
                  </a:moveTo>
                  <a:cubicBezTo>
                    <a:pt x="134" y="9"/>
                    <a:pt x="125" y="0"/>
                    <a:pt x="114" y="0"/>
                  </a:cubicBezTo>
                  <a:cubicBezTo>
                    <a:pt x="103" y="0"/>
                    <a:pt x="94" y="9"/>
                    <a:pt x="94" y="20"/>
                  </a:cubicBezTo>
                  <a:cubicBezTo>
                    <a:pt x="94" y="26"/>
                    <a:pt x="96" y="31"/>
                    <a:pt x="100" y="34"/>
                  </a:cubicBezTo>
                  <a:cubicBezTo>
                    <a:pt x="77" y="89"/>
                    <a:pt x="77" y="89"/>
                    <a:pt x="77" y="89"/>
                  </a:cubicBezTo>
                  <a:cubicBezTo>
                    <a:pt x="58" y="47"/>
                    <a:pt x="58" y="47"/>
                    <a:pt x="58" y="47"/>
                  </a:cubicBezTo>
                  <a:cubicBezTo>
                    <a:pt x="42" y="45"/>
                    <a:pt x="42" y="45"/>
                    <a:pt x="42" y="45"/>
                  </a:cubicBezTo>
                  <a:cubicBezTo>
                    <a:pt x="27" y="63"/>
                    <a:pt x="27" y="63"/>
                    <a:pt x="27" y="63"/>
                  </a:cubicBezTo>
                  <a:cubicBezTo>
                    <a:pt x="25" y="62"/>
                    <a:pt x="23" y="62"/>
                    <a:pt x="21" y="62"/>
                  </a:cubicBezTo>
                  <a:cubicBezTo>
                    <a:pt x="9" y="62"/>
                    <a:pt x="0" y="71"/>
                    <a:pt x="0" y="82"/>
                  </a:cubicBezTo>
                  <a:cubicBezTo>
                    <a:pt x="0" y="93"/>
                    <a:pt x="9" y="102"/>
                    <a:pt x="21" y="102"/>
                  </a:cubicBezTo>
                  <a:cubicBezTo>
                    <a:pt x="32" y="102"/>
                    <a:pt x="41" y="93"/>
                    <a:pt x="41" y="82"/>
                  </a:cubicBezTo>
                  <a:cubicBezTo>
                    <a:pt x="41" y="81"/>
                    <a:pt x="41" y="79"/>
                    <a:pt x="40" y="78"/>
                  </a:cubicBezTo>
                  <a:cubicBezTo>
                    <a:pt x="47" y="70"/>
                    <a:pt x="47" y="70"/>
                    <a:pt x="47" y="70"/>
                  </a:cubicBezTo>
                  <a:cubicBezTo>
                    <a:pt x="69" y="117"/>
                    <a:pt x="69" y="117"/>
                    <a:pt x="69" y="117"/>
                  </a:cubicBezTo>
                  <a:cubicBezTo>
                    <a:pt x="86" y="117"/>
                    <a:pt x="86" y="117"/>
                    <a:pt x="86" y="117"/>
                  </a:cubicBezTo>
                  <a:cubicBezTo>
                    <a:pt x="119" y="39"/>
                    <a:pt x="119" y="39"/>
                    <a:pt x="119" y="39"/>
                  </a:cubicBezTo>
                  <a:cubicBezTo>
                    <a:pt x="128" y="37"/>
                    <a:pt x="134" y="29"/>
                    <a:pt x="134"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87" name="组合 86"/>
          <p:cNvGrpSpPr/>
          <p:nvPr/>
        </p:nvGrpSpPr>
        <p:grpSpPr>
          <a:xfrm>
            <a:off x="6321425" y="2149250"/>
            <a:ext cx="1416050" cy="1719262"/>
            <a:chOff x="6321425" y="1960563"/>
            <a:chExt cx="1416050" cy="1719262"/>
          </a:xfrm>
        </p:grpSpPr>
        <p:sp>
          <p:nvSpPr>
            <p:cNvPr id="88" name="Freeform 14"/>
            <p:cNvSpPr/>
            <p:nvPr/>
          </p:nvSpPr>
          <p:spPr bwMode="auto">
            <a:xfrm>
              <a:off x="6321425" y="2533650"/>
              <a:ext cx="1416050" cy="1146175"/>
            </a:xfrm>
            <a:custGeom>
              <a:avLst/>
              <a:gdLst>
                <a:gd name="T0" fmla="*/ 2147483647 w 556"/>
                <a:gd name="T1" fmla="*/ 0 h 482"/>
                <a:gd name="T2" fmla="*/ 2147483647 w 556"/>
                <a:gd name="T3" fmla="*/ 2147483647 h 482"/>
                <a:gd name="T4" fmla="*/ 2147483647 w 556"/>
                <a:gd name="T5" fmla="*/ 2147483647 h 482"/>
                <a:gd name="T6" fmla="*/ 2147483647 w 556"/>
                <a:gd name="T7" fmla="*/ 2147483647 h 482"/>
                <a:gd name="T8" fmla="*/ 0 w 556"/>
                <a:gd name="T9" fmla="*/ 0 h 482"/>
                <a:gd name="T10" fmla="*/ 2147483647 w 556"/>
                <a:gd name="T11" fmla="*/ 2147483647 h 482"/>
                <a:gd name="T12" fmla="*/ 2147483647 w 556"/>
                <a:gd name="T13" fmla="*/ 0 h 4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6" h="482">
                  <a:moveTo>
                    <a:pt x="556" y="0"/>
                  </a:moveTo>
                  <a:lnTo>
                    <a:pt x="465" y="43"/>
                  </a:lnTo>
                  <a:lnTo>
                    <a:pt x="278" y="366"/>
                  </a:lnTo>
                  <a:lnTo>
                    <a:pt x="91" y="43"/>
                  </a:lnTo>
                  <a:lnTo>
                    <a:pt x="0" y="0"/>
                  </a:lnTo>
                  <a:lnTo>
                    <a:pt x="278" y="482"/>
                  </a:lnTo>
                  <a:lnTo>
                    <a:pt x="55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89" name="Freeform 15"/>
            <p:cNvSpPr/>
            <p:nvPr/>
          </p:nvSpPr>
          <p:spPr bwMode="auto">
            <a:xfrm>
              <a:off x="6321425" y="1960563"/>
              <a:ext cx="1416050" cy="1146175"/>
            </a:xfrm>
            <a:custGeom>
              <a:avLst/>
              <a:gdLst>
                <a:gd name="T0" fmla="*/ 2147483647 w 556"/>
                <a:gd name="T1" fmla="*/ 0 h 482"/>
                <a:gd name="T2" fmla="*/ 2147483647 w 556"/>
                <a:gd name="T3" fmla="*/ 2147483647 h 482"/>
                <a:gd name="T4" fmla="*/ 0 w 556"/>
                <a:gd name="T5" fmla="*/ 0 h 482"/>
                <a:gd name="T6" fmla="*/ 2147483647 w 556"/>
                <a:gd name="T7" fmla="*/ 2147483647 h 482"/>
                <a:gd name="T8" fmla="*/ 2147483647 w 556"/>
                <a:gd name="T9" fmla="*/ 0 h 4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6" h="482">
                  <a:moveTo>
                    <a:pt x="556" y="0"/>
                  </a:moveTo>
                  <a:lnTo>
                    <a:pt x="278" y="482"/>
                  </a:lnTo>
                  <a:lnTo>
                    <a:pt x="0" y="0"/>
                  </a:lnTo>
                  <a:lnTo>
                    <a:pt x="278" y="130"/>
                  </a:lnTo>
                  <a:lnTo>
                    <a:pt x="55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90" name="Rectangle 27"/>
            <p:cNvSpPr>
              <a:spLocks noChangeArrowheads="1"/>
            </p:cNvSpPr>
            <p:nvPr/>
          </p:nvSpPr>
          <p:spPr bwMode="auto">
            <a:xfrm>
              <a:off x="6973888" y="2719388"/>
              <a:ext cx="22225"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91" name="Rectangle 28"/>
            <p:cNvSpPr>
              <a:spLocks noChangeArrowheads="1"/>
            </p:cNvSpPr>
            <p:nvPr/>
          </p:nvSpPr>
          <p:spPr bwMode="auto">
            <a:xfrm>
              <a:off x="7015163" y="2695575"/>
              <a:ext cx="20637" cy="176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92" name="Rectangle 29"/>
            <p:cNvSpPr>
              <a:spLocks noChangeArrowheads="1"/>
            </p:cNvSpPr>
            <p:nvPr/>
          </p:nvSpPr>
          <p:spPr bwMode="auto">
            <a:xfrm>
              <a:off x="7051675" y="2679700"/>
              <a:ext cx="22225" cy="1920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93" name="Rectangle 30"/>
            <p:cNvSpPr>
              <a:spLocks noChangeArrowheads="1"/>
            </p:cNvSpPr>
            <p:nvPr/>
          </p:nvSpPr>
          <p:spPr bwMode="auto">
            <a:xfrm>
              <a:off x="7089775" y="2778125"/>
              <a:ext cx="23813" cy="936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grpSp>
      <p:sp>
        <p:nvSpPr>
          <p:cNvPr id="94" name="文本框 93"/>
          <p:cNvSpPr txBox="1"/>
          <p:nvPr/>
        </p:nvSpPr>
        <p:spPr>
          <a:xfrm>
            <a:off x="1060672" y="2349305"/>
            <a:ext cx="2941751" cy="1274195"/>
          </a:xfrm>
          <a:prstGeom prst="rect">
            <a:avLst/>
          </a:prstGeom>
          <a:noFill/>
        </p:spPr>
        <p:txBody>
          <a:bodyPr wrap="square" lIns="0" rIns="0" rtlCol="0">
            <a:spAutoFit/>
          </a:bodyPr>
          <a:lstStyle/>
          <a:p>
            <a:pPr algn="just">
              <a:lnSpc>
                <a:spcPct val="120000"/>
              </a:lnSpc>
              <a:spcAft>
                <a:spcPts val="600"/>
              </a:spcAft>
            </a:pPr>
            <a:r>
              <a:rPr lang="zh-CN" altLang="en-US" sz="1600" dirty="0">
                <a:latin typeface="微软雅黑" panose="020B0503020204020204" pitchFamily="34" charset="-122"/>
                <a:ea typeface="微软雅黑" panose="020B0503020204020204" pitchFamily="34" charset="-122"/>
              </a:rPr>
              <a:t>添加标题此处添加标题此处添加标题此处添加标题此处添加标题此处添加标题此处添加标题此处添加标题此处添加标题此处添加。</a:t>
            </a:r>
          </a:p>
        </p:txBody>
      </p:sp>
      <p:sp>
        <p:nvSpPr>
          <p:cNvPr id="95" name="文本框 94"/>
          <p:cNvSpPr txBox="1"/>
          <p:nvPr/>
        </p:nvSpPr>
        <p:spPr>
          <a:xfrm>
            <a:off x="1633488" y="1949195"/>
            <a:ext cx="2322752" cy="400110"/>
          </a:xfrm>
          <a:prstGeom prst="rect">
            <a:avLst/>
          </a:prstGeom>
          <a:noFill/>
        </p:spPr>
        <p:txBody>
          <a:bodyPr wrap="none" lIns="0" rIns="0" rtlCol="0">
            <a:spAutoFit/>
          </a:bodyPr>
          <a:lstStyle/>
          <a:p>
            <a:pPr algn="r"/>
            <a:r>
              <a:rPr lang="zh-CN" altLang="en-US" sz="2000" b="1" dirty="0">
                <a:solidFill>
                  <a:srgbClr val="272049"/>
                </a:solidFill>
                <a:latin typeface="微软雅黑" panose="020B0503020204020204" pitchFamily="34" charset="-122"/>
                <a:ea typeface="微软雅黑" panose="020B0503020204020204" pitchFamily="34" charset="-122"/>
              </a:rPr>
              <a:t>添加幻灯片正文标题</a:t>
            </a:r>
          </a:p>
        </p:txBody>
      </p:sp>
      <p:sp>
        <p:nvSpPr>
          <p:cNvPr id="96" name="文本框 95"/>
          <p:cNvSpPr txBox="1"/>
          <p:nvPr/>
        </p:nvSpPr>
        <p:spPr>
          <a:xfrm>
            <a:off x="8198292" y="2393983"/>
            <a:ext cx="2941751" cy="1274195"/>
          </a:xfrm>
          <a:prstGeom prst="rect">
            <a:avLst/>
          </a:prstGeom>
          <a:noFill/>
        </p:spPr>
        <p:txBody>
          <a:bodyPr wrap="square" lIns="0" rIns="0" rtlCol="0">
            <a:spAutoFit/>
          </a:bodyPr>
          <a:lstStyle/>
          <a:p>
            <a:pPr algn="just">
              <a:lnSpc>
                <a:spcPct val="120000"/>
              </a:lnSpc>
              <a:spcAft>
                <a:spcPts val="600"/>
              </a:spcAft>
            </a:pPr>
            <a:r>
              <a:rPr lang="zh-CN" altLang="en-US" sz="1600" dirty="0">
                <a:latin typeface="微软雅黑" panose="020B0503020204020204" pitchFamily="34" charset="-122"/>
                <a:ea typeface="微软雅黑" panose="020B0503020204020204" pitchFamily="34" charset="-122"/>
              </a:rPr>
              <a:t>添加标题此处添加标题此处添加标题此处添加标题此处添加标题此处添加标题此处添加标题此处添加标题此处添加标题此处添加。</a:t>
            </a:r>
          </a:p>
        </p:txBody>
      </p:sp>
      <p:sp>
        <p:nvSpPr>
          <p:cNvPr id="97" name="文本框 96"/>
          <p:cNvSpPr txBox="1"/>
          <p:nvPr/>
        </p:nvSpPr>
        <p:spPr>
          <a:xfrm>
            <a:off x="8198292" y="1993873"/>
            <a:ext cx="2322752" cy="400110"/>
          </a:xfrm>
          <a:prstGeom prst="rect">
            <a:avLst/>
          </a:prstGeom>
          <a:noFill/>
        </p:spPr>
        <p:txBody>
          <a:bodyPr wrap="none" lIns="0" rIns="0" rtlCol="0">
            <a:spAutoFit/>
          </a:bodyPr>
          <a:lstStyle/>
          <a:p>
            <a:pPr algn="r"/>
            <a:r>
              <a:rPr lang="zh-CN" altLang="en-US" sz="2000" b="1" dirty="0">
                <a:solidFill>
                  <a:srgbClr val="272049"/>
                </a:solidFill>
                <a:latin typeface="微软雅黑" panose="020B0503020204020204" pitchFamily="34" charset="-122"/>
                <a:ea typeface="微软雅黑" panose="020B0503020204020204" pitchFamily="34" charset="-122"/>
              </a:rPr>
              <a:t>添加幻灯片正文标题</a:t>
            </a:r>
          </a:p>
        </p:txBody>
      </p:sp>
      <p:sp>
        <p:nvSpPr>
          <p:cNvPr id="100" name="文本框 99"/>
          <p:cNvSpPr txBox="1"/>
          <p:nvPr/>
        </p:nvSpPr>
        <p:spPr>
          <a:xfrm>
            <a:off x="1112932" y="4786602"/>
            <a:ext cx="2941751" cy="1274195"/>
          </a:xfrm>
          <a:prstGeom prst="rect">
            <a:avLst/>
          </a:prstGeom>
          <a:noFill/>
        </p:spPr>
        <p:txBody>
          <a:bodyPr wrap="square" lIns="0" rIns="0" rtlCol="0">
            <a:spAutoFit/>
          </a:bodyPr>
          <a:lstStyle/>
          <a:p>
            <a:pPr algn="just">
              <a:lnSpc>
                <a:spcPct val="120000"/>
              </a:lnSpc>
              <a:spcAft>
                <a:spcPts val="600"/>
              </a:spcAft>
            </a:pPr>
            <a:r>
              <a:rPr lang="zh-CN" altLang="en-US" sz="1600" dirty="0">
                <a:latin typeface="微软雅黑" panose="020B0503020204020204" pitchFamily="34" charset="-122"/>
                <a:ea typeface="微软雅黑" panose="020B0503020204020204" pitchFamily="34" charset="-122"/>
              </a:rPr>
              <a:t>添加标题此处添加标题此处添加标题此处添加标题此处添加标题此处添加标题此处添加标题此处添加标题此处添加标题此处添加。</a:t>
            </a:r>
          </a:p>
        </p:txBody>
      </p:sp>
      <p:sp>
        <p:nvSpPr>
          <p:cNvPr id="101" name="文本框 100"/>
          <p:cNvSpPr txBox="1"/>
          <p:nvPr/>
        </p:nvSpPr>
        <p:spPr>
          <a:xfrm>
            <a:off x="1685748" y="4386492"/>
            <a:ext cx="2322752" cy="400110"/>
          </a:xfrm>
          <a:prstGeom prst="rect">
            <a:avLst/>
          </a:prstGeom>
          <a:noFill/>
        </p:spPr>
        <p:txBody>
          <a:bodyPr wrap="none" lIns="0" rIns="0" rtlCol="0">
            <a:spAutoFit/>
          </a:bodyPr>
          <a:lstStyle/>
          <a:p>
            <a:pPr algn="r"/>
            <a:r>
              <a:rPr lang="zh-CN" altLang="en-US" sz="2000" b="1" dirty="0">
                <a:solidFill>
                  <a:srgbClr val="272049"/>
                </a:solidFill>
                <a:latin typeface="微软雅黑" panose="020B0503020204020204" pitchFamily="34" charset="-122"/>
                <a:ea typeface="微软雅黑" panose="020B0503020204020204" pitchFamily="34" charset="-122"/>
              </a:rPr>
              <a:t>添加幻灯片正文标题</a:t>
            </a:r>
          </a:p>
        </p:txBody>
      </p:sp>
      <p:sp>
        <p:nvSpPr>
          <p:cNvPr id="102" name="文本框 101"/>
          <p:cNvSpPr txBox="1"/>
          <p:nvPr/>
        </p:nvSpPr>
        <p:spPr>
          <a:xfrm>
            <a:off x="8198292" y="4787737"/>
            <a:ext cx="2941751" cy="1274195"/>
          </a:xfrm>
          <a:prstGeom prst="rect">
            <a:avLst/>
          </a:prstGeom>
          <a:noFill/>
        </p:spPr>
        <p:txBody>
          <a:bodyPr wrap="square" lIns="0" rIns="0" rtlCol="0">
            <a:spAutoFit/>
          </a:bodyPr>
          <a:lstStyle/>
          <a:p>
            <a:pPr algn="just">
              <a:lnSpc>
                <a:spcPct val="120000"/>
              </a:lnSpc>
              <a:spcAft>
                <a:spcPts val="600"/>
              </a:spcAft>
            </a:pPr>
            <a:r>
              <a:rPr lang="zh-CN" altLang="en-US" sz="1600" dirty="0">
                <a:latin typeface="微软雅黑" panose="020B0503020204020204" pitchFamily="34" charset="-122"/>
                <a:ea typeface="微软雅黑" panose="020B0503020204020204" pitchFamily="34" charset="-122"/>
              </a:rPr>
              <a:t>添加标题此处添加标题此处添加标题此处添加标题此处添加标题此处添加标题此处添加标题此处添加标题此处添加标题此处添加。</a:t>
            </a:r>
          </a:p>
        </p:txBody>
      </p:sp>
      <p:sp>
        <p:nvSpPr>
          <p:cNvPr id="103" name="文本框 102"/>
          <p:cNvSpPr txBox="1"/>
          <p:nvPr/>
        </p:nvSpPr>
        <p:spPr>
          <a:xfrm>
            <a:off x="8198292" y="4387627"/>
            <a:ext cx="2322752" cy="400110"/>
          </a:xfrm>
          <a:prstGeom prst="rect">
            <a:avLst/>
          </a:prstGeom>
          <a:noFill/>
        </p:spPr>
        <p:txBody>
          <a:bodyPr wrap="none" lIns="0" rIns="0" rtlCol="0">
            <a:spAutoFit/>
          </a:bodyPr>
          <a:lstStyle/>
          <a:p>
            <a:pPr algn="r"/>
            <a:r>
              <a:rPr lang="zh-CN" altLang="en-US" sz="2000" b="1" dirty="0">
                <a:solidFill>
                  <a:srgbClr val="272049"/>
                </a:solidFill>
                <a:latin typeface="微软雅黑" panose="020B0503020204020204" pitchFamily="34" charset="-122"/>
                <a:ea typeface="微软雅黑" panose="020B0503020204020204" pitchFamily="34" charset="-122"/>
              </a:rPr>
              <a:t>添加幻灯片正文标题</a:t>
            </a:r>
          </a:p>
        </p:txBody>
      </p:sp>
    </p:spTree>
  </p:cSld>
  <p:clrMapOvr>
    <a:masterClrMapping/>
  </p:clrMapOvr>
  <mc:AlternateContent xmlns:mc="http://schemas.openxmlformats.org/markup-compatibility/2006" xmlns:p14="http://schemas.microsoft.com/office/powerpoint/2010/main">
    <mc:Choice Requires="p14">
      <p:transition spd="slow" p14:dur="1600" advClick="0" advTm="10000">
        <p14:prism isInverted="1"/>
      </p:transition>
    </mc:Choice>
    <mc:Fallback xmlns="">
      <p:transition spd="slow" advClick="0" advTm="10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12" presetClass="entr" presetSubtype="8" fill="hold" nodeType="afterEffect">
                                      <p:stCondLst>
                                        <p:cond delay="0"/>
                                      </p:stCondLst>
                                      <p:childTnLst>
                                        <p:set>
                                          <p:cBhvr>
                                            <p:cTn id="18" dur="1" fill="hold">
                                              <p:stCondLst>
                                                <p:cond delay="0"/>
                                              </p:stCondLst>
                                            </p:cTn>
                                            <p:tgtEl>
                                              <p:spTgt spid="66"/>
                                            </p:tgtEl>
                                            <p:attrNameLst>
                                              <p:attrName>style.visibility</p:attrName>
                                            </p:attrNameLst>
                                          </p:cBhvr>
                                          <p:to>
                                            <p:strVal val="visible"/>
                                          </p:to>
                                        </p:set>
                                        <p:anim calcmode="lin" valueType="num">
                                          <p:cBhvr additive="base">
                                            <p:cTn id="19" dur="500"/>
                                            <p:tgtEl>
                                              <p:spTgt spid="66"/>
                                            </p:tgtEl>
                                            <p:attrNameLst>
                                              <p:attrName>ppt_x</p:attrName>
                                            </p:attrNameLst>
                                          </p:cBhvr>
                                          <p:tavLst>
                                            <p:tav tm="0">
                                              <p:val>
                                                <p:strVal val="#ppt_x-#ppt_w*1.125000"/>
                                              </p:val>
                                            </p:tav>
                                            <p:tav tm="100000">
                                              <p:val>
                                                <p:strVal val="#ppt_x"/>
                                              </p:val>
                                            </p:tav>
                                          </p:tavLst>
                                        </p:anim>
                                        <p:animEffect transition="in" filter="wipe(right)">
                                          <p:cBhvr>
                                            <p:cTn id="20" dur="500"/>
                                            <p:tgtEl>
                                              <p:spTgt spid="66"/>
                                            </p:tgtEl>
                                          </p:cBhvr>
                                        </p:animEffect>
                                      </p:childTnLst>
                                    </p:cTn>
                                  </p:par>
                                  <p:par>
                                    <p:cTn id="21" presetID="12" presetClass="entr" presetSubtype="1" fill="hold" nodeType="withEffect">
                                      <p:stCondLst>
                                        <p:cond delay="0"/>
                                      </p:stCondLst>
                                      <p:childTnLst>
                                        <p:set>
                                          <p:cBhvr>
                                            <p:cTn id="22" dur="1" fill="hold">
                                              <p:stCondLst>
                                                <p:cond delay="0"/>
                                              </p:stCondLst>
                                            </p:cTn>
                                            <p:tgtEl>
                                              <p:spTgt spid="87"/>
                                            </p:tgtEl>
                                            <p:attrNameLst>
                                              <p:attrName>style.visibility</p:attrName>
                                            </p:attrNameLst>
                                          </p:cBhvr>
                                          <p:to>
                                            <p:strVal val="visible"/>
                                          </p:to>
                                        </p:set>
                                        <p:anim calcmode="lin" valueType="num">
                                          <p:cBhvr additive="base">
                                            <p:cTn id="23" dur="500"/>
                                            <p:tgtEl>
                                              <p:spTgt spid="87"/>
                                            </p:tgtEl>
                                            <p:attrNameLst>
                                              <p:attrName>ppt_y</p:attrName>
                                            </p:attrNameLst>
                                          </p:cBhvr>
                                          <p:tavLst>
                                            <p:tav tm="0">
                                              <p:val>
                                                <p:strVal val="#ppt_y-#ppt_h*1.125000"/>
                                              </p:val>
                                            </p:tav>
                                            <p:tav tm="100000">
                                              <p:val>
                                                <p:strVal val="#ppt_y"/>
                                              </p:val>
                                            </p:tav>
                                          </p:tavLst>
                                        </p:anim>
                                        <p:animEffect transition="in" filter="wipe(down)">
                                          <p:cBhvr>
                                            <p:cTn id="24" dur="500"/>
                                            <p:tgtEl>
                                              <p:spTgt spid="87"/>
                                            </p:tgtEl>
                                          </p:cBhvr>
                                        </p:animEffect>
                                      </p:childTnLst>
                                    </p:cTn>
                                  </p:par>
                                  <p:par>
                                    <p:cTn id="25" presetID="12" presetClass="entr" presetSubtype="2" fill="hold" nodeType="withEffect">
                                      <p:stCondLst>
                                        <p:cond delay="0"/>
                                      </p:stCondLst>
                                      <p:childTnLst>
                                        <p:set>
                                          <p:cBhvr>
                                            <p:cTn id="26" dur="1" fill="hold">
                                              <p:stCondLst>
                                                <p:cond delay="0"/>
                                              </p:stCondLst>
                                            </p:cTn>
                                            <p:tgtEl>
                                              <p:spTgt spid="83"/>
                                            </p:tgtEl>
                                            <p:attrNameLst>
                                              <p:attrName>style.visibility</p:attrName>
                                            </p:attrNameLst>
                                          </p:cBhvr>
                                          <p:to>
                                            <p:strVal val="visible"/>
                                          </p:to>
                                        </p:set>
                                        <p:anim calcmode="lin" valueType="num">
                                          <p:cBhvr additive="base">
                                            <p:cTn id="27" dur="500"/>
                                            <p:tgtEl>
                                              <p:spTgt spid="83"/>
                                            </p:tgtEl>
                                            <p:attrNameLst>
                                              <p:attrName>ppt_x</p:attrName>
                                            </p:attrNameLst>
                                          </p:cBhvr>
                                          <p:tavLst>
                                            <p:tav tm="0">
                                              <p:val>
                                                <p:strVal val="#ppt_x+#ppt_w*1.125000"/>
                                              </p:val>
                                            </p:tav>
                                            <p:tav tm="100000">
                                              <p:val>
                                                <p:strVal val="#ppt_x"/>
                                              </p:val>
                                            </p:tav>
                                          </p:tavLst>
                                        </p:anim>
                                        <p:animEffect transition="in" filter="wipe(left)">
                                          <p:cBhvr>
                                            <p:cTn id="28" dur="500"/>
                                            <p:tgtEl>
                                              <p:spTgt spid="83"/>
                                            </p:tgtEl>
                                          </p:cBhvr>
                                        </p:animEffect>
                                      </p:childTnLst>
                                    </p:cTn>
                                  </p:par>
                                  <p:par>
                                    <p:cTn id="29" presetID="12" presetClass="entr" presetSubtype="4" fill="hold"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additive="base">
                                            <p:cTn id="31" dur="500"/>
                                            <p:tgtEl>
                                              <p:spTgt spid="76"/>
                                            </p:tgtEl>
                                            <p:attrNameLst>
                                              <p:attrName>ppt_y</p:attrName>
                                            </p:attrNameLst>
                                          </p:cBhvr>
                                          <p:tavLst>
                                            <p:tav tm="0">
                                              <p:val>
                                                <p:strVal val="#ppt_y+#ppt_h*1.125000"/>
                                              </p:val>
                                            </p:tav>
                                            <p:tav tm="100000">
                                              <p:val>
                                                <p:strVal val="#ppt_y"/>
                                              </p:val>
                                            </p:tav>
                                          </p:tavLst>
                                        </p:anim>
                                        <p:animEffect transition="in" filter="wipe(up)">
                                          <p:cBhvr>
                                            <p:cTn id="32" dur="500"/>
                                            <p:tgtEl>
                                              <p:spTgt spid="76"/>
                                            </p:tgtEl>
                                          </p:cBhvr>
                                        </p:animEffect>
                                      </p:childTnLst>
                                    </p:cTn>
                                  </p:par>
                                </p:childTnLst>
                              </p:cTn>
                            </p:par>
                            <p:par>
                              <p:cTn id="33" fill="hold">
                                <p:stCondLst>
                                  <p:cond delay="1950"/>
                                </p:stCondLst>
                                <p:childTnLst>
                                  <p:par>
                                    <p:cTn id="34" presetID="10" presetClass="entr" presetSubtype="0" fill="hold" nodeType="afterEffect">
                                      <p:stCondLst>
                                        <p:cond delay="0"/>
                                      </p:stCondLst>
                                      <p:childTnLst>
                                        <p:set>
                                          <p:cBhvr>
                                            <p:cTn id="35" dur="1" fill="hold">
                                              <p:stCondLst>
                                                <p:cond delay="0"/>
                                              </p:stCondLst>
                                            </p:cTn>
                                            <p:tgtEl>
                                              <p:spTgt spid="71"/>
                                            </p:tgtEl>
                                            <p:attrNameLst>
                                              <p:attrName>style.visibility</p:attrName>
                                            </p:attrNameLst>
                                          </p:cBhvr>
                                          <p:to>
                                            <p:strVal val="visible"/>
                                          </p:to>
                                        </p:set>
                                        <p:animEffect transition="in" filter="fade">
                                          <p:cBhvr>
                                            <p:cTn id="36" dur="500"/>
                                            <p:tgtEl>
                                              <p:spTgt spid="71"/>
                                            </p:tgtEl>
                                          </p:cBhvr>
                                        </p:animEffect>
                                      </p:childTnLst>
                                    </p:cTn>
                                  </p:par>
                                </p:childTnLst>
                              </p:cTn>
                            </p:par>
                            <p:par>
                              <p:cTn id="37" fill="hold">
                                <p:stCondLst>
                                  <p:cond delay="2450"/>
                                </p:stCondLst>
                                <p:childTnLst>
                                  <p:par>
                                    <p:cTn id="38" presetID="2" presetClass="entr" presetSubtype="8" accel="26600" fill="hold" grpId="0" nodeType="afterEffect" p14:presetBounceEnd="26000">
                                      <p:stCondLst>
                                        <p:cond delay="0"/>
                                      </p:stCondLst>
                                      <p:childTnLst>
                                        <p:set>
                                          <p:cBhvr>
                                            <p:cTn id="39" dur="1" fill="hold">
                                              <p:stCondLst>
                                                <p:cond delay="0"/>
                                              </p:stCondLst>
                                            </p:cTn>
                                            <p:tgtEl>
                                              <p:spTgt spid="95"/>
                                            </p:tgtEl>
                                            <p:attrNameLst>
                                              <p:attrName>style.visibility</p:attrName>
                                            </p:attrNameLst>
                                          </p:cBhvr>
                                          <p:to>
                                            <p:strVal val="visible"/>
                                          </p:to>
                                        </p:set>
                                        <p:anim calcmode="lin" valueType="num" p14:bounceEnd="26000">
                                          <p:cBhvr additive="base">
                                            <p:cTn id="40" dur="400" fill="hold"/>
                                            <p:tgtEl>
                                              <p:spTgt spid="95"/>
                                            </p:tgtEl>
                                            <p:attrNameLst>
                                              <p:attrName>ppt_x</p:attrName>
                                            </p:attrNameLst>
                                          </p:cBhvr>
                                          <p:tavLst>
                                            <p:tav tm="0">
                                              <p:val>
                                                <p:strVal val="0-#ppt_w/2"/>
                                              </p:val>
                                            </p:tav>
                                            <p:tav tm="100000">
                                              <p:val>
                                                <p:strVal val="#ppt_x"/>
                                              </p:val>
                                            </p:tav>
                                          </p:tavLst>
                                        </p:anim>
                                        <p:anim calcmode="lin" valueType="num" p14:bounceEnd="26000">
                                          <p:cBhvr additive="base">
                                            <p:cTn id="41" dur="400" fill="hold"/>
                                            <p:tgtEl>
                                              <p:spTgt spid="95"/>
                                            </p:tgtEl>
                                            <p:attrNameLst>
                                              <p:attrName>ppt_y</p:attrName>
                                            </p:attrNameLst>
                                          </p:cBhvr>
                                          <p:tavLst>
                                            <p:tav tm="0">
                                              <p:val>
                                                <p:strVal val="#ppt_y"/>
                                              </p:val>
                                            </p:tav>
                                            <p:tav tm="100000">
                                              <p:val>
                                                <p:strVal val="#ppt_y"/>
                                              </p:val>
                                            </p:tav>
                                          </p:tavLst>
                                        </p:anim>
                                      </p:childTnLst>
                                    </p:cTn>
                                  </p:par>
                                  <p:par>
                                    <p:cTn id="42" presetID="2" presetClass="entr" presetSubtype="8" accel="26600" fill="hold" grpId="0" nodeType="withEffect" p14:presetBounceEnd="26000">
                                      <p:stCondLst>
                                        <p:cond delay="100"/>
                                      </p:stCondLst>
                                      <p:childTnLst>
                                        <p:set>
                                          <p:cBhvr>
                                            <p:cTn id="43" dur="1" fill="hold">
                                              <p:stCondLst>
                                                <p:cond delay="0"/>
                                              </p:stCondLst>
                                            </p:cTn>
                                            <p:tgtEl>
                                              <p:spTgt spid="94"/>
                                            </p:tgtEl>
                                            <p:attrNameLst>
                                              <p:attrName>style.visibility</p:attrName>
                                            </p:attrNameLst>
                                          </p:cBhvr>
                                          <p:to>
                                            <p:strVal val="visible"/>
                                          </p:to>
                                        </p:set>
                                        <p:anim calcmode="lin" valueType="num" p14:bounceEnd="26000">
                                          <p:cBhvr additive="base">
                                            <p:cTn id="44" dur="400" fill="hold"/>
                                            <p:tgtEl>
                                              <p:spTgt spid="94"/>
                                            </p:tgtEl>
                                            <p:attrNameLst>
                                              <p:attrName>ppt_x</p:attrName>
                                            </p:attrNameLst>
                                          </p:cBhvr>
                                          <p:tavLst>
                                            <p:tav tm="0">
                                              <p:val>
                                                <p:strVal val="0-#ppt_w/2"/>
                                              </p:val>
                                            </p:tav>
                                            <p:tav tm="100000">
                                              <p:val>
                                                <p:strVal val="#ppt_x"/>
                                              </p:val>
                                            </p:tav>
                                          </p:tavLst>
                                        </p:anim>
                                        <p:anim calcmode="lin" valueType="num" p14:bounceEnd="26000">
                                          <p:cBhvr additive="base">
                                            <p:cTn id="45" dur="400" fill="hold"/>
                                            <p:tgtEl>
                                              <p:spTgt spid="94"/>
                                            </p:tgtEl>
                                            <p:attrNameLst>
                                              <p:attrName>ppt_y</p:attrName>
                                            </p:attrNameLst>
                                          </p:cBhvr>
                                          <p:tavLst>
                                            <p:tav tm="0">
                                              <p:val>
                                                <p:strVal val="#ppt_y"/>
                                              </p:val>
                                            </p:tav>
                                            <p:tav tm="100000">
                                              <p:val>
                                                <p:strVal val="#ppt_y"/>
                                              </p:val>
                                            </p:tav>
                                          </p:tavLst>
                                        </p:anim>
                                      </p:childTnLst>
                                    </p:cTn>
                                  </p:par>
                                </p:childTnLst>
                              </p:cTn>
                            </p:par>
                            <p:par>
                              <p:cTn id="46" fill="hold">
                                <p:stCondLst>
                                  <p:cond delay="2950"/>
                                </p:stCondLst>
                                <p:childTnLst>
                                  <p:par>
                                    <p:cTn id="47" presetID="2" presetClass="entr" presetSubtype="2" accel="26600" fill="hold" grpId="0" nodeType="afterEffect" p14:presetBounceEnd="26000">
                                      <p:stCondLst>
                                        <p:cond delay="0"/>
                                      </p:stCondLst>
                                      <p:childTnLst>
                                        <p:set>
                                          <p:cBhvr>
                                            <p:cTn id="48" dur="1" fill="hold">
                                              <p:stCondLst>
                                                <p:cond delay="0"/>
                                              </p:stCondLst>
                                            </p:cTn>
                                            <p:tgtEl>
                                              <p:spTgt spid="97"/>
                                            </p:tgtEl>
                                            <p:attrNameLst>
                                              <p:attrName>style.visibility</p:attrName>
                                            </p:attrNameLst>
                                          </p:cBhvr>
                                          <p:to>
                                            <p:strVal val="visible"/>
                                          </p:to>
                                        </p:set>
                                        <p:anim calcmode="lin" valueType="num" p14:bounceEnd="26000">
                                          <p:cBhvr additive="base">
                                            <p:cTn id="49" dur="400" fill="hold"/>
                                            <p:tgtEl>
                                              <p:spTgt spid="97"/>
                                            </p:tgtEl>
                                            <p:attrNameLst>
                                              <p:attrName>ppt_x</p:attrName>
                                            </p:attrNameLst>
                                          </p:cBhvr>
                                          <p:tavLst>
                                            <p:tav tm="0">
                                              <p:val>
                                                <p:strVal val="1+#ppt_w/2"/>
                                              </p:val>
                                            </p:tav>
                                            <p:tav tm="100000">
                                              <p:val>
                                                <p:strVal val="#ppt_x"/>
                                              </p:val>
                                            </p:tav>
                                          </p:tavLst>
                                        </p:anim>
                                        <p:anim calcmode="lin" valueType="num" p14:bounceEnd="26000">
                                          <p:cBhvr additive="base">
                                            <p:cTn id="50" dur="400" fill="hold"/>
                                            <p:tgtEl>
                                              <p:spTgt spid="97"/>
                                            </p:tgtEl>
                                            <p:attrNameLst>
                                              <p:attrName>ppt_y</p:attrName>
                                            </p:attrNameLst>
                                          </p:cBhvr>
                                          <p:tavLst>
                                            <p:tav tm="0">
                                              <p:val>
                                                <p:strVal val="#ppt_y"/>
                                              </p:val>
                                            </p:tav>
                                            <p:tav tm="100000">
                                              <p:val>
                                                <p:strVal val="#ppt_y"/>
                                              </p:val>
                                            </p:tav>
                                          </p:tavLst>
                                        </p:anim>
                                      </p:childTnLst>
                                    </p:cTn>
                                  </p:par>
                                  <p:par>
                                    <p:cTn id="51" presetID="2" presetClass="entr" presetSubtype="2" accel="26600" fill="hold" grpId="0" nodeType="withEffect" p14:presetBounceEnd="26000">
                                      <p:stCondLst>
                                        <p:cond delay="100"/>
                                      </p:stCondLst>
                                      <p:childTnLst>
                                        <p:set>
                                          <p:cBhvr>
                                            <p:cTn id="52" dur="1" fill="hold">
                                              <p:stCondLst>
                                                <p:cond delay="0"/>
                                              </p:stCondLst>
                                            </p:cTn>
                                            <p:tgtEl>
                                              <p:spTgt spid="96"/>
                                            </p:tgtEl>
                                            <p:attrNameLst>
                                              <p:attrName>style.visibility</p:attrName>
                                            </p:attrNameLst>
                                          </p:cBhvr>
                                          <p:to>
                                            <p:strVal val="visible"/>
                                          </p:to>
                                        </p:set>
                                        <p:anim calcmode="lin" valueType="num" p14:bounceEnd="26000">
                                          <p:cBhvr additive="base">
                                            <p:cTn id="53" dur="400" fill="hold"/>
                                            <p:tgtEl>
                                              <p:spTgt spid="96"/>
                                            </p:tgtEl>
                                            <p:attrNameLst>
                                              <p:attrName>ppt_x</p:attrName>
                                            </p:attrNameLst>
                                          </p:cBhvr>
                                          <p:tavLst>
                                            <p:tav tm="0">
                                              <p:val>
                                                <p:strVal val="1+#ppt_w/2"/>
                                              </p:val>
                                            </p:tav>
                                            <p:tav tm="100000">
                                              <p:val>
                                                <p:strVal val="#ppt_x"/>
                                              </p:val>
                                            </p:tav>
                                          </p:tavLst>
                                        </p:anim>
                                        <p:anim calcmode="lin" valueType="num" p14:bounceEnd="26000">
                                          <p:cBhvr additive="base">
                                            <p:cTn id="54" dur="4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3450"/>
                                </p:stCondLst>
                                <p:childTnLst>
                                  <p:par>
                                    <p:cTn id="56" presetID="2" presetClass="entr" presetSubtype="8" accel="26600" fill="hold" grpId="0" nodeType="afterEffect" p14:presetBounceEnd="26000">
                                      <p:stCondLst>
                                        <p:cond delay="0"/>
                                      </p:stCondLst>
                                      <p:childTnLst>
                                        <p:set>
                                          <p:cBhvr>
                                            <p:cTn id="57" dur="1" fill="hold">
                                              <p:stCondLst>
                                                <p:cond delay="0"/>
                                              </p:stCondLst>
                                            </p:cTn>
                                            <p:tgtEl>
                                              <p:spTgt spid="101"/>
                                            </p:tgtEl>
                                            <p:attrNameLst>
                                              <p:attrName>style.visibility</p:attrName>
                                            </p:attrNameLst>
                                          </p:cBhvr>
                                          <p:to>
                                            <p:strVal val="visible"/>
                                          </p:to>
                                        </p:set>
                                        <p:anim calcmode="lin" valueType="num" p14:bounceEnd="26000">
                                          <p:cBhvr additive="base">
                                            <p:cTn id="58" dur="400" fill="hold"/>
                                            <p:tgtEl>
                                              <p:spTgt spid="101"/>
                                            </p:tgtEl>
                                            <p:attrNameLst>
                                              <p:attrName>ppt_x</p:attrName>
                                            </p:attrNameLst>
                                          </p:cBhvr>
                                          <p:tavLst>
                                            <p:tav tm="0">
                                              <p:val>
                                                <p:strVal val="0-#ppt_w/2"/>
                                              </p:val>
                                            </p:tav>
                                            <p:tav tm="100000">
                                              <p:val>
                                                <p:strVal val="#ppt_x"/>
                                              </p:val>
                                            </p:tav>
                                          </p:tavLst>
                                        </p:anim>
                                        <p:anim calcmode="lin" valueType="num" p14:bounceEnd="26000">
                                          <p:cBhvr additive="base">
                                            <p:cTn id="59" dur="400" fill="hold"/>
                                            <p:tgtEl>
                                              <p:spTgt spid="101"/>
                                            </p:tgtEl>
                                            <p:attrNameLst>
                                              <p:attrName>ppt_y</p:attrName>
                                            </p:attrNameLst>
                                          </p:cBhvr>
                                          <p:tavLst>
                                            <p:tav tm="0">
                                              <p:val>
                                                <p:strVal val="#ppt_y"/>
                                              </p:val>
                                            </p:tav>
                                            <p:tav tm="100000">
                                              <p:val>
                                                <p:strVal val="#ppt_y"/>
                                              </p:val>
                                            </p:tav>
                                          </p:tavLst>
                                        </p:anim>
                                      </p:childTnLst>
                                    </p:cTn>
                                  </p:par>
                                  <p:par>
                                    <p:cTn id="60" presetID="2" presetClass="entr" presetSubtype="8" accel="26600" fill="hold" grpId="0" nodeType="withEffect" p14:presetBounceEnd="26000">
                                      <p:stCondLst>
                                        <p:cond delay="100"/>
                                      </p:stCondLst>
                                      <p:childTnLst>
                                        <p:set>
                                          <p:cBhvr>
                                            <p:cTn id="61" dur="1" fill="hold">
                                              <p:stCondLst>
                                                <p:cond delay="0"/>
                                              </p:stCondLst>
                                            </p:cTn>
                                            <p:tgtEl>
                                              <p:spTgt spid="100"/>
                                            </p:tgtEl>
                                            <p:attrNameLst>
                                              <p:attrName>style.visibility</p:attrName>
                                            </p:attrNameLst>
                                          </p:cBhvr>
                                          <p:to>
                                            <p:strVal val="visible"/>
                                          </p:to>
                                        </p:set>
                                        <p:anim calcmode="lin" valueType="num" p14:bounceEnd="26000">
                                          <p:cBhvr additive="base">
                                            <p:cTn id="62" dur="400" fill="hold"/>
                                            <p:tgtEl>
                                              <p:spTgt spid="100"/>
                                            </p:tgtEl>
                                            <p:attrNameLst>
                                              <p:attrName>ppt_x</p:attrName>
                                            </p:attrNameLst>
                                          </p:cBhvr>
                                          <p:tavLst>
                                            <p:tav tm="0">
                                              <p:val>
                                                <p:strVal val="0-#ppt_w/2"/>
                                              </p:val>
                                            </p:tav>
                                            <p:tav tm="100000">
                                              <p:val>
                                                <p:strVal val="#ppt_x"/>
                                              </p:val>
                                            </p:tav>
                                          </p:tavLst>
                                        </p:anim>
                                        <p:anim calcmode="lin" valueType="num" p14:bounceEnd="26000">
                                          <p:cBhvr additive="base">
                                            <p:cTn id="63" dur="400" fill="hold"/>
                                            <p:tgtEl>
                                              <p:spTgt spid="100"/>
                                            </p:tgtEl>
                                            <p:attrNameLst>
                                              <p:attrName>ppt_y</p:attrName>
                                            </p:attrNameLst>
                                          </p:cBhvr>
                                          <p:tavLst>
                                            <p:tav tm="0">
                                              <p:val>
                                                <p:strVal val="#ppt_y"/>
                                              </p:val>
                                            </p:tav>
                                            <p:tav tm="100000">
                                              <p:val>
                                                <p:strVal val="#ppt_y"/>
                                              </p:val>
                                            </p:tav>
                                          </p:tavLst>
                                        </p:anim>
                                      </p:childTnLst>
                                    </p:cTn>
                                  </p:par>
                                </p:childTnLst>
                              </p:cTn>
                            </p:par>
                            <p:par>
                              <p:cTn id="64" fill="hold">
                                <p:stCondLst>
                                  <p:cond delay="3950"/>
                                </p:stCondLst>
                                <p:childTnLst>
                                  <p:par>
                                    <p:cTn id="65" presetID="2" presetClass="entr" presetSubtype="2" accel="26600" fill="hold" grpId="0" nodeType="afterEffect" p14:presetBounceEnd="26000">
                                      <p:stCondLst>
                                        <p:cond delay="0"/>
                                      </p:stCondLst>
                                      <p:childTnLst>
                                        <p:set>
                                          <p:cBhvr>
                                            <p:cTn id="66" dur="1" fill="hold">
                                              <p:stCondLst>
                                                <p:cond delay="0"/>
                                              </p:stCondLst>
                                            </p:cTn>
                                            <p:tgtEl>
                                              <p:spTgt spid="103"/>
                                            </p:tgtEl>
                                            <p:attrNameLst>
                                              <p:attrName>style.visibility</p:attrName>
                                            </p:attrNameLst>
                                          </p:cBhvr>
                                          <p:to>
                                            <p:strVal val="visible"/>
                                          </p:to>
                                        </p:set>
                                        <p:anim calcmode="lin" valueType="num" p14:bounceEnd="26000">
                                          <p:cBhvr additive="base">
                                            <p:cTn id="67" dur="400" fill="hold"/>
                                            <p:tgtEl>
                                              <p:spTgt spid="103"/>
                                            </p:tgtEl>
                                            <p:attrNameLst>
                                              <p:attrName>ppt_x</p:attrName>
                                            </p:attrNameLst>
                                          </p:cBhvr>
                                          <p:tavLst>
                                            <p:tav tm="0">
                                              <p:val>
                                                <p:strVal val="1+#ppt_w/2"/>
                                              </p:val>
                                            </p:tav>
                                            <p:tav tm="100000">
                                              <p:val>
                                                <p:strVal val="#ppt_x"/>
                                              </p:val>
                                            </p:tav>
                                          </p:tavLst>
                                        </p:anim>
                                        <p:anim calcmode="lin" valueType="num" p14:bounceEnd="26000">
                                          <p:cBhvr additive="base">
                                            <p:cTn id="68" dur="400" fill="hold"/>
                                            <p:tgtEl>
                                              <p:spTgt spid="103"/>
                                            </p:tgtEl>
                                            <p:attrNameLst>
                                              <p:attrName>ppt_y</p:attrName>
                                            </p:attrNameLst>
                                          </p:cBhvr>
                                          <p:tavLst>
                                            <p:tav tm="0">
                                              <p:val>
                                                <p:strVal val="#ppt_y"/>
                                              </p:val>
                                            </p:tav>
                                            <p:tav tm="100000">
                                              <p:val>
                                                <p:strVal val="#ppt_y"/>
                                              </p:val>
                                            </p:tav>
                                          </p:tavLst>
                                        </p:anim>
                                      </p:childTnLst>
                                    </p:cTn>
                                  </p:par>
                                  <p:par>
                                    <p:cTn id="69" presetID="2" presetClass="entr" presetSubtype="2" accel="26600" fill="hold" grpId="0" nodeType="withEffect" p14:presetBounceEnd="26000">
                                      <p:stCondLst>
                                        <p:cond delay="100"/>
                                      </p:stCondLst>
                                      <p:childTnLst>
                                        <p:set>
                                          <p:cBhvr>
                                            <p:cTn id="70" dur="1" fill="hold">
                                              <p:stCondLst>
                                                <p:cond delay="0"/>
                                              </p:stCondLst>
                                            </p:cTn>
                                            <p:tgtEl>
                                              <p:spTgt spid="102"/>
                                            </p:tgtEl>
                                            <p:attrNameLst>
                                              <p:attrName>style.visibility</p:attrName>
                                            </p:attrNameLst>
                                          </p:cBhvr>
                                          <p:to>
                                            <p:strVal val="visible"/>
                                          </p:to>
                                        </p:set>
                                        <p:anim calcmode="lin" valueType="num" p14:bounceEnd="26000">
                                          <p:cBhvr additive="base">
                                            <p:cTn id="71" dur="400" fill="hold"/>
                                            <p:tgtEl>
                                              <p:spTgt spid="102"/>
                                            </p:tgtEl>
                                            <p:attrNameLst>
                                              <p:attrName>ppt_x</p:attrName>
                                            </p:attrNameLst>
                                          </p:cBhvr>
                                          <p:tavLst>
                                            <p:tav tm="0">
                                              <p:val>
                                                <p:strVal val="1+#ppt_w/2"/>
                                              </p:val>
                                            </p:tav>
                                            <p:tav tm="100000">
                                              <p:val>
                                                <p:strVal val="#ppt_x"/>
                                              </p:val>
                                            </p:tav>
                                          </p:tavLst>
                                        </p:anim>
                                        <p:anim calcmode="lin" valueType="num" p14:bounceEnd="26000">
                                          <p:cBhvr additive="base">
                                            <p:cTn id="72" dur="400" fill="hold"/>
                                            <p:tgtEl>
                                              <p:spTgt spid="10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94" grpId="0"/>
          <p:bldP spid="95" grpId="0"/>
          <p:bldP spid="96" grpId="0"/>
          <p:bldP spid="97" grpId="0"/>
          <p:bldP spid="100" grpId="0"/>
          <p:bldP spid="101" grpId="0"/>
          <p:bldP spid="102" grpId="0"/>
          <p:bldP spid="10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12" presetClass="entr" presetSubtype="8" fill="hold" nodeType="afterEffect">
                                      <p:stCondLst>
                                        <p:cond delay="0"/>
                                      </p:stCondLst>
                                      <p:childTnLst>
                                        <p:set>
                                          <p:cBhvr>
                                            <p:cTn id="18" dur="1" fill="hold">
                                              <p:stCondLst>
                                                <p:cond delay="0"/>
                                              </p:stCondLst>
                                            </p:cTn>
                                            <p:tgtEl>
                                              <p:spTgt spid="66"/>
                                            </p:tgtEl>
                                            <p:attrNameLst>
                                              <p:attrName>style.visibility</p:attrName>
                                            </p:attrNameLst>
                                          </p:cBhvr>
                                          <p:to>
                                            <p:strVal val="visible"/>
                                          </p:to>
                                        </p:set>
                                        <p:anim calcmode="lin" valueType="num">
                                          <p:cBhvr additive="base">
                                            <p:cTn id="19" dur="500"/>
                                            <p:tgtEl>
                                              <p:spTgt spid="66"/>
                                            </p:tgtEl>
                                            <p:attrNameLst>
                                              <p:attrName>ppt_x</p:attrName>
                                            </p:attrNameLst>
                                          </p:cBhvr>
                                          <p:tavLst>
                                            <p:tav tm="0">
                                              <p:val>
                                                <p:strVal val="#ppt_x-#ppt_w*1.125000"/>
                                              </p:val>
                                            </p:tav>
                                            <p:tav tm="100000">
                                              <p:val>
                                                <p:strVal val="#ppt_x"/>
                                              </p:val>
                                            </p:tav>
                                          </p:tavLst>
                                        </p:anim>
                                        <p:animEffect transition="in" filter="wipe(right)">
                                          <p:cBhvr>
                                            <p:cTn id="20" dur="500"/>
                                            <p:tgtEl>
                                              <p:spTgt spid="66"/>
                                            </p:tgtEl>
                                          </p:cBhvr>
                                        </p:animEffect>
                                      </p:childTnLst>
                                    </p:cTn>
                                  </p:par>
                                  <p:par>
                                    <p:cTn id="21" presetID="12" presetClass="entr" presetSubtype="1" fill="hold" nodeType="withEffect">
                                      <p:stCondLst>
                                        <p:cond delay="0"/>
                                      </p:stCondLst>
                                      <p:childTnLst>
                                        <p:set>
                                          <p:cBhvr>
                                            <p:cTn id="22" dur="1" fill="hold">
                                              <p:stCondLst>
                                                <p:cond delay="0"/>
                                              </p:stCondLst>
                                            </p:cTn>
                                            <p:tgtEl>
                                              <p:spTgt spid="87"/>
                                            </p:tgtEl>
                                            <p:attrNameLst>
                                              <p:attrName>style.visibility</p:attrName>
                                            </p:attrNameLst>
                                          </p:cBhvr>
                                          <p:to>
                                            <p:strVal val="visible"/>
                                          </p:to>
                                        </p:set>
                                        <p:anim calcmode="lin" valueType="num">
                                          <p:cBhvr additive="base">
                                            <p:cTn id="23" dur="500"/>
                                            <p:tgtEl>
                                              <p:spTgt spid="87"/>
                                            </p:tgtEl>
                                            <p:attrNameLst>
                                              <p:attrName>ppt_y</p:attrName>
                                            </p:attrNameLst>
                                          </p:cBhvr>
                                          <p:tavLst>
                                            <p:tav tm="0">
                                              <p:val>
                                                <p:strVal val="#ppt_y-#ppt_h*1.125000"/>
                                              </p:val>
                                            </p:tav>
                                            <p:tav tm="100000">
                                              <p:val>
                                                <p:strVal val="#ppt_y"/>
                                              </p:val>
                                            </p:tav>
                                          </p:tavLst>
                                        </p:anim>
                                        <p:animEffect transition="in" filter="wipe(down)">
                                          <p:cBhvr>
                                            <p:cTn id="24" dur="500"/>
                                            <p:tgtEl>
                                              <p:spTgt spid="87"/>
                                            </p:tgtEl>
                                          </p:cBhvr>
                                        </p:animEffect>
                                      </p:childTnLst>
                                    </p:cTn>
                                  </p:par>
                                  <p:par>
                                    <p:cTn id="25" presetID="12" presetClass="entr" presetSubtype="2" fill="hold" nodeType="withEffect">
                                      <p:stCondLst>
                                        <p:cond delay="0"/>
                                      </p:stCondLst>
                                      <p:childTnLst>
                                        <p:set>
                                          <p:cBhvr>
                                            <p:cTn id="26" dur="1" fill="hold">
                                              <p:stCondLst>
                                                <p:cond delay="0"/>
                                              </p:stCondLst>
                                            </p:cTn>
                                            <p:tgtEl>
                                              <p:spTgt spid="83"/>
                                            </p:tgtEl>
                                            <p:attrNameLst>
                                              <p:attrName>style.visibility</p:attrName>
                                            </p:attrNameLst>
                                          </p:cBhvr>
                                          <p:to>
                                            <p:strVal val="visible"/>
                                          </p:to>
                                        </p:set>
                                        <p:anim calcmode="lin" valueType="num">
                                          <p:cBhvr additive="base">
                                            <p:cTn id="27" dur="500"/>
                                            <p:tgtEl>
                                              <p:spTgt spid="83"/>
                                            </p:tgtEl>
                                            <p:attrNameLst>
                                              <p:attrName>ppt_x</p:attrName>
                                            </p:attrNameLst>
                                          </p:cBhvr>
                                          <p:tavLst>
                                            <p:tav tm="0">
                                              <p:val>
                                                <p:strVal val="#ppt_x+#ppt_w*1.125000"/>
                                              </p:val>
                                            </p:tav>
                                            <p:tav tm="100000">
                                              <p:val>
                                                <p:strVal val="#ppt_x"/>
                                              </p:val>
                                            </p:tav>
                                          </p:tavLst>
                                        </p:anim>
                                        <p:animEffect transition="in" filter="wipe(left)">
                                          <p:cBhvr>
                                            <p:cTn id="28" dur="500"/>
                                            <p:tgtEl>
                                              <p:spTgt spid="83"/>
                                            </p:tgtEl>
                                          </p:cBhvr>
                                        </p:animEffect>
                                      </p:childTnLst>
                                    </p:cTn>
                                  </p:par>
                                  <p:par>
                                    <p:cTn id="29" presetID="12" presetClass="entr" presetSubtype="4" fill="hold"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additive="base">
                                            <p:cTn id="31" dur="500"/>
                                            <p:tgtEl>
                                              <p:spTgt spid="76"/>
                                            </p:tgtEl>
                                            <p:attrNameLst>
                                              <p:attrName>ppt_y</p:attrName>
                                            </p:attrNameLst>
                                          </p:cBhvr>
                                          <p:tavLst>
                                            <p:tav tm="0">
                                              <p:val>
                                                <p:strVal val="#ppt_y+#ppt_h*1.125000"/>
                                              </p:val>
                                            </p:tav>
                                            <p:tav tm="100000">
                                              <p:val>
                                                <p:strVal val="#ppt_y"/>
                                              </p:val>
                                            </p:tav>
                                          </p:tavLst>
                                        </p:anim>
                                        <p:animEffect transition="in" filter="wipe(up)">
                                          <p:cBhvr>
                                            <p:cTn id="32" dur="500"/>
                                            <p:tgtEl>
                                              <p:spTgt spid="76"/>
                                            </p:tgtEl>
                                          </p:cBhvr>
                                        </p:animEffect>
                                      </p:childTnLst>
                                    </p:cTn>
                                  </p:par>
                                </p:childTnLst>
                              </p:cTn>
                            </p:par>
                            <p:par>
                              <p:cTn id="33" fill="hold">
                                <p:stCondLst>
                                  <p:cond delay="1950"/>
                                </p:stCondLst>
                                <p:childTnLst>
                                  <p:par>
                                    <p:cTn id="34" presetID="10" presetClass="entr" presetSubtype="0" fill="hold" nodeType="afterEffect">
                                      <p:stCondLst>
                                        <p:cond delay="0"/>
                                      </p:stCondLst>
                                      <p:childTnLst>
                                        <p:set>
                                          <p:cBhvr>
                                            <p:cTn id="35" dur="1" fill="hold">
                                              <p:stCondLst>
                                                <p:cond delay="0"/>
                                              </p:stCondLst>
                                            </p:cTn>
                                            <p:tgtEl>
                                              <p:spTgt spid="71"/>
                                            </p:tgtEl>
                                            <p:attrNameLst>
                                              <p:attrName>style.visibility</p:attrName>
                                            </p:attrNameLst>
                                          </p:cBhvr>
                                          <p:to>
                                            <p:strVal val="visible"/>
                                          </p:to>
                                        </p:set>
                                        <p:animEffect transition="in" filter="fade">
                                          <p:cBhvr>
                                            <p:cTn id="36" dur="500"/>
                                            <p:tgtEl>
                                              <p:spTgt spid="71"/>
                                            </p:tgtEl>
                                          </p:cBhvr>
                                        </p:animEffect>
                                      </p:childTnLst>
                                    </p:cTn>
                                  </p:par>
                                </p:childTnLst>
                              </p:cTn>
                            </p:par>
                            <p:par>
                              <p:cTn id="37" fill="hold">
                                <p:stCondLst>
                                  <p:cond delay="2450"/>
                                </p:stCondLst>
                                <p:childTnLst>
                                  <p:par>
                                    <p:cTn id="38" presetID="2" presetClass="entr" presetSubtype="8" accel="26600" fill="hold" grpId="0" nodeType="afterEffect">
                                      <p:stCondLst>
                                        <p:cond delay="0"/>
                                      </p:stCondLst>
                                      <p:childTnLst>
                                        <p:set>
                                          <p:cBhvr>
                                            <p:cTn id="39" dur="1" fill="hold">
                                              <p:stCondLst>
                                                <p:cond delay="0"/>
                                              </p:stCondLst>
                                            </p:cTn>
                                            <p:tgtEl>
                                              <p:spTgt spid="95"/>
                                            </p:tgtEl>
                                            <p:attrNameLst>
                                              <p:attrName>style.visibility</p:attrName>
                                            </p:attrNameLst>
                                          </p:cBhvr>
                                          <p:to>
                                            <p:strVal val="visible"/>
                                          </p:to>
                                        </p:set>
                                        <p:anim calcmode="lin" valueType="num">
                                          <p:cBhvr additive="base">
                                            <p:cTn id="40" dur="400" fill="hold"/>
                                            <p:tgtEl>
                                              <p:spTgt spid="95"/>
                                            </p:tgtEl>
                                            <p:attrNameLst>
                                              <p:attrName>ppt_x</p:attrName>
                                            </p:attrNameLst>
                                          </p:cBhvr>
                                          <p:tavLst>
                                            <p:tav tm="0">
                                              <p:val>
                                                <p:strVal val="0-#ppt_w/2"/>
                                              </p:val>
                                            </p:tav>
                                            <p:tav tm="100000">
                                              <p:val>
                                                <p:strVal val="#ppt_x"/>
                                              </p:val>
                                            </p:tav>
                                          </p:tavLst>
                                        </p:anim>
                                        <p:anim calcmode="lin" valueType="num">
                                          <p:cBhvr additive="base">
                                            <p:cTn id="41" dur="400" fill="hold"/>
                                            <p:tgtEl>
                                              <p:spTgt spid="95"/>
                                            </p:tgtEl>
                                            <p:attrNameLst>
                                              <p:attrName>ppt_y</p:attrName>
                                            </p:attrNameLst>
                                          </p:cBhvr>
                                          <p:tavLst>
                                            <p:tav tm="0">
                                              <p:val>
                                                <p:strVal val="#ppt_y"/>
                                              </p:val>
                                            </p:tav>
                                            <p:tav tm="100000">
                                              <p:val>
                                                <p:strVal val="#ppt_y"/>
                                              </p:val>
                                            </p:tav>
                                          </p:tavLst>
                                        </p:anim>
                                      </p:childTnLst>
                                    </p:cTn>
                                  </p:par>
                                  <p:par>
                                    <p:cTn id="42" presetID="2" presetClass="entr" presetSubtype="8" accel="26600" fill="hold" grpId="0" nodeType="withEffect">
                                      <p:stCondLst>
                                        <p:cond delay="100"/>
                                      </p:stCondLst>
                                      <p:childTnLst>
                                        <p:set>
                                          <p:cBhvr>
                                            <p:cTn id="43" dur="1" fill="hold">
                                              <p:stCondLst>
                                                <p:cond delay="0"/>
                                              </p:stCondLst>
                                            </p:cTn>
                                            <p:tgtEl>
                                              <p:spTgt spid="94"/>
                                            </p:tgtEl>
                                            <p:attrNameLst>
                                              <p:attrName>style.visibility</p:attrName>
                                            </p:attrNameLst>
                                          </p:cBhvr>
                                          <p:to>
                                            <p:strVal val="visible"/>
                                          </p:to>
                                        </p:set>
                                        <p:anim calcmode="lin" valueType="num">
                                          <p:cBhvr additive="base">
                                            <p:cTn id="44" dur="400" fill="hold"/>
                                            <p:tgtEl>
                                              <p:spTgt spid="94"/>
                                            </p:tgtEl>
                                            <p:attrNameLst>
                                              <p:attrName>ppt_x</p:attrName>
                                            </p:attrNameLst>
                                          </p:cBhvr>
                                          <p:tavLst>
                                            <p:tav tm="0">
                                              <p:val>
                                                <p:strVal val="0-#ppt_w/2"/>
                                              </p:val>
                                            </p:tav>
                                            <p:tav tm="100000">
                                              <p:val>
                                                <p:strVal val="#ppt_x"/>
                                              </p:val>
                                            </p:tav>
                                          </p:tavLst>
                                        </p:anim>
                                        <p:anim calcmode="lin" valueType="num">
                                          <p:cBhvr additive="base">
                                            <p:cTn id="45" dur="400" fill="hold"/>
                                            <p:tgtEl>
                                              <p:spTgt spid="94"/>
                                            </p:tgtEl>
                                            <p:attrNameLst>
                                              <p:attrName>ppt_y</p:attrName>
                                            </p:attrNameLst>
                                          </p:cBhvr>
                                          <p:tavLst>
                                            <p:tav tm="0">
                                              <p:val>
                                                <p:strVal val="#ppt_y"/>
                                              </p:val>
                                            </p:tav>
                                            <p:tav tm="100000">
                                              <p:val>
                                                <p:strVal val="#ppt_y"/>
                                              </p:val>
                                            </p:tav>
                                          </p:tavLst>
                                        </p:anim>
                                      </p:childTnLst>
                                    </p:cTn>
                                  </p:par>
                                </p:childTnLst>
                              </p:cTn>
                            </p:par>
                            <p:par>
                              <p:cTn id="46" fill="hold">
                                <p:stCondLst>
                                  <p:cond delay="2950"/>
                                </p:stCondLst>
                                <p:childTnLst>
                                  <p:par>
                                    <p:cTn id="47" presetID="2" presetClass="entr" presetSubtype="2" accel="26600" fill="hold" grpId="0" nodeType="afterEffect">
                                      <p:stCondLst>
                                        <p:cond delay="0"/>
                                      </p:stCondLst>
                                      <p:childTnLst>
                                        <p:set>
                                          <p:cBhvr>
                                            <p:cTn id="48" dur="1" fill="hold">
                                              <p:stCondLst>
                                                <p:cond delay="0"/>
                                              </p:stCondLst>
                                            </p:cTn>
                                            <p:tgtEl>
                                              <p:spTgt spid="97"/>
                                            </p:tgtEl>
                                            <p:attrNameLst>
                                              <p:attrName>style.visibility</p:attrName>
                                            </p:attrNameLst>
                                          </p:cBhvr>
                                          <p:to>
                                            <p:strVal val="visible"/>
                                          </p:to>
                                        </p:set>
                                        <p:anim calcmode="lin" valueType="num">
                                          <p:cBhvr additive="base">
                                            <p:cTn id="49" dur="400" fill="hold"/>
                                            <p:tgtEl>
                                              <p:spTgt spid="97"/>
                                            </p:tgtEl>
                                            <p:attrNameLst>
                                              <p:attrName>ppt_x</p:attrName>
                                            </p:attrNameLst>
                                          </p:cBhvr>
                                          <p:tavLst>
                                            <p:tav tm="0">
                                              <p:val>
                                                <p:strVal val="1+#ppt_w/2"/>
                                              </p:val>
                                            </p:tav>
                                            <p:tav tm="100000">
                                              <p:val>
                                                <p:strVal val="#ppt_x"/>
                                              </p:val>
                                            </p:tav>
                                          </p:tavLst>
                                        </p:anim>
                                        <p:anim calcmode="lin" valueType="num">
                                          <p:cBhvr additive="base">
                                            <p:cTn id="50" dur="400" fill="hold"/>
                                            <p:tgtEl>
                                              <p:spTgt spid="97"/>
                                            </p:tgtEl>
                                            <p:attrNameLst>
                                              <p:attrName>ppt_y</p:attrName>
                                            </p:attrNameLst>
                                          </p:cBhvr>
                                          <p:tavLst>
                                            <p:tav tm="0">
                                              <p:val>
                                                <p:strVal val="#ppt_y"/>
                                              </p:val>
                                            </p:tav>
                                            <p:tav tm="100000">
                                              <p:val>
                                                <p:strVal val="#ppt_y"/>
                                              </p:val>
                                            </p:tav>
                                          </p:tavLst>
                                        </p:anim>
                                      </p:childTnLst>
                                    </p:cTn>
                                  </p:par>
                                  <p:par>
                                    <p:cTn id="51" presetID="2" presetClass="entr" presetSubtype="2" accel="26600" fill="hold" grpId="0" nodeType="withEffect">
                                      <p:stCondLst>
                                        <p:cond delay="10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400" fill="hold"/>
                                            <p:tgtEl>
                                              <p:spTgt spid="96"/>
                                            </p:tgtEl>
                                            <p:attrNameLst>
                                              <p:attrName>ppt_x</p:attrName>
                                            </p:attrNameLst>
                                          </p:cBhvr>
                                          <p:tavLst>
                                            <p:tav tm="0">
                                              <p:val>
                                                <p:strVal val="1+#ppt_w/2"/>
                                              </p:val>
                                            </p:tav>
                                            <p:tav tm="100000">
                                              <p:val>
                                                <p:strVal val="#ppt_x"/>
                                              </p:val>
                                            </p:tav>
                                          </p:tavLst>
                                        </p:anim>
                                        <p:anim calcmode="lin" valueType="num">
                                          <p:cBhvr additive="base">
                                            <p:cTn id="54" dur="4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3450"/>
                                </p:stCondLst>
                                <p:childTnLst>
                                  <p:par>
                                    <p:cTn id="56" presetID="2" presetClass="entr" presetSubtype="8" accel="26600" fill="hold" grpId="0" nodeType="afterEffect">
                                      <p:stCondLst>
                                        <p:cond delay="0"/>
                                      </p:stCondLst>
                                      <p:childTnLst>
                                        <p:set>
                                          <p:cBhvr>
                                            <p:cTn id="57" dur="1" fill="hold">
                                              <p:stCondLst>
                                                <p:cond delay="0"/>
                                              </p:stCondLst>
                                            </p:cTn>
                                            <p:tgtEl>
                                              <p:spTgt spid="101"/>
                                            </p:tgtEl>
                                            <p:attrNameLst>
                                              <p:attrName>style.visibility</p:attrName>
                                            </p:attrNameLst>
                                          </p:cBhvr>
                                          <p:to>
                                            <p:strVal val="visible"/>
                                          </p:to>
                                        </p:set>
                                        <p:anim calcmode="lin" valueType="num">
                                          <p:cBhvr additive="base">
                                            <p:cTn id="58" dur="400" fill="hold"/>
                                            <p:tgtEl>
                                              <p:spTgt spid="101"/>
                                            </p:tgtEl>
                                            <p:attrNameLst>
                                              <p:attrName>ppt_x</p:attrName>
                                            </p:attrNameLst>
                                          </p:cBhvr>
                                          <p:tavLst>
                                            <p:tav tm="0">
                                              <p:val>
                                                <p:strVal val="0-#ppt_w/2"/>
                                              </p:val>
                                            </p:tav>
                                            <p:tav tm="100000">
                                              <p:val>
                                                <p:strVal val="#ppt_x"/>
                                              </p:val>
                                            </p:tav>
                                          </p:tavLst>
                                        </p:anim>
                                        <p:anim calcmode="lin" valueType="num">
                                          <p:cBhvr additive="base">
                                            <p:cTn id="59" dur="400" fill="hold"/>
                                            <p:tgtEl>
                                              <p:spTgt spid="101"/>
                                            </p:tgtEl>
                                            <p:attrNameLst>
                                              <p:attrName>ppt_y</p:attrName>
                                            </p:attrNameLst>
                                          </p:cBhvr>
                                          <p:tavLst>
                                            <p:tav tm="0">
                                              <p:val>
                                                <p:strVal val="#ppt_y"/>
                                              </p:val>
                                            </p:tav>
                                            <p:tav tm="100000">
                                              <p:val>
                                                <p:strVal val="#ppt_y"/>
                                              </p:val>
                                            </p:tav>
                                          </p:tavLst>
                                        </p:anim>
                                      </p:childTnLst>
                                    </p:cTn>
                                  </p:par>
                                  <p:par>
                                    <p:cTn id="60" presetID="2" presetClass="entr" presetSubtype="8" accel="26600" fill="hold" grpId="0" nodeType="withEffect">
                                      <p:stCondLst>
                                        <p:cond delay="100"/>
                                      </p:stCondLst>
                                      <p:childTnLst>
                                        <p:set>
                                          <p:cBhvr>
                                            <p:cTn id="61" dur="1" fill="hold">
                                              <p:stCondLst>
                                                <p:cond delay="0"/>
                                              </p:stCondLst>
                                            </p:cTn>
                                            <p:tgtEl>
                                              <p:spTgt spid="100"/>
                                            </p:tgtEl>
                                            <p:attrNameLst>
                                              <p:attrName>style.visibility</p:attrName>
                                            </p:attrNameLst>
                                          </p:cBhvr>
                                          <p:to>
                                            <p:strVal val="visible"/>
                                          </p:to>
                                        </p:set>
                                        <p:anim calcmode="lin" valueType="num">
                                          <p:cBhvr additive="base">
                                            <p:cTn id="62" dur="400" fill="hold"/>
                                            <p:tgtEl>
                                              <p:spTgt spid="100"/>
                                            </p:tgtEl>
                                            <p:attrNameLst>
                                              <p:attrName>ppt_x</p:attrName>
                                            </p:attrNameLst>
                                          </p:cBhvr>
                                          <p:tavLst>
                                            <p:tav tm="0">
                                              <p:val>
                                                <p:strVal val="0-#ppt_w/2"/>
                                              </p:val>
                                            </p:tav>
                                            <p:tav tm="100000">
                                              <p:val>
                                                <p:strVal val="#ppt_x"/>
                                              </p:val>
                                            </p:tav>
                                          </p:tavLst>
                                        </p:anim>
                                        <p:anim calcmode="lin" valueType="num">
                                          <p:cBhvr additive="base">
                                            <p:cTn id="63" dur="400" fill="hold"/>
                                            <p:tgtEl>
                                              <p:spTgt spid="100"/>
                                            </p:tgtEl>
                                            <p:attrNameLst>
                                              <p:attrName>ppt_y</p:attrName>
                                            </p:attrNameLst>
                                          </p:cBhvr>
                                          <p:tavLst>
                                            <p:tav tm="0">
                                              <p:val>
                                                <p:strVal val="#ppt_y"/>
                                              </p:val>
                                            </p:tav>
                                            <p:tav tm="100000">
                                              <p:val>
                                                <p:strVal val="#ppt_y"/>
                                              </p:val>
                                            </p:tav>
                                          </p:tavLst>
                                        </p:anim>
                                      </p:childTnLst>
                                    </p:cTn>
                                  </p:par>
                                </p:childTnLst>
                              </p:cTn>
                            </p:par>
                            <p:par>
                              <p:cTn id="64" fill="hold">
                                <p:stCondLst>
                                  <p:cond delay="3950"/>
                                </p:stCondLst>
                                <p:childTnLst>
                                  <p:par>
                                    <p:cTn id="65" presetID="2" presetClass="entr" presetSubtype="2" accel="26600" fill="hold" grpId="0" nodeType="afterEffect">
                                      <p:stCondLst>
                                        <p:cond delay="0"/>
                                      </p:stCondLst>
                                      <p:childTnLst>
                                        <p:set>
                                          <p:cBhvr>
                                            <p:cTn id="66" dur="1" fill="hold">
                                              <p:stCondLst>
                                                <p:cond delay="0"/>
                                              </p:stCondLst>
                                            </p:cTn>
                                            <p:tgtEl>
                                              <p:spTgt spid="103"/>
                                            </p:tgtEl>
                                            <p:attrNameLst>
                                              <p:attrName>style.visibility</p:attrName>
                                            </p:attrNameLst>
                                          </p:cBhvr>
                                          <p:to>
                                            <p:strVal val="visible"/>
                                          </p:to>
                                        </p:set>
                                        <p:anim calcmode="lin" valueType="num">
                                          <p:cBhvr additive="base">
                                            <p:cTn id="67" dur="400" fill="hold"/>
                                            <p:tgtEl>
                                              <p:spTgt spid="103"/>
                                            </p:tgtEl>
                                            <p:attrNameLst>
                                              <p:attrName>ppt_x</p:attrName>
                                            </p:attrNameLst>
                                          </p:cBhvr>
                                          <p:tavLst>
                                            <p:tav tm="0">
                                              <p:val>
                                                <p:strVal val="1+#ppt_w/2"/>
                                              </p:val>
                                            </p:tav>
                                            <p:tav tm="100000">
                                              <p:val>
                                                <p:strVal val="#ppt_x"/>
                                              </p:val>
                                            </p:tav>
                                          </p:tavLst>
                                        </p:anim>
                                        <p:anim calcmode="lin" valueType="num">
                                          <p:cBhvr additive="base">
                                            <p:cTn id="68" dur="400" fill="hold"/>
                                            <p:tgtEl>
                                              <p:spTgt spid="103"/>
                                            </p:tgtEl>
                                            <p:attrNameLst>
                                              <p:attrName>ppt_y</p:attrName>
                                            </p:attrNameLst>
                                          </p:cBhvr>
                                          <p:tavLst>
                                            <p:tav tm="0">
                                              <p:val>
                                                <p:strVal val="#ppt_y"/>
                                              </p:val>
                                            </p:tav>
                                            <p:tav tm="100000">
                                              <p:val>
                                                <p:strVal val="#ppt_y"/>
                                              </p:val>
                                            </p:tav>
                                          </p:tavLst>
                                        </p:anim>
                                      </p:childTnLst>
                                    </p:cTn>
                                  </p:par>
                                  <p:par>
                                    <p:cTn id="69" presetID="2" presetClass="entr" presetSubtype="2" accel="26600" fill="hold" grpId="0" nodeType="withEffect">
                                      <p:stCondLst>
                                        <p:cond delay="100"/>
                                      </p:stCondLst>
                                      <p:childTnLst>
                                        <p:set>
                                          <p:cBhvr>
                                            <p:cTn id="70" dur="1" fill="hold">
                                              <p:stCondLst>
                                                <p:cond delay="0"/>
                                              </p:stCondLst>
                                            </p:cTn>
                                            <p:tgtEl>
                                              <p:spTgt spid="102"/>
                                            </p:tgtEl>
                                            <p:attrNameLst>
                                              <p:attrName>style.visibility</p:attrName>
                                            </p:attrNameLst>
                                          </p:cBhvr>
                                          <p:to>
                                            <p:strVal val="visible"/>
                                          </p:to>
                                        </p:set>
                                        <p:anim calcmode="lin" valueType="num">
                                          <p:cBhvr additive="base">
                                            <p:cTn id="71" dur="400" fill="hold"/>
                                            <p:tgtEl>
                                              <p:spTgt spid="102"/>
                                            </p:tgtEl>
                                            <p:attrNameLst>
                                              <p:attrName>ppt_x</p:attrName>
                                            </p:attrNameLst>
                                          </p:cBhvr>
                                          <p:tavLst>
                                            <p:tav tm="0">
                                              <p:val>
                                                <p:strVal val="1+#ppt_w/2"/>
                                              </p:val>
                                            </p:tav>
                                            <p:tav tm="100000">
                                              <p:val>
                                                <p:strVal val="#ppt_x"/>
                                              </p:val>
                                            </p:tav>
                                          </p:tavLst>
                                        </p:anim>
                                        <p:anim calcmode="lin" valueType="num">
                                          <p:cBhvr additive="base">
                                            <p:cTn id="72" dur="400" fill="hold"/>
                                            <p:tgtEl>
                                              <p:spTgt spid="10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94" grpId="0"/>
          <p:bldP spid="95" grpId="0"/>
          <p:bldP spid="96" grpId="0"/>
          <p:bldP spid="97" grpId="0"/>
          <p:bldP spid="100" grpId="0"/>
          <p:bldP spid="101" grpId="0"/>
          <p:bldP spid="102" grpId="0"/>
          <p:bldP spid="103"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135813" y="2317751"/>
            <a:ext cx="5110162" cy="4545013"/>
            <a:chOff x="7135813" y="2317751"/>
            <a:chExt cx="5110162" cy="4545013"/>
          </a:xfrm>
        </p:grpSpPr>
        <p:sp>
          <p:nvSpPr>
            <p:cNvPr id="5123" name="Freeform 5"/>
            <p:cNvSpPr>
              <a:spLocks noChangeArrowheads="1"/>
            </p:cNvSpPr>
            <p:nvPr/>
          </p:nvSpPr>
          <p:spPr bwMode="auto">
            <a:xfrm rot="16200000">
              <a:off x="8188216" y="5792351"/>
              <a:ext cx="1294515" cy="846309"/>
            </a:xfrm>
            <a:custGeom>
              <a:avLst/>
              <a:gdLst>
                <a:gd name="T0" fmla="*/ 0 w 820"/>
                <a:gd name="T1" fmla="*/ 536 h 536"/>
                <a:gd name="T2" fmla="*/ 0 w 820"/>
                <a:gd name="T3" fmla="*/ 0 h 536"/>
                <a:gd name="T4" fmla="*/ 820 w 820"/>
                <a:gd name="T5" fmla="*/ 373 h 536"/>
                <a:gd name="T6" fmla="*/ 0 w 820"/>
                <a:gd name="T7" fmla="*/ 536 h 536"/>
                <a:gd name="T8" fmla="*/ 0 60000 65536"/>
                <a:gd name="T9" fmla="*/ 0 60000 65536"/>
                <a:gd name="T10" fmla="*/ 0 60000 65536"/>
                <a:gd name="T11" fmla="*/ 0 60000 65536"/>
                <a:gd name="T12" fmla="*/ 0 w 820"/>
                <a:gd name="T13" fmla="*/ 0 h 536"/>
                <a:gd name="T14" fmla="*/ 820 w 820"/>
                <a:gd name="T15" fmla="*/ 536 h 536"/>
              </a:gdLst>
              <a:ahLst/>
              <a:cxnLst>
                <a:cxn ang="T8">
                  <a:pos x="T0" y="T1"/>
                </a:cxn>
                <a:cxn ang="T9">
                  <a:pos x="T2" y="T3"/>
                </a:cxn>
                <a:cxn ang="T10">
                  <a:pos x="T4" y="T5"/>
                </a:cxn>
                <a:cxn ang="T11">
                  <a:pos x="T6" y="T7"/>
                </a:cxn>
              </a:cxnLst>
              <a:rect l="T12" t="T13" r="T14" b="T15"/>
              <a:pathLst>
                <a:path w="820" h="536">
                  <a:moveTo>
                    <a:pt x="0" y="536"/>
                  </a:moveTo>
                  <a:lnTo>
                    <a:pt x="0" y="0"/>
                  </a:lnTo>
                  <a:lnTo>
                    <a:pt x="820" y="373"/>
                  </a:lnTo>
                  <a:lnTo>
                    <a:pt x="0" y="53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4" name="Freeform 6"/>
            <p:cNvSpPr>
              <a:spLocks noChangeArrowheads="1"/>
            </p:cNvSpPr>
            <p:nvPr/>
          </p:nvSpPr>
          <p:spPr bwMode="auto">
            <a:xfrm rot="16200000">
              <a:off x="7560634" y="5422136"/>
              <a:ext cx="1837580" cy="1043676"/>
            </a:xfrm>
            <a:custGeom>
              <a:avLst/>
              <a:gdLst>
                <a:gd name="T0" fmla="*/ 0 w 1164"/>
                <a:gd name="T1" fmla="*/ 288 h 661"/>
                <a:gd name="T2" fmla="*/ 1164 w 1164"/>
                <a:gd name="T3" fmla="*/ 0 h 661"/>
                <a:gd name="T4" fmla="*/ 820 w 1164"/>
                <a:gd name="T5" fmla="*/ 661 h 661"/>
                <a:gd name="T6" fmla="*/ 0 w 1164"/>
                <a:gd name="T7" fmla="*/ 288 h 661"/>
                <a:gd name="T8" fmla="*/ 0 60000 65536"/>
                <a:gd name="T9" fmla="*/ 0 60000 65536"/>
                <a:gd name="T10" fmla="*/ 0 60000 65536"/>
                <a:gd name="T11" fmla="*/ 0 60000 65536"/>
                <a:gd name="T12" fmla="*/ 0 w 1164"/>
                <a:gd name="T13" fmla="*/ 0 h 661"/>
                <a:gd name="T14" fmla="*/ 1164 w 1164"/>
                <a:gd name="T15" fmla="*/ 661 h 661"/>
              </a:gdLst>
              <a:ahLst/>
              <a:cxnLst>
                <a:cxn ang="T8">
                  <a:pos x="T0" y="T1"/>
                </a:cxn>
                <a:cxn ang="T9">
                  <a:pos x="T2" y="T3"/>
                </a:cxn>
                <a:cxn ang="T10">
                  <a:pos x="T4" y="T5"/>
                </a:cxn>
                <a:cxn ang="T11">
                  <a:pos x="T6" y="T7"/>
                </a:cxn>
              </a:cxnLst>
              <a:rect l="T12" t="T13" r="T14" b="T15"/>
              <a:pathLst>
                <a:path w="1164" h="661">
                  <a:moveTo>
                    <a:pt x="0" y="288"/>
                  </a:moveTo>
                  <a:lnTo>
                    <a:pt x="1164" y="0"/>
                  </a:lnTo>
                  <a:lnTo>
                    <a:pt x="820" y="661"/>
                  </a:lnTo>
                  <a:lnTo>
                    <a:pt x="0" y="28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5" name="Freeform 7"/>
            <p:cNvSpPr>
              <a:spLocks noChangeArrowheads="1"/>
            </p:cNvSpPr>
            <p:nvPr/>
          </p:nvSpPr>
          <p:spPr bwMode="auto">
            <a:xfrm rot="16200000">
              <a:off x="10040260" y="5365991"/>
              <a:ext cx="715141" cy="2278403"/>
            </a:xfrm>
            <a:custGeom>
              <a:avLst/>
              <a:gdLst>
                <a:gd name="T0" fmla="*/ 0 w 453"/>
                <a:gd name="T1" fmla="*/ 1443 h 1443"/>
                <a:gd name="T2" fmla="*/ 0 w 453"/>
                <a:gd name="T3" fmla="*/ 0 h 1443"/>
                <a:gd name="T4" fmla="*/ 453 w 453"/>
                <a:gd name="T5" fmla="*/ 981 h 1443"/>
                <a:gd name="T6" fmla="*/ 0 w 453"/>
                <a:gd name="T7" fmla="*/ 1443 h 1443"/>
                <a:gd name="T8" fmla="*/ 0 60000 65536"/>
                <a:gd name="T9" fmla="*/ 0 60000 65536"/>
                <a:gd name="T10" fmla="*/ 0 60000 65536"/>
                <a:gd name="T11" fmla="*/ 0 60000 65536"/>
                <a:gd name="T12" fmla="*/ 0 w 453"/>
                <a:gd name="T13" fmla="*/ 0 h 1443"/>
                <a:gd name="T14" fmla="*/ 453 w 453"/>
                <a:gd name="T15" fmla="*/ 1443 h 1443"/>
              </a:gdLst>
              <a:ahLst/>
              <a:cxnLst>
                <a:cxn ang="T8">
                  <a:pos x="T0" y="T1"/>
                </a:cxn>
                <a:cxn ang="T9">
                  <a:pos x="T2" y="T3"/>
                </a:cxn>
                <a:cxn ang="T10">
                  <a:pos x="T4" y="T5"/>
                </a:cxn>
                <a:cxn ang="T11">
                  <a:pos x="T6" y="T7"/>
                </a:cxn>
              </a:cxnLst>
              <a:rect l="T12" t="T13" r="T14" b="T15"/>
              <a:pathLst>
                <a:path w="453" h="1443">
                  <a:moveTo>
                    <a:pt x="0" y="1443"/>
                  </a:moveTo>
                  <a:lnTo>
                    <a:pt x="0" y="0"/>
                  </a:lnTo>
                  <a:lnTo>
                    <a:pt x="453" y="981"/>
                  </a:lnTo>
                  <a:lnTo>
                    <a:pt x="0" y="14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6" name="Freeform 8"/>
            <p:cNvSpPr>
              <a:spLocks noChangeArrowheads="1"/>
            </p:cNvSpPr>
            <p:nvPr/>
          </p:nvSpPr>
          <p:spPr bwMode="auto">
            <a:xfrm rot="16200000">
              <a:off x="8881451" y="4936651"/>
              <a:ext cx="2303290" cy="1548935"/>
            </a:xfrm>
            <a:custGeom>
              <a:avLst/>
              <a:gdLst>
                <a:gd name="T0" fmla="*/ 0 w 1459"/>
                <a:gd name="T1" fmla="*/ 0 h 981"/>
                <a:gd name="T2" fmla="*/ 1459 w 1459"/>
                <a:gd name="T3" fmla="*/ 251 h 981"/>
                <a:gd name="T4" fmla="*/ 453 w 1459"/>
                <a:gd name="T5" fmla="*/ 981 h 981"/>
                <a:gd name="T6" fmla="*/ 0 w 1459"/>
                <a:gd name="T7" fmla="*/ 0 h 981"/>
                <a:gd name="T8" fmla="*/ 0 60000 65536"/>
                <a:gd name="T9" fmla="*/ 0 60000 65536"/>
                <a:gd name="T10" fmla="*/ 0 60000 65536"/>
                <a:gd name="T11" fmla="*/ 0 60000 65536"/>
                <a:gd name="T12" fmla="*/ 0 w 1459"/>
                <a:gd name="T13" fmla="*/ 0 h 981"/>
                <a:gd name="T14" fmla="*/ 1459 w 1459"/>
                <a:gd name="T15" fmla="*/ 981 h 981"/>
              </a:gdLst>
              <a:ahLst/>
              <a:cxnLst>
                <a:cxn ang="T8">
                  <a:pos x="T0" y="T1"/>
                </a:cxn>
                <a:cxn ang="T9">
                  <a:pos x="T2" y="T3"/>
                </a:cxn>
                <a:cxn ang="T10">
                  <a:pos x="T4" y="T5"/>
                </a:cxn>
                <a:cxn ang="T11">
                  <a:pos x="T6" y="T7"/>
                </a:cxn>
              </a:cxnLst>
              <a:rect l="T12" t="T13" r="T14" b="T15"/>
              <a:pathLst>
                <a:path w="1459" h="981">
                  <a:moveTo>
                    <a:pt x="0" y="0"/>
                  </a:moveTo>
                  <a:lnTo>
                    <a:pt x="1459" y="251"/>
                  </a:lnTo>
                  <a:lnTo>
                    <a:pt x="453" y="981"/>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7" name="Freeform 9"/>
            <p:cNvSpPr>
              <a:spLocks noChangeArrowheads="1"/>
            </p:cNvSpPr>
            <p:nvPr/>
          </p:nvSpPr>
          <p:spPr bwMode="auto">
            <a:xfrm rot="16200000">
              <a:off x="11169198" y="5785988"/>
              <a:ext cx="715141" cy="1438410"/>
            </a:xfrm>
            <a:custGeom>
              <a:avLst/>
              <a:gdLst>
                <a:gd name="T0" fmla="*/ 453 w 453"/>
                <a:gd name="T1" fmla="*/ 0 h 911"/>
                <a:gd name="T2" fmla="*/ 391 w 453"/>
                <a:gd name="T3" fmla="*/ 911 h 911"/>
                <a:gd name="T4" fmla="*/ 0 w 453"/>
                <a:gd name="T5" fmla="*/ 462 h 911"/>
                <a:gd name="T6" fmla="*/ 453 w 453"/>
                <a:gd name="T7" fmla="*/ 0 h 911"/>
                <a:gd name="T8" fmla="*/ 0 60000 65536"/>
                <a:gd name="T9" fmla="*/ 0 60000 65536"/>
                <a:gd name="T10" fmla="*/ 0 60000 65536"/>
                <a:gd name="T11" fmla="*/ 0 60000 65536"/>
                <a:gd name="T12" fmla="*/ 0 w 453"/>
                <a:gd name="T13" fmla="*/ 0 h 911"/>
                <a:gd name="T14" fmla="*/ 453 w 453"/>
                <a:gd name="T15" fmla="*/ 911 h 911"/>
              </a:gdLst>
              <a:ahLst/>
              <a:cxnLst>
                <a:cxn ang="T8">
                  <a:pos x="T0" y="T1"/>
                </a:cxn>
                <a:cxn ang="T9">
                  <a:pos x="T2" y="T3"/>
                </a:cxn>
                <a:cxn ang="T10">
                  <a:pos x="T4" y="T5"/>
                </a:cxn>
                <a:cxn ang="T11">
                  <a:pos x="T6" y="T7"/>
                </a:cxn>
              </a:cxnLst>
              <a:rect l="T12" t="T13" r="T14" b="T15"/>
              <a:pathLst>
                <a:path w="453" h="911">
                  <a:moveTo>
                    <a:pt x="453" y="0"/>
                  </a:moveTo>
                  <a:lnTo>
                    <a:pt x="391" y="911"/>
                  </a:lnTo>
                  <a:lnTo>
                    <a:pt x="0" y="462"/>
                  </a:lnTo>
                  <a:lnTo>
                    <a:pt x="453"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8" name="Freeform 10"/>
            <p:cNvSpPr>
              <a:spLocks noChangeArrowheads="1"/>
            </p:cNvSpPr>
            <p:nvPr/>
          </p:nvSpPr>
          <p:spPr bwMode="auto">
            <a:xfrm rot="16200000">
              <a:off x="11006594" y="5006121"/>
              <a:ext cx="1040349" cy="1438410"/>
            </a:xfrm>
            <a:custGeom>
              <a:avLst/>
              <a:gdLst>
                <a:gd name="T0" fmla="*/ 62 w 659"/>
                <a:gd name="T1" fmla="*/ 0 h 911"/>
                <a:gd name="T2" fmla="*/ 659 w 659"/>
                <a:gd name="T3" fmla="*/ 911 h 911"/>
                <a:gd name="T4" fmla="*/ 0 w 659"/>
                <a:gd name="T5" fmla="*/ 911 h 911"/>
                <a:gd name="T6" fmla="*/ 62 w 659"/>
                <a:gd name="T7" fmla="*/ 0 h 911"/>
                <a:gd name="T8" fmla="*/ 0 60000 65536"/>
                <a:gd name="T9" fmla="*/ 0 60000 65536"/>
                <a:gd name="T10" fmla="*/ 0 60000 65536"/>
                <a:gd name="T11" fmla="*/ 0 60000 65536"/>
                <a:gd name="T12" fmla="*/ 0 w 659"/>
                <a:gd name="T13" fmla="*/ 0 h 911"/>
                <a:gd name="T14" fmla="*/ 659 w 659"/>
                <a:gd name="T15" fmla="*/ 911 h 911"/>
              </a:gdLst>
              <a:ahLst/>
              <a:cxnLst>
                <a:cxn ang="T8">
                  <a:pos x="T0" y="T1"/>
                </a:cxn>
                <a:cxn ang="T9">
                  <a:pos x="T2" y="T3"/>
                </a:cxn>
                <a:cxn ang="T10">
                  <a:pos x="T4" y="T5"/>
                </a:cxn>
                <a:cxn ang="T11">
                  <a:pos x="T6" y="T7"/>
                </a:cxn>
              </a:cxnLst>
              <a:rect l="T12" t="T13" r="T14" b="T15"/>
              <a:pathLst>
                <a:path w="659" h="911">
                  <a:moveTo>
                    <a:pt x="62" y="0"/>
                  </a:moveTo>
                  <a:lnTo>
                    <a:pt x="659" y="911"/>
                  </a:lnTo>
                  <a:lnTo>
                    <a:pt x="0" y="911"/>
                  </a:lnTo>
                  <a:lnTo>
                    <a:pt x="62"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9" name="Freeform 11"/>
            <p:cNvSpPr>
              <a:spLocks noChangeArrowheads="1"/>
            </p:cNvSpPr>
            <p:nvPr/>
          </p:nvSpPr>
          <p:spPr bwMode="auto">
            <a:xfrm rot="16200000">
              <a:off x="10581141" y="4482790"/>
              <a:ext cx="1891255" cy="1438410"/>
            </a:xfrm>
            <a:custGeom>
              <a:avLst/>
              <a:gdLst>
                <a:gd name="T0" fmla="*/ 0 w 1198"/>
                <a:gd name="T1" fmla="*/ 0 h 911"/>
                <a:gd name="T2" fmla="*/ 1198 w 1198"/>
                <a:gd name="T3" fmla="*/ 911 h 911"/>
                <a:gd name="T4" fmla="*/ 597 w 1198"/>
                <a:gd name="T5" fmla="*/ 911 h 911"/>
                <a:gd name="T6" fmla="*/ 0 w 1198"/>
                <a:gd name="T7" fmla="*/ 0 h 911"/>
                <a:gd name="T8" fmla="*/ 0 60000 65536"/>
                <a:gd name="T9" fmla="*/ 0 60000 65536"/>
                <a:gd name="T10" fmla="*/ 0 60000 65536"/>
                <a:gd name="T11" fmla="*/ 0 60000 65536"/>
                <a:gd name="T12" fmla="*/ 0 w 1198"/>
                <a:gd name="T13" fmla="*/ 0 h 911"/>
                <a:gd name="T14" fmla="*/ 1198 w 1198"/>
                <a:gd name="T15" fmla="*/ 911 h 911"/>
              </a:gdLst>
              <a:ahLst/>
              <a:cxnLst>
                <a:cxn ang="T8">
                  <a:pos x="T0" y="T1"/>
                </a:cxn>
                <a:cxn ang="T9">
                  <a:pos x="T2" y="T3"/>
                </a:cxn>
                <a:cxn ang="T10">
                  <a:pos x="T4" y="T5"/>
                </a:cxn>
                <a:cxn ang="T11">
                  <a:pos x="T6" y="T7"/>
                </a:cxn>
              </a:cxnLst>
              <a:rect l="T12" t="T13" r="T14" b="T15"/>
              <a:pathLst>
                <a:path w="1198" h="911">
                  <a:moveTo>
                    <a:pt x="0" y="0"/>
                  </a:moveTo>
                  <a:lnTo>
                    <a:pt x="1198" y="911"/>
                  </a:lnTo>
                  <a:lnTo>
                    <a:pt x="597" y="911"/>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0" name="Freeform 12"/>
            <p:cNvSpPr>
              <a:spLocks noChangeArrowheads="1"/>
            </p:cNvSpPr>
            <p:nvPr/>
          </p:nvSpPr>
          <p:spPr bwMode="auto">
            <a:xfrm rot="16200000">
              <a:off x="10521151" y="4422800"/>
              <a:ext cx="2011235" cy="1438410"/>
            </a:xfrm>
            <a:custGeom>
              <a:avLst/>
              <a:gdLst>
                <a:gd name="T0" fmla="*/ 1198 w 1274"/>
                <a:gd name="T1" fmla="*/ 911 h 911"/>
                <a:gd name="T2" fmla="*/ 1274 w 1274"/>
                <a:gd name="T3" fmla="*/ 107 h 911"/>
                <a:gd name="T4" fmla="*/ 0 w 1274"/>
                <a:gd name="T5" fmla="*/ 0 h 911"/>
                <a:gd name="T6" fmla="*/ 1198 w 1274"/>
                <a:gd name="T7" fmla="*/ 911 h 911"/>
                <a:gd name="T8" fmla="*/ 0 60000 65536"/>
                <a:gd name="T9" fmla="*/ 0 60000 65536"/>
                <a:gd name="T10" fmla="*/ 0 60000 65536"/>
                <a:gd name="T11" fmla="*/ 0 60000 65536"/>
                <a:gd name="T12" fmla="*/ 0 w 1274"/>
                <a:gd name="T13" fmla="*/ 0 h 911"/>
                <a:gd name="T14" fmla="*/ 1274 w 1274"/>
                <a:gd name="T15" fmla="*/ 911 h 911"/>
              </a:gdLst>
              <a:ahLst/>
              <a:cxnLst>
                <a:cxn ang="T8">
                  <a:pos x="T0" y="T1"/>
                </a:cxn>
                <a:cxn ang="T9">
                  <a:pos x="T2" y="T3"/>
                </a:cxn>
                <a:cxn ang="T10">
                  <a:pos x="T4" y="T5"/>
                </a:cxn>
                <a:cxn ang="T11">
                  <a:pos x="T6" y="T7"/>
                </a:cxn>
              </a:cxnLst>
              <a:rect l="T12" t="T13" r="T14" b="T15"/>
              <a:pathLst>
                <a:path w="1274" h="911">
                  <a:moveTo>
                    <a:pt x="1198" y="911"/>
                  </a:moveTo>
                  <a:lnTo>
                    <a:pt x="1274" y="107"/>
                  </a:lnTo>
                  <a:lnTo>
                    <a:pt x="0" y="0"/>
                  </a:lnTo>
                  <a:lnTo>
                    <a:pt x="1198" y="91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1" name="Freeform 13"/>
            <p:cNvSpPr>
              <a:spLocks noChangeArrowheads="1"/>
            </p:cNvSpPr>
            <p:nvPr/>
          </p:nvSpPr>
          <p:spPr bwMode="auto">
            <a:xfrm rot="16200000">
              <a:off x="9310108" y="4481221"/>
              <a:ext cx="2011235" cy="1321568"/>
            </a:xfrm>
            <a:custGeom>
              <a:avLst/>
              <a:gdLst>
                <a:gd name="T0" fmla="*/ 1006 w 1274"/>
                <a:gd name="T1" fmla="*/ 0 h 837"/>
                <a:gd name="T2" fmla="*/ 0 w 1274"/>
                <a:gd name="T3" fmla="*/ 730 h 837"/>
                <a:gd name="T4" fmla="*/ 1274 w 1274"/>
                <a:gd name="T5" fmla="*/ 837 h 837"/>
                <a:gd name="T6" fmla="*/ 1006 w 1274"/>
                <a:gd name="T7" fmla="*/ 0 h 837"/>
                <a:gd name="T8" fmla="*/ 0 60000 65536"/>
                <a:gd name="T9" fmla="*/ 0 60000 65536"/>
                <a:gd name="T10" fmla="*/ 0 60000 65536"/>
                <a:gd name="T11" fmla="*/ 0 60000 65536"/>
                <a:gd name="T12" fmla="*/ 0 w 1274"/>
                <a:gd name="T13" fmla="*/ 0 h 837"/>
                <a:gd name="T14" fmla="*/ 1274 w 1274"/>
                <a:gd name="T15" fmla="*/ 837 h 837"/>
              </a:gdLst>
              <a:ahLst/>
              <a:cxnLst>
                <a:cxn ang="T8">
                  <a:pos x="T0" y="T1"/>
                </a:cxn>
                <a:cxn ang="T9">
                  <a:pos x="T2" y="T3"/>
                </a:cxn>
                <a:cxn ang="T10">
                  <a:pos x="T4" y="T5"/>
                </a:cxn>
                <a:cxn ang="T11">
                  <a:pos x="T6" y="T7"/>
                </a:cxn>
              </a:cxnLst>
              <a:rect l="T12" t="T13" r="T14" b="T15"/>
              <a:pathLst>
                <a:path w="1274" h="837">
                  <a:moveTo>
                    <a:pt x="1006" y="0"/>
                  </a:moveTo>
                  <a:lnTo>
                    <a:pt x="0" y="730"/>
                  </a:lnTo>
                  <a:lnTo>
                    <a:pt x="1274" y="837"/>
                  </a:lnTo>
                  <a:lnTo>
                    <a:pt x="100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2" name="Freeform 14"/>
            <p:cNvSpPr>
              <a:spLocks noChangeArrowheads="1"/>
            </p:cNvSpPr>
            <p:nvPr/>
          </p:nvSpPr>
          <p:spPr bwMode="auto">
            <a:xfrm rot="16200000">
              <a:off x="9690593" y="2976717"/>
              <a:ext cx="1547104" cy="1618408"/>
            </a:xfrm>
            <a:custGeom>
              <a:avLst/>
              <a:gdLst>
                <a:gd name="T0" fmla="*/ 0 w 980"/>
                <a:gd name="T1" fmla="*/ 0 h 1025"/>
                <a:gd name="T2" fmla="*/ 980 w 980"/>
                <a:gd name="T3" fmla="*/ 1025 h 1025"/>
                <a:gd name="T4" fmla="*/ 268 w 980"/>
                <a:gd name="T5" fmla="*/ 837 h 1025"/>
                <a:gd name="T6" fmla="*/ 0 w 980"/>
                <a:gd name="T7" fmla="*/ 0 h 1025"/>
                <a:gd name="T8" fmla="*/ 0 60000 65536"/>
                <a:gd name="T9" fmla="*/ 0 60000 65536"/>
                <a:gd name="T10" fmla="*/ 0 60000 65536"/>
                <a:gd name="T11" fmla="*/ 0 60000 65536"/>
                <a:gd name="T12" fmla="*/ 0 w 980"/>
                <a:gd name="T13" fmla="*/ 0 h 1025"/>
                <a:gd name="T14" fmla="*/ 980 w 980"/>
                <a:gd name="T15" fmla="*/ 1025 h 1025"/>
              </a:gdLst>
              <a:ahLst/>
              <a:cxnLst>
                <a:cxn ang="T8">
                  <a:pos x="T0" y="T1"/>
                </a:cxn>
                <a:cxn ang="T9">
                  <a:pos x="T2" y="T3"/>
                </a:cxn>
                <a:cxn ang="T10">
                  <a:pos x="T4" y="T5"/>
                </a:cxn>
                <a:cxn ang="T11">
                  <a:pos x="T6" y="T7"/>
                </a:cxn>
              </a:cxnLst>
              <a:rect l="T12" t="T13" r="T14" b="T15"/>
              <a:pathLst>
                <a:path w="980" h="1025">
                  <a:moveTo>
                    <a:pt x="0" y="0"/>
                  </a:moveTo>
                  <a:lnTo>
                    <a:pt x="980" y="1025"/>
                  </a:lnTo>
                  <a:lnTo>
                    <a:pt x="268" y="837"/>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3" name="Freeform 15"/>
            <p:cNvSpPr>
              <a:spLocks noChangeArrowheads="1"/>
            </p:cNvSpPr>
            <p:nvPr/>
          </p:nvSpPr>
          <p:spPr bwMode="auto">
            <a:xfrm rot="16200000">
              <a:off x="9276124" y="2562246"/>
              <a:ext cx="1547104" cy="2447350"/>
            </a:xfrm>
            <a:custGeom>
              <a:avLst/>
              <a:gdLst>
                <a:gd name="T0" fmla="*/ 0 w 980"/>
                <a:gd name="T1" fmla="*/ 525 h 1550"/>
                <a:gd name="T2" fmla="*/ 569 w 980"/>
                <a:gd name="T3" fmla="*/ 0 h 1550"/>
                <a:gd name="T4" fmla="*/ 980 w 980"/>
                <a:gd name="T5" fmla="*/ 1550 h 1550"/>
                <a:gd name="T6" fmla="*/ 0 w 980"/>
                <a:gd name="T7" fmla="*/ 525 h 1550"/>
                <a:gd name="T8" fmla="*/ 0 60000 65536"/>
                <a:gd name="T9" fmla="*/ 0 60000 65536"/>
                <a:gd name="T10" fmla="*/ 0 60000 65536"/>
                <a:gd name="T11" fmla="*/ 0 60000 65536"/>
                <a:gd name="T12" fmla="*/ 0 w 980"/>
                <a:gd name="T13" fmla="*/ 0 h 1550"/>
                <a:gd name="T14" fmla="*/ 980 w 980"/>
                <a:gd name="T15" fmla="*/ 1550 h 1550"/>
              </a:gdLst>
              <a:ahLst/>
              <a:cxnLst>
                <a:cxn ang="T8">
                  <a:pos x="T0" y="T1"/>
                </a:cxn>
                <a:cxn ang="T9">
                  <a:pos x="T2" y="T3"/>
                </a:cxn>
                <a:cxn ang="T10">
                  <a:pos x="T4" y="T5"/>
                </a:cxn>
                <a:cxn ang="T11">
                  <a:pos x="T6" y="T7"/>
                </a:cxn>
              </a:cxnLst>
              <a:rect l="T12" t="T13" r="T14" b="T15"/>
              <a:pathLst>
                <a:path w="980" h="1550">
                  <a:moveTo>
                    <a:pt x="0" y="525"/>
                  </a:moveTo>
                  <a:lnTo>
                    <a:pt x="569" y="0"/>
                  </a:lnTo>
                  <a:lnTo>
                    <a:pt x="980" y="1550"/>
                  </a:lnTo>
                  <a:lnTo>
                    <a:pt x="0" y="52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4" name="Freeform 16"/>
            <p:cNvSpPr>
              <a:spLocks noChangeArrowheads="1"/>
            </p:cNvSpPr>
            <p:nvPr/>
          </p:nvSpPr>
          <p:spPr bwMode="auto">
            <a:xfrm rot="16200000">
              <a:off x="9587123" y="1974978"/>
              <a:ext cx="925105" cy="2447350"/>
            </a:xfrm>
            <a:custGeom>
              <a:avLst/>
              <a:gdLst>
                <a:gd name="T0" fmla="*/ 0 w 586"/>
                <a:gd name="T1" fmla="*/ 0 h 1550"/>
                <a:gd name="T2" fmla="*/ 586 w 586"/>
                <a:gd name="T3" fmla="*/ 378 h 1550"/>
                <a:gd name="T4" fmla="*/ 411 w 586"/>
                <a:gd name="T5" fmla="*/ 1550 h 1550"/>
                <a:gd name="T6" fmla="*/ 0 w 586"/>
                <a:gd name="T7" fmla="*/ 0 h 1550"/>
                <a:gd name="T8" fmla="*/ 0 60000 65536"/>
                <a:gd name="T9" fmla="*/ 0 60000 65536"/>
                <a:gd name="T10" fmla="*/ 0 60000 65536"/>
                <a:gd name="T11" fmla="*/ 0 60000 65536"/>
                <a:gd name="T12" fmla="*/ 0 w 586"/>
                <a:gd name="T13" fmla="*/ 0 h 1550"/>
                <a:gd name="T14" fmla="*/ 586 w 586"/>
                <a:gd name="T15" fmla="*/ 1550 h 1550"/>
              </a:gdLst>
              <a:ahLst/>
              <a:cxnLst>
                <a:cxn ang="T8">
                  <a:pos x="T0" y="T1"/>
                </a:cxn>
                <a:cxn ang="T9">
                  <a:pos x="T2" y="T3"/>
                </a:cxn>
                <a:cxn ang="T10">
                  <a:pos x="T4" y="T5"/>
                </a:cxn>
                <a:cxn ang="T11">
                  <a:pos x="T6" y="T7"/>
                </a:cxn>
              </a:cxnLst>
              <a:rect l="T12" t="T13" r="T14" b="T15"/>
              <a:pathLst>
                <a:path w="586" h="1550">
                  <a:moveTo>
                    <a:pt x="0" y="0"/>
                  </a:moveTo>
                  <a:lnTo>
                    <a:pt x="586" y="378"/>
                  </a:lnTo>
                  <a:lnTo>
                    <a:pt x="411" y="155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5" name="Freeform 17"/>
            <p:cNvSpPr>
              <a:spLocks noChangeArrowheads="1"/>
            </p:cNvSpPr>
            <p:nvPr/>
          </p:nvSpPr>
          <p:spPr bwMode="auto">
            <a:xfrm rot="16200000">
              <a:off x="10812432" y="2702845"/>
              <a:ext cx="1597621" cy="1269464"/>
            </a:xfrm>
            <a:custGeom>
              <a:avLst/>
              <a:gdLst>
                <a:gd name="T0" fmla="*/ 0 w 1012"/>
                <a:gd name="T1" fmla="*/ 0 h 804"/>
                <a:gd name="T2" fmla="*/ 1012 w 1012"/>
                <a:gd name="T3" fmla="*/ 804 h 804"/>
                <a:gd name="T4" fmla="*/ 712 w 1012"/>
                <a:gd name="T5" fmla="*/ 188 h 804"/>
                <a:gd name="T6" fmla="*/ 0 w 1012"/>
                <a:gd name="T7" fmla="*/ 0 h 804"/>
                <a:gd name="T8" fmla="*/ 0 60000 65536"/>
                <a:gd name="T9" fmla="*/ 0 60000 65536"/>
                <a:gd name="T10" fmla="*/ 0 60000 65536"/>
                <a:gd name="T11" fmla="*/ 0 60000 65536"/>
                <a:gd name="T12" fmla="*/ 0 w 1012"/>
                <a:gd name="T13" fmla="*/ 0 h 804"/>
                <a:gd name="T14" fmla="*/ 1012 w 1012"/>
                <a:gd name="T15" fmla="*/ 804 h 804"/>
              </a:gdLst>
              <a:ahLst/>
              <a:cxnLst>
                <a:cxn ang="T8">
                  <a:pos x="T0" y="T1"/>
                </a:cxn>
                <a:cxn ang="T9">
                  <a:pos x="T2" y="T3"/>
                </a:cxn>
                <a:cxn ang="T10">
                  <a:pos x="T4" y="T5"/>
                </a:cxn>
                <a:cxn ang="T11">
                  <a:pos x="T6" y="T7"/>
                </a:cxn>
              </a:cxnLst>
              <a:rect l="T12" t="T13" r="T14" b="T15"/>
              <a:pathLst>
                <a:path w="1012" h="804">
                  <a:moveTo>
                    <a:pt x="0" y="0"/>
                  </a:moveTo>
                  <a:lnTo>
                    <a:pt x="1012" y="804"/>
                  </a:lnTo>
                  <a:lnTo>
                    <a:pt x="712" y="188"/>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6" name="Freeform 18"/>
            <p:cNvSpPr>
              <a:spLocks noChangeArrowheads="1"/>
            </p:cNvSpPr>
            <p:nvPr/>
          </p:nvSpPr>
          <p:spPr bwMode="auto">
            <a:xfrm rot="16200000">
              <a:off x="10752442" y="2762835"/>
              <a:ext cx="1717601" cy="1269464"/>
            </a:xfrm>
            <a:custGeom>
              <a:avLst/>
              <a:gdLst>
                <a:gd name="T0" fmla="*/ 0 w 1088"/>
                <a:gd name="T1" fmla="*/ 804 h 804"/>
                <a:gd name="T2" fmla="*/ 1088 w 1088"/>
                <a:gd name="T3" fmla="*/ 804 h 804"/>
                <a:gd name="T4" fmla="*/ 76 w 1088"/>
                <a:gd name="T5" fmla="*/ 0 h 804"/>
                <a:gd name="T6" fmla="*/ 0 w 1088"/>
                <a:gd name="T7" fmla="*/ 804 h 804"/>
                <a:gd name="T8" fmla="*/ 0 60000 65536"/>
                <a:gd name="T9" fmla="*/ 0 60000 65536"/>
                <a:gd name="T10" fmla="*/ 0 60000 65536"/>
                <a:gd name="T11" fmla="*/ 0 60000 65536"/>
                <a:gd name="T12" fmla="*/ 0 w 1088"/>
                <a:gd name="T13" fmla="*/ 0 h 804"/>
                <a:gd name="T14" fmla="*/ 1088 w 1088"/>
                <a:gd name="T15" fmla="*/ 804 h 804"/>
              </a:gdLst>
              <a:ahLst/>
              <a:cxnLst>
                <a:cxn ang="T8">
                  <a:pos x="T0" y="T1"/>
                </a:cxn>
                <a:cxn ang="T9">
                  <a:pos x="T2" y="T3"/>
                </a:cxn>
                <a:cxn ang="T10">
                  <a:pos x="T4" y="T5"/>
                </a:cxn>
                <a:cxn ang="T11">
                  <a:pos x="T6" y="T7"/>
                </a:cxn>
              </a:cxnLst>
              <a:rect l="T12" t="T13" r="T14" b="T15"/>
              <a:pathLst>
                <a:path w="1088" h="804">
                  <a:moveTo>
                    <a:pt x="0" y="804"/>
                  </a:moveTo>
                  <a:lnTo>
                    <a:pt x="1088" y="804"/>
                  </a:lnTo>
                  <a:lnTo>
                    <a:pt x="76" y="0"/>
                  </a:lnTo>
                  <a:lnTo>
                    <a:pt x="0" y="8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7" name="Freeform 21"/>
            <p:cNvSpPr>
              <a:spLocks noChangeArrowheads="1"/>
            </p:cNvSpPr>
            <p:nvPr/>
          </p:nvSpPr>
          <p:spPr bwMode="auto">
            <a:xfrm rot="16200000">
              <a:off x="8381564" y="4607581"/>
              <a:ext cx="424665" cy="505259"/>
            </a:xfrm>
            <a:custGeom>
              <a:avLst/>
              <a:gdLst>
                <a:gd name="T0" fmla="*/ 130 w 269"/>
                <a:gd name="T1" fmla="*/ 0 h 320"/>
                <a:gd name="T2" fmla="*/ 0 w 269"/>
                <a:gd name="T3" fmla="*/ 320 h 320"/>
                <a:gd name="T4" fmla="*/ 269 w 269"/>
                <a:gd name="T5" fmla="*/ 180 h 320"/>
                <a:gd name="T6" fmla="*/ 130 w 269"/>
                <a:gd name="T7" fmla="*/ 0 h 320"/>
                <a:gd name="T8" fmla="*/ 0 60000 65536"/>
                <a:gd name="T9" fmla="*/ 0 60000 65536"/>
                <a:gd name="T10" fmla="*/ 0 60000 65536"/>
                <a:gd name="T11" fmla="*/ 0 60000 65536"/>
                <a:gd name="T12" fmla="*/ 0 w 269"/>
                <a:gd name="T13" fmla="*/ 0 h 320"/>
                <a:gd name="T14" fmla="*/ 269 w 269"/>
                <a:gd name="T15" fmla="*/ 320 h 320"/>
              </a:gdLst>
              <a:ahLst/>
              <a:cxnLst>
                <a:cxn ang="T8">
                  <a:pos x="T0" y="T1"/>
                </a:cxn>
                <a:cxn ang="T9">
                  <a:pos x="T2" y="T3"/>
                </a:cxn>
                <a:cxn ang="T10">
                  <a:pos x="T4" y="T5"/>
                </a:cxn>
                <a:cxn ang="T11">
                  <a:pos x="T6" y="T7"/>
                </a:cxn>
              </a:cxnLst>
              <a:rect l="T12" t="T13" r="T14" b="T15"/>
              <a:pathLst>
                <a:path w="269" h="320">
                  <a:moveTo>
                    <a:pt x="130" y="0"/>
                  </a:moveTo>
                  <a:lnTo>
                    <a:pt x="0" y="320"/>
                  </a:lnTo>
                  <a:lnTo>
                    <a:pt x="269" y="180"/>
                  </a:lnTo>
                  <a:lnTo>
                    <a:pt x="13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8" name="Freeform 22"/>
            <p:cNvSpPr>
              <a:spLocks noChangeArrowheads="1"/>
            </p:cNvSpPr>
            <p:nvPr/>
          </p:nvSpPr>
          <p:spPr bwMode="auto">
            <a:xfrm rot="16200000">
              <a:off x="8573405" y="4699949"/>
              <a:ext cx="424665" cy="320523"/>
            </a:xfrm>
            <a:custGeom>
              <a:avLst/>
              <a:gdLst>
                <a:gd name="T0" fmla="*/ 0 w 269"/>
                <a:gd name="T1" fmla="*/ 140 h 203"/>
                <a:gd name="T2" fmla="*/ 264 w 269"/>
                <a:gd name="T3" fmla="*/ 203 h 203"/>
                <a:gd name="T4" fmla="*/ 269 w 269"/>
                <a:gd name="T5" fmla="*/ 0 h 203"/>
                <a:gd name="T6" fmla="*/ 0 w 269"/>
                <a:gd name="T7" fmla="*/ 140 h 203"/>
                <a:gd name="T8" fmla="*/ 0 60000 65536"/>
                <a:gd name="T9" fmla="*/ 0 60000 65536"/>
                <a:gd name="T10" fmla="*/ 0 60000 65536"/>
                <a:gd name="T11" fmla="*/ 0 60000 65536"/>
                <a:gd name="T12" fmla="*/ 0 w 269"/>
                <a:gd name="T13" fmla="*/ 0 h 203"/>
                <a:gd name="T14" fmla="*/ 269 w 269"/>
                <a:gd name="T15" fmla="*/ 203 h 203"/>
              </a:gdLst>
              <a:ahLst/>
              <a:cxnLst>
                <a:cxn ang="T8">
                  <a:pos x="T0" y="T1"/>
                </a:cxn>
                <a:cxn ang="T9">
                  <a:pos x="T2" y="T3"/>
                </a:cxn>
                <a:cxn ang="T10">
                  <a:pos x="T4" y="T5"/>
                </a:cxn>
                <a:cxn ang="T11">
                  <a:pos x="T6" y="T7"/>
                </a:cxn>
              </a:cxnLst>
              <a:rect l="T12" t="T13" r="T14" b="T15"/>
              <a:pathLst>
                <a:path w="269" h="203">
                  <a:moveTo>
                    <a:pt x="0" y="140"/>
                  </a:moveTo>
                  <a:lnTo>
                    <a:pt x="264" y="203"/>
                  </a:lnTo>
                  <a:lnTo>
                    <a:pt x="269" y="0"/>
                  </a:lnTo>
                  <a:lnTo>
                    <a:pt x="0" y="14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9" name="Freeform 23"/>
            <p:cNvSpPr>
              <a:spLocks noChangeArrowheads="1"/>
            </p:cNvSpPr>
            <p:nvPr/>
          </p:nvSpPr>
          <p:spPr bwMode="auto">
            <a:xfrm rot="16200000">
              <a:off x="11582871" y="6199661"/>
              <a:ext cx="617263" cy="708941"/>
            </a:xfrm>
            <a:custGeom>
              <a:avLst/>
              <a:gdLst>
                <a:gd name="T0" fmla="*/ 391 w 391"/>
                <a:gd name="T1" fmla="*/ 449 h 449"/>
                <a:gd name="T2" fmla="*/ 0 w 391"/>
                <a:gd name="T3" fmla="*/ 449 h 449"/>
                <a:gd name="T4" fmla="*/ 0 w 391"/>
                <a:gd name="T5" fmla="*/ 0 h 449"/>
                <a:gd name="T6" fmla="*/ 391 w 391"/>
                <a:gd name="T7" fmla="*/ 449 h 449"/>
                <a:gd name="T8" fmla="*/ 0 60000 65536"/>
                <a:gd name="T9" fmla="*/ 0 60000 65536"/>
                <a:gd name="T10" fmla="*/ 0 60000 65536"/>
                <a:gd name="T11" fmla="*/ 0 60000 65536"/>
                <a:gd name="T12" fmla="*/ 0 w 391"/>
                <a:gd name="T13" fmla="*/ 0 h 449"/>
                <a:gd name="T14" fmla="*/ 391 w 391"/>
                <a:gd name="T15" fmla="*/ 449 h 449"/>
              </a:gdLst>
              <a:ahLst/>
              <a:cxnLst>
                <a:cxn ang="T8">
                  <a:pos x="T0" y="T1"/>
                </a:cxn>
                <a:cxn ang="T9">
                  <a:pos x="T2" y="T3"/>
                </a:cxn>
                <a:cxn ang="T10">
                  <a:pos x="T4" y="T5"/>
                </a:cxn>
                <a:cxn ang="T11">
                  <a:pos x="T6" y="T7"/>
                </a:cxn>
              </a:cxnLst>
              <a:rect l="T12" t="T13" r="T14" b="T15"/>
              <a:pathLst>
                <a:path w="391" h="449">
                  <a:moveTo>
                    <a:pt x="391" y="449"/>
                  </a:moveTo>
                  <a:lnTo>
                    <a:pt x="0" y="449"/>
                  </a:lnTo>
                  <a:lnTo>
                    <a:pt x="0" y="0"/>
                  </a:lnTo>
                  <a:lnTo>
                    <a:pt x="391" y="4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0" name="Freeform 24"/>
            <p:cNvSpPr>
              <a:spLocks noChangeArrowheads="1"/>
            </p:cNvSpPr>
            <p:nvPr/>
          </p:nvSpPr>
          <p:spPr bwMode="auto">
            <a:xfrm rot="16200000">
              <a:off x="8117246" y="5325069"/>
              <a:ext cx="2303290" cy="772099"/>
            </a:xfrm>
            <a:custGeom>
              <a:avLst/>
              <a:gdLst>
                <a:gd name="T0" fmla="*/ 1459 w 1459"/>
                <a:gd name="T1" fmla="*/ 489 h 489"/>
                <a:gd name="T2" fmla="*/ 1019 w 1459"/>
                <a:gd name="T3" fmla="*/ 0 h 489"/>
                <a:gd name="T4" fmla="*/ 0 w 1459"/>
                <a:gd name="T5" fmla="*/ 238 h 489"/>
                <a:gd name="T6" fmla="*/ 1459 w 1459"/>
                <a:gd name="T7" fmla="*/ 489 h 489"/>
                <a:gd name="T8" fmla="*/ 0 60000 65536"/>
                <a:gd name="T9" fmla="*/ 0 60000 65536"/>
                <a:gd name="T10" fmla="*/ 0 60000 65536"/>
                <a:gd name="T11" fmla="*/ 0 60000 65536"/>
                <a:gd name="T12" fmla="*/ 0 w 1459"/>
                <a:gd name="T13" fmla="*/ 0 h 489"/>
                <a:gd name="T14" fmla="*/ 1459 w 1459"/>
                <a:gd name="T15" fmla="*/ 489 h 489"/>
              </a:gdLst>
              <a:ahLst/>
              <a:cxnLst>
                <a:cxn ang="T8">
                  <a:pos x="T0" y="T1"/>
                </a:cxn>
                <a:cxn ang="T9">
                  <a:pos x="T2" y="T3"/>
                </a:cxn>
                <a:cxn ang="T10">
                  <a:pos x="T4" y="T5"/>
                </a:cxn>
                <a:cxn ang="T11">
                  <a:pos x="T6" y="T7"/>
                </a:cxn>
              </a:cxnLst>
              <a:rect l="T12" t="T13" r="T14" b="T15"/>
              <a:pathLst>
                <a:path w="1459" h="489">
                  <a:moveTo>
                    <a:pt x="1459" y="489"/>
                  </a:moveTo>
                  <a:lnTo>
                    <a:pt x="1019" y="0"/>
                  </a:lnTo>
                  <a:lnTo>
                    <a:pt x="0" y="238"/>
                  </a:lnTo>
                  <a:lnTo>
                    <a:pt x="1459" y="4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1" name="Freeform 25"/>
            <p:cNvSpPr>
              <a:spLocks noChangeArrowheads="1"/>
            </p:cNvSpPr>
            <p:nvPr/>
          </p:nvSpPr>
          <p:spPr bwMode="auto">
            <a:xfrm rot="16200000">
              <a:off x="7689317" y="5293452"/>
              <a:ext cx="1837580" cy="1301043"/>
            </a:xfrm>
            <a:custGeom>
              <a:avLst/>
              <a:gdLst>
                <a:gd name="T0" fmla="*/ 1019 w 1164"/>
                <a:gd name="T1" fmla="*/ 586 h 824"/>
                <a:gd name="T2" fmla="*/ 1164 w 1164"/>
                <a:gd name="T3" fmla="*/ 0 h 824"/>
                <a:gd name="T4" fmla="*/ 0 w 1164"/>
                <a:gd name="T5" fmla="*/ 824 h 824"/>
                <a:gd name="T6" fmla="*/ 1019 w 1164"/>
                <a:gd name="T7" fmla="*/ 586 h 824"/>
                <a:gd name="T8" fmla="*/ 0 60000 65536"/>
                <a:gd name="T9" fmla="*/ 0 60000 65536"/>
                <a:gd name="T10" fmla="*/ 0 60000 65536"/>
                <a:gd name="T11" fmla="*/ 0 60000 65536"/>
                <a:gd name="T12" fmla="*/ 0 w 1164"/>
                <a:gd name="T13" fmla="*/ 0 h 824"/>
                <a:gd name="T14" fmla="*/ 1164 w 1164"/>
                <a:gd name="T15" fmla="*/ 824 h 824"/>
              </a:gdLst>
              <a:ahLst/>
              <a:cxnLst>
                <a:cxn ang="T8">
                  <a:pos x="T0" y="T1"/>
                </a:cxn>
                <a:cxn ang="T9">
                  <a:pos x="T2" y="T3"/>
                </a:cxn>
                <a:cxn ang="T10">
                  <a:pos x="T4" y="T5"/>
                </a:cxn>
                <a:cxn ang="T11">
                  <a:pos x="T6" y="T7"/>
                </a:cxn>
              </a:cxnLst>
              <a:rect l="T12" t="T13" r="T14" b="T15"/>
              <a:pathLst>
                <a:path w="1164" h="824">
                  <a:moveTo>
                    <a:pt x="1019" y="586"/>
                  </a:moveTo>
                  <a:lnTo>
                    <a:pt x="1164" y="0"/>
                  </a:lnTo>
                  <a:lnTo>
                    <a:pt x="0" y="824"/>
                  </a:lnTo>
                  <a:lnTo>
                    <a:pt x="1019" y="58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2" name="Freeform 26"/>
            <p:cNvSpPr>
              <a:spLocks noChangeArrowheads="1"/>
            </p:cNvSpPr>
            <p:nvPr/>
          </p:nvSpPr>
          <p:spPr bwMode="auto">
            <a:xfrm rot="16200000">
              <a:off x="6969323" y="5419767"/>
              <a:ext cx="1837580" cy="1048413"/>
            </a:xfrm>
            <a:custGeom>
              <a:avLst/>
              <a:gdLst>
                <a:gd name="T0" fmla="*/ 0 w 1164"/>
                <a:gd name="T1" fmla="*/ 664 h 664"/>
                <a:gd name="T2" fmla="*/ 0 w 1164"/>
                <a:gd name="T3" fmla="*/ 0 h 664"/>
                <a:gd name="T4" fmla="*/ 1164 w 1164"/>
                <a:gd name="T5" fmla="*/ 376 h 664"/>
                <a:gd name="T6" fmla="*/ 0 w 1164"/>
                <a:gd name="T7" fmla="*/ 664 h 664"/>
                <a:gd name="T8" fmla="*/ 0 60000 65536"/>
                <a:gd name="T9" fmla="*/ 0 60000 65536"/>
                <a:gd name="T10" fmla="*/ 0 60000 65536"/>
                <a:gd name="T11" fmla="*/ 0 60000 65536"/>
                <a:gd name="T12" fmla="*/ 0 w 1164"/>
                <a:gd name="T13" fmla="*/ 0 h 664"/>
                <a:gd name="T14" fmla="*/ 1164 w 1164"/>
                <a:gd name="T15" fmla="*/ 664 h 664"/>
              </a:gdLst>
              <a:ahLst/>
              <a:cxnLst>
                <a:cxn ang="T8">
                  <a:pos x="T0" y="T1"/>
                </a:cxn>
                <a:cxn ang="T9">
                  <a:pos x="T2" y="T3"/>
                </a:cxn>
                <a:cxn ang="T10">
                  <a:pos x="T4" y="T5"/>
                </a:cxn>
                <a:cxn ang="T11">
                  <a:pos x="T6" y="T7"/>
                </a:cxn>
              </a:cxnLst>
              <a:rect l="T12" t="T13" r="T14" b="T15"/>
              <a:pathLst>
                <a:path w="1164" h="664">
                  <a:moveTo>
                    <a:pt x="0" y="664"/>
                  </a:moveTo>
                  <a:lnTo>
                    <a:pt x="0" y="0"/>
                  </a:lnTo>
                  <a:lnTo>
                    <a:pt x="1164" y="376"/>
                  </a:lnTo>
                  <a:lnTo>
                    <a:pt x="0" y="6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3" name="Freeform 27"/>
            <p:cNvSpPr>
              <a:spLocks noChangeArrowheads="1"/>
            </p:cNvSpPr>
            <p:nvPr/>
          </p:nvSpPr>
          <p:spPr bwMode="auto">
            <a:xfrm rot="16200000">
              <a:off x="7979802" y="5737094"/>
              <a:ext cx="1360820" cy="890520"/>
            </a:xfrm>
            <a:custGeom>
              <a:avLst/>
              <a:gdLst>
                <a:gd name="T0" fmla="*/ 0 w 862"/>
                <a:gd name="T1" fmla="*/ 564 h 564"/>
                <a:gd name="T2" fmla="*/ 0 w 862"/>
                <a:gd name="T3" fmla="*/ 0 h 564"/>
                <a:gd name="T4" fmla="*/ 862 w 862"/>
                <a:gd name="T5" fmla="*/ 392 h 564"/>
                <a:gd name="T6" fmla="*/ 0 w 862"/>
                <a:gd name="T7" fmla="*/ 564 h 564"/>
                <a:gd name="T8" fmla="*/ 0 60000 65536"/>
                <a:gd name="T9" fmla="*/ 0 60000 65536"/>
                <a:gd name="T10" fmla="*/ 0 60000 65536"/>
                <a:gd name="T11" fmla="*/ 0 60000 65536"/>
                <a:gd name="T12" fmla="*/ 0 w 862"/>
                <a:gd name="T13" fmla="*/ 0 h 564"/>
                <a:gd name="T14" fmla="*/ 862 w 862"/>
                <a:gd name="T15" fmla="*/ 564 h 564"/>
              </a:gdLst>
              <a:ahLst/>
              <a:cxnLst>
                <a:cxn ang="T8">
                  <a:pos x="T0" y="T1"/>
                </a:cxn>
                <a:cxn ang="T9">
                  <a:pos x="T2" y="T3"/>
                </a:cxn>
                <a:cxn ang="T10">
                  <a:pos x="T4" y="T5"/>
                </a:cxn>
                <a:cxn ang="T11">
                  <a:pos x="T6" y="T7"/>
                </a:cxn>
              </a:cxnLst>
              <a:rect l="T12" t="T13" r="T14" b="T15"/>
              <a:pathLst>
                <a:path w="862" h="564">
                  <a:moveTo>
                    <a:pt x="0" y="564"/>
                  </a:moveTo>
                  <a:lnTo>
                    <a:pt x="0" y="0"/>
                  </a:lnTo>
                  <a:lnTo>
                    <a:pt x="862" y="392"/>
                  </a:lnTo>
                  <a:lnTo>
                    <a:pt x="0" y="5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4" name="Freeform 28"/>
            <p:cNvSpPr>
              <a:spLocks noChangeArrowheads="1"/>
            </p:cNvSpPr>
            <p:nvPr/>
          </p:nvSpPr>
          <p:spPr bwMode="auto">
            <a:xfrm rot="16200000">
              <a:off x="7320643" y="5349512"/>
              <a:ext cx="1930723" cy="1095781"/>
            </a:xfrm>
            <a:custGeom>
              <a:avLst/>
              <a:gdLst>
                <a:gd name="T0" fmla="*/ 0 w 1223"/>
                <a:gd name="T1" fmla="*/ 302 h 694"/>
                <a:gd name="T2" fmla="*/ 1223 w 1223"/>
                <a:gd name="T3" fmla="*/ 0 h 694"/>
                <a:gd name="T4" fmla="*/ 862 w 1223"/>
                <a:gd name="T5" fmla="*/ 694 h 694"/>
                <a:gd name="T6" fmla="*/ 0 w 1223"/>
                <a:gd name="T7" fmla="*/ 302 h 694"/>
                <a:gd name="T8" fmla="*/ 0 60000 65536"/>
                <a:gd name="T9" fmla="*/ 0 60000 65536"/>
                <a:gd name="T10" fmla="*/ 0 60000 65536"/>
                <a:gd name="T11" fmla="*/ 0 60000 65536"/>
                <a:gd name="T12" fmla="*/ 0 w 1223"/>
                <a:gd name="T13" fmla="*/ 0 h 694"/>
                <a:gd name="T14" fmla="*/ 1223 w 1223"/>
                <a:gd name="T15" fmla="*/ 694 h 694"/>
              </a:gdLst>
              <a:ahLst/>
              <a:cxnLst>
                <a:cxn ang="T8">
                  <a:pos x="T0" y="T1"/>
                </a:cxn>
                <a:cxn ang="T9">
                  <a:pos x="T2" y="T3"/>
                </a:cxn>
                <a:cxn ang="T10">
                  <a:pos x="T4" y="T5"/>
                </a:cxn>
                <a:cxn ang="T11">
                  <a:pos x="T6" y="T7"/>
                </a:cxn>
              </a:cxnLst>
              <a:rect l="T12" t="T13" r="T14" b="T15"/>
              <a:pathLst>
                <a:path w="1223" h="694">
                  <a:moveTo>
                    <a:pt x="0" y="302"/>
                  </a:moveTo>
                  <a:lnTo>
                    <a:pt x="1223" y="0"/>
                  </a:lnTo>
                  <a:lnTo>
                    <a:pt x="862" y="694"/>
                  </a:lnTo>
                  <a:lnTo>
                    <a:pt x="0" y="30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5" name="Freeform 29"/>
            <p:cNvSpPr>
              <a:spLocks noChangeArrowheads="1"/>
            </p:cNvSpPr>
            <p:nvPr/>
          </p:nvSpPr>
          <p:spPr bwMode="auto">
            <a:xfrm rot="16200000">
              <a:off x="9927369" y="5289416"/>
              <a:ext cx="751450" cy="2395244"/>
            </a:xfrm>
            <a:custGeom>
              <a:avLst/>
              <a:gdLst>
                <a:gd name="T0" fmla="*/ 0 w 476"/>
                <a:gd name="T1" fmla="*/ 1517 h 1517"/>
                <a:gd name="T2" fmla="*/ 0 w 476"/>
                <a:gd name="T3" fmla="*/ 0 h 1517"/>
                <a:gd name="T4" fmla="*/ 476 w 476"/>
                <a:gd name="T5" fmla="*/ 1031 h 1517"/>
                <a:gd name="T6" fmla="*/ 0 w 476"/>
                <a:gd name="T7" fmla="*/ 1517 h 1517"/>
                <a:gd name="T8" fmla="*/ 0 60000 65536"/>
                <a:gd name="T9" fmla="*/ 0 60000 65536"/>
                <a:gd name="T10" fmla="*/ 0 60000 65536"/>
                <a:gd name="T11" fmla="*/ 0 60000 65536"/>
                <a:gd name="T12" fmla="*/ 0 w 476"/>
                <a:gd name="T13" fmla="*/ 0 h 1517"/>
                <a:gd name="T14" fmla="*/ 476 w 476"/>
                <a:gd name="T15" fmla="*/ 1517 h 1517"/>
              </a:gdLst>
              <a:ahLst/>
              <a:cxnLst>
                <a:cxn ang="T8">
                  <a:pos x="T0" y="T1"/>
                </a:cxn>
                <a:cxn ang="T9">
                  <a:pos x="T2" y="T3"/>
                </a:cxn>
                <a:cxn ang="T10">
                  <a:pos x="T4" y="T5"/>
                </a:cxn>
                <a:cxn ang="T11">
                  <a:pos x="T6" y="T7"/>
                </a:cxn>
              </a:cxnLst>
              <a:rect l="T12" t="T13" r="T14" b="T15"/>
              <a:pathLst>
                <a:path w="476" h="1517">
                  <a:moveTo>
                    <a:pt x="0" y="1517"/>
                  </a:moveTo>
                  <a:lnTo>
                    <a:pt x="0" y="0"/>
                  </a:lnTo>
                  <a:lnTo>
                    <a:pt x="476" y="1031"/>
                  </a:lnTo>
                  <a:lnTo>
                    <a:pt x="0" y="151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6" name="Freeform 30"/>
            <p:cNvSpPr>
              <a:spLocks noChangeArrowheads="1"/>
            </p:cNvSpPr>
            <p:nvPr/>
          </p:nvSpPr>
          <p:spPr bwMode="auto">
            <a:xfrm rot="16200000">
              <a:off x="8708567" y="4837977"/>
              <a:ext cx="2421691" cy="1627882"/>
            </a:xfrm>
            <a:custGeom>
              <a:avLst/>
              <a:gdLst>
                <a:gd name="T0" fmla="*/ 0 w 1534"/>
                <a:gd name="T1" fmla="*/ 0 h 1031"/>
                <a:gd name="T2" fmla="*/ 1534 w 1534"/>
                <a:gd name="T3" fmla="*/ 264 h 1031"/>
                <a:gd name="T4" fmla="*/ 476 w 1534"/>
                <a:gd name="T5" fmla="*/ 1031 h 1031"/>
                <a:gd name="T6" fmla="*/ 0 w 1534"/>
                <a:gd name="T7" fmla="*/ 0 h 1031"/>
                <a:gd name="T8" fmla="*/ 0 60000 65536"/>
                <a:gd name="T9" fmla="*/ 0 60000 65536"/>
                <a:gd name="T10" fmla="*/ 0 60000 65536"/>
                <a:gd name="T11" fmla="*/ 0 60000 65536"/>
                <a:gd name="T12" fmla="*/ 0 w 1534"/>
                <a:gd name="T13" fmla="*/ 0 h 1031"/>
                <a:gd name="T14" fmla="*/ 1534 w 1534"/>
                <a:gd name="T15" fmla="*/ 1031 h 1031"/>
              </a:gdLst>
              <a:ahLst/>
              <a:cxnLst>
                <a:cxn ang="T8">
                  <a:pos x="T0" y="T1"/>
                </a:cxn>
                <a:cxn ang="T9">
                  <a:pos x="T2" y="T3"/>
                </a:cxn>
                <a:cxn ang="T10">
                  <a:pos x="T4" y="T5"/>
                </a:cxn>
                <a:cxn ang="T11">
                  <a:pos x="T6" y="T7"/>
                </a:cxn>
              </a:cxnLst>
              <a:rect l="T12" t="T13" r="T14" b="T15"/>
              <a:pathLst>
                <a:path w="1534" h="1031">
                  <a:moveTo>
                    <a:pt x="0" y="0"/>
                  </a:moveTo>
                  <a:lnTo>
                    <a:pt x="1534" y="264"/>
                  </a:lnTo>
                  <a:lnTo>
                    <a:pt x="476" y="1031"/>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7" name="Freeform 31"/>
            <p:cNvSpPr>
              <a:spLocks noChangeArrowheads="1"/>
            </p:cNvSpPr>
            <p:nvPr/>
          </p:nvSpPr>
          <p:spPr bwMode="auto">
            <a:xfrm rot="16200000">
              <a:off x="11113939" y="5730728"/>
              <a:ext cx="751450" cy="1512620"/>
            </a:xfrm>
            <a:custGeom>
              <a:avLst/>
              <a:gdLst>
                <a:gd name="T0" fmla="*/ 476 w 476"/>
                <a:gd name="T1" fmla="*/ 0 h 958"/>
                <a:gd name="T2" fmla="*/ 411 w 476"/>
                <a:gd name="T3" fmla="*/ 958 h 958"/>
                <a:gd name="T4" fmla="*/ 0 w 476"/>
                <a:gd name="T5" fmla="*/ 486 h 958"/>
                <a:gd name="T6" fmla="*/ 476 w 476"/>
                <a:gd name="T7" fmla="*/ 0 h 958"/>
                <a:gd name="T8" fmla="*/ 0 60000 65536"/>
                <a:gd name="T9" fmla="*/ 0 60000 65536"/>
                <a:gd name="T10" fmla="*/ 0 60000 65536"/>
                <a:gd name="T11" fmla="*/ 0 60000 65536"/>
                <a:gd name="T12" fmla="*/ 0 w 476"/>
                <a:gd name="T13" fmla="*/ 0 h 958"/>
                <a:gd name="T14" fmla="*/ 476 w 476"/>
                <a:gd name="T15" fmla="*/ 958 h 958"/>
              </a:gdLst>
              <a:ahLst/>
              <a:cxnLst>
                <a:cxn ang="T8">
                  <a:pos x="T0" y="T1"/>
                </a:cxn>
                <a:cxn ang="T9">
                  <a:pos x="T2" y="T3"/>
                </a:cxn>
                <a:cxn ang="T10">
                  <a:pos x="T4" y="T5"/>
                </a:cxn>
                <a:cxn ang="T11">
                  <a:pos x="T6" y="T7"/>
                </a:cxn>
              </a:cxnLst>
              <a:rect l="T12" t="T13" r="T14" b="T15"/>
              <a:pathLst>
                <a:path w="476" h="958">
                  <a:moveTo>
                    <a:pt x="476" y="0"/>
                  </a:moveTo>
                  <a:lnTo>
                    <a:pt x="411" y="958"/>
                  </a:lnTo>
                  <a:lnTo>
                    <a:pt x="0" y="486"/>
                  </a:lnTo>
                  <a:lnTo>
                    <a:pt x="47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8" name="Freeform 32"/>
            <p:cNvSpPr>
              <a:spLocks noChangeArrowheads="1"/>
            </p:cNvSpPr>
            <p:nvPr/>
          </p:nvSpPr>
          <p:spPr bwMode="auto">
            <a:xfrm rot="16200000">
              <a:off x="10943442" y="4911394"/>
              <a:ext cx="1092445" cy="1512620"/>
            </a:xfrm>
            <a:custGeom>
              <a:avLst/>
              <a:gdLst>
                <a:gd name="T0" fmla="*/ 65 w 692"/>
                <a:gd name="T1" fmla="*/ 0 h 958"/>
                <a:gd name="T2" fmla="*/ 692 w 692"/>
                <a:gd name="T3" fmla="*/ 958 h 958"/>
                <a:gd name="T4" fmla="*/ 0 w 692"/>
                <a:gd name="T5" fmla="*/ 958 h 958"/>
                <a:gd name="T6" fmla="*/ 65 w 692"/>
                <a:gd name="T7" fmla="*/ 0 h 958"/>
                <a:gd name="T8" fmla="*/ 0 60000 65536"/>
                <a:gd name="T9" fmla="*/ 0 60000 65536"/>
                <a:gd name="T10" fmla="*/ 0 60000 65536"/>
                <a:gd name="T11" fmla="*/ 0 60000 65536"/>
                <a:gd name="T12" fmla="*/ 0 w 692"/>
                <a:gd name="T13" fmla="*/ 0 h 958"/>
                <a:gd name="T14" fmla="*/ 692 w 692"/>
                <a:gd name="T15" fmla="*/ 958 h 958"/>
              </a:gdLst>
              <a:ahLst/>
              <a:cxnLst>
                <a:cxn ang="T8">
                  <a:pos x="T0" y="T1"/>
                </a:cxn>
                <a:cxn ang="T9">
                  <a:pos x="T2" y="T3"/>
                </a:cxn>
                <a:cxn ang="T10">
                  <a:pos x="T4" y="T5"/>
                </a:cxn>
                <a:cxn ang="T11">
                  <a:pos x="T6" y="T7"/>
                </a:cxn>
              </a:cxnLst>
              <a:rect l="T12" t="T13" r="T14" b="T15"/>
              <a:pathLst>
                <a:path w="692" h="958">
                  <a:moveTo>
                    <a:pt x="65" y="0"/>
                  </a:moveTo>
                  <a:lnTo>
                    <a:pt x="692" y="958"/>
                  </a:lnTo>
                  <a:lnTo>
                    <a:pt x="0" y="958"/>
                  </a:lnTo>
                  <a:lnTo>
                    <a:pt x="65"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9" name="Freeform 33"/>
            <p:cNvSpPr>
              <a:spLocks noChangeArrowheads="1"/>
            </p:cNvSpPr>
            <p:nvPr/>
          </p:nvSpPr>
          <p:spPr bwMode="auto">
            <a:xfrm rot="16200000">
              <a:off x="10495098" y="4360436"/>
              <a:ext cx="1989133" cy="1512620"/>
            </a:xfrm>
            <a:custGeom>
              <a:avLst/>
              <a:gdLst>
                <a:gd name="T0" fmla="*/ 0 w 1260"/>
                <a:gd name="T1" fmla="*/ 0 h 958"/>
                <a:gd name="T2" fmla="*/ 1260 w 1260"/>
                <a:gd name="T3" fmla="*/ 958 h 958"/>
                <a:gd name="T4" fmla="*/ 627 w 1260"/>
                <a:gd name="T5" fmla="*/ 958 h 958"/>
                <a:gd name="T6" fmla="*/ 0 w 1260"/>
                <a:gd name="T7" fmla="*/ 0 h 958"/>
                <a:gd name="T8" fmla="*/ 0 60000 65536"/>
                <a:gd name="T9" fmla="*/ 0 60000 65536"/>
                <a:gd name="T10" fmla="*/ 0 60000 65536"/>
                <a:gd name="T11" fmla="*/ 0 60000 65536"/>
                <a:gd name="T12" fmla="*/ 0 w 1260"/>
                <a:gd name="T13" fmla="*/ 0 h 958"/>
                <a:gd name="T14" fmla="*/ 1260 w 1260"/>
                <a:gd name="T15" fmla="*/ 958 h 958"/>
              </a:gdLst>
              <a:ahLst/>
              <a:cxnLst>
                <a:cxn ang="T8">
                  <a:pos x="T0" y="T1"/>
                </a:cxn>
                <a:cxn ang="T9">
                  <a:pos x="T2" y="T3"/>
                </a:cxn>
                <a:cxn ang="T10">
                  <a:pos x="T4" y="T5"/>
                </a:cxn>
                <a:cxn ang="T11">
                  <a:pos x="T6" y="T7"/>
                </a:cxn>
              </a:cxnLst>
              <a:rect l="T12" t="T13" r="T14" b="T15"/>
              <a:pathLst>
                <a:path w="1260" h="958">
                  <a:moveTo>
                    <a:pt x="0" y="0"/>
                  </a:moveTo>
                  <a:lnTo>
                    <a:pt x="1260" y="958"/>
                  </a:lnTo>
                  <a:lnTo>
                    <a:pt x="627" y="958"/>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0" name="Freeform 34"/>
            <p:cNvSpPr>
              <a:spLocks noChangeArrowheads="1"/>
            </p:cNvSpPr>
            <p:nvPr/>
          </p:nvSpPr>
          <p:spPr bwMode="auto">
            <a:xfrm rot="16200000">
              <a:off x="10431951" y="4297288"/>
              <a:ext cx="2115427" cy="1512620"/>
            </a:xfrm>
            <a:custGeom>
              <a:avLst/>
              <a:gdLst>
                <a:gd name="T0" fmla="*/ 1260 w 1340"/>
                <a:gd name="T1" fmla="*/ 958 h 958"/>
                <a:gd name="T2" fmla="*/ 1340 w 1340"/>
                <a:gd name="T3" fmla="*/ 113 h 958"/>
                <a:gd name="T4" fmla="*/ 0 w 1340"/>
                <a:gd name="T5" fmla="*/ 0 h 958"/>
                <a:gd name="T6" fmla="*/ 1260 w 1340"/>
                <a:gd name="T7" fmla="*/ 958 h 958"/>
                <a:gd name="T8" fmla="*/ 0 60000 65536"/>
                <a:gd name="T9" fmla="*/ 0 60000 65536"/>
                <a:gd name="T10" fmla="*/ 0 60000 65536"/>
                <a:gd name="T11" fmla="*/ 0 60000 65536"/>
                <a:gd name="T12" fmla="*/ 0 w 1340"/>
                <a:gd name="T13" fmla="*/ 0 h 958"/>
                <a:gd name="T14" fmla="*/ 1340 w 1340"/>
                <a:gd name="T15" fmla="*/ 958 h 958"/>
              </a:gdLst>
              <a:ahLst/>
              <a:cxnLst>
                <a:cxn ang="T8">
                  <a:pos x="T0" y="T1"/>
                </a:cxn>
                <a:cxn ang="T9">
                  <a:pos x="T2" y="T3"/>
                </a:cxn>
                <a:cxn ang="T10">
                  <a:pos x="T4" y="T5"/>
                </a:cxn>
                <a:cxn ang="T11">
                  <a:pos x="T6" y="T7"/>
                </a:cxn>
              </a:cxnLst>
              <a:rect l="T12" t="T13" r="T14" b="T15"/>
              <a:pathLst>
                <a:path w="1340" h="958">
                  <a:moveTo>
                    <a:pt x="1260" y="958"/>
                  </a:moveTo>
                  <a:lnTo>
                    <a:pt x="1340" y="113"/>
                  </a:lnTo>
                  <a:lnTo>
                    <a:pt x="0" y="0"/>
                  </a:lnTo>
                  <a:lnTo>
                    <a:pt x="1260" y="95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1" name="Freeform 35"/>
            <p:cNvSpPr>
              <a:spLocks noChangeArrowheads="1"/>
            </p:cNvSpPr>
            <p:nvPr/>
          </p:nvSpPr>
          <p:spPr bwMode="auto">
            <a:xfrm rot="16200000">
              <a:off x="9159328" y="4358867"/>
              <a:ext cx="2115427" cy="1389463"/>
            </a:xfrm>
            <a:custGeom>
              <a:avLst/>
              <a:gdLst>
                <a:gd name="T0" fmla="*/ 1058 w 1340"/>
                <a:gd name="T1" fmla="*/ 0 h 880"/>
                <a:gd name="T2" fmla="*/ 0 w 1340"/>
                <a:gd name="T3" fmla="*/ 767 h 880"/>
                <a:gd name="T4" fmla="*/ 1340 w 1340"/>
                <a:gd name="T5" fmla="*/ 880 h 880"/>
                <a:gd name="T6" fmla="*/ 1058 w 1340"/>
                <a:gd name="T7" fmla="*/ 0 h 880"/>
                <a:gd name="T8" fmla="*/ 0 60000 65536"/>
                <a:gd name="T9" fmla="*/ 0 60000 65536"/>
                <a:gd name="T10" fmla="*/ 0 60000 65536"/>
                <a:gd name="T11" fmla="*/ 0 60000 65536"/>
                <a:gd name="T12" fmla="*/ 0 w 1340"/>
                <a:gd name="T13" fmla="*/ 0 h 880"/>
                <a:gd name="T14" fmla="*/ 1340 w 1340"/>
                <a:gd name="T15" fmla="*/ 880 h 880"/>
              </a:gdLst>
              <a:ahLst/>
              <a:cxnLst>
                <a:cxn ang="T8">
                  <a:pos x="T0" y="T1"/>
                </a:cxn>
                <a:cxn ang="T9">
                  <a:pos x="T2" y="T3"/>
                </a:cxn>
                <a:cxn ang="T10">
                  <a:pos x="T4" y="T5"/>
                </a:cxn>
                <a:cxn ang="T11">
                  <a:pos x="T6" y="T7"/>
                </a:cxn>
              </a:cxnLst>
              <a:rect l="T12" t="T13" r="T14" b="T15"/>
              <a:pathLst>
                <a:path w="1340" h="880">
                  <a:moveTo>
                    <a:pt x="1058" y="0"/>
                  </a:moveTo>
                  <a:lnTo>
                    <a:pt x="0" y="767"/>
                  </a:lnTo>
                  <a:lnTo>
                    <a:pt x="1340" y="880"/>
                  </a:lnTo>
                  <a:lnTo>
                    <a:pt x="10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2" name="Freeform 36"/>
            <p:cNvSpPr>
              <a:spLocks noChangeArrowheads="1"/>
            </p:cNvSpPr>
            <p:nvPr/>
          </p:nvSpPr>
          <p:spPr bwMode="auto">
            <a:xfrm rot="16200000">
              <a:off x="9561127" y="2777796"/>
              <a:ext cx="1624459" cy="1702092"/>
            </a:xfrm>
            <a:custGeom>
              <a:avLst/>
              <a:gdLst>
                <a:gd name="T0" fmla="*/ 0 w 1029"/>
                <a:gd name="T1" fmla="*/ 0 h 1078"/>
                <a:gd name="T2" fmla="*/ 1029 w 1029"/>
                <a:gd name="T3" fmla="*/ 1078 h 1078"/>
                <a:gd name="T4" fmla="*/ 282 w 1029"/>
                <a:gd name="T5" fmla="*/ 880 h 1078"/>
                <a:gd name="T6" fmla="*/ 0 w 1029"/>
                <a:gd name="T7" fmla="*/ 0 h 1078"/>
                <a:gd name="T8" fmla="*/ 0 60000 65536"/>
                <a:gd name="T9" fmla="*/ 0 60000 65536"/>
                <a:gd name="T10" fmla="*/ 0 60000 65536"/>
                <a:gd name="T11" fmla="*/ 0 60000 65536"/>
                <a:gd name="T12" fmla="*/ 0 w 1029"/>
                <a:gd name="T13" fmla="*/ 0 h 1078"/>
                <a:gd name="T14" fmla="*/ 1029 w 1029"/>
                <a:gd name="T15" fmla="*/ 1078 h 1078"/>
              </a:gdLst>
              <a:ahLst/>
              <a:cxnLst>
                <a:cxn ang="T8">
                  <a:pos x="T0" y="T1"/>
                </a:cxn>
                <a:cxn ang="T9">
                  <a:pos x="T2" y="T3"/>
                </a:cxn>
                <a:cxn ang="T10">
                  <a:pos x="T4" y="T5"/>
                </a:cxn>
                <a:cxn ang="T11">
                  <a:pos x="T6" y="T7"/>
                </a:cxn>
              </a:cxnLst>
              <a:rect l="T12" t="T13" r="T14" b="T15"/>
              <a:pathLst>
                <a:path w="1029" h="1078">
                  <a:moveTo>
                    <a:pt x="0" y="0"/>
                  </a:moveTo>
                  <a:lnTo>
                    <a:pt x="1029" y="1078"/>
                  </a:lnTo>
                  <a:lnTo>
                    <a:pt x="282" y="88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3" name="Freeform 37"/>
            <p:cNvSpPr>
              <a:spLocks noChangeArrowheads="1"/>
            </p:cNvSpPr>
            <p:nvPr/>
          </p:nvSpPr>
          <p:spPr bwMode="auto">
            <a:xfrm rot="16200000">
              <a:off x="9125341" y="2342010"/>
              <a:ext cx="1624459" cy="2573665"/>
            </a:xfrm>
            <a:custGeom>
              <a:avLst/>
              <a:gdLst>
                <a:gd name="T0" fmla="*/ 0 w 1029"/>
                <a:gd name="T1" fmla="*/ 552 h 1630"/>
                <a:gd name="T2" fmla="*/ 598 w 1029"/>
                <a:gd name="T3" fmla="*/ 0 h 1630"/>
                <a:gd name="T4" fmla="*/ 1029 w 1029"/>
                <a:gd name="T5" fmla="*/ 1630 h 1630"/>
                <a:gd name="T6" fmla="*/ 0 w 1029"/>
                <a:gd name="T7" fmla="*/ 552 h 1630"/>
                <a:gd name="T8" fmla="*/ 0 60000 65536"/>
                <a:gd name="T9" fmla="*/ 0 60000 65536"/>
                <a:gd name="T10" fmla="*/ 0 60000 65536"/>
                <a:gd name="T11" fmla="*/ 0 60000 65536"/>
                <a:gd name="T12" fmla="*/ 0 w 1029"/>
                <a:gd name="T13" fmla="*/ 0 h 1630"/>
                <a:gd name="T14" fmla="*/ 1029 w 1029"/>
                <a:gd name="T15" fmla="*/ 1630 h 1630"/>
              </a:gdLst>
              <a:ahLst/>
              <a:cxnLst>
                <a:cxn ang="T8">
                  <a:pos x="T0" y="T1"/>
                </a:cxn>
                <a:cxn ang="T9">
                  <a:pos x="T2" y="T3"/>
                </a:cxn>
                <a:cxn ang="T10">
                  <a:pos x="T4" y="T5"/>
                </a:cxn>
                <a:cxn ang="T11">
                  <a:pos x="T6" y="T7"/>
                </a:cxn>
              </a:cxnLst>
              <a:rect l="T12" t="T13" r="T14" b="T15"/>
              <a:pathLst>
                <a:path w="1029" h="1630">
                  <a:moveTo>
                    <a:pt x="0" y="552"/>
                  </a:moveTo>
                  <a:lnTo>
                    <a:pt x="598" y="0"/>
                  </a:lnTo>
                  <a:lnTo>
                    <a:pt x="1029" y="1630"/>
                  </a:lnTo>
                  <a:lnTo>
                    <a:pt x="0" y="55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4" name="Freeform 38"/>
            <p:cNvSpPr>
              <a:spLocks noChangeArrowheads="1"/>
            </p:cNvSpPr>
            <p:nvPr/>
          </p:nvSpPr>
          <p:spPr bwMode="auto">
            <a:xfrm rot="16200000">
              <a:off x="9451338" y="1746912"/>
              <a:ext cx="972464" cy="2573665"/>
            </a:xfrm>
            <a:custGeom>
              <a:avLst/>
              <a:gdLst>
                <a:gd name="T0" fmla="*/ 0 w 616"/>
                <a:gd name="T1" fmla="*/ 0 h 1630"/>
                <a:gd name="T2" fmla="*/ 616 w 616"/>
                <a:gd name="T3" fmla="*/ 398 h 1630"/>
                <a:gd name="T4" fmla="*/ 431 w 616"/>
                <a:gd name="T5" fmla="*/ 1630 h 1630"/>
                <a:gd name="T6" fmla="*/ 0 w 616"/>
                <a:gd name="T7" fmla="*/ 0 h 1630"/>
                <a:gd name="T8" fmla="*/ 0 60000 65536"/>
                <a:gd name="T9" fmla="*/ 0 60000 65536"/>
                <a:gd name="T10" fmla="*/ 0 60000 65536"/>
                <a:gd name="T11" fmla="*/ 0 60000 65536"/>
                <a:gd name="T12" fmla="*/ 0 w 616"/>
                <a:gd name="T13" fmla="*/ 0 h 1630"/>
                <a:gd name="T14" fmla="*/ 616 w 616"/>
                <a:gd name="T15" fmla="*/ 1630 h 1630"/>
              </a:gdLst>
              <a:ahLst/>
              <a:cxnLst>
                <a:cxn ang="T8">
                  <a:pos x="T0" y="T1"/>
                </a:cxn>
                <a:cxn ang="T9">
                  <a:pos x="T2" y="T3"/>
                </a:cxn>
                <a:cxn ang="T10">
                  <a:pos x="T4" y="T5"/>
                </a:cxn>
                <a:cxn ang="T11">
                  <a:pos x="T6" y="T7"/>
                </a:cxn>
              </a:cxnLst>
              <a:rect l="T12" t="T13" r="T14" b="T15"/>
              <a:pathLst>
                <a:path w="616" h="1630">
                  <a:moveTo>
                    <a:pt x="0" y="0"/>
                  </a:moveTo>
                  <a:lnTo>
                    <a:pt x="616" y="398"/>
                  </a:lnTo>
                  <a:lnTo>
                    <a:pt x="431" y="163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5" name="Freeform 39"/>
            <p:cNvSpPr>
              <a:spLocks noChangeArrowheads="1"/>
            </p:cNvSpPr>
            <p:nvPr/>
          </p:nvSpPr>
          <p:spPr bwMode="auto">
            <a:xfrm rot="16200000">
              <a:off x="10739806" y="2489718"/>
              <a:ext cx="1678134" cy="1334200"/>
            </a:xfrm>
            <a:custGeom>
              <a:avLst/>
              <a:gdLst>
                <a:gd name="T0" fmla="*/ 0 w 1063"/>
                <a:gd name="T1" fmla="*/ 0 h 845"/>
                <a:gd name="T2" fmla="*/ 1063 w 1063"/>
                <a:gd name="T3" fmla="*/ 845 h 845"/>
                <a:gd name="T4" fmla="*/ 747 w 1063"/>
                <a:gd name="T5" fmla="*/ 198 h 845"/>
                <a:gd name="T6" fmla="*/ 0 w 1063"/>
                <a:gd name="T7" fmla="*/ 0 h 845"/>
                <a:gd name="T8" fmla="*/ 0 60000 65536"/>
                <a:gd name="T9" fmla="*/ 0 60000 65536"/>
                <a:gd name="T10" fmla="*/ 0 60000 65536"/>
                <a:gd name="T11" fmla="*/ 0 60000 65536"/>
                <a:gd name="T12" fmla="*/ 0 w 1063"/>
                <a:gd name="T13" fmla="*/ 0 h 845"/>
                <a:gd name="T14" fmla="*/ 1063 w 1063"/>
                <a:gd name="T15" fmla="*/ 845 h 845"/>
              </a:gdLst>
              <a:ahLst/>
              <a:cxnLst>
                <a:cxn ang="T8">
                  <a:pos x="T0" y="T1"/>
                </a:cxn>
                <a:cxn ang="T9">
                  <a:pos x="T2" y="T3"/>
                </a:cxn>
                <a:cxn ang="T10">
                  <a:pos x="T4" y="T5"/>
                </a:cxn>
                <a:cxn ang="T11">
                  <a:pos x="T6" y="T7"/>
                </a:cxn>
              </a:cxnLst>
              <a:rect l="T12" t="T13" r="T14" b="T15"/>
              <a:pathLst>
                <a:path w="1063" h="845">
                  <a:moveTo>
                    <a:pt x="0" y="0"/>
                  </a:moveTo>
                  <a:lnTo>
                    <a:pt x="1063" y="845"/>
                  </a:lnTo>
                  <a:lnTo>
                    <a:pt x="747" y="198"/>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6" name="Freeform 40"/>
            <p:cNvSpPr>
              <a:spLocks noChangeArrowheads="1"/>
            </p:cNvSpPr>
            <p:nvPr/>
          </p:nvSpPr>
          <p:spPr bwMode="auto">
            <a:xfrm rot="16200000">
              <a:off x="10676659" y="2552865"/>
              <a:ext cx="1804428" cy="1334200"/>
            </a:xfrm>
            <a:custGeom>
              <a:avLst/>
              <a:gdLst>
                <a:gd name="T0" fmla="*/ 0 w 1143"/>
                <a:gd name="T1" fmla="*/ 845 h 845"/>
                <a:gd name="T2" fmla="*/ 1143 w 1143"/>
                <a:gd name="T3" fmla="*/ 845 h 845"/>
                <a:gd name="T4" fmla="*/ 80 w 1143"/>
                <a:gd name="T5" fmla="*/ 0 h 845"/>
                <a:gd name="T6" fmla="*/ 0 w 1143"/>
                <a:gd name="T7" fmla="*/ 845 h 845"/>
                <a:gd name="T8" fmla="*/ 0 60000 65536"/>
                <a:gd name="T9" fmla="*/ 0 60000 65536"/>
                <a:gd name="T10" fmla="*/ 0 60000 65536"/>
                <a:gd name="T11" fmla="*/ 0 60000 65536"/>
                <a:gd name="T12" fmla="*/ 0 w 1143"/>
                <a:gd name="T13" fmla="*/ 0 h 845"/>
                <a:gd name="T14" fmla="*/ 1143 w 1143"/>
                <a:gd name="T15" fmla="*/ 845 h 845"/>
              </a:gdLst>
              <a:ahLst/>
              <a:cxnLst>
                <a:cxn ang="T8">
                  <a:pos x="T0" y="T1"/>
                </a:cxn>
                <a:cxn ang="T9">
                  <a:pos x="T2" y="T3"/>
                </a:cxn>
                <a:cxn ang="T10">
                  <a:pos x="T4" y="T5"/>
                </a:cxn>
                <a:cxn ang="T11">
                  <a:pos x="T6" y="T7"/>
                </a:cxn>
              </a:cxnLst>
              <a:rect l="T12" t="T13" r="T14" b="T15"/>
              <a:pathLst>
                <a:path w="1143" h="845">
                  <a:moveTo>
                    <a:pt x="0" y="845"/>
                  </a:moveTo>
                  <a:lnTo>
                    <a:pt x="1143" y="845"/>
                  </a:lnTo>
                  <a:lnTo>
                    <a:pt x="80" y="0"/>
                  </a:lnTo>
                  <a:lnTo>
                    <a:pt x="0" y="84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7" name="Freeform 43"/>
            <p:cNvSpPr>
              <a:spLocks noChangeArrowheads="1"/>
            </p:cNvSpPr>
            <p:nvPr/>
          </p:nvSpPr>
          <p:spPr bwMode="auto">
            <a:xfrm rot="16200000">
              <a:off x="8182621" y="4492335"/>
              <a:ext cx="446766" cy="530522"/>
            </a:xfrm>
            <a:custGeom>
              <a:avLst/>
              <a:gdLst>
                <a:gd name="T0" fmla="*/ 136 w 283"/>
                <a:gd name="T1" fmla="*/ 0 h 336"/>
                <a:gd name="T2" fmla="*/ 0 w 283"/>
                <a:gd name="T3" fmla="*/ 336 h 336"/>
                <a:gd name="T4" fmla="*/ 283 w 283"/>
                <a:gd name="T5" fmla="*/ 190 h 336"/>
                <a:gd name="T6" fmla="*/ 136 w 283"/>
                <a:gd name="T7" fmla="*/ 0 h 336"/>
                <a:gd name="T8" fmla="*/ 0 60000 65536"/>
                <a:gd name="T9" fmla="*/ 0 60000 65536"/>
                <a:gd name="T10" fmla="*/ 0 60000 65536"/>
                <a:gd name="T11" fmla="*/ 0 60000 65536"/>
                <a:gd name="T12" fmla="*/ 0 w 283"/>
                <a:gd name="T13" fmla="*/ 0 h 336"/>
                <a:gd name="T14" fmla="*/ 283 w 283"/>
                <a:gd name="T15" fmla="*/ 336 h 336"/>
              </a:gdLst>
              <a:ahLst/>
              <a:cxnLst>
                <a:cxn ang="T8">
                  <a:pos x="T0" y="T1"/>
                </a:cxn>
                <a:cxn ang="T9">
                  <a:pos x="T2" y="T3"/>
                </a:cxn>
                <a:cxn ang="T10">
                  <a:pos x="T4" y="T5"/>
                </a:cxn>
                <a:cxn ang="T11">
                  <a:pos x="T6" y="T7"/>
                </a:cxn>
              </a:cxnLst>
              <a:rect l="T12" t="T13" r="T14" b="T15"/>
              <a:pathLst>
                <a:path w="283" h="336">
                  <a:moveTo>
                    <a:pt x="136" y="0"/>
                  </a:moveTo>
                  <a:lnTo>
                    <a:pt x="0" y="336"/>
                  </a:lnTo>
                  <a:lnTo>
                    <a:pt x="283" y="190"/>
                  </a:lnTo>
                  <a:lnTo>
                    <a:pt x="13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8" name="Freeform 44"/>
            <p:cNvSpPr>
              <a:spLocks noChangeArrowheads="1"/>
            </p:cNvSpPr>
            <p:nvPr/>
          </p:nvSpPr>
          <p:spPr bwMode="auto">
            <a:xfrm rot="16200000">
              <a:off x="8385514" y="4589440"/>
              <a:ext cx="446766" cy="336313"/>
            </a:xfrm>
            <a:custGeom>
              <a:avLst/>
              <a:gdLst>
                <a:gd name="T0" fmla="*/ 0 w 283"/>
                <a:gd name="T1" fmla="*/ 146 h 213"/>
                <a:gd name="T2" fmla="*/ 278 w 283"/>
                <a:gd name="T3" fmla="*/ 213 h 213"/>
                <a:gd name="T4" fmla="*/ 283 w 283"/>
                <a:gd name="T5" fmla="*/ 0 h 213"/>
                <a:gd name="T6" fmla="*/ 0 w 283"/>
                <a:gd name="T7" fmla="*/ 146 h 213"/>
                <a:gd name="T8" fmla="*/ 0 60000 65536"/>
                <a:gd name="T9" fmla="*/ 0 60000 65536"/>
                <a:gd name="T10" fmla="*/ 0 60000 65536"/>
                <a:gd name="T11" fmla="*/ 0 60000 65536"/>
                <a:gd name="T12" fmla="*/ 0 w 283"/>
                <a:gd name="T13" fmla="*/ 0 h 213"/>
                <a:gd name="T14" fmla="*/ 283 w 283"/>
                <a:gd name="T15" fmla="*/ 213 h 213"/>
              </a:gdLst>
              <a:ahLst/>
              <a:cxnLst>
                <a:cxn ang="T8">
                  <a:pos x="T0" y="T1"/>
                </a:cxn>
                <a:cxn ang="T9">
                  <a:pos x="T2" y="T3"/>
                </a:cxn>
                <a:cxn ang="T10">
                  <a:pos x="T4" y="T5"/>
                </a:cxn>
                <a:cxn ang="T11">
                  <a:pos x="T6" y="T7"/>
                </a:cxn>
              </a:cxnLst>
              <a:rect l="T12" t="T13" r="T14" b="T15"/>
              <a:pathLst>
                <a:path w="283" h="213">
                  <a:moveTo>
                    <a:pt x="0" y="146"/>
                  </a:moveTo>
                  <a:lnTo>
                    <a:pt x="278" y="213"/>
                  </a:lnTo>
                  <a:lnTo>
                    <a:pt x="283" y="0"/>
                  </a:lnTo>
                  <a:lnTo>
                    <a:pt x="0" y="14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9" name="Freeform 45"/>
            <p:cNvSpPr>
              <a:spLocks noChangeArrowheads="1"/>
            </p:cNvSpPr>
            <p:nvPr/>
          </p:nvSpPr>
          <p:spPr bwMode="auto">
            <a:xfrm rot="16200000">
              <a:off x="11548927" y="6165716"/>
              <a:ext cx="648837" cy="745258"/>
            </a:xfrm>
            <a:custGeom>
              <a:avLst/>
              <a:gdLst>
                <a:gd name="T0" fmla="*/ 411 w 411"/>
                <a:gd name="T1" fmla="*/ 472 h 472"/>
                <a:gd name="T2" fmla="*/ 0 w 411"/>
                <a:gd name="T3" fmla="*/ 472 h 472"/>
                <a:gd name="T4" fmla="*/ 0 w 411"/>
                <a:gd name="T5" fmla="*/ 0 h 472"/>
                <a:gd name="T6" fmla="*/ 411 w 411"/>
                <a:gd name="T7" fmla="*/ 472 h 472"/>
                <a:gd name="T8" fmla="*/ 0 60000 65536"/>
                <a:gd name="T9" fmla="*/ 0 60000 65536"/>
                <a:gd name="T10" fmla="*/ 0 60000 65536"/>
                <a:gd name="T11" fmla="*/ 0 60000 65536"/>
                <a:gd name="T12" fmla="*/ 0 w 411"/>
                <a:gd name="T13" fmla="*/ 0 h 472"/>
                <a:gd name="T14" fmla="*/ 411 w 411"/>
                <a:gd name="T15" fmla="*/ 472 h 472"/>
              </a:gdLst>
              <a:ahLst/>
              <a:cxnLst>
                <a:cxn ang="T8">
                  <a:pos x="T0" y="T1"/>
                </a:cxn>
                <a:cxn ang="T9">
                  <a:pos x="T2" y="T3"/>
                </a:cxn>
                <a:cxn ang="T10">
                  <a:pos x="T4" y="T5"/>
                </a:cxn>
                <a:cxn ang="T11">
                  <a:pos x="T6" y="T7"/>
                </a:cxn>
              </a:cxnLst>
              <a:rect l="T12" t="T13" r="T14" b="T15"/>
              <a:pathLst>
                <a:path w="411" h="472">
                  <a:moveTo>
                    <a:pt x="411" y="472"/>
                  </a:moveTo>
                  <a:lnTo>
                    <a:pt x="0" y="472"/>
                  </a:lnTo>
                  <a:lnTo>
                    <a:pt x="0" y="0"/>
                  </a:lnTo>
                  <a:lnTo>
                    <a:pt x="411" y="47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0" name="Freeform 46"/>
            <p:cNvSpPr>
              <a:spLocks noChangeArrowheads="1"/>
            </p:cNvSpPr>
            <p:nvPr/>
          </p:nvSpPr>
          <p:spPr bwMode="auto">
            <a:xfrm rot="16200000">
              <a:off x="7904889" y="5245343"/>
              <a:ext cx="2421691" cy="813151"/>
            </a:xfrm>
            <a:custGeom>
              <a:avLst/>
              <a:gdLst>
                <a:gd name="T0" fmla="*/ 1534 w 1534"/>
                <a:gd name="T1" fmla="*/ 515 h 515"/>
                <a:gd name="T2" fmla="*/ 1071 w 1534"/>
                <a:gd name="T3" fmla="*/ 0 h 515"/>
                <a:gd name="T4" fmla="*/ 0 w 1534"/>
                <a:gd name="T5" fmla="*/ 251 h 515"/>
                <a:gd name="T6" fmla="*/ 1534 w 1534"/>
                <a:gd name="T7" fmla="*/ 515 h 515"/>
                <a:gd name="T8" fmla="*/ 0 60000 65536"/>
                <a:gd name="T9" fmla="*/ 0 60000 65536"/>
                <a:gd name="T10" fmla="*/ 0 60000 65536"/>
                <a:gd name="T11" fmla="*/ 0 60000 65536"/>
                <a:gd name="T12" fmla="*/ 0 w 1534"/>
                <a:gd name="T13" fmla="*/ 0 h 515"/>
                <a:gd name="T14" fmla="*/ 1534 w 1534"/>
                <a:gd name="T15" fmla="*/ 515 h 515"/>
              </a:gdLst>
              <a:ahLst/>
              <a:cxnLst>
                <a:cxn ang="T8">
                  <a:pos x="T0" y="T1"/>
                </a:cxn>
                <a:cxn ang="T9">
                  <a:pos x="T2" y="T3"/>
                </a:cxn>
                <a:cxn ang="T10">
                  <a:pos x="T4" y="T5"/>
                </a:cxn>
                <a:cxn ang="T11">
                  <a:pos x="T6" y="T7"/>
                </a:cxn>
              </a:cxnLst>
              <a:rect l="T12" t="T13" r="T14" b="T15"/>
              <a:pathLst>
                <a:path w="1534" h="515">
                  <a:moveTo>
                    <a:pt x="1534" y="515"/>
                  </a:moveTo>
                  <a:lnTo>
                    <a:pt x="1071" y="0"/>
                  </a:lnTo>
                  <a:lnTo>
                    <a:pt x="0" y="251"/>
                  </a:lnTo>
                  <a:lnTo>
                    <a:pt x="1534" y="51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1" name="Freeform 47"/>
            <p:cNvSpPr>
              <a:spLocks noChangeArrowheads="1"/>
            </p:cNvSpPr>
            <p:nvPr/>
          </p:nvSpPr>
          <p:spPr bwMode="auto">
            <a:xfrm rot="16200000">
              <a:off x="7456431" y="5213723"/>
              <a:ext cx="1930723" cy="1367358"/>
            </a:xfrm>
            <a:custGeom>
              <a:avLst/>
              <a:gdLst>
                <a:gd name="T0" fmla="*/ 1071 w 1223"/>
                <a:gd name="T1" fmla="*/ 615 h 866"/>
                <a:gd name="T2" fmla="*/ 1223 w 1223"/>
                <a:gd name="T3" fmla="*/ 0 h 866"/>
                <a:gd name="T4" fmla="*/ 0 w 1223"/>
                <a:gd name="T5" fmla="*/ 866 h 866"/>
                <a:gd name="T6" fmla="*/ 1071 w 1223"/>
                <a:gd name="T7" fmla="*/ 615 h 866"/>
                <a:gd name="T8" fmla="*/ 0 60000 65536"/>
                <a:gd name="T9" fmla="*/ 0 60000 65536"/>
                <a:gd name="T10" fmla="*/ 0 60000 65536"/>
                <a:gd name="T11" fmla="*/ 0 60000 65536"/>
                <a:gd name="T12" fmla="*/ 0 w 1223"/>
                <a:gd name="T13" fmla="*/ 0 h 866"/>
                <a:gd name="T14" fmla="*/ 1223 w 1223"/>
                <a:gd name="T15" fmla="*/ 866 h 866"/>
              </a:gdLst>
              <a:ahLst/>
              <a:cxnLst>
                <a:cxn ang="T8">
                  <a:pos x="T0" y="T1"/>
                </a:cxn>
                <a:cxn ang="T9">
                  <a:pos x="T2" y="T3"/>
                </a:cxn>
                <a:cxn ang="T10">
                  <a:pos x="T4" y="T5"/>
                </a:cxn>
                <a:cxn ang="T11">
                  <a:pos x="T6" y="T7"/>
                </a:cxn>
              </a:cxnLst>
              <a:rect l="T12" t="T13" r="T14" b="T15"/>
              <a:pathLst>
                <a:path w="1223" h="866">
                  <a:moveTo>
                    <a:pt x="1071" y="615"/>
                  </a:moveTo>
                  <a:lnTo>
                    <a:pt x="1223" y="0"/>
                  </a:lnTo>
                  <a:lnTo>
                    <a:pt x="0" y="866"/>
                  </a:lnTo>
                  <a:lnTo>
                    <a:pt x="1071" y="61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2" name="Freeform 48"/>
            <p:cNvSpPr>
              <a:spLocks noChangeArrowheads="1"/>
            </p:cNvSpPr>
            <p:nvPr/>
          </p:nvSpPr>
          <p:spPr bwMode="auto">
            <a:xfrm rot="16200000">
              <a:off x="6721500" y="5346354"/>
              <a:ext cx="1930723" cy="1102097"/>
            </a:xfrm>
            <a:custGeom>
              <a:avLst/>
              <a:gdLst>
                <a:gd name="T0" fmla="*/ 0 w 1223"/>
                <a:gd name="T1" fmla="*/ 698 h 698"/>
                <a:gd name="T2" fmla="*/ 0 w 1223"/>
                <a:gd name="T3" fmla="*/ 0 h 698"/>
                <a:gd name="T4" fmla="*/ 1223 w 1223"/>
                <a:gd name="T5" fmla="*/ 396 h 698"/>
                <a:gd name="T6" fmla="*/ 0 w 1223"/>
                <a:gd name="T7" fmla="*/ 698 h 698"/>
                <a:gd name="T8" fmla="*/ 0 60000 65536"/>
                <a:gd name="T9" fmla="*/ 0 60000 65536"/>
                <a:gd name="T10" fmla="*/ 0 60000 65536"/>
                <a:gd name="T11" fmla="*/ 0 60000 65536"/>
                <a:gd name="T12" fmla="*/ 0 w 1223"/>
                <a:gd name="T13" fmla="*/ 0 h 698"/>
                <a:gd name="T14" fmla="*/ 1223 w 1223"/>
                <a:gd name="T15" fmla="*/ 698 h 698"/>
              </a:gdLst>
              <a:ahLst/>
              <a:cxnLst>
                <a:cxn ang="T8">
                  <a:pos x="T0" y="T1"/>
                </a:cxn>
                <a:cxn ang="T9">
                  <a:pos x="T2" y="T3"/>
                </a:cxn>
                <a:cxn ang="T10">
                  <a:pos x="T4" y="T5"/>
                </a:cxn>
                <a:cxn ang="T11">
                  <a:pos x="T6" y="T7"/>
                </a:cxn>
              </a:cxnLst>
              <a:rect l="T12" t="T13" r="T14" b="T15"/>
              <a:pathLst>
                <a:path w="1223" h="698">
                  <a:moveTo>
                    <a:pt x="0" y="698"/>
                  </a:moveTo>
                  <a:lnTo>
                    <a:pt x="0" y="0"/>
                  </a:lnTo>
                  <a:lnTo>
                    <a:pt x="1223" y="396"/>
                  </a:lnTo>
                  <a:lnTo>
                    <a:pt x="0" y="6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3" name="Freeform 71"/>
            <p:cNvSpPr>
              <a:spLocks noChangeArrowheads="1"/>
            </p:cNvSpPr>
            <p:nvPr/>
          </p:nvSpPr>
          <p:spPr bwMode="auto">
            <a:xfrm rot="16200000">
              <a:off x="8597081" y="2578212"/>
              <a:ext cx="325207" cy="255788"/>
            </a:xfrm>
            <a:custGeom>
              <a:avLst/>
              <a:gdLst>
                <a:gd name="T0" fmla="*/ 99 w 206"/>
                <a:gd name="T1" fmla="*/ 0 h 162"/>
                <a:gd name="T2" fmla="*/ 0 w 206"/>
                <a:gd name="T3" fmla="*/ 162 h 162"/>
                <a:gd name="T4" fmla="*/ 206 w 206"/>
                <a:gd name="T5" fmla="*/ 117 h 162"/>
                <a:gd name="T6" fmla="*/ 99 w 206"/>
                <a:gd name="T7" fmla="*/ 0 h 162"/>
                <a:gd name="T8" fmla="*/ 0 60000 65536"/>
                <a:gd name="T9" fmla="*/ 0 60000 65536"/>
                <a:gd name="T10" fmla="*/ 0 60000 65536"/>
                <a:gd name="T11" fmla="*/ 0 60000 65536"/>
                <a:gd name="T12" fmla="*/ 0 w 206"/>
                <a:gd name="T13" fmla="*/ 0 h 162"/>
                <a:gd name="T14" fmla="*/ 206 w 206"/>
                <a:gd name="T15" fmla="*/ 162 h 162"/>
              </a:gdLst>
              <a:ahLst/>
              <a:cxnLst>
                <a:cxn ang="T8">
                  <a:pos x="T0" y="T1"/>
                </a:cxn>
                <a:cxn ang="T9">
                  <a:pos x="T2" y="T3"/>
                </a:cxn>
                <a:cxn ang="T10">
                  <a:pos x="T4" y="T5"/>
                </a:cxn>
                <a:cxn ang="T11">
                  <a:pos x="T6" y="T7"/>
                </a:cxn>
              </a:cxnLst>
              <a:rect l="T12" t="T13" r="T14" b="T15"/>
              <a:pathLst>
                <a:path w="206" h="162">
                  <a:moveTo>
                    <a:pt x="99" y="0"/>
                  </a:moveTo>
                  <a:lnTo>
                    <a:pt x="0" y="162"/>
                  </a:lnTo>
                  <a:lnTo>
                    <a:pt x="206" y="117"/>
                  </a:lnTo>
                  <a:lnTo>
                    <a:pt x="99"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4" name="Freeform 72"/>
            <p:cNvSpPr>
              <a:spLocks noChangeArrowheads="1"/>
            </p:cNvSpPr>
            <p:nvPr/>
          </p:nvSpPr>
          <p:spPr bwMode="auto">
            <a:xfrm rot="16200000">
              <a:off x="8747869" y="2612159"/>
              <a:ext cx="325207" cy="187893"/>
            </a:xfrm>
            <a:custGeom>
              <a:avLst/>
              <a:gdLst>
                <a:gd name="T0" fmla="*/ 0 w 206"/>
                <a:gd name="T1" fmla="*/ 45 h 119"/>
                <a:gd name="T2" fmla="*/ 167 w 206"/>
                <a:gd name="T3" fmla="*/ 119 h 119"/>
                <a:gd name="T4" fmla="*/ 206 w 206"/>
                <a:gd name="T5" fmla="*/ 0 h 119"/>
                <a:gd name="T6" fmla="*/ 0 w 206"/>
                <a:gd name="T7" fmla="*/ 45 h 119"/>
                <a:gd name="T8" fmla="*/ 0 60000 65536"/>
                <a:gd name="T9" fmla="*/ 0 60000 65536"/>
                <a:gd name="T10" fmla="*/ 0 60000 65536"/>
                <a:gd name="T11" fmla="*/ 0 60000 65536"/>
                <a:gd name="T12" fmla="*/ 0 w 206"/>
                <a:gd name="T13" fmla="*/ 0 h 119"/>
                <a:gd name="T14" fmla="*/ 206 w 206"/>
                <a:gd name="T15" fmla="*/ 119 h 119"/>
              </a:gdLst>
              <a:ahLst/>
              <a:cxnLst>
                <a:cxn ang="T8">
                  <a:pos x="T0" y="T1"/>
                </a:cxn>
                <a:cxn ang="T9">
                  <a:pos x="T2" y="T3"/>
                </a:cxn>
                <a:cxn ang="T10">
                  <a:pos x="T4" y="T5"/>
                </a:cxn>
                <a:cxn ang="T11">
                  <a:pos x="T6" y="T7"/>
                </a:cxn>
              </a:cxnLst>
              <a:rect l="T12" t="T13" r="T14" b="T15"/>
              <a:pathLst>
                <a:path w="206" h="119">
                  <a:moveTo>
                    <a:pt x="0" y="45"/>
                  </a:moveTo>
                  <a:lnTo>
                    <a:pt x="167" y="119"/>
                  </a:lnTo>
                  <a:lnTo>
                    <a:pt x="206" y="0"/>
                  </a:lnTo>
                  <a:lnTo>
                    <a:pt x="0" y="4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5" name="Oval 95"/>
            <p:cNvSpPr>
              <a:spLocks noChangeArrowheads="1"/>
            </p:cNvSpPr>
            <p:nvPr/>
          </p:nvSpPr>
          <p:spPr bwMode="auto">
            <a:xfrm rot="16200000">
              <a:off x="11249670" y="2980789"/>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6" name="Oval 96"/>
            <p:cNvSpPr>
              <a:spLocks noChangeArrowheads="1"/>
            </p:cNvSpPr>
            <p:nvPr/>
          </p:nvSpPr>
          <p:spPr bwMode="auto">
            <a:xfrm rot="16200000">
              <a:off x="10948883" y="4096125"/>
              <a:ext cx="5683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7" name="Oval 97"/>
            <p:cNvSpPr>
              <a:spLocks noChangeArrowheads="1"/>
            </p:cNvSpPr>
            <p:nvPr/>
          </p:nvSpPr>
          <p:spPr bwMode="auto">
            <a:xfrm rot="16200000">
              <a:off x="9622578" y="4530260"/>
              <a:ext cx="58412" cy="7894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8" name="Oval 98"/>
            <p:cNvSpPr>
              <a:spLocks noChangeArrowheads="1"/>
            </p:cNvSpPr>
            <p:nvPr/>
          </p:nvSpPr>
          <p:spPr bwMode="auto">
            <a:xfrm rot="16200000">
              <a:off x="10776779" y="6108937"/>
              <a:ext cx="58412" cy="7894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9" name="Oval 99"/>
            <p:cNvSpPr>
              <a:spLocks noChangeArrowheads="1"/>
            </p:cNvSpPr>
            <p:nvPr/>
          </p:nvSpPr>
          <p:spPr bwMode="auto">
            <a:xfrm rot="16200000">
              <a:off x="8706006" y="6103412"/>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0" name="Oval 100"/>
            <p:cNvSpPr>
              <a:spLocks noChangeArrowheads="1"/>
            </p:cNvSpPr>
            <p:nvPr/>
          </p:nvSpPr>
          <p:spPr bwMode="auto">
            <a:xfrm rot="16200000">
              <a:off x="9091266" y="6632270"/>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1" name="Oval 101"/>
            <p:cNvSpPr>
              <a:spLocks noChangeArrowheads="1"/>
            </p:cNvSpPr>
            <p:nvPr/>
          </p:nvSpPr>
          <p:spPr bwMode="auto">
            <a:xfrm rot="16200000">
              <a:off x="8833899" y="5219353"/>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2" name="Oval 102"/>
            <p:cNvSpPr>
              <a:spLocks noChangeArrowheads="1"/>
            </p:cNvSpPr>
            <p:nvPr/>
          </p:nvSpPr>
          <p:spPr bwMode="auto">
            <a:xfrm rot="16200000">
              <a:off x="8798374" y="3628836"/>
              <a:ext cx="58412" cy="7894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3" name="Oval 103"/>
            <p:cNvSpPr>
              <a:spLocks noChangeArrowheads="1"/>
            </p:cNvSpPr>
            <p:nvPr/>
          </p:nvSpPr>
          <p:spPr bwMode="auto">
            <a:xfrm rot="16200000">
              <a:off x="9405474" y="2690312"/>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grpSp>
        <p:nvGrpSpPr>
          <p:cNvPr id="3" name="组合 2"/>
          <p:cNvGrpSpPr/>
          <p:nvPr/>
        </p:nvGrpSpPr>
        <p:grpSpPr>
          <a:xfrm>
            <a:off x="0" y="0"/>
            <a:ext cx="4572000" cy="4757738"/>
            <a:chOff x="0" y="0"/>
            <a:chExt cx="4572000" cy="4757738"/>
          </a:xfrm>
        </p:grpSpPr>
        <p:sp>
          <p:nvSpPr>
            <p:cNvPr id="5175" name="Freeform 51"/>
            <p:cNvSpPr>
              <a:spLocks noChangeArrowheads="1"/>
            </p:cNvSpPr>
            <p:nvPr/>
          </p:nvSpPr>
          <p:spPr bwMode="auto">
            <a:xfrm rot="5400000" flipH="1">
              <a:off x="2329680" y="2604356"/>
              <a:ext cx="1259308" cy="2062878"/>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6" name="Freeform 52"/>
            <p:cNvSpPr>
              <a:spLocks noChangeArrowheads="1"/>
            </p:cNvSpPr>
            <p:nvPr/>
          </p:nvSpPr>
          <p:spPr bwMode="auto">
            <a:xfrm rot="5400000" flipH="1">
              <a:off x="532005" y="2474137"/>
              <a:ext cx="1068744" cy="2132752"/>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7" name="Freeform 53"/>
            <p:cNvSpPr>
              <a:spLocks noChangeArrowheads="1"/>
            </p:cNvSpPr>
            <p:nvPr/>
          </p:nvSpPr>
          <p:spPr bwMode="auto">
            <a:xfrm rot="5400000" flipH="1">
              <a:off x="346997" y="3002158"/>
              <a:ext cx="1233900" cy="1927894"/>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8" name="Freeform 54"/>
            <p:cNvSpPr>
              <a:spLocks noChangeArrowheads="1"/>
            </p:cNvSpPr>
            <p:nvPr/>
          </p:nvSpPr>
          <p:spPr bwMode="auto">
            <a:xfrm rot="5400000" flipH="1">
              <a:off x="-127830" y="3476985"/>
              <a:ext cx="1233900" cy="978240"/>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9" name="Freeform 58"/>
            <p:cNvSpPr>
              <a:spLocks noChangeArrowheads="1"/>
            </p:cNvSpPr>
            <p:nvPr/>
          </p:nvSpPr>
          <p:spPr bwMode="auto">
            <a:xfrm rot="5400000" flipH="1">
              <a:off x="109583" y="2262935"/>
              <a:ext cx="976639" cy="1195802"/>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0" name="Freeform 59"/>
            <p:cNvSpPr>
              <a:spLocks noChangeArrowheads="1"/>
            </p:cNvSpPr>
            <p:nvPr/>
          </p:nvSpPr>
          <p:spPr bwMode="auto">
            <a:xfrm rot="5400000" flipH="1">
              <a:off x="2301891" y="2576566"/>
              <a:ext cx="1519745" cy="185802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1" name="Freeform 60"/>
            <p:cNvSpPr>
              <a:spLocks noChangeArrowheads="1"/>
            </p:cNvSpPr>
            <p:nvPr/>
          </p:nvSpPr>
          <p:spPr bwMode="auto">
            <a:xfrm rot="5400000" flipH="1">
              <a:off x="1498333" y="1442715"/>
              <a:ext cx="1000459" cy="160551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2" name="Freeform 61"/>
            <p:cNvSpPr>
              <a:spLocks noChangeArrowheads="1"/>
            </p:cNvSpPr>
            <p:nvPr/>
          </p:nvSpPr>
          <p:spPr bwMode="auto">
            <a:xfrm rot="5400000" flipH="1">
              <a:off x="2759246" y="1315670"/>
              <a:ext cx="998871" cy="1861196"/>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3" name="Freeform 62"/>
            <p:cNvSpPr>
              <a:spLocks noChangeArrowheads="1"/>
            </p:cNvSpPr>
            <p:nvPr/>
          </p:nvSpPr>
          <p:spPr bwMode="auto">
            <a:xfrm rot="5400000" flipH="1">
              <a:off x="2171671" y="207222"/>
              <a:ext cx="1524509" cy="2510708"/>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4" name="Freeform 63"/>
            <p:cNvSpPr>
              <a:spLocks noChangeArrowheads="1"/>
            </p:cNvSpPr>
            <p:nvPr/>
          </p:nvSpPr>
          <p:spPr bwMode="auto">
            <a:xfrm rot="5400000" flipH="1">
              <a:off x="1823098" y="-144527"/>
              <a:ext cx="2224830" cy="2513885"/>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5" name="Freeform 64"/>
            <p:cNvSpPr>
              <a:spLocks noChangeArrowheads="1"/>
            </p:cNvSpPr>
            <p:nvPr/>
          </p:nvSpPr>
          <p:spPr bwMode="auto">
            <a:xfrm rot="5400000" flipH="1">
              <a:off x="2367006" y="385089"/>
              <a:ext cx="2210537" cy="1440362"/>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6" name="Freeform 65"/>
            <p:cNvSpPr>
              <a:spLocks noChangeArrowheads="1"/>
            </p:cNvSpPr>
            <p:nvPr/>
          </p:nvSpPr>
          <p:spPr bwMode="auto">
            <a:xfrm rot="5400000" flipH="1">
              <a:off x="735273" y="-735272"/>
              <a:ext cx="700322" cy="2170866"/>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7" name="Freeform 66"/>
            <p:cNvSpPr>
              <a:spLocks noChangeArrowheads="1"/>
            </p:cNvSpPr>
            <p:nvPr/>
          </p:nvSpPr>
          <p:spPr bwMode="auto">
            <a:xfrm rot="5400000" flipH="1">
              <a:off x="290626" y="-290625"/>
              <a:ext cx="1745245" cy="2326495"/>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8" name="Freeform 67"/>
            <p:cNvSpPr>
              <a:spLocks noChangeArrowheads="1"/>
            </p:cNvSpPr>
            <p:nvPr/>
          </p:nvSpPr>
          <p:spPr bwMode="auto">
            <a:xfrm rot="5400000" flipH="1">
              <a:off x="285068" y="674104"/>
              <a:ext cx="1756361" cy="2326495"/>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9" name="Freeform 68"/>
            <p:cNvSpPr>
              <a:spLocks noChangeArrowheads="1"/>
            </p:cNvSpPr>
            <p:nvPr/>
          </p:nvSpPr>
          <p:spPr bwMode="auto">
            <a:xfrm rot="5400000" flipH="1">
              <a:off x="7155" y="1526884"/>
              <a:ext cx="1181494" cy="1195802"/>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0" name="Freeform 69"/>
            <p:cNvSpPr>
              <a:spLocks noChangeArrowheads="1"/>
            </p:cNvSpPr>
            <p:nvPr/>
          </p:nvSpPr>
          <p:spPr bwMode="auto">
            <a:xfrm rot="5400000" flipH="1">
              <a:off x="749565" y="1965967"/>
              <a:ext cx="633624" cy="2132752"/>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1" name="Freeform 70"/>
            <p:cNvSpPr>
              <a:spLocks noChangeArrowheads="1"/>
            </p:cNvSpPr>
            <p:nvPr/>
          </p:nvSpPr>
          <p:spPr bwMode="auto">
            <a:xfrm rot="5400000" flipH="1">
              <a:off x="1852463" y="2057282"/>
              <a:ext cx="290610" cy="1607108"/>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2" name="Freeform 75"/>
            <p:cNvSpPr>
              <a:spLocks noChangeArrowheads="1"/>
            </p:cNvSpPr>
            <p:nvPr/>
          </p:nvSpPr>
          <p:spPr bwMode="auto">
            <a:xfrm rot="5400000" flipH="1">
              <a:off x="2572652" y="2648819"/>
              <a:ext cx="1306949" cy="2250268"/>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3" name="Freeform 76"/>
            <p:cNvSpPr>
              <a:spLocks noChangeArrowheads="1"/>
            </p:cNvSpPr>
            <p:nvPr/>
          </p:nvSpPr>
          <p:spPr bwMode="auto">
            <a:xfrm rot="5400000" flipH="1">
              <a:off x="608231" y="2512248"/>
              <a:ext cx="1108445" cy="2324907"/>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4" name="Freeform 77"/>
            <p:cNvSpPr>
              <a:spLocks noChangeArrowheads="1"/>
            </p:cNvSpPr>
            <p:nvPr/>
          </p:nvSpPr>
          <p:spPr bwMode="auto">
            <a:xfrm rot="5400000" flipH="1">
              <a:off x="410521" y="3067266"/>
              <a:ext cx="1279952" cy="2100991"/>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5" name="Freeform 78"/>
            <p:cNvSpPr>
              <a:spLocks noChangeArrowheads="1"/>
            </p:cNvSpPr>
            <p:nvPr/>
          </p:nvSpPr>
          <p:spPr bwMode="auto">
            <a:xfrm rot="5400000" flipH="1">
              <a:off x="-106391" y="3584177"/>
              <a:ext cx="1279952" cy="1067170"/>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6" name="Freeform 82"/>
            <p:cNvSpPr>
              <a:spLocks noChangeArrowheads="1"/>
            </p:cNvSpPr>
            <p:nvPr/>
          </p:nvSpPr>
          <p:spPr bwMode="auto">
            <a:xfrm rot="5400000" flipH="1">
              <a:off x="143725" y="2319309"/>
              <a:ext cx="1014751" cy="1302202"/>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7" name="Freeform 83"/>
            <p:cNvSpPr>
              <a:spLocks noChangeArrowheads="1"/>
            </p:cNvSpPr>
            <p:nvPr/>
          </p:nvSpPr>
          <p:spPr bwMode="auto">
            <a:xfrm rot="5400000" flipH="1">
              <a:off x="2548833" y="2625000"/>
              <a:ext cx="1578502" cy="2026353"/>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8" name="Freeform 84"/>
            <p:cNvSpPr>
              <a:spLocks noChangeArrowheads="1"/>
            </p:cNvSpPr>
            <p:nvPr/>
          </p:nvSpPr>
          <p:spPr bwMode="auto">
            <a:xfrm rot="5400000" flipH="1">
              <a:off x="1660314" y="1453830"/>
              <a:ext cx="1036984" cy="1753209"/>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9" name="Freeform 85"/>
            <p:cNvSpPr>
              <a:spLocks noChangeArrowheads="1"/>
            </p:cNvSpPr>
            <p:nvPr/>
          </p:nvSpPr>
          <p:spPr bwMode="auto">
            <a:xfrm rot="5400000" flipH="1">
              <a:off x="3033980" y="1317258"/>
              <a:ext cx="1035395" cy="2027941"/>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0" name="Freeform 86"/>
            <p:cNvSpPr>
              <a:spLocks noChangeArrowheads="1"/>
            </p:cNvSpPr>
            <p:nvPr/>
          </p:nvSpPr>
          <p:spPr bwMode="auto">
            <a:xfrm rot="5400000" flipH="1">
              <a:off x="2406702" y="150051"/>
              <a:ext cx="1583266" cy="2737800"/>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1" name="Freeform 87"/>
            <p:cNvSpPr>
              <a:spLocks noChangeArrowheads="1"/>
            </p:cNvSpPr>
            <p:nvPr/>
          </p:nvSpPr>
          <p:spPr bwMode="auto">
            <a:xfrm rot="5400000" flipH="1">
              <a:off x="2047014" y="-217578"/>
              <a:ext cx="2307408" cy="2742564"/>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2" name="Freeform 88"/>
            <p:cNvSpPr>
              <a:spLocks noChangeArrowheads="1"/>
            </p:cNvSpPr>
            <p:nvPr/>
          </p:nvSpPr>
          <p:spPr bwMode="auto">
            <a:xfrm rot="5400000" flipH="1">
              <a:off x="2639357" y="362061"/>
              <a:ext cx="2294703" cy="1570582"/>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3" name="Freeform 89"/>
            <p:cNvSpPr>
              <a:spLocks noChangeArrowheads="1"/>
            </p:cNvSpPr>
            <p:nvPr/>
          </p:nvSpPr>
          <p:spPr bwMode="auto">
            <a:xfrm rot="5400000" flipH="1">
              <a:off x="819439" y="-819438"/>
              <a:ext cx="727318" cy="2366196"/>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4" name="Freeform 90"/>
            <p:cNvSpPr>
              <a:spLocks noChangeArrowheads="1"/>
            </p:cNvSpPr>
            <p:nvPr/>
          </p:nvSpPr>
          <p:spPr bwMode="auto">
            <a:xfrm rot="5400000" flipH="1">
              <a:off x="362088" y="-362087"/>
              <a:ext cx="1811942" cy="2536117"/>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5" name="Freeform 91"/>
            <p:cNvSpPr>
              <a:spLocks noChangeArrowheads="1"/>
            </p:cNvSpPr>
            <p:nvPr/>
          </p:nvSpPr>
          <p:spPr bwMode="auto">
            <a:xfrm rot="5400000" flipH="1">
              <a:off x="357324" y="638372"/>
              <a:ext cx="1821471" cy="2536117"/>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6" name="Freeform 92"/>
            <p:cNvSpPr>
              <a:spLocks noChangeArrowheads="1"/>
            </p:cNvSpPr>
            <p:nvPr/>
          </p:nvSpPr>
          <p:spPr bwMode="auto">
            <a:xfrm rot="5400000" flipH="1">
              <a:off x="38915" y="1553879"/>
              <a:ext cx="1224371" cy="1302202"/>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7" name="Freeform 93"/>
            <p:cNvSpPr>
              <a:spLocks noChangeArrowheads="1"/>
            </p:cNvSpPr>
            <p:nvPr/>
          </p:nvSpPr>
          <p:spPr bwMode="auto">
            <a:xfrm rot="5400000" flipH="1">
              <a:off x="832937" y="1985816"/>
              <a:ext cx="659033" cy="2324907"/>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8" name="Freeform 94"/>
            <p:cNvSpPr>
              <a:spLocks noChangeArrowheads="1"/>
            </p:cNvSpPr>
            <p:nvPr/>
          </p:nvSpPr>
          <p:spPr bwMode="auto">
            <a:xfrm rot="5400000" flipH="1">
              <a:off x="2027149" y="2092218"/>
              <a:ext cx="303314" cy="1753209"/>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9" name="Oval 104"/>
            <p:cNvSpPr>
              <a:spLocks noChangeArrowheads="1"/>
            </p:cNvSpPr>
            <p:nvPr/>
          </p:nvSpPr>
          <p:spPr bwMode="auto">
            <a:xfrm rot="5400000" flipH="1">
              <a:off x="936951" y="4556058"/>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0" name="Oval 105"/>
            <p:cNvSpPr>
              <a:spLocks noChangeArrowheads="1"/>
            </p:cNvSpPr>
            <p:nvPr/>
          </p:nvSpPr>
          <p:spPr bwMode="auto">
            <a:xfrm rot="5400000" flipH="1">
              <a:off x="389073" y="4517945"/>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1" name="Oval 106"/>
            <p:cNvSpPr>
              <a:spLocks noChangeArrowheads="1"/>
            </p:cNvSpPr>
            <p:nvPr/>
          </p:nvSpPr>
          <p:spPr bwMode="auto">
            <a:xfrm rot="5400000" flipH="1">
              <a:off x="1891369" y="4035184"/>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2" name="Oval 107"/>
            <p:cNvSpPr>
              <a:spLocks noChangeArrowheads="1"/>
            </p:cNvSpPr>
            <p:nvPr/>
          </p:nvSpPr>
          <p:spPr bwMode="auto">
            <a:xfrm rot="5400000" flipH="1">
              <a:off x="2112109" y="2977556"/>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3" name="Oval 108"/>
            <p:cNvSpPr>
              <a:spLocks noChangeArrowheads="1"/>
            </p:cNvSpPr>
            <p:nvPr/>
          </p:nvSpPr>
          <p:spPr bwMode="auto">
            <a:xfrm rot="5400000" flipH="1">
              <a:off x="2785443" y="2698063"/>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4" name="Oval 109"/>
            <p:cNvSpPr>
              <a:spLocks noChangeArrowheads="1"/>
            </p:cNvSpPr>
            <p:nvPr/>
          </p:nvSpPr>
          <p:spPr bwMode="auto">
            <a:xfrm rot="5400000" flipH="1">
              <a:off x="1176746" y="2685359"/>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5" name="Oval 110"/>
            <p:cNvSpPr>
              <a:spLocks noChangeArrowheads="1"/>
            </p:cNvSpPr>
            <p:nvPr/>
          </p:nvSpPr>
          <p:spPr bwMode="auto">
            <a:xfrm rot="5400000" flipH="1">
              <a:off x="2297116" y="1707926"/>
              <a:ext cx="58758" cy="7940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6" name="Oval 111"/>
            <p:cNvSpPr>
              <a:spLocks noChangeArrowheads="1"/>
            </p:cNvSpPr>
            <p:nvPr/>
          </p:nvSpPr>
          <p:spPr bwMode="auto">
            <a:xfrm rot="5400000" flipH="1">
              <a:off x="1683335" y="663796"/>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100" name="矩形 99"/>
          <p:cNvSpPr/>
          <p:nvPr/>
        </p:nvSpPr>
        <p:spPr>
          <a:xfrm>
            <a:off x="5059823" y="2576029"/>
            <a:ext cx="2541209" cy="769441"/>
          </a:xfrm>
          <a:prstGeom prst="rect">
            <a:avLst/>
          </a:prstGeom>
        </p:spPr>
        <p:txBody>
          <a:bodyPr wrap="none">
            <a:spAutoFit/>
          </a:bodyPr>
          <a:lstStyle/>
          <a:p>
            <a:pPr lvl="0" algn="ctr"/>
            <a:r>
              <a:rPr lang="en-US" altLang="zh-CN" sz="44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PART 02</a:t>
            </a:r>
          </a:p>
        </p:txBody>
      </p:sp>
      <p:sp>
        <p:nvSpPr>
          <p:cNvPr id="101" name="矩形 100"/>
          <p:cNvSpPr/>
          <p:nvPr/>
        </p:nvSpPr>
        <p:spPr>
          <a:xfrm>
            <a:off x="3981066" y="3403346"/>
            <a:ext cx="4698722" cy="769441"/>
          </a:xfrm>
          <a:prstGeom prst="rect">
            <a:avLst/>
          </a:prstGeom>
          <a:noFill/>
        </p:spPr>
        <p:txBody>
          <a:bodyPr wrap="none" rtlCol="0">
            <a:spAutoFit/>
          </a:bodyPr>
          <a:lstStyle/>
          <a:p>
            <a:pPr algn="ctr"/>
            <a:r>
              <a:rPr lang="zh-CN" altLang="en-US" sz="44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请在此处添加标题</a:t>
            </a:r>
          </a:p>
        </p:txBody>
      </p:sp>
    </p:spTree>
  </p:cSld>
  <p:clrMapOvr>
    <a:masterClrMapping/>
  </p:clrMapOvr>
  <mc:AlternateContent xmlns:mc="http://schemas.openxmlformats.org/markup-compatibility/2006" xmlns:p14="http://schemas.microsoft.com/office/powerpoint/2010/main">
    <mc:Choice Requires="p14">
      <p:transition spd="slow" p14:dur="900" advClick="0" advTm="6000">
        <p14:warp dir="in"/>
      </p:transition>
    </mc:Choice>
    <mc:Fallback xmlns="">
      <p:transition spd="slow"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style.rotation</p:attrName>
                                        </p:attrNameLst>
                                      </p:cBhvr>
                                      <p:tavLst>
                                        <p:tav tm="0">
                                          <p:val>
                                            <p:fltVal val="360"/>
                                          </p:val>
                                        </p:tav>
                                        <p:tav tm="100000">
                                          <p:val>
                                            <p:fltVal val="0"/>
                                          </p:val>
                                        </p:tav>
                                      </p:tavLst>
                                    </p:anim>
                                    <p:animEffect transition="in" filter="fade">
                                      <p:cBhvr>
                                        <p:cTn id="16" dur="500"/>
                                        <p:tgtEl>
                                          <p:spTgt spid="2"/>
                                        </p:tgtEl>
                                      </p:cBhvr>
                                    </p:animEffect>
                                  </p:childTnLst>
                                </p:cTn>
                              </p:par>
                              <p:par>
                                <p:cTn id="17" presetID="47" presetClass="entr" presetSubtype="0" fill="hold" grpId="0" nodeType="withEffect">
                                  <p:stCondLst>
                                    <p:cond delay="250"/>
                                  </p:stCondLst>
                                  <p:iterate type="lt">
                                    <p:tmPct val="10000"/>
                                  </p:iterate>
                                  <p:childTnLst>
                                    <p:set>
                                      <p:cBhvr>
                                        <p:cTn id="18" dur="1" fill="hold">
                                          <p:stCondLst>
                                            <p:cond delay="0"/>
                                          </p:stCondLst>
                                        </p:cTn>
                                        <p:tgtEl>
                                          <p:spTgt spid="100"/>
                                        </p:tgtEl>
                                        <p:attrNameLst>
                                          <p:attrName>style.visibility</p:attrName>
                                        </p:attrNameLst>
                                      </p:cBhvr>
                                      <p:to>
                                        <p:strVal val="visible"/>
                                      </p:to>
                                    </p:set>
                                    <p:animEffect transition="in" filter="fade">
                                      <p:cBhvr>
                                        <p:cTn id="19" dur="500"/>
                                        <p:tgtEl>
                                          <p:spTgt spid="100"/>
                                        </p:tgtEl>
                                      </p:cBhvr>
                                    </p:animEffect>
                                    <p:anim calcmode="lin" valueType="num">
                                      <p:cBhvr>
                                        <p:cTn id="20" dur="500" fill="hold"/>
                                        <p:tgtEl>
                                          <p:spTgt spid="100"/>
                                        </p:tgtEl>
                                        <p:attrNameLst>
                                          <p:attrName>ppt_x</p:attrName>
                                        </p:attrNameLst>
                                      </p:cBhvr>
                                      <p:tavLst>
                                        <p:tav tm="0">
                                          <p:val>
                                            <p:strVal val="#ppt_x"/>
                                          </p:val>
                                        </p:tav>
                                        <p:tav tm="100000">
                                          <p:val>
                                            <p:strVal val="#ppt_x"/>
                                          </p:val>
                                        </p:tav>
                                      </p:tavLst>
                                    </p:anim>
                                    <p:anim calcmode="lin" valueType="num">
                                      <p:cBhvr>
                                        <p:cTn id="21" dur="500" fill="hold"/>
                                        <p:tgtEl>
                                          <p:spTgt spid="100"/>
                                        </p:tgtEl>
                                        <p:attrNameLst>
                                          <p:attrName>ppt_y</p:attrName>
                                        </p:attrNameLst>
                                      </p:cBhvr>
                                      <p:tavLst>
                                        <p:tav tm="0">
                                          <p:val>
                                            <p:strVal val="#ppt_y-.1"/>
                                          </p:val>
                                        </p:tav>
                                        <p:tav tm="100000">
                                          <p:val>
                                            <p:strVal val="#ppt_y"/>
                                          </p:val>
                                        </p:tav>
                                      </p:tavLst>
                                    </p:anim>
                                  </p:childTnLst>
                                </p:cTn>
                              </p:par>
                            </p:childTnLst>
                          </p:cTn>
                        </p:par>
                        <p:par>
                          <p:cTn id="22" fill="hold">
                            <p:stCondLst>
                              <p:cond delay="1049"/>
                            </p:stCondLst>
                            <p:childTnLst>
                              <p:par>
                                <p:cTn id="23" presetID="53" presetClass="entr" presetSubtype="16" fill="hold" grpId="0" nodeType="afterEffect">
                                  <p:stCondLst>
                                    <p:cond delay="0"/>
                                  </p:stCondLst>
                                  <p:iterate type="lt">
                                    <p:tmPct val="10000"/>
                                  </p:iterate>
                                  <p:childTnLst>
                                    <p:set>
                                      <p:cBhvr>
                                        <p:cTn id="24" dur="1" fill="hold">
                                          <p:stCondLst>
                                            <p:cond delay="0"/>
                                          </p:stCondLst>
                                        </p:cTn>
                                        <p:tgtEl>
                                          <p:spTgt spid="101"/>
                                        </p:tgtEl>
                                        <p:attrNameLst>
                                          <p:attrName>style.visibility</p:attrName>
                                        </p:attrNameLst>
                                      </p:cBhvr>
                                      <p:to>
                                        <p:strVal val="visible"/>
                                      </p:to>
                                    </p:set>
                                    <p:anim calcmode="lin" valueType="num">
                                      <p:cBhvr>
                                        <p:cTn id="25" dur="500" fill="hold"/>
                                        <p:tgtEl>
                                          <p:spTgt spid="101"/>
                                        </p:tgtEl>
                                        <p:attrNameLst>
                                          <p:attrName>ppt_w</p:attrName>
                                        </p:attrNameLst>
                                      </p:cBhvr>
                                      <p:tavLst>
                                        <p:tav tm="0">
                                          <p:val>
                                            <p:fltVal val="0"/>
                                          </p:val>
                                        </p:tav>
                                        <p:tav tm="100000">
                                          <p:val>
                                            <p:strVal val="#ppt_w"/>
                                          </p:val>
                                        </p:tav>
                                      </p:tavLst>
                                    </p:anim>
                                    <p:anim calcmode="lin" valueType="num">
                                      <p:cBhvr>
                                        <p:cTn id="26" dur="500" fill="hold"/>
                                        <p:tgtEl>
                                          <p:spTgt spid="101"/>
                                        </p:tgtEl>
                                        <p:attrNameLst>
                                          <p:attrName>ppt_h</p:attrName>
                                        </p:attrNameLst>
                                      </p:cBhvr>
                                      <p:tavLst>
                                        <p:tav tm="0">
                                          <p:val>
                                            <p:fltVal val="0"/>
                                          </p:val>
                                        </p:tav>
                                        <p:tav tm="100000">
                                          <p:val>
                                            <p:strVal val="#ppt_h"/>
                                          </p:val>
                                        </p:tav>
                                      </p:tavLst>
                                    </p:anim>
                                    <p:animEffect transition="in" filter="fade">
                                      <p:cBhvr>
                                        <p:cTn id="27"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1"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教育教学—亮亮图文 (5)"/>
</p:tagLst>
</file>

<file path=ppt/theme/theme1.xml><?xml version="1.0" encoding="utf-8"?>
<a:theme xmlns:a="http://schemas.openxmlformats.org/drawingml/2006/main" name="www.2ppt.com">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2329</Words>
  <Application>Microsoft Office PowerPoint</Application>
  <PresentationFormat>宽屏</PresentationFormat>
  <Paragraphs>196</Paragraphs>
  <Slides>24</Slides>
  <Notes>24</Notes>
  <HiddenSlides>0</HiddenSlides>
  <MMClips>1</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24</vt:i4>
      </vt:variant>
    </vt:vector>
  </HeadingPairs>
  <TitlesOfParts>
    <vt:vector size="40" baseType="lpstr">
      <vt:lpstr>Adobe Naskh Medium</vt:lpstr>
      <vt:lpstr>Gill Sans</vt:lpstr>
      <vt:lpstr>HelveticaNeueLT Pro 43 LtEx</vt:lpstr>
      <vt:lpstr>Lato Light</vt:lpstr>
      <vt:lpstr>Malgun Gothic</vt:lpstr>
      <vt:lpstr>Open Sans</vt:lpstr>
      <vt:lpstr>Open Sans Semibold</vt:lpstr>
      <vt:lpstr>新細明體</vt:lpstr>
      <vt:lpstr>宋体</vt:lpstr>
      <vt:lpstr>微软雅黑</vt:lpstr>
      <vt:lpstr>Arial</vt:lpstr>
      <vt:lpstr>Calibri</vt:lpstr>
      <vt:lpstr>Calibri Light</vt:lpstr>
      <vt:lpstr>Impact</vt:lpstr>
      <vt:lpstr>Wingdings</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1</cp:revision>
  <dcterms:created xsi:type="dcterms:W3CDTF">2016-07-12T14:34:00Z</dcterms:created>
  <dcterms:modified xsi:type="dcterms:W3CDTF">2023-01-10T06:50:39Z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2052-11.1.0.11194</vt:lpwstr>
  </property>
  <property fmtid="{D5CDD505-2E9C-101B-9397-08002B2CF9AE}" pid="3" name="ICV">
    <vt:lpwstr>29645BD18D6141CF94B1BADD04046950</vt:lpwstr>
  </property>
  <property fmtid="{A09F084E-AD41-489F-8076-AA5BE3082BCA}" pid="100">
    <vt:ui4>5</vt:ui4>
  </property>
  <property fmtid="{64440492-4C8B-11D1-8B70-080036B11A03}" pid="11">
    <vt:lpwstr>www.2ppt.com-爱PPT提供资源下载</vt:lpwstr>
  </property>
</Properties>
</file>