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tags/tag85.xml" ContentType="application/vnd.openxmlformats-officedocument.presentationml.tags+xml"/>
  <Override PartName="/ppt/notesSlides/notesSlide15.xml" ContentType="application/vnd.openxmlformats-officedocument.presentationml.notesSlide+xml"/>
  <Override PartName="/ppt/tags/tag86.xml" ContentType="application/vnd.openxmlformats-officedocument.presentationml.tags+xml"/>
  <Override PartName="/ppt/notesSlides/notesSlide16.xml" ContentType="application/vnd.openxmlformats-officedocument.presentationml.notesSlide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notesSlides/notesSlide18.xml" ContentType="application/vnd.openxmlformats-officedocument.presentationml.notesSlide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B96D5"/>
    <a:srgbClr val="193C8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09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2023-01-11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75069" y="2510875"/>
            <a:ext cx="7237592" cy="919480"/>
          </a:xfrm>
          <a:prstGeom prst="rect">
            <a:avLst/>
          </a:prstGeom>
        </p:spPr>
        <p:txBody>
          <a:bodyPr wrap="square" lIns="89951" tIns="44976" rIns="89951" bIns="44976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商务岗位竞聘</a:t>
            </a:r>
            <a:r>
              <a:rPr lang="en-US" altLang="zh-CN" sz="5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PPT</a:t>
            </a:r>
            <a:r>
              <a:rPr lang="zh-CN" altLang="en-US" sz="5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模板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6626225" y="3430270"/>
            <a:ext cx="5183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年终总结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新年计划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述职报告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工作汇报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69502" y="1736304"/>
            <a:ext cx="1534160" cy="90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2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20XX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9756396" y="3767455"/>
            <a:ext cx="1951734" cy="313055"/>
          </a:xfrm>
          <a:prstGeom prst="rect">
            <a:avLst/>
          </a:prstGeom>
          <a:noFill/>
        </p:spPr>
        <p:txBody>
          <a:bodyPr wrap="square" lIns="67446" tIns="33724" rIns="67446" bIns="33724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r"/>
            <a:r>
              <a:rPr lang="zh-CN" altLang="en-US" sz="1600" smtClean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竞聘人：</a:t>
            </a:r>
            <a:r>
              <a:rPr lang="en-US" altLang="zh-CN" sz="1600" smtClean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4377" t="1677" r="21436" b="1677"/>
          <a:stretch>
            <a:fillRect/>
          </a:stretch>
        </p:blipFill>
        <p:spPr>
          <a:xfrm>
            <a:off x="875665" y="1938655"/>
            <a:ext cx="4810760" cy="3476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76" h="5475">
                <a:moveTo>
                  <a:pt x="0" y="0"/>
                </a:moveTo>
                <a:lnTo>
                  <a:pt x="7576" y="0"/>
                </a:lnTo>
                <a:lnTo>
                  <a:pt x="7576" y="5475"/>
                </a:lnTo>
                <a:lnTo>
                  <a:pt x="0" y="5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3" name="矩形 42"/>
          <p:cNvSpPr/>
          <p:nvPr/>
        </p:nvSpPr>
        <p:spPr>
          <a:xfrm>
            <a:off x="601294" y="3255457"/>
            <a:ext cx="5311067" cy="1439749"/>
          </a:xfrm>
          <a:prstGeom prst="rect">
            <a:avLst/>
          </a:prstGeom>
          <a:solidFill>
            <a:srgbClr val="1B96D5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岗位认知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Job cognitio</a:t>
            </a:r>
          </a:p>
        </p:txBody>
      </p:sp>
      <p:sp>
        <p:nvSpPr>
          <p:cNvPr id="31" name="矩形 30"/>
          <p:cNvSpPr/>
          <p:nvPr/>
        </p:nvSpPr>
        <p:spPr>
          <a:xfrm>
            <a:off x="6248266" y="1968688"/>
            <a:ext cx="1131570" cy="377190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zh-CN" altLang="en-US" sz="186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您的标题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248263" y="2500852"/>
            <a:ext cx="4862639" cy="83987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248266" y="4042725"/>
            <a:ext cx="1126490" cy="375920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pPr algn="l"/>
            <a:r>
              <a:rPr lang="zh-CN" altLang="en-US" sz="186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您的标题</a:t>
            </a:r>
            <a:endParaRPr lang="zh-CN" altLang="en-US" sz="1865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48263" y="4574887"/>
            <a:ext cx="4862639" cy="839878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分钟之内。</a:t>
            </a:r>
          </a:p>
        </p:txBody>
      </p:sp>
      <p:sp>
        <p:nvSpPr>
          <p:cNvPr id="44" name="矩形 43"/>
          <p:cNvSpPr/>
          <p:nvPr/>
        </p:nvSpPr>
        <p:spPr>
          <a:xfrm>
            <a:off x="1048459" y="3641775"/>
            <a:ext cx="4594460" cy="69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65" dirty="0">
                <a:solidFill>
                  <a:schemeClr val="bg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此处添加详细文本描述，建议与标题相关并符合整体语言风格，语言描述尽量简洁生动。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4649157" y="2984105"/>
            <a:ext cx="685690" cy="44704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2440" kern="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03.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195951" y="2784356"/>
            <a:ext cx="2060294" cy="50292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zh-CN" altLang="en-US" sz="2800" b="1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胜任能力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578846" y="3324860"/>
            <a:ext cx="1497337" cy="22606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Competence</a:t>
            </a:r>
            <a:endParaRPr lang="en-US" altLang="zh-CN" sz="10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451233" y="2061763"/>
            <a:ext cx="5289630" cy="2141316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胜任能力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Competence</a:t>
            </a:r>
          </a:p>
        </p:txBody>
      </p:sp>
      <p:sp>
        <p:nvSpPr>
          <p:cNvPr id="34" name="星形: 七角 33"/>
          <p:cNvSpPr/>
          <p:nvPr/>
        </p:nvSpPr>
        <p:spPr>
          <a:xfrm>
            <a:off x="1273175" y="1497330"/>
            <a:ext cx="1429385" cy="1429385"/>
          </a:xfrm>
          <a:prstGeom prst="star7">
            <a:avLst>
              <a:gd name="adj" fmla="val 40882"/>
              <a:gd name="hf" fmla="val 102572"/>
              <a:gd name="vf" fmla="val 105210"/>
            </a:avLst>
          </a:prstGeom>
          <a:solidFill>
            <a:srgbClr val="FF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5" name="任意多边形: 形状 34"/>
          <p:cNvSpPr/>
          <p:nvPr/>
        </p:nvSpPr>
        <p:spPr bwMode="auto">
          <a:xfrm>
            <a:off x="1719580" y="1943735"/>
            <a:ext cx="537210" cy="5372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70610" y="3287395"/>
            <a:ext cx="1835150" cy="842645"/>
            <a:chOff x="5122025" y="889111"/>
            <a:chExt cx="2020976" cy="927741"/>
          </a:xfrm>
        </p:grpSpPr>
        <p:sp>
          <p:nvSpPr>
            <p:cNvPr id="37" name="文本框 48"/>
            <p:cNvSpPr txBox="1"/>
            <p:nvPr/>
          </p:nvSpPr>
          <p:spPr>
            <a:xfrm>
              <a:off x="5122026" y="1190205"/>
              <a:ext cx="2020975" cy="62664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122025" y="889111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标题文本预设</a:t>
              </a:r>
            </a:p>
          </p:txBody>
        </p:sp>
      </p:grpSp>
      <p:sp>
        <p:nvSpPr>
          <p:cNvPr id="5" name="星形: 七角 33"/>
          <p:cNvSpPr/>
          <p:nvPr/>
        </p:nvSpPr>
        <p:spPr>
          <a:xfrm>
            <a:off x="3987800" y="1497330"/>
            <a:ext cx="1428750" cy="1429385"/>
          </a:xfrm>
          <a:prstGeom prst="star7">
            <a:avLst>
              <a:gd name="adj" fmla="val 40882"/>
              <a:gd name="hf" fmla="val 102572"/>
              <a:gd name="vf" fmla="val 105210"/>
            </a:avLst>
          </a:prstGeom>
          <a:solidFill>
            <a:srgbClr val="FF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6" name="任意多边形: 形状 34"/>
          <p:cNvSpPr/>
          <p:nvPr/>
        </p:nvSpPr>
        <p:spPr bwMode="auto">
          <a:xfrm>
            <a:off x="4433570" y="1943735"/>
            <a:ext cx="537210" cy="5372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85235" y="3287395"/>
            <a:ext cx="1834515" cy="842645"/>
            <a:chOff x="5122025" y="889111"/>
            <a:chExt cx="2020976" cy="927741"/>
          </a:xfrm>
        </p:grpSpPr>
        <p:sp>
          <p:nvSpPr>
            <p:cNvPr id="8" name="文本框 48"/>
            <p:cNvSpPr txBox="1"/>
            <p:nvPr/>
          </p:nvSpPr>
          <p:spPr>
            <a:xfrm>
              <a:off x="5122026" y="1190205"/>
              <a:ext cx="2020975" cy="62664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122025" y="889111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标题文本预设</a:t>
              </a:r>
            </a:p>
          </p:txBody>
        </p:sp>
      </p:grpSp>
      <p:sp>
        <p:nvSpPr>
          <p:cNvPr id="11" name="星形: 七角 33"/>
          <p:cNvSpPr/>
          <p:nvPr/>
        </p:nvSpPr>
        <p:spPr>
          <a:xfrm>
            <a:off x="6701790" y="1497330"/>
            <a:ext cx="1428750" cy="1429385"/>
          </a:xfrm>
          <a:prstGeom prst="star7">
            <a:avLst>
              <a:gd name="adj" fmla="val 40882"/>
              <a:gd name="hf" fmla="val 102572"/>
              <a:gd name="vf" fmla="val 105210"/>
            </a:avLst>
          </a:prstGeom>
          <a:solidFill>
            <a:srgbClr val="FF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" name="任意多边形: 形状 34"/>
          <p:cNvSpPr/>
          <p:nvPr/>
        </p:nvSpPr>
        <p:spPr bwMode="auto">
          <a:xfrm>
            <a:off x="7147560" y="1943735"/>
            <a:ext cx="537210" cy="5372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99225" y="3287395"/>
            <a:ext cx="1834515" cy="842645"/>
            <a:chOff x="5122025" y="889111"/>
            <a:chExt cx="2020976" cy="927741"/>
          </a:xfrm>
        </p:grpSpPr>
        <p:sp>
          <p:nvSpPr>
            <p:cNvPr id="14" name="文本框 48"/>
            <p:cNvSpPr txBox="1"/>
            <p:nvPr/>
          </p:nvSpPr>
          <p:spPr>
            <a:xfrm>
              <a:off x="5122026" y="1190205"/>
              <a:ext cx="2020975" cy="62664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122025" y="889111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标题文本预设</a:t>
              </a:r>
            </a:p>
          </p:txBody>
        </p:sp>
      </p:grpSp>
      <p:sp>
        <p:nvSpPr>
          <p:cNvPr id="17" name="星形: 七角 33"/>
          <p:cNvSpPr/>
          <p:nvPr/>
        </p:nvSpPr>
        <p:spPr>
          <a:xfrm>
            <a:off x="9415780" y="1497330"/>
            <a:ext cx="1428750" cy="1429385"/>
          </a:xfrm>
          <a:prstGeom prst="star7">
            <a:avLst>
              <a:gd name="adj" fmla="val 40882"/>
              <a:gd name="hf" fmla="val 102572"/>
              <a:gd name="vf" fmla="val 105210"/>
            </a:avLst>
          </a:prstGeom>
          <a:solidFill>
            <a:srgbClr val="FF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" name="任意多边形: 形状 34"/>
          <p:cNvSpPr/>
          <p:nvPr/>
        </p:nvSpPr>
        <p:spPr bwMode="auto">
          <a:xfrm>
            <a:off x="9861550" y="1943735"/>
            <a:ext cx="537210" cy="5372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135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213215" y="3287395"/>
            <a:ext cx="1834515" cy="842645"/>
            <a:chOff x="5122025" y="889111"/>
            <a:chExt cx="2020976" cy="927741"/>
          </a:xfrm>
        </p:grpSpPr>
        <p:sp>
          <p:nvSpPr>
            <p:cNvPr id="20" name="文本框 48"/>
            <p:cNvSpPr txBox="1"/>
            <p:nvPr/>
          </p:nvSpPr>
          <p:spPr>
            <a:xfrm>
              <a:off x="5122026" y="1190205"/>
              <a:ext cx="2020975" cy="62664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6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122025" y="889111"/>
              <a:ext cx="2020976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>
                <a:spcBef>
                  <a:spcPct val="0"/>
                </a:spcBef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标题文本预设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1089660" y="4372610"/>
            <a:ext cx="9942195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70610" y="4653915"/>
            <a:ext cx="9942195" cy="1381760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分钟之内。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分钟之内。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胜任能力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Competence</a:t>
            </a:r>
          </a:p>
        </p:txBody>
      </p:sp>
      <p:sp>
        <p:nvSpPr>
          <p:cNvPr id="4" name="矩形 3"/>
          <p:cNvSpPr/>
          <p:nvPr/>
        </p:nvSpPr>
        <p:spPr>
          <a:xfrm>
            <a:off x="5864225" y="1495425"/>
            <a:ext cx="2541270" cy="207454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4095" y="1495425"/>
            <a:ext cx="2541270" cy="207454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4095" y="3807460"/>
            <a:ext cx="2541270" cy="2074545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4225" y="3807460"/>
            <a:ext cx="2541270" cy="207454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3623" y="1580515"/>
            <a:ext cx="4862639" cy="983837"/>
            <a:chOff x="1176" y="2489"/>
            <a:chExt cx="7658" cy="1549"/>
          </a:xfrm>
        </p:grpSpPr>
        <p:sp>
          <p:nvSpPr>
            <p:cNvPr id="31" name="矩形 30"/>
            <p:cNvSpPr/>
            <p:nvPr/>
          </p:nvSpPr>
          <p:spPr>
            <a:xfrm>
              <a:off x="1176" y="2489"/>
              <a:ext cx="1782" cy="594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176" y="3083"/>
              <a:ext cx="7658" cy="955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3760" y="2686685"/>
            <a:ext cx="4862830" cy="983615"/>
            <a:chOff x="1176" y="2489"/>
            <a:chExt cx="7658" cy="1549"/>
          </a:xfrm>
        </p:grpSpPr>
        <p:sp>
          <p:nvSpPr>
            <p:cNvPr id="14" name="矩形 13"/>
            <p:cNvSpPr/>
            <p:nvPr/>
          </p:nvSpPr>
          <p:spPr>
            <a:xfrm>
              <a:off x="1176" y="2489"/>
              <a:ext cx="1782" cy="594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76" y="3083"/>
              <a:ext cx="7658" cy="955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3760" y="3792855"/>
            <a:ext cx="4862830" cy="983615"/>
            <a:chOff x="1176" y="2489"/>
            <a:chExt cx="7658" cy="1549"/>
          </a:xfrm>
        </p:grpSpPr>
        <p:sp>
          <p:nvSpPr>
            <p:cNvPr id="17" name="矩形 16"/>
            <p:cNvSpPr/>
            <p:nvPr/>
          </p:nvSpPr>
          <p:spPr>
            <a:xfrm>
              <a:off x="1176" y="2489"/>
              <a:ext cx="1782" cy="594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176" y="3083"/>
              <a:ext cx="7658" cy="955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3760" y="4899025"/>
            <a:ext cx="4862830" cy="983615"/>
            <a:chOff x="1176" y="2489"/>
            <a:chExt cx="7658" cy="1549"/>
          </a:xfrm>
        </p:grpSpPr>
        <p:sp>
          <p:nvSpPr>
            <p:cNvPr id="20" name="矩形 19"/>
            <p:cNvSpPr/>
            <p:nvPr/>
          </p:nvSpPr>
          <p:spPr>
            <a:xfrm>
              <a:off x="1176" y="2489"/>
              <a:ext cx="1782" cy="594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6" y="3083"/>
              <a:ext cx="7658" cy="955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15027" r="8706" b="914"/>
          <a:stretch>
            <a:fillRect/>
          </a:stretch>
        </p:blipFill>
        <p:spPr>
          <a:xfrm>
            <a:off x="1119505" y="1670685"/>
            <a:ext cx="4060825" cy="4060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95" h="6395">
                <a:moveTo>
                  <a:pt x="0" y="0"/>
                </a:moveTo>
                <a:lnTo>
                  <a:pt x="5329" y="0"/>
                </a:lnTo>
                <a:lnTo>
                  <a:pt x="6395" y="1066"/>
                </a:lnTo>
                <a:lnTo>
                  <a:pt x="6395" y="6395"/>
                </a:lnTo>
                <a:lnTo>
                  <a:pt x="1066" y="6395"/>
                </a:lnTo>
                <a:lnTo>
                  <a:pt x="0" y="53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胜任能力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Competence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474460" y="3777615"/>
            <a:ext cx="1835150" cy="2070100"/>
            <a:chOff x="2111" y="2728"/>
            <a:chExt cx="2890" cy="3260"/>
          </a:xfrm>
        </p:grpSpPr>
        <p:sp>
          <p:nvSpPr>
            <p:cNvPr id="4" name="星形: 七角 3"/>
            <p:cNvSpPr/>
            <p:nvPr/>
          </p:nvSpPr>
          <p:spPr>
            <a:xfrm>
              <a:off x="2795" y="2728"/>
              <a:ext cx="1521" cy="1521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3133" y="3132"/>
              <a:ext cx="846" cy="71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11" y="4662"/>
              <a:ext cx="2890" cy="1327"/>
              <a:chOff x="5122025" y="525814"/>
              <a:chExt cx="2020976" cy="927740"/>
            </a:xfrm>
          </p:grpSpPr>
          <p:sp>
            <p:nvSpPr>
              <p:cNvPr id="25" name="文本框 4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45575" y="3777615"/>
            <a:ext cx="1835150" cy="2070100"/>
            <a:chOff x="6160" y="2728"/>
            <a:chExt cx="2890" cy="3260"/>
          </a:xfrm>
        </p:grpSpPr>
        <p:sp>
          <p:nvSpPr>
            <p:cNvPr id="34" name="星形: 七角 33"/>
            <p:cNvSpPr/>
            <p:nvPr/>
          </p:nvSpPr>
          <p:spPr>
            <a:xfrm>
              <a:off x="6845" y="2728"/>
              <a:ext cx="1521" cy="1521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35" name="任意多边形: 形状 34"/>
            <p:cNvSpPr>
              <a:spLocks noChangeAspect="1"/>
            </p:cNvSpPr>
            <p:nvPr/>
          </p:nvSpPr>
          <p:spPr bwMode="auto">
            <a:xfrm>
              <a:off x="7163" y="3118"/>
              <a:ext cx="885" cy="776"/>
            </a:xfrm>
            <a:custGeom>
              <a:avLst/>
              <a:gdLst>
                <a:gd name="T0" fmla="*/ 379 w 420"/>
                <a:gd name="T1" fmla="*/ 11 h 369"/>
                <a:gd name="T2" fmla="*/ 357 w 420"/>
                <a:gd name="T3" fmla="*/ 33 h 369"/>
                <a:gd name="T4" fmla="*/ 275 w 420"/>
                <a:gd name="T5" fmla="*/ 2 h 369"/>
                <a:gd name="T6" fmla="*/ 53 w 420"/>
                <a:gd name="T7" fmla="*/ 202 h 369"/>
                <a:gd name="T8" fmla="*/ 22 w 420"/>
                <a:gd name="T9" fmla="*/ 328 h 369"/>
                <a:gd name="T10" fmla="*/ 97 w 420"/>
                <a:gd name="T11" fmla="*/ 368 h 369"/>
                <a:gd name="T12" fmla="*/ 252 w 420"/>
                <a:gd name="T13" fmla="*/ 230 h 369"/>
                <a:gd name="T14" fmla="*/ 291 w 420"/>
                <a:gd name="T15" fmla="*/ 343 h 369"/>
                <a:gd name="T16" fmla="*/ 323 w 420"/>
                <a:gd name="T17" fmla="*/ 321 h 369"/>
                <a:gd name="T18" fmla="*/ 283 w 420"/>
                <a:gd name="T19" fmla="*/ 222 h 369"/>
                <a:gd name="T20" fmla="*/ 358 w 420"/>
                <a:gd name="T21" fmla="*/ 306 h 369"/>
                <a:gd name="T22" fmla="*/ 399 w 420"/>
                <a:gd name="T23" fmla="*/ 278 h 369"/>
                <a:gd name="T24" fmla="*/ 294 w 420"/>
                <a:gd name="T25" fmla="*/ 194 h 369"/>
                <a:gd name="T26" fmla="*/ 417 w 420"/>
                <a:gd name="T27" fmla="*/ 86 h 369"/>
                <a:gd name="T28" fmla="*/ 126 w 420"/>
                <a:gd name="T29" fmla="*/ 226 h 369"/>
                <a:gd name="T30" fmla="*/ 37 w 420"/>
                <a:gd name="T31" fmla="*/ 319 h 369"/>
                <a:gd name="T32" fmla="*/ 75 w 420"/>
                <a:gd name="T33" fmla="*/ 220 h 369"/>
                <a:gd name="T34" fmla="*/ 47 w 420"/>
                <a:gd name="T35" fmla="*/ 277 h 369"/>
                <a:gd name="T36" fmla="*/ 44 w 420"/>
                <a:gd name="T37" fmla="*/ 285 h 369"/>
                <a:gd name="T38" fmla="*/ 114 w 420"/>
                <a:gd name="T39" fmla="*/ 282 h 369"/>
                <a:gd name="T40" fmla="*/ 81 w 420"/>
                <a:gd name="T41" fmla="*/ 204 h 369"/>
                <a:gd name="T42" fmla="*/ 227 w 420"/>
                <a:gd name="T43" fmla="*/ 154 h 369"/>
                <a:gd name="T44" fmla="*/ 125 w 420"/>
                <a:gd name="T45" fmla="*/ 218 h 369"/>
                <a:gd name="T46" fmla="*/ 97 w 420"/>
                <a:gd name="T47" fmla="*/ 255 h 369"/>
                <a:gd name="T48" fmla="*/ 76 w 420"/>
                <a:gd name="T49" fmla="*/ 304 h 369"/>
                <a:gd name="T50" fmla="*/ 62 w 420"/>
                <a:gd name="T51" fmla="*/ 286 h 369"/>
                <a:gd name="T52" fmla="*/ 144 w 420"/>
                <a:gd name="T53" fmla="*/ 308 h 369"/>
                <a:gd name="T54" fmla="*/ 236 w 420"/>
                <a:gd name="T55" fmla="*/ 168 h 369"/>
                <a:gd name="T56" fmla="*/ 144 w 420"/>
                <a:gd name="T57" fmla="*/ 308 h 369"/>
                <a:gd name="T58" fmla="*/ 285 w 420"/>
                <a:gd name="T59" fmla="*/ 19 h 369"/>
                <a:gd name="T60" fmla="*/ 266 w 420"/>
                <a:gd name="T61" fmla="*/ 120 h 369"/>
                <a:gd name="T62" fmla="*/ 400 w 420"/>
                <a:gd name="T63" fmla="*/ 84 h 369"/>
                <a:gd name="T64" fmla="*/ 291 w 420"/>
                <a:gd name="T65" fmla="*/ 175 h 369"/>
                <a:gd name="T66" fmla="*/ 379 w 420"/>
                <a:gd name="T67" fmla="*/ 3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369">
                  <a:moveTo>
                    <a:pt x="385" y="17"/>
                  </a:moveTo>
                  <a:lnTo>
                    <a:pt x="379" y="11"/>
                  </a:lnTo>
                  <a:lnTo>
                    <a:pt x="373" y="17"/>
                  </a:lnTo>
                  <a:cubicBezTo>
                    <a:pt x="367" y="22"/>
                    <a:pt x="362" y="28"/>
                    <a:pt x="357" y="33"/>
                  </a:cubicBezTo>
                  <a:cubicBezTo>
                    <a:pt x="345" y="22"/>
                    <a:pt x="317" y="0"/>
                    <a:pt x="280" y="2"/>
                  </a:cubicBezTo>
                  <a:lnTo>
                    <a:pt x="275" y="2"/>
                  </a:lnTo>
                  <a:lnTo>
                    <a:pt x="273" y="6"/>
                  </a:lnTo>
                  <a:cubicBezTo>
                    <a:pt x="230" y="82"/>
                    <a:pt x="72" y="190"/>
                    <a:pt x="53" y="202"/>
                  </a:cubicBezTo>
                  <a:cubicBezTo>
                    <a:pt x="46" y="205"/>
                    <a:pt x="38" y="210"/>
                    <a:pt x="30" y="218"/>
                  </a:cubicBezTo>
                  <a:cubicBezTo>
                    <a:pt x="0" y="249"/>
                    <a:pt x="5" y="297"/>
                    <a:pt x="22" y="328"/>
                  </a:cubicBezTo>
                  <a:cubicBezTo>
                    <a:pt x="37" y="354"/>
                    <a:pt x="60" y="369"/>
                    <a:pt x="84" y="369"/>
                  </a:cubicBezTo>
                  <a:cubicBezTo>
                    <a:pt x="88" y="369"/>
                    <a:pt x="93" y="369"/>
                    <a:pt x="97" y="368"/>
                  </a:cubicBezTo>
                  <a:cubicBezTo>
                    <a:pt x="109" y="365"/>
                    <a:pt x="118" y="359"/>
                    <a:pt x="125" y="351"/>
                  </a:cubicBezTo>
                  <a:cubicBezTo>
                    <a:pt x="137" y="339"/>
                    <a:pt x="196" y="279"/>
                    <a:pt x="252" y="230"/>
                  </a:cubicBezTo>
                  <a:cubicBezTo>
                    <a:pt x="258" y="237"/>
                    <a:pt x="273" y="257"/>
                    <a:pt x="280" y="278"/>
                  </a:cubicBezTo>
                  <a:cubicBezTo>
                    <a:pt x="288" y="303"/>
                    <a:pt x="291" y="343"/>
                    <a:pt x="291" y="343"/>
                  </a:cubicBezTo>
                  <a:lnTo>
                    <a:pt x="304" y="315"/>
                  </a:lnTo>
                  <a:lnTo>
                    <a:pt x="323" y="321"/>
                  </a:lnTo>
                  <a:cubicBezTo>
                    <a:pt x="323" y="321"/>
                    <a:pt x="320" y="285"/>
                    <a:pt x="309" y="264"/>
                  </a:cubicBezTo>
                  <a:cubicBezTo>
                    <a:pt x="298" y="243"/>
                    <a:pt x="283" y="222"/>
                    <a:pt x="283" y="222"/>
                  </a:cubicBezTo>
                  <a:cubicBezTo>
                    <a:pt x="283" y="222"/>
                    <a:pt x="311" y="236"/>
                    <a:pt x="327" y="253"/>
                  </a:cubicBezTo>
                  <a:cubicBezTo>
                    <a:pt x="343" y="271"/>
                    <a:pt x="358" y="306"/>
                    <a:pt x="358" y="306"/>
                  </a:cubicBezTo>
                  <a:lnTo>
                    <a:pt x="368" y="286"/>
                  </a:lnTo>
                  <a:lnTo>
                    <a:pt x="399" y="278"/>
                  </a:lnTo>
                  <a:cubicBezTo>
                    <a:pt x="399" y="278"/>
                    <a:pt x="351" y="235"/>
                    <a:pt x="340" y="227"/>
                  </a:cubicBezTo>
                  <a:cubicBezTo>
                    <a:pt x="330" y="220"/>
                    <a:pt x="302" y="202"/>
                    <a:pt x="294" y="194"/>
                  </a:cubicBezTo>
                  <a:cubicBezTo>
                    <a:pt x="339" y="159"/>
                    <a:pt x="380" y="131"/>
                    <a:pt x="383" y="129"/>
                  </a:cubicBezTo>
                  <a:cubicBezTo>
                    <a:pt x="403" y="118"/>
                    <a:pt x="414" y="103"/>
                    <a:pt x="417" y="86"/>
                  </a:cubicBezTo>
                  <a:cubicBezTo>
                    <a:pt x="420" y="65"/>
                    <a:pt x="409" y="42"/>
                    <a:pt x="385" y="17"/>
                  </a:cubicBezTo>
                  <a:close/>
                  <a:moveTo>
                    <a:pt x="126" y="226"/>
                  </a:moveTo>
                  <a:cubicBezTo>
                    <a:pt x="132" y="257"/>
                    <a:pt x="137" y="342"/>
                    <a:pt x="93" y="351"/>
                  </a:cubicBezTo>
                  <a:cubicBezTo>
                    <a:pt x="68" y="357"/>
                    <a:pt x="48" y="338"/>
                    <a:pt x="37" y="319"/>
                  </a:cubicBezTo>
                  <a:cubicBezTo>
                    <a:pt x="23" y="294"/>
                    <a:pt x="18" y="255"/>
                    <a:pt x="42" y="230"/>
                  </a:cubicBezTo>
                  <a:cubicBezTo>
                    <a:pt x="54" y="218"/>
                    <a:pt x="65" y="214"/>
                    <a:pt x="75" y="220"/>
                  </a:cubicBezTo>
                  <a:cubicBezTo>
                    <a:pt x="81" y="223"/>
                    <a:pt x="86" y="230"/>
                    <a:pt x="90" y="238"/>
                  </a:cubicBezTo>
                  <a:cubicBezTo>
                    <a:pt x="84" y="244"/>
                    <a:pt x="71" y="256"/>
                    <a:pt x="47" y="277"/>
                  </a:cubicBezTo>
                  <a:lnTo>
                    <a:pt x="43" y="280"/>
                  </a:lnTo>
                  <a:lnTo>
                    <a:pt x="44" y="285"/>
                  </a:lnTo>
                  <a:cubicBezTo>
                    <a:pt x="50" y="317"/>
                    <a:pt x="68" y="321"/>
                    <a:pt x="75" y="321"/>
                  </a:cubicBezTo>
                  <a:cubicBezTo>
                    <a:pt x="92" y="321"/>
                    <a:pt x="108" y="306"/>
                    <a:pt x="114" y="282"/>
                  </a:cubicBezTo>
                  <a:cubicBezTo>
                    <a:pt x="120" y="262"/>
                    <a:pt x="109" y="219"/>
                    <a:pt x="83" y="205"/>
                  </a:cubicBezTo>
                  <a:cubicBezTo>
                    <a:pt x="83" y="204"/>
                    <a:pt x="82" y="204"/>
                    <a:pt x="81" y="204"/>
                  </a:cubicBezTo>
                  <a:cubicBezTo>
                    <a:pt x="104" y="188"/>
                    <a:pt x="141" y="161"/>
                    <a:pt x="179" y="130"/>
                  </a:cubicBezTo>
                  <a:cubicBezTo>
                    <a:pt x="194" y="132"/>
                    <a:pt x="214" y="139"/>
                    <a:pt x="227" y="154"/>
                  </a:cubicBezTo>
                  <a:cubicBezTo>
                    <a:pt x="160" y="208"/>
                    <a:pt x="133" y="216"/>
                    <a:pt x="133" y="216"/>
                  </a:cubicBezTo>
                  <a:lnTo>
                    <a:pt x="125" y="218"/>
                  </a:lnTo>
                  <a:lnTo>
                    <a:pt x="126" y="226"/>
                  </a:lnTo>
                  <a:close/>
                  <a:moveTo>
                    <a:pt x="97" y="255"/>
                  </a:moveTo>
                  <a:cubicBezTo>
                    <a:pt x="99" y="264"/>
                    <a:pt x="99" y="272"/>
                    <a:pt x="98" y="277"/>
                  </a:cubicBezTo>
                  <a:cubicBezTo>
                    <a:pt x="93" y="295"/>
                    <a:pt x="83" y="304"/>
                    <a:pt x="76" y="304"/>
                  </a:cubicBezTo>
                  <a:cubicBezTo>
                    <a:pt x="76" y="304"/>
                    <a:pt x="76" y="304"/>
                    <a:pt x="75" y="304"/>
                  </a:cubicBezTo>
                  <a:cubicBezTo>
                    <a:pt x="70" y="304"/>
                    <a:pt x="65" y="297"/>
                    <a:pt x="62" y="286"/>
                  </a:cubicBezTo>
                  <a:cubicBezTo>
                    <a:pt x="78" y="272"/>
                    <a:pt x="90" y="262"/>
                    <a:pt x="97" y="255"/>
                  </a:cubicBezTo>
                  <a:close/>
                  <a:moveTo>
                    <a:pt x="144" y="308"/>
                  </a:moveTo>
                  <a:cubicBezTo>
                    <a:pt x="150" y="278"/>
                    <a:pt x="146" y="244"/>
                    <a:pt x="144" y="230"/>
                  </a:cubicBezTo>
                  <a:cubicBezTo>
                    <a:pt x="157" y="225"/>
                    <a:pt x="186" y="209"/>
                    <a:pt x="236" y="168"/>
                  </a:cubicBezTo>
                  <a:cubicBezTo>
                    <a:pt x="244" y="184"/>
                    <a:pt x="247" y="199"/>
                    <a:pt x="249" y="210"/>
                  </a:cubicBezTo>
                  <a:cubicBezTo>
                    <a:pt x="211" y="243"/>
                    <a:pt x="171" y="281"/>
                    <a:pt x="144" y="308"/>
                  </a:cubicBezTo>
                  <a:close/>
                  <a:moveTo>
                    <a:pt x="220" y="94"/>
                  </a:moveTo>
                  <a:cubicBezTo>
                    <a:pt x="247" y="69"/>
                    <a:pt x="271" y="43"/>
                    <a:pt x="285" y="19"/>
                  </a:cubicBezTo>
                  <a:cubicBezTo>
                    <a:pt x="313" y="20"/>
                    <a:pt x="335" y="36"/>
                    <a:pt x="345" y="45"/>
                  </a:cubicBezTo>
                  <a:cubicBezTo>
                    <a:pt x="315" y="75"/>
                    <a:pt x="289" y="100"/>
                    <a:pt x="266" y="120"/>
                  </a:cubicBezTo>
                  <a:cubicBezTo>
                    <a:pt x="251" y="101"/>
                    <a:pt x="234" y="95"/>
                    <a:pt x="220" y="94"/>
                  </a:cubicBezTo>
                  <a:close/>
                  <a:moveTo>
                    <a:pt x="400" y="84"/>
                  </a:moveTo>
                  <a:cubicBezTo>
                    <a:pt x="398" y="96"/>
                    <a:pt x="390" y="106"/>
                    <a:pt x="375" y="114"/>
                  </a:cubicBezTo>
                  <a:cubicBezTo>
                    <a:pt x="369" y="117"/>
                    <a:pt x="332" y="143"/>
                    <a:pt x="291" y="175"/>
                  </a:cubicBezTo>
                  <a:cubicBezTo>
                    <a:pt x="291" y="167"/>
                    <a:pt x="289" y="156"/>
                    <a:pt x="276" y="134"/>
                  </a:cubicBezTo>
                  <a:cubicBezTo>
                    <a:pt x="305" y="109"/>
                    <a:pt x="339" y="76"/>
                    <a:pt x="379" y="36"/>
                  </a:cubicBezTo>
                  <a:cubicBezTo>
                    <a:pt x="395" y="54"/>
                    <a:pt x="402" y="70"/>
                    <a:pt x="400" y="84"/>
                  </a:cubicBez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160" y="4662"/>
              <a:ext cx="2890" cy="1327"/>
              <a:chOff x="5122025" y="525814"/>
              <a:chExt cx="2020976" cy="927740"/>
            </a:xfrm>
          </p:grpSpPr>
          <p:sp>
            <p:nvSpPr>
              <p:cNvPr id="37" name="文本框 4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82080" y="1527810"/>
            <a:ext cx="1835150" cy="2070100"/>
            <a:chOff x="10224" y="2728"/>
            <a:chExt cx="2890" cy="3260"/>
          </a:xfrm>
        </p:grpSpPr>
        <p:sp>
          <p:nvSpPr>
            <p:cNvPr id="40" name="星形: 七角 39"/>
            <p:cNvSpPr/>
            <p:nvPr/>
          </p:nvSpPr>
          <p:spPr>
            <a:xfrm>
              <a:off x="10896" y="2728"/>
              <a:ext cx="1521" cy="1521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11357" y="3109"/>
              <a:ext cx="623" cy="761"/>
            </a:xfrm>
            <a:custGeom>
              <a:avLst/>
              <a:gdLst>
                <a:gd name="connsiteX0" fmla="*/ 96662 w 497133"/>
                <a:gd name="connsiteY0" fmla="*/ 355791 h 606722"/>
                <a:gd name="connsiteX1" fmla="*/ 233378 w 497133"/>
                <a:gd name="connsiteY1" fmla="*/ 355791 h 606722"/>
                <a:gd name="connsiteX2" fmla="*/ 274766 w 497133"/>
                <a:gd name="connsiteY2" fmla="*/ 397109 h 606722"/>
                <a:gd name="connsiteX3" fmla="*/ 247174 w 497133"/>
                <a:gd name="connsiteY3" fmla="*/ 435762 h 606722"/>
                <a:gd name="connsiteX4" fmla="*/ 247174 w 497133"/>
                <a:gd name="connsiteY4" fmla="*/ 461975 h 606722"/>
                <a:gd name="connsiteX5" fmla="*/ 255452 w 497133"/>
                <a:gd name="connsiteY5" fmla="*/ 474326 h 606722"/>
                <a:gd name="connsiteX6" fmla="*/ 307877 w 497133"/>
                <a:gd name="connsiteY6" fmla="*/ 500538 h 606722"/>
                <a:gd name="connsiteX7" fmla="*/ 331375 w 497133"/>
                <a:gd name="connsiteY7" fmla="*/ 537769 h 606722"/>
                <a:gd name="connsiteX8" fmla="*/ 331375 w 497133"/>
                <a:gd name="connsiteY8" fmla="*/ 565315 h 606722"/>
                <a:gd name="connsiteX9" fmla="*/ 289987 w 497133"/>
                <a:gd name="connsiteY9" fmla="*/ 606722 h 606722"/>
                <a:gd name="connsiteX10" fmla="*/ 41388 w 497133"/>
                <a:gd name="connsiteY10" fmla="*/ 606722 h 606722"/>
                <a:gd name="connsiteX11" fmla="*/ 0 w 497133"/>
                <a:gd name="connsiteY11" fmla="*/ 565315 h 606722"/>
                <a:gd name="connsiteX12" fmla="*/ 0 w 497133"/>
                <a:gd name="connsiteY12" fmla="*/ 537769 h 606722"/>
                <a:gd name="connsiteX13" fmla="*/ 23409 w 497133"/>
                <a:gd name="connsiteY13" fmla="*/ 501960 h 606722"/>
                <a:gd name="connsiteX14" fmla="*/ 75923 w 497133"/>
                <a:gd name="connsiteY14" fmla="*/ 475747 h 606722"/>
                <a:gd name="connsiteX15" fmla="*/ 84201 w 497133"/>
                <a:gd name="connsiteY15" fmla="*/ 463307 h 606722"/>
                <a:gd name="connsiteX16" fmla="*/ 97997 w 497133"/>
                <a:gd name="connsiteY16" fmla="*/ 449535 h 606722"/>
                <a:gd name="connsiteX17" fmla="*/ 111793 w 497133"/>
                <a:gd name="connsiteY17" fmla="*/ 463307 h 606722"/>
                <a:gd name="connsiteX18" fmla="*/ 88384 w 497133"/>
                <a:gd name="connsiteY18" fmla="*/ 500538 h 606722"/>
                <a:gd name="connsiteX19" fmla="*/ 35870 w 497133"/>
                <a:gd name="connsiteY19" fmla="*/ 526751 h 606722"/>
                <a:gd name="connsiteX20" fmla="*/ 27592 w 497133"/>
                <a:gd name="connsiteY20" fmla="*/ 539102 h 606722"/>
                <a:gd name="connsiteX21" fmla="*/ 27592 w 497133"/>
                <a:gd name="connsiteY21" fmla="*/ 566737 h 606722"/>
                <a:gd name="connsiteX22" fmla="*/ 41388 w 497133"/>
                <a:gd name="connsiteY22" fmla="*/ 580509 h 606722"/>
                <a:gd name="connsiteX23" fmla="*/ 291322 w 497133"/>
                <a:gd name="connsiteY23" fmla="*/ 580509 h 606722"/>
                <a:gd name="connsiteX24" fmla="*/ 305118 w 497133"/>
                <a:gd name="connsiteY24" fmla="*/ 566737 h 606722"/>
                <a:gd name="connsiteX25" fmla="*/ 305118 w 497133"/>
                <a:gd name="connsiteY25" fmla="*/ 539102 h 606722"/>
                <a:gd name="connsiteX26" fmla="*/ 296840 w 497133"/>
                <a:gd name="connsiteY26" fmla="*/ 526751 h 606722"/>
                <a:gd name="connsiteX27" fmla="*/ 244415 w 497133"/>
                <a:gd name="connsiteY27" fmla="*/ 500538 h 606722"/>
                <a:gd name="connsiteX28" fmla="*/ 220917 w 497133"/>
                <a:gd name="connsiteY28" fmla="*/ 463307 h 606722"/>
                <a:gd name="connsiteX29" fmla="*/ 220917 w 497133"/>
                <a:gd name="connsiteY29" fmla="*/ 424744 h 606722"/>
                <a:gd name="connsiteX30" fmla="*/ 234713 w 497133"/>
                <a:gd name="connsiteY30" fmla="*/ 410971 h 606722"/>
                <a:gd name="connsiteX31" fmla="*/ 248509 w 497133"/>
                <a:gd name="connsiteY31" fmla="*/ 397109 h 606722"/>
                <a:gd name="connsiteX32" fmla="*/ 234713 w 497133"/>
                <a:gd name="connsiteY32" fmla="*/ 383337 h 606722"/>
                <a:gd name="connsiteX33" fmla="*/ 96662 w 497133"/>
                <a:gd name="connsiteY33" fmla="*/ 383337 h 606722"/>
                <a:gd name="connsiteX34" fmla="*/ 82866 w 497133"/>
                <a:gd name="connsiteY34" fmla="*/ 397109 h 606722"/>
                <a:gd name="connsiteX35" fmla="*/ 96662 w 497133"/>
                <a:gd name="connsiteY35" fmla="*/ 410971 h 606722"/>
                <a:gd name="connsiteX36" fmla="*/ 179528 w 497133"/>
                <a:gd name="connsiteY36" fmla="*/ 410971 h 606722"/>
                <a:gd name="connsiteX37" fmla="*/ 193324 w 497133"/>
                <a:gd name="connsiteY37" fmla="*/ 424744 h 606722"/>
                <a:gd name="connsiteX38" fmla="*/ 179528 w 497133"/>
                <a:gd name="connsiteY38" fmla="*/ 438516 h 606722"/>
                <a:gd name="connsiteX39" fmla="*/ 96662 w 497133"/>
                <a:gd name="connsiteY39" fmla="*/ 438516 h 606722"/>
                <a:gd name="connsiteX40" fmla="*/ 55185 w 497133"/>
                <a:gd name="connsiteY40" fmla="*/ 397109 h 606722"/>
                <a:gd name="connsiteX41" fmla="*/ 96662 w 497133"/>
                <a:gd name="connsiteY41" fmla="*/ 355791 h 606722"/>
                <a:gd name="connsiteX42" fmla="*/ 454322 w 497133"/>
                <a:gd name="connsiteY42" fmla="*/ 0 h 606722"/>
                <a:gd name="connsiteX43" fmla="*/ 465359 w 497133"/>
                <a:gd name="connsiteY43" fmla="*/ 4177 h 606722"/>
                <a:gd name="connsiteX44" fmla="*/ 497133 w 497133"/>
                <a:gd name="connsiteY44" fmla="*/ 96509 h 606722"/>
                <a:gd name="connsiteX45" fmla="*/ 455746 w 497133"/>
                <a:gd name="connsiteY45" fmla="*/ 190263 h 606722"/>
                <a:gd name="connsiteX46" fmla="*/ 450228 w 497133"/>
                <a:gd name="connsiteY46" fmla="*/ 194439 h 606722"/>
                <a:gd name="connsiteX47" fmla="*/ 415694 w 497133"/>
                <a:gd name="connsiteY47" fmla="*/ 206792 h 606722"/>
                <a:gd name="connsiteX48" fmla="*/ 430825 w 497133"/>
                <a:gd name="connsiteY48" fmla="*/ 220566 h 606722"/>
                <a:gd name="connsiteX49" fmla="*/ 435008 w 497133"/>
                <a:gd name="connsiteY49" fmla="*/ 228919 h 606722"/>
                <a:gd name="connsiteX50" fmla="*/ 430825 w 497133"/>
                <a:gd name="connsiteY50" fmla="*/ 241272 h 606722"/>
                <a:gd name="connsiteX51" fmla="*/ 291356 w 497133"/>
                <a:gd name="connsiteY51" fmla="*/ 317075 h 606722"/>
                <a:gd name="connsiteX52" fmla="*/ 274801 w 497133"/>
                <a:gd name="connsiteY52" fmla="*/ 306055 h 606722"/>
                <a:gd name="connsiteX53" fmla="*/ 285837 w 497133"/>
                <a:gd name="connsiteY53" fmla="*/ 289526 h 606722"/>
                <a:gd name="connsiteX54" fmla="*/ 401899 w 497133"/>
                <a:gd name="connsiteY54" fmla="*/ 231674 h 606722"/>
                <a:gd name="connsiteX55" fmla="*/ 379737 w 497133"/>
                <a:gd name="connsiteY55" fmla="*/ 212301 h 606722"/>
                <a:gd name="connsiteX56" fmla="*/ 375642 w 497133"/>
                <a:gd name="connsiteY56" fmla="*/ 199949 h 606722"/>
                <a:gd name="connsiteX57" fmla="*/ 385255 w 497133"/>
                <a:gd name="connsiteY57" fmla="*/ 188930 h 606722"/>
                <a:gd name="connsiteX58" fmla="*/ 439102 w 497133"/>
                <a:gd name="connsiteY58" fmla="*/ 170979 h 606722"/>
                <a:gd name="connsiteX59" fmla="*/ 469542 w 497133"/>
                <a:gd name="connsiteY59" fmla="*/ 96509 h 606722"/>
                <a:gd name="connsiteX60" fmla="*/ 455746 w 497133"/>
                <a:gd name="connsiteY60" fmla="*/ 35813 h 606722"/>
                <a:gd name="connsiteX61" fmla="*/ 218194 w 497133"/>
                <a:gd name="connsiteY61" fmla="*/ 339202 h 606722"/>
                <a:gd name="connsiteX62" fmla="*/ 207158 w 497133"/>
                <a:gd name="connsiteY62" fmla="*/ 344712 h 606722"/>
                <a:gd name="connsiteX63" fmla="*/ 198880 w 497133"/>
                <a:gd name="connsiteY63" fmla="*/ 341957 h 606722"/>
                <a:gd name="connsiteX64" fmla="*/ 196121 w 497133"/>
                <a:gd name="connsiteY64" fmla="*/ 322673 h 606722"/>
                <a:gd name="connsiteX65" fmla="*/ 444621 w 497133"/>
                <a:gd name="connsiteY65" fmla="*/ 5510 h 606722"/>
                <a:gd name="connsiteX66" fmla="*/ 454322 w 497133"/>
                <a:gd name="connsiteY6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97133" h="606722">
                  <a:moveTo>
                    <a:pt x="96662" y="355791"/>
                  </a:moveTo>
                  <a:lnTo>
                    <a:pt x="233378" y="355791"/>
                  </a:lnTo>
                  <a:cubicBezTo>
                    <a:pt x="256787" y="355791"/>
                    <a:pt x="274766" y="373740"/>
                    <a:pt x="274766" y="397109"/>
                  </a:cubicBezTo>
                  <a:cubicBezTo>
                    <a:pt x="274766" y="415058"/>
                    <a:pt x="263729" y="430253"/>
                    <a:pt x="247174" y="435762"/>
                  </a:cubicBezTo>
                  <a:lnTo>
                    <a:pt x="247174" y="461975"/>
                  </a:lnTo>
                  <a:cubicBezTo>
                    <a:pt x="247174" y="467484"/>
                    <a:pt x="251268" y="471571"/>
                    <a:pt x="255452" y="474326"/>
                  </a:cubicBezTo>
                  <a:lnTo>
                    <a:pt x="307877" y="500538"/>
                  </a:lnTo>
                  <a:cubicBezTo>
                    <a:pt x="323097" y="507469"/>
                    <a:pt x="331375" y="522575"/>
                    <a:pt x="331375" y="537769"/>
                  </a:cubicBezTo>
                  <a:lnTo>
                    <a:pt x="331375" y="565315"/>
                  </a:lnTo>
                  <a:cubicBezTo>
                    <a:pt x="331375" y="588773"/>
                    <a:pt x="313485" y="606722"/>
                    <a:pt x="289987" y="606722"/>
                  </a:cubicBezTo>
                  <a:lnTo>
                    <a:pt x="41388" y="606722"/>
                  </a:lnTo>
                  <a:cubicBezTo>
                    <a:pt x="17890" y="606722"/>
                    <a:pt x="0" y="588773"/>
                    <a:pt x="0" y="565315"/>
                  </a:cubicBezTo>
                  <a:lnTo>
                    <a:pt x="0" y="537769"/>
                  </a:lnTo>
                  <a:cubicBezTo>
                    <a:pt x="0" y="522575"/>
                    <a:pt x="8278" y="507469"/>
                    <a:pt x="23409" y="501960"/>
                  </a:cubicBezTo>
                  <a:lnTo>
                    <a:pt x="75923" y="475747"/>
                  </a:lnTo>
                  <a:cubicBezTo>
                    <a:pt x="81442" y="472993"/>
                    <a:pt x="84201" y="468817"/>
                    <a:pt x="84201" y="463307"/>
                  </a:cubicBezTo>
                  <a:cubicBezTo>
                    <a:pt x="84201" y="455044"/>
                    <a:pt x="89720" y="449535"/>
                    <a:pt x="97997" y="449535"/>
                  </a:cubicBezTo>
                  <a:cubicBezTo>
                    <a:pt x="106275" y="449535"/>
                    <a:pt x="111793" y="455044"/>
                    <a:pt x="111793" y="463307"/>
                  </a:cubicBezTo>
                  <a:cubicBezTo>
                    <a:pt x="111793" y="479835"/>
                    <a:pt x="102181" y="493608"/>
                    <a:pt x="88384" y="500538"/>
                  </a:cubicBezTo>
                  <a:lnTo>
                    <a:pt x="35870" y="526751"/>
                  </a:lnTo>
                  <a:cubicBezTo>
                    <a:pt x="30352" y="529506"/>
                    <a:pt x="27592" y="533593"/>
                    <a:pt x="27592" y="539102"/>
                  </a:cubicBezTo>
                  <a:lnTo>
                    <a:pt x="27592" y="566737"/>
                  </a:lnTo>
                  <a:cubicBezTo>
                    <a:pt x="27592" y="575000"/>
                    <a:pt x="33111" y="580509"/>
                    <a:pt x="41388" y="580509"/>
                  </a:cubicBezTo>
                  <a:lnTo>
                    <a:pt x="291322" y="580509"/>
                  </a:lnTo>
                  <a:cubicBezTo>
                    <a:pt x="299599" y="580509"/>
                    <a:pt x="305118" y="575000"/>
                    <a:pt x="305118" y="566737"/>
                  </a:cubicBezTo>
                  <a:lnTo>
                    <a:pt x="305118" y="539102"/>
                  </a:lnTo>
                  <a:cubicBezTo>
                    <a:pt x="305118" y="533593"/>
                    <a:pt x="301024" y="529506"/>
                    <a:pt x="296840" y="526751"/>
                  </a:cubicBezTo>
                  <a:lnTo>
                    <a:pt x="244415" y="500538"/>
                  </a:lnTo>
                  <a:cubicBezTo>
                    <a:pt x="229194" y="493608"/>
                    <a:pt x="220917" y="478502"/>
                    <a:pt x="220917" y="463307"/>
                  </a:cubicBezTo>
                  <a:lnTo>
                    <a:pt x="220917" y="424744"/>
                  </a:lnTo>
                  <a:cubicBezTo>
                    <a:pt x="220917" y="416480"/>
                    <a:pt x="226435" y="410971"/>
                    <a:pt x="234713" y="410971"/>
                  </a:cubicBezTo>
                  <a:cubicBezTo>
                    <a:pt x="242991" y="410971"/>
                    <a:pt x="248509" y="405373"/>
                    <a:pt x="248509" y="397109"/>
                  </a:cubicBezTo>
                  <a:cubicBezTo>
                    <a:pt x="248509" y="388846"/>
                    <a:pt x="242991" y="383337"/>
                    <a:pt x="234713" y="383337"/>
                  </a:cubicBezTo>
                  <a:lnTo>
                    <a:pt x="96662" y="383337"/>
                  </a:lnTo>
                  <a:cubicBezTo>
                    <a:pt x="88384" y="383337"/>
                    <a:pt x="82866" y="388846"/>
                    <a:pt x="82866" y="397109"/>
                  </a:cubicBezTo>
                  <a:cubicBezTo>
                    <a:pt x="82866" y="405373"/>
                    <a:pt x="88384" y="410971"/>
                    <a:pt x="96662" y="410971"/>
                  </a:cubicBezTo>
                  <a:lnTo>
                    <a:pt x="179528" y="410971"/>
                  </a:lnTo>
                  <a:cubicBezTo>
                    <a:pt x="187806" y="410971"/>
                    <a:pt x="193324" y="416480"/>
                    <a:pt x="193324" y="424744"/>
                  </a:cubicBezTo>
                  <a:cubicBezTo>
                    <a:pt x="193324" y="433007"/>
                    <a:pt x="187806" y="438516"/>
                    <a:pt x="179528" y="438516"/>
                  </a:cubicBezTo>
                  <a:lnTo>
                    <a:pt x="96662" y="438516"/>
                  </a:lnTo>
                  <a:cubicBezTo>
                    <a:pt x="73164" y="438516"/>
                    <a:pt x="55185" y="420567"/>
                    <a:pt x="55185" y="397109"/>
                  </a:cubicBezTo>
                  <a:cubicBezTo>
                    <a:pt x="55185" y="373740"/>
                    <a:pt x="73164" y="355791"/>
                    <a:pt x="96662" y="355791"/>
                  </a:cubicBezTo>
                  <a:close/>
                  <a:moveTo>
                    <a:pt x="454322" y="0"/>
                  </a:moveTo>
                  <a:cubicBezTo>
                    <a:pt x="458505" y="0"/>
                    <a:pt x="462599" y="1422"/>
                    <a:pt x="465359" y="4177"/>
                  </a:cubicBezTo>
                  <a:cubicBezTo>
                    <a:pt x="486097" y="24794"/>
                    <a:pt x="497133" y="56519"/>
                    <a:pt x="497133" y="96509"/>
                  </a:cubicBezTo>
                  <a:cubicBezTo>
                    <a:pt x="497133" y="132322"/>
                    <a:pt x="483337" y="165469"/>
                    <a:pt x="455746" y="190263"/>
                  </a:cubicBezTo>
                  <a:cubicBezTo>
                    <a:pt x="454322" y="191684"/>
                    <a:pt x="451563" y="194439"/>
                    <a:pt x="450228" y="194439"/>
                  </a:cubicBezTo>
                  <a:lnTo>
                    <a:pt x="415694" y="206792"/>
                  </a:lnTo>
                  <a:lnTo>
                    <a:pt x="430825" y="220566"/>
                  </a:lnTo>
                  <a:cubicBezTo>
                    <a:pt x="432249" y="223321"/>
                    <a:pt x="435008" y="226076"/>
                    <a:pt x="435008" y="228919"/>
                  </a:cubicBezTo>
                  <a:cubicBezTo>
                    <a:pt x="435008" y="233007"/>
                    <a:pt x="433584" y="238517"/>
                    <a:pt x="430825" y="241272"/>
                  </a:cubicBezTo>
                  <a:cubicBezTo>
                    <a:pt x="400475" y="271575"/>
                    <a:pt x="363182" y="301967"/>
                    <a:pt x="291356" y="317075"/>
                  </a:cubicBezTo>
                  <a:cubicBezTo>
                    <a:pt x="284502" y="318496"/>
                    <a:pt x="276225" y="312987"/>
                    <a:pt x="274801" y="306055"/>
                  </a:cubicBezTo>
                  <a:cubicBezTo>
                    <a:pt x="273466" y="299213"/>
                    <a:pt x="278984" y="290948"/>
                    <a:pt x="285837" y="289526"/>
                  </a:cubicBezTo>
                  <a:cubicBezTo>
                    <a:pt x="339685" y="278507"/>
                    <a:pt x="372883" y="257801"/>
                    <a:pt x="401899" y="231674"/>
                  </a:cubicBezTo>
                  <a:lnTo>
                    <a:pt x="379737" y="212301"/>
                  </a:lnTo>
                  <a:cubicBezTo>
                    <a:pt x="376978" y="209547"/>
                    <a:pt x="374218" y="204037"/>
                    <a:pt x="375642" y="199949"/>
                  </a:cubicBezTo>
                  <a:cubicBezTo>
                    <a:pt x="376978" y="194439"/>
                    <a:pt x="381161" y="190263"/>
                    <a:pt x="385255" y="188930"/>
                  </a:cubicBezTo>
                  <a:lnTo>
                    <a:pt x="439102" y="170979"/>
                  </a:lnTo>
                  <a:cubicBezTo>
                    <a:pt x="448804" y="159959"/>
                    <a:pt x="469542" y="136498"/>
                    <a:pt x="469542" y="96509"/>
                  </a:cubicBezTo>
                  <a:cubicBezTo>
                    <a:pt x="469542" y="71715"/>
                    <a:pt x="465359" y="51009"/>
                    <a:pt x="455746" y="35813"/>
                  </a:cubicBezTo>
                  <a:lnTo>
                    <a:pt x="218194" y="339202"/>
                  </a:lnTo>
                  <a:cubicBezTo>
                    <a:pt x="215435" y="343290"/>
                    <a:pt x="211252" y="344712"/>
                    <a:pt x="207158" y="344712"/>
                  </a:cubicBezTo>
                  <a:cubicBezTo>
                    <a:pt x="204399" y="344712"/>
                    <a:pt x="201640" y="343290"/>
                    <a:pt x="198880" y="341957"/>
                  </a:cubicBezTo>
                  <a:cubicBezTo>
                    <a:pt x="191938" y="337780"/>
                    <a:pt x="191938" y="328183"/>
                    <a:pt x="196121" y="322673"/>
                  </a:cubicBezTo>
                  <a:lnTo>
                    <a:pt x="444621" y="5510"/>
                  </a:lnTo>
                  <a:cubicBezTo>
                    <a:pt x="446045" y="2755"/>
                    <a:pt x="450228" y="0"/>
                    <a:pt x="454322" y="0"/>
                  </a:cubicBez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0224" y="4662"/>
              <a:ext cx="2890" cy="1327"/>
              <a:chOff x="5122025" y="525814"/>
              <a:chExt cx="2020976" cy="927740"/>
            </a:xfrm>
          </p:grpSpPr>
          <p:sp>
            <p:nvSpPr>
              <p:cNvPr id="43" name="文本框 4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045575" y="1527810"/>
            <a:ext cx="1835150" cy="2070100"/>
            <a:chOff x="14261" y="2728"/>
            <a:chExt cx="2890" cy="3260"/>
          </a:xfrm>
        </p:grpSpPr>
        <p:sp>
          <p:nvSpPr>
            <p:cNvPr id="46" name="星形: 七角 45"/>
            <p:cNvSpPr/>
            <p:nvPr/>
          </p:nvSpPr>
          <p:spPr>
            <a:xfrm>
              <a:off x="14946" y="2728"/>
              <a:ext cx="1521" cy="1521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15293" y="3038"/>
              <a:ext cx="826" cy="902"/>
            </a:xfrm>
            <a:custGeom>
              <a:avLst/>
              <a:gdLst>
                <a:gd name="connsiteX0" fmla="*/ 333675 w 554848"/>
                <a:gd name="connsiteY0" fmla="*/ 536932 h 605592"/>
                <a:gd name="connsiteX1" fmla="*/ 387898 w 554848"/>
                <a:gd name="connsiteY1" fmla="*/ 605592 h 605592"/>
                <a:gd name="connsiteX2" fmla="*/ 97380 w 554848"/>
                <a:gd name="connsiteY2" fmla="*/ 605592 h 605592"/>
                <a:gd name="connsiteX3" fmla="*/ 275317 w 554848"/>
                <a:gd name="connsiteY3" fmla="*/ 374420 h 605592"/>
                <a:gd name="connsiteX4" fmla="*/ 316698 w 554848"/>
                <a:gd name="connsiteY4" fmla="*/ 415783 h 605592"/>
                <a:gd name="connsiteX5" fmla="*/ 264832 w 554848"/>
                <a:gd name="connsiteY5" fmla="*/ 426356 h 605592"/>
                <a:gd name="connsiteX6" fmla="*/ 47076 w 554848"/>
                <a:gd name="connsiteY6" fmla="*/ 296539 h 605592"/>
                <a:gd name="connsiteX7" fmla="*/ 34634 w 554848"/>
                <a:gd name="connsiteY7" fmla="*/ 308960 h 605592"/>
                <a:gd name="connsiteX8" fmla="*/ 47076 w 554848"/>
                <a:gd name="connsiteY8" fmla="*/ 321474 h 605592"/>
                <a:gd name="connsiteX9" fmla="*/ 258408 w 554848"/>
                <a:gd name="connsiteY9" fmla="*/ 321474 h 605592"/>
                <a:gd name="connsiteX10" fmla="*/ 270943 w 554848"/>
                <a:gd name="connsiteY10" fmla="*/ 308960 h 605592"/>
                <a:gd name="connsiteX11" fmla="*/ 258408 w 554848"/>
                <a:gd name="connsiteY11" fmla="*/ 296539 h 605592"/>
                <a:gd name="connsiteX12" fmla="*/ 500073 w 554848"/>
                <a:gd name="connsiteY12" fmla="*/ 209438 h 605592"/>
                <a:gd name="connsiteX13" fmla="*/ 517809 w 554848"/>
                <a:gd name="connsiteY13" fmla="*/ 227045 h 605592"/>
                <a:gd name="connsiteX14" fmla="*/ 340079 w 554848"/>
                <a:gd name="connsiteY14" fmla="*/ 404410 h 605592"/>
                <a:gd name="connsiteX15" fmla="*/ 322343 w 554848"/>
                <a:gd name="connsiteY15" fmla="*/ 386710 h 605592"/>
                <a:gd name="connsiteX16" fmla="*/ 49119 w 554848"/>
                <a:gd name="connsiteY16" fmla="*/ 179833 h 605592"/>
                <a:gd name="connsiteX17" fmla="*/ 36584 w 554848"/>
                <a:gd name="connsiteY17" fmla="*/ 192347 h 605592"/>
                <a:gd name="connsiteX18" fmla="*/ 49119 w 554848"/>
                <a:gd name="connsiteY18" fmla="*/ 204768 h 605592"/>
                <a:gd name="connsiteX19" fmla="*/ 368717 w 554848"/>
                <a:gd name="connsiteY19" fmla="*/ 204768 h 605592"/>
                <a:gd name="connsiteX20" fmla="*/ 381252 w 554848"/>
                <a:gd name="connsiteY20" fmla="*/ 192347 h 605592"/>
                <a:gd name="connsiteX21" fmla="*/ 368717 w 554848"/>
                <a:gd name="connsiteY21" fmla="*/ 179833 h 605592"/>
                <a:gd name="connsiteX22" fmla="*/ 464585 w 554848"/>
                <a:gd name="connsiteY22" fmla="*/ 173803 h 605592"/>
                <a:gd name="connsiteX23" fmla="*/ 482314 w 554848"/>
                <a:gd name="connsiteY23" fmla="*/ 191416 h 605592"/>
                <a:gd name="connsiteX24" fmla="*/ 304648 w 554848"/>
                <a:gd name="connsiteY24" fmla="*/ 368846 h 605592"/>
                <a:gd name="connsiteX25" fmla="*/ 286919 w 554848"/>
                <a:gd name="connsiteY25" fmla="*/ 351140 h 605592"/>
                <a:gd name="connsiteX26" fmla="*/ 498233 w 554848"/>
                <a:gd name="connsiteY26" fmla="*/ 140235 h 605592"/>
                <a:gd name="connsiteX27" fmla="*/ 515589 w 554848"/>
                <a:gd name="connsiteY27" fmla="*/ 140235 h 605592"/>
                <a:gd name="connsiteX28" fmla="*/ 551229 w 554848"/>
                <a:gd name="connsiteY28" fmla="*/ 175830 h 605592"/>
                <a:gd name="connsiteX29" fmla="*/ 551229 w 554848"/>
                <a:gd name="connsiteY29" fmla="*/ 193164 h 605592"/>
                <a:gd name="connsiteX30" fmla="*/ 535358 w 554848"/>
                <a:gd name="connsiteY30" fmla="*/ 209015 h 605592"/>
                <a:gd name="connsiteX31" fmla="*/ 482455 w 554848"/>
                <a:gd name="connsiteY31" fmla="*/ 156086 h 605592"/>
                <a:gd name="connsiteX32" fmla="*/ 49119 w 554848"/>
                <a:gd name="connsiteY32" fmla="*/ 62571 h 605592"/>
                <a:gd name="connsiteX33" fmla="*/ 36584 w 554848"/>
                <a:gd name="connsiteY33" fmla="*/ 74992 h 605592"/>
                <a:gd name="connsiteX34" fmla="*/ 49119 w 554848"/>
                <a:gd name="connsiteY34" fmla="*/ 87506 h 605592"/>
                <a:gd name="connsiteX35" fmla="*/ 368717 w 554848"/>
                <a:gd name="connsiteY35" fmla="*/ 87506 h 605592"/>
                <a:gd name="connsiteX36" fmla="*/ 381252 w 554848"/>
                <a:gd name="connsiteY36" fmla="*/ 74992 h 605592"/>
                <a:gd name="connsiteX37" fmla="*/ 368717 w 554848"/>
                <a:gd name="connsiteY37" fmla="*/ 62571 h 605592"/>
                <a:gd name="connsiteX38" fmla="*/ 0 w 554848"/>
                <a:gd name="connsiteY38" fmla="*/ 0 h 605592"/>
                <a:gd name="connsiteX39" fmla="*/ 422664 w 554848"/>
                <a:gd name="connsiteY39" fmla="*/ 0 h 605592"/>
                <a:gd name="connsiteX40" fmla="*/ 422664 w 554848"/>
                <a:gd name="connsiteY40" fmla="*/ 180204 h 605592"/>
                <a:gd name="connsiteX41" fmla="*/ 255623 w 554848"/>
                <a:gd name="connsiteY41" fmla="*/ 346966 h 605592"/>
                <a:gd name="connsiteX42" fmla="*/ 242159 w 554848"/>
                <a:gd name="connsiteY42" fmla="*/ 413338 h 605592"/>
                <a:gd name="connsiteX43" fmla="*/ 47169 w 554848"/>
                <a:gd name="connsiteY43" fmla="*/ 413338 h 605592"/>
                <a:gd name="connsiteX44" fmla="*/ 34634 w 554848"/>
                <a:gd name="connsiteY44" fmla="*/ 425759 h 605592"/>
                <a:gd name="connsiteX45" fmla="*/ 47169 w 554848"/>
                <a:gd name="connsiteY45" fmla="*/ 438273 h 605592"/>
                <a:gd name="connsiteX46" fmla="*/ 236774 w 554848"/>
                <a:gd name="connsiteY46" fmla="*/ 438273 h 605592"/>
                <a:gd name="connsiteX47" fmla="*/ 232967 w 554848"/>
                <a:gd name="connsiteY47" fmla="*/ 457554 h 605592"/>
                <a:gd name="connsiteX48" fmla="*/ 343740 w 554848"/>
                <a:gd name="connsiteY48" fmla="*/ 435585 h 605592"/>
                <a:gd name="connsiteX49" fmla="*/ 422757 w 554848"/>
                <a:gd name="connsiteY49" fmla="*/ 356699 h 605592"/>
                <a:gd name="connsiteX50" fmla="*/ 422757 w 554848"/>
                <a:gd name="connsiteY50" fmla="*/ 605592 h 605592"/>
                <a:gd name="connsiteX51" fmla="*/ 343740 w 554848"/>
                <a:gd name="connsiteY51" fmla="*/ 505664 h 605592"/>
                <a:gd name="connsiteX52" fmla="*/ 0 w 554848"/>
                <a:gd name="connsiteY52" fmla="*/ 605592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54848" h="605592">
                  <a:moveTo>
                    <a:pt x="333675" y="536932"/>
                  </a:moveTo>
                  <a:lnTo>
                    <a:pt x="387898" y="605592"/>
                  </a:lnTo>
                  <a:lnTo>
                    <a:pt x="97380" y="605592"/>
                  </a:lnTo>
                  <a:close/>
                  <a:moveTo>
                    <a:pt x="275317" y="374420"/>
                  </a:moveTo>
                  <a:lnTo>
                    <a:pt x="316698" y="415783"/>
                  </a:lnTo>
                  <a:lnTo>
                    <a:pt x="264832" y="426356"/>
                  </a:lnTo>
                  <a:close/>
                  <a:moveTo>
                    <a:pt x="47076" y="296539"/>
                  </a:moveTo>
                  <a:cubicBezTo>
                    <a:pt x="40391" y="296539"/>
                    <a:pt x="35098" y="302286"/>
                    <a:pt x="34634" y="308960"/>
                  </a:cubicBezTo>
                  <a:cubicBezTo>
                    <a:pt x="34634" y="316191"/>
                    <a:pt x="40391" y="321474"/>
                    <a:pt x="47076" y="321474"/>
                  </a:cubicBezTo>
                  <a:lnTo>
                    <a:pt x="258408" y="321474"/>
                  </a:lnTo>
                  <a:cubicBezTo>
                    <a:pt x="265651" y="321474"/>
                    <a:pt x="270943" y="315635"/>
                    <a:pt x="270943" y="308960"/>
                  </a:cubicBezTo>
                  <a:cubicBezTo>
                    <a:pt x="270943" y="301823"/>
                    <a:pt x="265094" y="296539"/>
                    <a:pt x="258408" y="296539"/>
                  </a:cubicBezTo>
                  <a:close/>
                  <a:moveTo>
                    <a:pt x="500073" y="209438"/>
                  </a:moveTo>
                  <a:lnTo>
                    <a:pt x="517809" y="227045"/>
                  </a:lnTo>
                  <a:lnTo>
                    <a:pt x="340079" y="404410"/>
                  </a:lnTo>
                  <a:lnTo>
                    <a:pt x="322343" y="386710"/>
                  </a:lnTo>
                  <a:close/>
                  <a:moveTo>
                    <a:pt x="49119" y="179833"/>
                  </a:moveTo>
                  <a:cubicBezTo>
                    <a:pt x="42248" y="179833"/>
                    <a:pt x="37048" y="185024"/>
                    <a:pt x="36584" y="192347"/>
                  </a:cubicBezTo>
                  <a:cubicBezTo>
                    <a:pt x="36584" y="199485"/>
                    <a:pt x="42434" y="204768"/>
                    <a:pt x="49119" y="204768"/>
                  </a:cubicBezTo>
                  <a:lnTo>
                    <a:pt x="368717" y="204768"/>
                  </a:lnTo>
                  <a:cubicBezTo>
                    <a:pt x="375959" y="204768"/>
                    <a:pt x="381252" y="199021"/>
                    <a:pt x="381252" y="192347"/>
                  </a:cubicBezTo>
                  <a:cubicBezTo>
                    <a:pt x="381252" y="185117"/>
                    <a:pt x="375402" y="179833"/>
                    <a:pt x="368717" y="179833"/>
                  </a:cubicBezTo>
                  <a:close/>
                  <a:moveTo>
                    <a:pt x="464585" y="173803"/>
                  </a:moveTo>
                  <a:lnTo>
                    <a:pt x="482314" y="191416"/>
                  </a:lnTo>
                  <a:lnTo>
                    <a:pt x="304648" y="368846"/>
                  </a:lnTo>
                  <a:lnTo>
                    <a:pt x="286919" y="351140"/>
                  </a:lnTo>
                  <a:close/>
                  <a:moveTo>
                    <a:pt x="498233" y="140235"/>
                  </a:moveTo>
                  <a:cubicBezTo>
                    <a:pt x="503059" y="135415"/>
                    <a:pt x="510763" y="135415"/>
                    <a:pt x="515589" y="140235"/>
                  </a:cubicBezTo>
                  <a:lnTo>
                    <a:pt x="551229" y="175830"/>
                  </a:lnTo>
                  <a:cubicBezTo>
                    <a:pt x="556055" y="180650"/>
                    <a:pt x="556055" y="188807"/>
                    <a:pt x="551229" y="193164"/>
                  </a:cubicBezTo>
                  <a:lnTo>
                    <a:pt x="535358" y="209015"/>
                  </a:lnTo>
                  <a:lnTo>
                    <a:pt x="482455" y="156086"/>
                  </a:lnTo>
                  <a:close/>
                  <a:moveTo>
                    <a:pt x="49119" y="62571"/>
                  </a:moveTo>
                  <a:cubicBezTo>
                    <a:pt x="42248" y="62571"/>
                    <a:pt x="37048" y="67762"/>
                    <a:pt x="36584" y="74992"/>
                  </a:cubicBezTo>
                  <a:cubicBezTo>
                    <a:pt x="36584" y="82223"/>
                    <a:pt x="42434" y="87506"/>
                    <a:pt x="49119" y="87506"/>
                  </a:cubicBezTo>
                  <a:lnTo>
                    <a:pt x="368717" y="87506"/>
                  </a:lnTo>
                  <a:cubicBezTo>
                    <a:pt x="375959" y="87506"/>
                    <a:pt x="381252" y="81666"/>
                    <a:pt x="381252" y="74992"/>
                  </a:cubicBezTo>
                  <a:cubicBezTo>
                    <a:pt x="381252" y="67854"/>
                    <a:pt x="375402" y="62571"/>
                    <a:pt x="368717" y="62571"/>
                  </a:cubicBezTo>
                  <a:close/>
                  <a:moveTo>
                    <a:pt x="0" y="0"/>
                  </a:moveTo>
                  <a:lnTo>
                    <a:pt x="422664" y="0"/>
                  </a:lnTo>
                  <a:lnTo>
                    <a:pt x="422664" y="180204"/>
                  </a:lnTo>
                  <a:lnTo>
                    <a:pt x="255623" y="346966"/>
                  </a:lnTo>
                  <a:lnTo>
                    <a:pt x="242159" y="413338"/>
                  </a:lnTo>
                  <a:lnTo>
                    <a:pt x="47169" y="413338"/>
                  </a:lnTo>
                  <a:cubicBezTo>
                    <a:pt x="39927" y="413338"/>
                    <a:pt x="34634" y="419085"/>
                    <a:pt x="34634" y="425759"/>
                  </a:cubicBezTo>
                  <a:cubicBezTo>
                    <a:pt x="34634" y="432989"/>
                    <a:pt x="40484" y="438273"/>
                    <a:pt x="47169" y="438273"/>
                  </a:cubicBezTo>
                  <a:lnTo>
                    <a:pt x="236774" y="438273"/>
                  </a:lnTo>
                  <a:lnTo>
                    <a:pt x="232967" y="457554"/>
                  </a:lnTo>
                  <a:lnTo>
                    <a:pt x="343740" y="435585"/>
                  </a:lnTo>
                  <a:lnTo>
                    <a:pt x="422757" y="356699"/>
                  </a:lnTo>
                  <a:lnTo>
                    <a:pt x="422757" y="605592"/>
                  </a:lnTo>
                  <a:lnTo>
                    <a:pt x="343740" y="505664"/>
                  </a:lnTo>
                  <a:lnTo>
                    <a:pt x="0" y="605592"/>
                  </a:ln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4261" y="4662"/>
              <a:ext cx="2890" cy="1327"/>
              <a:chOff x="5122025" y="525814"/>
              <a:chExt cx="2020976" cy="927740"/>
            </a:xfrm>
          </p:grpSpPr>
          <p:sp>
            <p:nvSpPr>
              <p:cNvPr id="49" name="文本框 4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8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>
            <a:off x="5919470" y="1553845"/>
            <a:ext cx="0" cy="4294505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4649157" y="2984105"/>
            <a:ext cx="685690" cy="44704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2440" kern="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04.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195951" y="2784356"/>
            <a:ext cx="2060294" cy="50292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zh-CN" altLang="en-US" sz="2800" b="1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目标计划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347071" y="3315970"/>
            <a:ext cx="1497337" cy="22606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Goal plan</a:t>
            </a:r>
            <a:endParaRPr lang="en-US" altLang="zh-CN" sz="10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451233" y="2061763"/>
            <a:ext cx="5289630" cy="2141316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目标计划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Goal plan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96265" y="1165860"/>
            <a:ext cx="7162800" cy="4876800"/>
            <a:chOff x="1680" y="1536"/>
            <a:chExt cx="11280" cy="768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1680" y="1536"/>
              <a:ext cx="11280" cy="3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680" y="5448"/>
              <a:ext cx="11280" cy="3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33690" y="1544955"/>
            <a:ext cx="3567430" cy="1520190"/>
            <a:chOff x="12493" y="2433"/>
            <a:chExt cx="5618" cy="2394"/>
          </a:xfrm>
        </p:grpSpPr>
        <p:sp>
          <p:nvSpPr>
            <p:cNvPr id="31" name="矩形 30"/>
            <p:cNvSpPr/>
            <p:nvPr/>
          </p:nvSpPr>
          <p:spPr>
            <a:xfrm>
              <a:off x="12493" y="2433"/>
              <a:ext cx="1886" cy="626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493" y="3059"/>
              <a:ext cx="5619" cy="1769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字以内，据统计每页幻灯片的播放时间最好控制在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分钟之内。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33690" y="4086225"/>
            <a:ext cx="3567430" cy="1520190"/>
            <a:chOff x="12493" y="2433"/>
            <a:chExt cx="5618" cy="2394"/>
          </a:xfrm>
        </p:grpSpPr>
        <p:sp>
          <p:nvSpPr>
            <p:cNvPr id="12" name="矩形 11"/>
            <p:cNvSpPr/>
            <p:nvPr/>
          </p:nvSpPr>
          <p:spPr>
            <a:xfrm>
              <a:off x="12493" y="2433"/>
              <a:ext cx="1886" cy="626"/>
            </a:xfrm>
            <a:prstGeom prst="rect">
              <a:avLst/>
            </a:prstGeom>
          </p:spPr>
          <p:txBody>
            <a:bodyPr wrap="none" lIns="91408" tIns="45704" rIns="91408" bIns="45704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您的标题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2493" y="3059"/>
              <a:ext cx="5619" cy="1769"/>
            </a:xfrm>
            <a:prstGeom prst="rect">
              <a:avLst/>
            </a:prstGeom>
          </p:spPr>
          <p:txBody>
            <a:bodyPr wrap="square" lIns="91408" tIns="45704" rIns="91408" bIns="45704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200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字以内，据统计每页幻灯片的播放时间最好控制在</a:t>
              </a:r>
              <a:r>
                <a:rPr lang="en-US" altLang="zh-CN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5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分钟之内。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285466" y="1838201"/>
            <a:ext cx="5750496" cy="3282295"/>
            <a:chOff x="8540751" y="4843463"/>
            <a:chExt cx="8012112" cy="4562475"/>
          </a:xfrm>
          <a:effectLst/>
        </p:grpSpPr>
        <p:sp>
          <p:nvSpPr>
            <p:cNvPr id="19" name="任意多边形: 形状 18"/>
            <p:cNvSpPr/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l="1106" t="3950" r="777" b="3973"/>
          <a:stretch>
            <a:fillRect/>
          </a:stretch>
        </p:blipFill>
        <p:spPr>
          <a:xfrm>
            <a:off x="1085850" y="2113915"/>
            <a:ext cx="4168140" cy="25609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64" h="4033">
                <a:moveTo>
                  <a:pt x="0" y="0"/>
                </a:moveTo>
                <a:lnTo>
                  <a:pt x="6564" y="0"/>
                </a:lnTo>
                <a:lnTo>
                  <a:pt x="6564" y="4033"/>
                </a:lnTo>
                <a:lnTo>
                  <a:pt x="0" y="40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目标计划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Goal plan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102635" y="1838202"/>
            <a:ext cx="5784851" cy="1612572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rgbClr val="1B96D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96000" tIns="96000" rIns="96000" bIns="96000" anchor="b" anchorCtr="0">
                <a:normAutofit fontScale="70000" lnSpcReduction="20000"/>
              </a:bodyPr>
              <a:lstStyle/>
              <a:p>
                <a:r>
                  <a:rPr lang="zh-CN" altLang="en-US" sz="2400" b="1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96000" tIns="96000" rIns="96000" bIns="96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此部分内容作为文字排版占位显示（建议使用主题字体）</a:t>
                </a:r>
                <a:b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</a:br>
                <a: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如需更改请在（设置形状格式）菜单下（文本选项）中调整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102635" y="3518987"/>
            <a:ext cx="5784851" cy="1612572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solidFill>
              <a:srgbClr val="FFFFFF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rgbClr val="1B96D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96000" tIns="96000" rIns="96000" bIns="96000" anchor="b" anchorCtr="0">
                <a:normAutofit fontScale="75000" lnSpcReduction="20000"/>
              </a:bodyPr>
              <a:lstStyle/>
              <a:p>
                <a:r>
                  <a:rPr lang="zh-CN" altLang="en-US" sz="2400" b="1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标题文本预设</a:t>
                </a: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96000" tIns="96000" rIns="96000" bIns="96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此部分内容作为文字排版占位显示（建议使用主题字体）</a:t>
                </a:r>
                <a:b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</a:br>
                <a:r>
                  <a:rPr lang="zh-CN" altLang="en-US" sz="1600">
                    <a:solidFill>
                      <a:srgbClr val="1B96D5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</a:rPr>
                  <a:t>如需更改请在（设置形状格式）菜单下（文本选项）中调整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 rot="5400000" flipH="1">
            <a:off x="6359525" y="1487805"/>
            <a:ext cx="391795" cy="404495"/>
          </a:xfrm>
          <a:prstGeom prst="parallelogram">
            <a:avLst>
              <a:gd name="adj" fmla="val 32376"/>
            </a:avLst>
          </a:prstGeom>
          <a:solidFill>
            <a:srgbClr val="193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190" y="1262380"/>
            <a:ext cx="4596765" cy="3246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 l="2767" t="4158" r="2753" b="4353"/>
          <a:stretch>
            <a:fillRect/>
          </a:stretch>
        </p:blipFill>
        <p:spPr>
          <a:xfrm>
            <a:off x="6600190" y="1397635"/>
            <a:ext cx="4401820" cy="29762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32" h="4687">
                <a:moveTo>
                  <a:pt x="0" y="0"/>
                </a:moveTo>
                <a:lnTo>
                  <a:pt x="6932" y="0"/>
                </a:lnTo>
                <a:lnTo>
                  <a:pt x="6932" y="4687"/>
                </a:lnTo>
                <a:lnTo>
                  <a:pt x="0" y="468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平行四边形 6"/>
          <p:cNvSpPr/>
          <p:nvPr/>
        </p:nvSpPr>
        <p:spPr>
          <a:xfrm rot="5400000" flipH="1">
            <a:off x="804545" y="1487805"/>
            <a:ext cx="391795" cy="404495"/>
          </a:xfrm>
          <a:prstGeom prst="parallelogram">
            <a:avLst>
              <a:gd name="adj" fmla="val 32376"/>
            </a:avLst>
          </a:prstGeom>
          <a:solidFill>
            <a:srgbClr val="193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5210" y="1262380"/>
            <a:ext cx="4596765" cy="3246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3213" t="1010" r="3213" b="4303"/>
          <a:stretch>
            <a:fillRect/>
          </a:stretch>
        </p:blipFill>
        <p:spPr>
          <a:xfrm>
            <a:off x="1046480" y="1397635"/>
            <a:ext cx="4401820" cy="29762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32" h="4687">
                <a:moveTo>
                  <a:pt x="0" y="0"/>
                </a:moveTo>
                <a:lnTo>
                  <a:pt x="6932" y="0"/>
                </a:lnTo>
                <a:lnTo>
                  <a:pt x="6932" y="4687"/>
                </a:lnTo>
                <a:lnTo>
                  <a:pt x="0" y="468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目标计划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Goal plan</a:t>
            </a:r>
          </a:p>
        </p:txBody>
      </p:sp>
      <p:sp>
        <p:nvSpPr>
          <p:cNvPr id="13" name="矩形 12"/>
          <p:cNvSpPr/>
          <p:nvPr/>
        </p:nvSpPr>
        <p:spPr>
          <a:xfrm>
            <a:off x="798195" y="1628140"/>
            <a:ext cx="1994535" cy="6750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2018</a:t>
            </a:r>
          </a:p>
        </p:txBody>
      </p:sp>
      <p:sp>
        <p:nvSpPr>
          <p:cNvPr id="14" name="矩形 13"/>
          <p:cNvSpPr/>
          <p:nvPr/>
        </p:nvSpPr>
        <p:spPr>
          <a:xfrm>
            <a:off x="6353175" y="1628140"/>
            <a:ext cx="1994535" cy="6750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2019</a:t>
            </a:r>
          </a:p>
        </p:txBody>
      </p:sp>
      <p:grpSp>
        <p:nvGrpSpPr>
          <p:cNvPr id="23" name="组合 7"/>
          <p:cNvGrpSpPr/>
          <p:nvPr/>
        </p:nvGrpSpPr>
        <p:grpSpPr bwMode="auto">
          <a:xfrm>
            <a:off x="1045210" y="4715510"/>
            <a:ext cx="3493135" cy="1272588"/>
            <a:chOff x="2989865" y="607026"/>
            <a:chExt cx="2633526" cy="960207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19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261348" cy="25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请替换文字内容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045210" y="5128260"/>
            <a:ext cx="35947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Hiragino Sans GB W3" charset="-122"/>
              </a:rPr>
              <a:t>输入替换内容输入替换输入替换内容输入替换</a:t>
            </a:r>
          </a:p>
        </p:txBody>
      </p:sp>
      <p:grpSp>
        <p:nvGrpSpPr>
          <p:cNvPr id="29" name="组合 7"/>
          <p:cNvGrpSpPr/>
          <p:nvPr/>
        </p:nvGrpSpPr>
        <p:grpSpPr bwMode="auto">
          <a:xfrm>
            <a:off x="6506210" y="4715510"/>
            <a:ext cx="3493135" cy="1272588"/>
            <a:chOff x="2989865" y="607026"/>
            <a:chExt cx="2633526" cy="960207"/>
          </a:xfrm>
        </p:grpSpPr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19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261348" cy="25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请替换文字内容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506210" y="5128260"/>
            <a:ext cx="35947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Hiragino Sans GB W3" charset="-122"/>
              </a:rPr>
              <a:t>输入替换内容输入替换输入替换内容输入替换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75069" y="2510875"/>
            <a:ext cx="7237592" cy="919480"/>
          </a:xfrm>
          <a:prstGeom prst="rect">
            <a:avLst/>
          </a:prstGeom>
        </p:spPr>
        <p:txBody>
          <a:bodyPr wrap="square" lIns="89951" tIns="44976" rIns="89951" bIns="44976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感谢您的观看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6626225" y="3430270"/>
            <a:ext cx="5183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年终总结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新年计划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述职报告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】【</a:t>
            </a: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工作汇报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+mn-lt"/>
              </a:rPr>
              <a:t>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69502" y="1736304"/>
            <a:ext cx="1534160" cy="90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2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20XX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9831897" y="3767455"/>
            <a:ext cx="1876233" cy="313055"/>
          </a:xfrm>
          <a:prstGeom prst="rect">
            <a:avLst/>
          </a:prstGeom>
          <a:noFill/>
        </p:spPr>
        <p:txBody>
          <a:bodyPr wrap="square" lIns="67446" tIns="33724" rIns="67446" bIns="33724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r"/>
            <a:r>
              <a:rPr lang="zh-CN" altLang="en-US" sz="1600" smtClean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竞聘人：</a:t>
            </a:r>
            <a:r>
              <a:rPr lang="en-US" altLang="zh-CN" sz="1600" smtClean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90640" y="1993900"/>
            <a:ext cx="2487295" cy="725170"/>
            <a:chOff x="6670" y="3116"/>
            <a:chExt cx="3917" cy="1142"/>
          </a:xfrm>
        </p:grpSpPr>
        <p:sp>
          <p:nvSpPr>
            <p:cNvPr id="34" name="TextBox 8"/>
            <p:cNvSpPr txBox="1"/>
            <p:nvPr/>
          </p:nvSpPr>
          <p:spPr>
            <a:xfrm>
              <a:off x="6670" y="3116"/>
              <a:ext cx="3917" cy="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 defTabSz="724535">
                <a:defRPr/>
              </a:pPr>
              <a:r>
                <a:rPr lang="en-US" altLang="zh-CN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01.</a:t>
              </a:r>
              <a:r>
                <a:rPr lang="zh-CN" altLang="en-US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自我介绍</a:t>
              </a: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7255" y="3757"/>
              <a:ext cx="2746" cy="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Self introduction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78253" y="2009775"/>
            <a:ext cx="2487295" cy="725170"/>
            <a:chOff x="11377" y="3116"/>
            <a:chExt cx="3917" cy="1142"/>
          </a:xfrm>
        </p:grpSpPr>
        <p:sp>
          <p:nvSpPr>
            <p:cNvPr id="37" name="TextBox 41"/>
            <p:cNvSpPr txBox="1"/>
            <p:nvPr/>
          </p:nvSpPr>
          <p:spPr>
            <a:xfrm>
              <a:off x="11377" y="3116"/>
              <a:ext cx="3917" cy="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 defTabSz="724535">
                <a:defRPr/>
              </a:pPr>
              <a:r>
                <a:rPr lang="en-US" altLang="zh-CN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02.</a:t>
              </a:r>
              <a:r>
                <a:rPr lang="zh-CN" altLang="en-US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岗位认知</a:t>
              </a: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12048" y="3757"/>
              <a:ext cx="2575" cy="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Job cognition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90640" y="3313748"/>
            <a:ext cx="2487295" cy="725170"/>
            <a:chOff x="14624" y="3140"/>
            <a:chExt cx="3917" cy="1142"/>
          </a:xfrm>
        </p:grpSpPr>
        <p:sp>
          <p:nvSpPr>
            <p:cNvPr id="40" name="TextBox 46"/>
            <p:cNvSpPr txBox="1"/>
            <p:nvPr/>
          </p:nvSpPr>
          <p:spPr>
            <a:xfrm>
              <a:off x="14624" y="3140"/>
              <a:ext cx="3917" cy="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 defTabSz="724535">
                <a:defRPr/>
              </a:pPr>
              <a:r>
                <a:rPr lang="en-US" altLang="zh-CN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03.</a:t>
              </a:r>
              <a:r>
                <a:rPr lang="zh-CN" altLang="en-US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胜任能力</a:t>
              </a:r>
            </a:p>
          </p:txBody>
        </p:sp>
        <p:sp>
          <p:nvSpPr>
            <p:cNvPr id="41" name="TextBox 47"/>
            <p:cNvSpPr txBox="1"/>
            <p:nvPr/>
          </p:nvSpPr>
          <p:spPr>
            <a:xfrm>
              <a:off x="15445" y="3781"/>
              <a:ext cx="2274" cy="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Competence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77935" y="3314065"/>
            <a:ext cx="2487295" cy="725170"/>
            <a:chOff x="9424" y="3140"/>
            <a:chExt cx="3917" cy="1142"/>
          </a:xfrm>
        </p:grpSpPr>
        <p:sp>
          <p:nvSpPr>
            <p:cNvPr id="43" name="TextBox 51"/>
            <p:cNvSpPr txBox="1"/>
            <p:nvPr/>
          </p:nvSpPr>
          <p:spPr>
            <a:xfrm>
              <a:off x="9424" y="3140"/>
              <a:ext cx="3917" cy="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 defTabSz="724535">
                <a:defRPr/>
              </a:pPr>
              <a:r>
                <a:rPr lang="en-US" altLang="zh-CN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04.</a:t>
              </a:r>
              <a:r>
                <a:rPr lang="zh-CN" altLang="en-US" sz="2000" b="1" kern="0" spc="30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微软雅黑" panose="020B0503020204020204" charset="-122"/>
                </a:rPr>
                <a:t>目标计划</a:t>
              </a:r>
            </a:p>
          </p:txBody>
        </p:sp>
        <p:sp>
          <p:nvSpPr>
            <p:cNvPr id="47" name="TextBox 52"/>
            <p:cNvSpPr txBox="1"/>
            <p:nvPr/>
          </p:nvSpPr>
          <p:spPr>
            <a:xfrm>
              <a:off x="10257" y="3781"/>
              <a:ext cx="2251" cy="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446" tIns="36223" rIns="72446" bIns="36223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Goal plan</a:t>
              </a:r>
            </a:p>
          </p:txBody>
        </p:sp>
      </p:grpSp>
      <p:sp>
        <p:nvSpPr>
          <p:cNvPr id="48" name="TextBox 3"/>
          <p:cNvSpPr txBox="1"/>
          <p:nvPr/>
        </p:nvSpPr>
        <p:spPr>
          <a:xfrm>
            <a:off x="4314606" y="3115172"/>
            <a:ext cx="2075804" cy="28765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CONTENT</a:t>
            </a:r>
          </a:p>
        </p:txBody>
      </p:sp>
      <p:sp>
        <p:nvSpPr>
          <p:cNvPr id="50" name="TextBox 8"/>
          <p:cNvSpPr txBox="1"/>
          <p:nvPr/>
        </p:nvSpPr>
        <p:spPr>
          <a:xfrm>
            <a:off x="4108941" y="2502098"/>
            <a:ext cx="2487133" cy="62611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zh-CN" altLang="en-US" sz="3600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4649157" y="2984105"/>
            <a:ext cx="685690" cy="44704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2440" kern="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01.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195951" y="2784356"/>
            <a:ext cx="2060294" cy="50292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zh-CN" altLang="en-US" sz="2800" b="1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自我介绍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578846" y="3324860"/>
            <a:ext cx="1497337" cy="22606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Self introduction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3451233" y="2061763"/>
            <a:ext cx="5289630" cy="2141316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7330" t="3525" r="7342" b="3542"/>
          <a:stretch>
            <a:fillRect/>
          </a:stretch>
        </p:blipFill>
        <p:spPr>
          <a:xfrm>
            <a:off x="1224915" y="2041525"/>
            <a:ext cx="4693920" cy="3448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92" h="5431">
                <a:moveTo>
                  <a:pt x="0" y="0"/>
                </a:moveTo>
                <a:lnTo>
                  <a:pt x="7392" y="0"/>
                </a:lnTo>
                <a:lnTo>
                  <a:pt x="7392" y="5431"/>
                </a:lnTo>
                <a:lnTo>
                  <a:pt x="0" y="543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自我介绍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Self introduction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316102" y="1889926"/>
          <a:ext cx="4680870" cy="36003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姓名：小笼包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阿里巴巴普惠体 R" panose="00020600040101010101" charset="-122"/>
                          <a:ea typeface="阿里巴巴普惠体 R" panose="00020600040101010101" charset="-122"/>
                          <a:cs typeface="+mn-cs"/>
                        </a:rPr>
                        <a:t>性别：女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年龄：</a:t>
                      </a:r>
                      <a:r>
                        <a:rPr lang="en-US" altLang="zh-CN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22</a:t>
                      </a:r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民族：汉族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体重：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50kg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身高：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165cm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籍贯：上海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学历：本科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婚姻状况：未婚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</a:rPr>
                        <a:t>政治面貌：群众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联系方式：</a:t>
                      </a:r>
                      <a:r>
                        <a:rPr lang="en-US" altLang="zh-CN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01234567890123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电子邮箱：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mikl@163.com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现在住址：北京市浦东区大道</a:t>
                      </a:r>
                      <a:r>
                        <a:rPr lang="en-US" altLang="zh-CN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163</a:t>
                      </a:r>
                      <a:r>
                        <a:rPr lang="zh-CN" altLang="en-US" sz="1400" dirty="0">
                          <a:solidFill>
                            <a:srgbClr val="1B96D5"/>
                          </a:solidFill>
                          <a:latin typeface="阿里巴巴普惠体 R" panose="00020600040101010101" charset="-122"/>
                          <a:ea typeface="阿里巴巴普惠体 R" panose="00020600040101010101" charset="-122"/>
                          <a:cs typeface="阿里巴巴普惠体 R" panose="00020600040101010101" charset="-122"/>
                        </a:rPr>
                        <a:t>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4711" t="4960" r="9423" b="4960"/>
          <a:stretch>
            <a:fillRect/>
          </a:stretch>
        </p:blipFill>
        <p:spPr>
          <a:xfrm>
            <a:off x="1382395" y="1694815"/>
            <a:ext cx="4800600" cy="37592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60" h="5920">
                <a:moveTo>
                  <a:pt x="0" y="0"/>
                </a:moveTo>
                <a:lnTo>
                  <a:pt x="7560" y="0"/>
                </a:lnTo>
                <a:lnTo>
                  <a:pt x="7560" y="5920"/>
                </a:lnTo>
                <a:lnTo>
                  <a:pt x="0" y="5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自我介绍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Self introduction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33210" y="1630127"/>
            <a:ext cx="4230370" cy="3908931"/>
            <a:chOff x="9035" y="1953"/>
            <a:chExt cx="4331" cy="4002"/>
          </a:xfrm>
        </p:grpSpPr>
        <p:grpSp>
          <p:nvGrpSpPr>
            <p:cNvPr id="11" name="组合 7"/>
            <p:cNvGrpSpPr/>
            <p:nvPr/>
          </p:nvGrpSpPr>
          <p:grpSpPr bwMode="auto">
            <a:xfrm>
              <a:off x="9096" y="4343"/>
              <a:ext cx="3562" cy="1070"/>
              <a:chOff x="2989865" y="607026"/>
              <a:chExt cx="2261197" cy="679547"/>
            </a:xfrm>
          </p:grpSpPr>
          <p:sp>
            <p:nvSpPr>
              <p:cNvPr id="12" name="文本框 13"/>
              <p:cNvSpPr txBox="1">
                <a:spLocks noChangeArrowheads="1"/>
              </p:cNvSpPr>
              <p:nvPr/>
            </p:nvSpPr>
            <p:spPr bwMode="auto">
              <a:xfrm>
                <a:off x="2990709" y="607026"/>
                <a:ext cx="1171618" cy="199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请替换文字内容</a:t>
                </a:r>
              </a:p>
            </p:txBody>
          </p:sp>
          <p:sp>
            <p:nvSpPr>
              <p:cNvPr id="13" name="文本框 66"/>
              <p:cNvSpPr txBox="1">
                <a:spLocks noChangeArrowheads="1"/>
              </p:cNvSpPr>
              <p:nvPr/>
            </p:nvSpPr>
            <p:spPr bwMode="auto">
              <a:xfrm>
                <a:off x="2989865" y="880115"/>
                <a:ext cx="2261197" cy="199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PLEASE ADD YOUR TITLE HERE</a:t>
                </a:r>
              </a:p>
            </p:txBody>
          </p:sp>
          <p:sp>
            <p:nvSpPr>
              <p:cNvPr id="14" name="任意多边形 23"/>
              <p:cNvSpPr/>
              <p:nvPr/>
            </p:nvSpPr>
            <p:spPr>
              <a:xfrm>
                <a:off x="3078717" y="1286573"/>
                <a:ext cx="287199" cy="0"/>
              </a:xfrm>
              <a:custGeom>
                <a:avLst/>
                <a:gdLst>
                  <a:gd name="connsiteX0" fmla="*/ 0 w 504825"/>
                  <a:gd name="connsiteY0" fmla="*/ 0 h 0"/>
                  <a:gd name="connsiteX1" fmla="*/ 504825 w 5048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825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  <p:grpSp>
          <p:nvGrpSpPr>
            <p:cNvPr id="15" name="组合 7"/>
            <p:cNvGrpSpPr/>
            <p:nvPr/>
          </p:nvGrpSpPr>
          <p:grpSpPr bwMode="auto">
            <a:xfrm>
              <a:off x="9096" y="1953"/>
              <a:ext cx="4149" cy="1470"/>
              <a:chOff x="2989865" y="607026"/>
              <a:chExt cx="2633526" cy="933555"/>
            </a:xfrm>
          </p:grpSpPr>
          <p:sp>
            <p:nvSpPr>
              <p:cNvPr id="16" name="文本框 66"/>
              <p:cNvSpPr txBox="1">
                <a:spLocks noChangeArrowheads="1"/>
              </p:cNvSpPr>
              <p:nvPr/>
            </p:nvSpPr>
            <p:spPr bwMode="auto">
              <a:xfrm>
                <a:off x="2989865" y="1374629"/>
                <a:ext cx="2633526" cy="165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+mn-ea"/>
                    <a:sym typeface="+mn-lt"/>
                  </a:rPr>
                  <a:t>。</a:t>
                </a:r>
              </a:p>
            </p:txBody>
          </p:sp>
          <p:sp>
            <p:nvSpPr>
              <p:cNvPr id="17" name="文本框 16"/>
              <p:cNvSpPr txBox="1">
                <a:spLocks noChangeArrowheads="1"/>
              </p:cNvSpPr>
              <p:nvPr/>
            </p:nvSpPr>
            <p:spPr bwMode="auto">
              <a:xfrm>
                <a:off x="2990709" y="607026"/>
                <a:ext cx="1171618" cy="20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请替换文字内容</a:t>
                </a:r>
              </a:p>
            </p:txBody>
          </p:sp>
          <p:sp>
            <p:nvSpPr>
              <p:cNvPr id="18" name="文本框 66"/>
              <p:cNvSpPr txBox="1">
                <a:spLocks noChangeArrowheads="1"/>
              </p:cNvSpPr>
              <p:nvPr/>
            </p:nvSpPr>
            <p:spPr bwMode="auto">
              <a:xfrm>
                <a:off x="2989865" y="888967"/>
                <a:ext cx="2261196" cy="20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PLEASE ADD YOUR TITLE HERE</a:t>
                </a:r>
              </a:p>
            </p:txBody>
          </p:sp>
          <p:sp>
            <p:nvSpPr>
              <p:cNvPr id="19" name="任意多边形 28"/>
              <p:cNvSpPr/>
              <p:nvPr/>
            </p:nvSpPr>
            <p:spPr>
              <a:xfrm>
                <a:off x="3078717" y="1286573"/>
                <a:ext cx="287199" cy="0"/>
              </a:xfrm>
              <a:custGeom>
                <a:avLst/>
                <a:gdLst>
                  <a:gd name="connsiteX0" fmla="*/ 0 w 504825"/>
                  <a:gd name="connsiteY0" fmla="*/ 0 h 0"/>
                  <a:gd name="connsiteX1" fmla="*/ 504825 w 5048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825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24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096" y="3251"/>
              <a:ext cx="4270" cy="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输入替换内容输入替换输入替换内容输入替换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35" y="5641"/>
              <a:ext cx="4270" cy="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输入替换内容输入替换输入替换内容输入替换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自我介绍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Self introduction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27" y="1797435"/>
            <a:ext cx="12175084" cy="2406688"/>
            <a:chOff x="20" y="2217"/>
            <a:chExt cx="14359" cy="2838"/>
          </a:xfrm>
        </p:grpSpPr>
        <p:grpSp>
          <p:nvGrpSpPr>
            <p:cNvPr id="9" name="组合 8" descr="e7d195523061f1c0dc554706afe4c72a60a25314cbaece805811E654B44695D34D35691164BB3D154CCFD5D798F6FEAD99EAA8F1ADC3D4AFA5BC9ED0BB3A4B45073A038AC38E89AB54D31AA59602B9F1A6C736EC45FC77ACF2EA0DEB65C41BE7057546C74C38DB100CE4577071C0D300F59428EBE8A1688DD320C65D0A081DCEFB38F1FE5CDA7D35"/>
            <p:cNvGrpSpPr/>
            <p:nvPr/>
          </p:nvGrpSpPr>
          <p:grpSpPr>
            <a:xfrm>
              <a:off x="20" y="4779"/>
              <a:ext cx="14359" cy="276"/>
              <a:chOff x="1417897" y="3339000"/>
              <a:chExt cx="9358623" cy="180000"/>
            </a:xfrm>
            <a:solidFill>
              <a:schemeClr val="bg2">
                <a:lumMod val="25000"/>
              </a:schemeClr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1417897" y="3429000"/>
                <a:ext cx="9358623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BEBEBE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" name="椭圆 10"/>
              <p:cNvSpPr/>
              <p:nvPr/>
            </p:nvSpPr>
            <p:spPr>
              <a:xfrm>
                <a:off x="2894326" y="3339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zh-CN" altLang="en-US" kern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871864" y="3339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zh-CN" altLang="en-US" kern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849402" y="3339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zh-CN" altLang="en-US" kern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826941" y="33390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zh-CN" altLang="en-US" kern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  <p:cxnSp>
          <p:nvCxnSpPr>
            <p:cNvPr id="15" name="AutoShape 17"/>
            <p:cNvCxnSpPr>
              <a:cxnSpLocks noChangeShapeType="1"/>
            </p:cNvCxnSpPr>
            <p:nvPr/>
          </p:nvCxnSpPr>
          <p:spPr bwMode="gray">
            <a:xfrm>
              <a:off x="3535" y="2813"/>
              <a:ext cx="1411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</p:cNvCxnSpPr>
            <p:nvPr/>
          </p:nvCxnSpPr>
          <p:spPr bwMode="gray">
            <a:xfrm>
              <a:off x="6395" y="2813"/>
              <a:ext cx="1215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</p:cNvCxnSpPr>
            <p:nvPr/>
          </p:nvCxnSpPr>
          <p:spPr bwMode="gray">
            <a:xfrm flipV="1">
              <a:off x="9043" y="2813"/>
              <a:ext cx="1494" cy="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13"/>
            <p:cNvSpPr>
              <a:spLocks noChangeArrowheads="1"/>
            </p:cNvSpPr>
            <p:nvPr/>
          </p:nvSpPr>
          <p:spPr bwMode="gray">
            <a:xfrm>
              <a:off x="2212" y="2217"/>
              <a:ext cx="1192" cy="1192"/>
            </a:xfrm>
            <a:prstGeom prst="diamond">
              <a:avLst/>
            </a:prstGeom>
            <a:solidFill>
              <a:schemeClr val="bg1"/>
            </a:solidFill>
            <a:ln w="9525">
              <a:miter lim="800000"/>
            </a:ln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rgbClr val="1B96D5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01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gray">
            <a:xfrm>
              <a:off x="5041" y="2217"/>
              <a:ext cx="1192" cy="1192"/>
            </a:xfrm>
            <a:prstGeom prst="diamond">
              <a:avLst/>
            </a:prstGeom>
            <a:solidFill>
              <a:schemeClr val="bg1"/>
            </a:solidFill>
            <a:ln w="9525">
              <a:miter lim="800000"/>
            </a:ln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rgbClr val="1B96D5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02</a:t>
              </a:r>
            </a:p>
          </p:txBody>
        </p:sp>
        <p:sp>
          <p:nvSpPr>
            <p:cNvPr id="20" name="AutoShape 15"/>
            <p:cNvSpPr>
              <a:spLocks noChangeArrowheads="1"/>
            </p:cNvSpPr>
            <p:nvPr/>
          </p:nvSpPr>
          <p:spPr bwMode="gray">
            <a:xfrm>
              <a:off x="7739" y="2217"/>
              <a:ext cx="1192" cy="1192"/>
            </a:xfrm>
            <a:prstGeom prst="diamond">
              <a:avLst/>
            </a:prstGeom>
            <a:solidFill>
              <a:schemeClr val="bg1"/>
            </a:solidFill>
            <a:ln w="9525">
              <a:miter lim="800000"/>
            </a:ln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rgbClr val="1B96D5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03</a:t>
              </a: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gray">
            <a:xfrm>
              <a:off x="10748" y="2217"/>
              <a:ext cx="1192" cy="1192"/>
            </a:xfrm>
            <a:prstGeom prst="diamond">
              <a:avLst/>
            </a:prstGeom>
            <a:solidFill>
              <a:schemeClr val="bg1"/>
            </a:solidFill>
            <a:ln w="9525">
              <a:miter lim="800000"/>
            </a:ln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zh-CN" sz="2400" kern="0" dirty="0">
                  <a:solidFill>
                    <a:srgbClr val="1B96D5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04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gray">
            <a:xfrm>
              <a:off x="1965" y="3651"/>
              <a:ext cx="168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56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gray">
            <a:xfrm>
              <a:off x="4820" y="3643"/>
              <a:ext cx="197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56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7525" y="3643"/>
              <a:ext cx="162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56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gray">
            <a:xfrm>
              <a:off x="10587" y="3651"/>
              <a:ext cx="151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56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</p:grpSp>
      <p:sp>
        <p:nvSpPr>
          <p:cNvPr id="30" name="TextBox 14"/>
          <p:cNvSpPr txBox="1"/>
          <p:nvPr/>
        </p:nvSpPr>
        <p:spPr>
          <a:xfrm>
            <a:off x="1127125" y="4549775"/>
            <a:ext cx="1830070" cy="920115"/>
          </a:xfrm>
          <a:prstGeom prst="rect">
            <a:avLst/>
          </a:prstGeom>
          <a:noFill/>
        </p:spPr>
        <p:txBody>
          <a:bodyPr wrap="square" lIns="59314" tIns="29658" rIns="59314" bIns="29658" rtlCol="0">
            <a:spAutoFit/>
          </a:bodyPr>
          <a:lstStyle/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3725545" y="4549775"/>
            <a:ext cx="1830070" cy="920115"/>
          </a:xfrm>
          <a:prstGeom prst="rect">
            <a:avLst/>
          </a:prstGeom>
          <a:noFill/>
        </p:spPr>
        <p:txBody>
          <a:bodyPr wrap="square" lIns="59314" tIns="29658" rIns="59314" bIns="29658" rtlCol="0">
            <a:spAutoFit/>
          </a:bodyPr>
          <a:lstStyle/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323965" y="4549775"/>
            <a:ext cx="1830070" cy="920115"/>
          </a:xfrm>
          <a:prstGeom prst="rect">
            <a:avLst/>
          </a:prstGeom>
          <a:noFill/>
        </p:spPr>
        <p:txBody>
          <a:bodyPr wrap="square" lIns="59314" tIns="29658" rIns="59314" bIns="29658" rtlCol="0">
            <a:spAutoFit/>
          </a:bodyPr>
          <a:lstStyle/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922385" y="4549775"/>
            <a:ext cx="1830070" cy="920115"/>
          </a:xfrm>
          <a:prstGeom prst="rect">
            <a:avLst/>
          </a:prstGeom>
          <a:noFill/>
        </p:spPr>
        <p:txBody>
          <a:bodyPr wrap="square" lIns="59314" tIns="29658" rIns="59314" bIns="29658" rtlCol="0">
            <a:spAutoFit/>
          </a:bodyPr>
          <a:lstStyle/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defTabSz="791210"/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点击输入工作内容或复制你的文本内容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4649157" y="2984105"/>
            <a:ext cx="685690" cy="44704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en-US" altLang="zh-CN" sz="2440" kern="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02.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195951" y="2784356"/>
            <a:ext cx="2060294" cy="50292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pPr algn="ctr" defTabSz="724535">
              <a:defRPr/>
            </a:pPr>
            <a:r>
              <a:rPr lang="zh-CN" altLang="en-US" sz="2800" b="1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岗位认知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578846" y="3324860"/>
            <a:ext cx="1497337" cy="226060"/>
          </a:xfrm>
          <a:prstGeom prst="rect">
            <a:avLst/>
          </a:prstGeom>
          <a:noFill/>
          <a:ln>
            <a:noFill/>
          </a:ln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Job cognition</a:t>
            </a:r>
            <a:endParaRPr lang="en-US" altLang="zh-CN" sz="10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451233" y="2061763"/>
            <a:ext cx="5289630" cy="2141316"/>
          </a:xfrm>
          <a:prstGeom prst="round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岗位认知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Job cognitio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4047" y="1453619"/>
            <a:ext cx="11040185" cy="4072039"/>
            <a:chOff x="904" y="2227"/>
            <a:chExt cx="11815" cy="435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4" y="2227"/>
              <a:ext cx="5998" cy="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591" y="4706"/>
              <a:ext cx="7129" cy="686"/>
              <a:chOff x="5319967" y="3772181"/>
              <a:chExt cx="5688397" cy="5472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19967" y="3772181"/>
                <a:ext cx="753848" cy="5472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92664" y="3772181"/>
                <a:ext cx="4915700" cy="54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Freeform 7"/>
            <p:cNvSpPr/>
            <p:nvPr/>
          </p:nvSpPr>
          <p:spPr bwMode="auto">
            <a:xfrm>
              <a:off x="1315" y="2731"/>
              <a:ext cx="3864" cy="1020"/>
            </a:xfrm>
            <a:custGeom>
              <a:avLst/>
              <a:gdLst>
                <a:gd name="T0" fmla="*/ 3550 w 3552"/>
                <a:gd name="T1" fmla="*/ 1027 h 1027"/>
                <a:gd name="T2" fmla="*/ 3533 w 3552"/>
                <a:gd name="T3" fmla="*/ 1027 h 1027"/>
                <a:gd name="T4" fmla="*/ 3225 w 3552"/>
                <a:gd name="T5" fmla="*/ 1027 h 1027"/>
                <a:gd name="T6" fmla="*/ 3188 w 3552"/>
                <a:gd name="T7" fmla="*/ 1017 h 1027"/>
                <a:gd name="T8" fmla="*/ 1913 w 3552"/>
                <a:gd name="T9" fmla="*/ 283 h 1027"/>
                <a:gd name="T10" fmla="*/ 1795 w 3552"/>
                <a:gd name="T11" fmla="*/ 215 h 1027"/>
                <a:gd name="T12" fmla="*/ 1777 w 3552"/>
                <a:gd name="T13" fmla="*/ 205 h 1027"/>
                <a:gd name="T14" fmla="*/ 1755 w 3552"/>
                <a:gd name="T15" fmla="*/ 216 h 1027"/>
                <a:gd name="T16" fmla="*/ 1348 w 3552"/>
                <a:gd name="T17" fmla="*/ 450 h 1027"/>
                <a:gd name="T18" fmla="*/ 366 w 3552"/>
                <a:gd name="T19" fmla="*/ 1016 h 1027"/>
                <a:gd name="T20" fmla="*/ 323 w 3552"/>
                <a:gd name="T21" fmla="*/ 1027 h 1027"/>
                <a:gd name="T22" fmla="*/ 23 w 3552"/>
                <a:gd name="T23" fmla="*/ 1027 h 1027"/>
                <a:gd name="T24" fmla="*/ 2 w 3552"/>
                <a:gd name="T25" fmla="*/ 1027 h 1027"/>
                <a:gd name="T26" fmla="*/ 8 w 3552"/>
                <a:gd name="T27" fmla="*/ 1018 h 1027"/>
                <a:gd name="T28" fmla="*/ 134 w 3552"/>
                <a:gd name="T29" fmla="*/ 945 h 1027"/>
                <a:gd name="T30" fmla="*/ 1756 w 3552"/>
                <a:gd name="T31" fmla="*/ 11 h 1027"/>
                <a:gd name="T32" fmla="*/ 1776 w 3552"/>
                <a:gd name="T33" fmla="*/ 0 h 1027"/>
                <a:gd name="T34" fmla="*/ 2664 w 3552"/>
                <a:gd name="T35" fmla="*/ 511 h 1027"/>
                <a:gd name="T36" fmla="*/ 3552 w 3552"/>
                <a:gd name="T37" fmla="*/ 1022 h 1027"/>
                <a:gd name="T38" fmla="*/ 3550 w 3552"/>
                <a:gd name="T39" fmla="*/ 1027 h 1027"/>
                <a:gd name="connsiteX0" fmla="*/ 8435 w 9996"/>
                <a:gd name="connsiteY0" fmla="*/ 6775 h 10239"/>
                <a:gd name="connsiteX1" fmla="*/ 9943 w 9996"/>
                <a:gd name="connsiteY1" fmla="*/ 10000 h 10239"/>
                <a:gd name="connsiteX2" fmla="*/ 9075 w 9996"/>
                <a:gd name="connsiteY2" fmla="*/ 10000 h 10239"/>
                <a:gd name="connsiteX3" fmla="*/ 8971 w 9996"/>
                <a:gd name="connsiteY3" fmla="*/ 9903 h 10239"/>
                <a:gd name="connsiteX4" fmla="*/ 5382 w 9996"/>
                <a:gd name="connsiteY4" fmla="*/ 2756 h 10239"/>
                <a:gd name="connsiteX5" fmla="*/ 5049 w 9996"/>
                <a:gd name="connsiteY5" fmla="*/ 2093 h 10239"/>
                <a:gd name="connsiteX6" fmla="*/ 4999 w 9996"/>
                <a:gd name="connsiteY6" fmla="*/ 1996 h 10239"/>
                <a:gd name="connsiteX7" fmla="*/ 4937 w 9996"/>
                <a:gd name="connsiteY7" fmla="*/ 2103 h 10239"/>
                <a:gd name="connsiteX8" fmla="*/ 3791 w 9996"/>
                <a:gd name="connsiteY8" fmla="*/ 4382 h 10239"/>
                <a:gd name="connsiteX9" fmla="*/ 1026 w 9996"/>
                <a:gd name="connsiteY9" fmla="*/ 9893 h 10239"/>
                <a:gd name="connsiteX10" fmla="*/ 905 w 9996"/>
                <a:gd name="connsiteY10" fmla="*/ 10000 h 10239"/>
                <a:gd name="connsiteX11" fmla="*/ 61 w 9996"/>
                <a:gd name="connsiteY11" fmla="*/ 10000 h 10239"/>
                <a:gd name="connsiteX12" fmla="*/ 2 w 9996"/>
                <a:gd name="connsiteY12" fmla="*/ 10000 h 10239"/>
                <a:gd name="connsiteX13" fmla="*/ 19 w 9996"/>
                <a:gd name="connsiteY13" fmla="*/ 9912 h 10239"/>
                <a:gd name="connsiteX14" fmla="*/ 373 w 9996"/>
                <a:gd name="connsiteY14" fmla="*/ 9202 h 10239"/>
                <a:gd name="connsiteX15" fmla="*/ 4940 w 9996"/>
                <a:gd name="connsiteY15" fmla="*/ 107 h 10239"/>
                <a:gd name="connsiteX16" fmla="*/ 4996 w 9996"/>
                <a:gd name="connsiteY16" fmla="*/ 0 h 10239"/>
                <a:gd name="connsiteX17" fmla="*/ 7496 w 9996"/>
                <a:gd name="connsiteY17" fmla="*/ 4976 h 10239"/>
                <a:gd name="connsiteX18" fmla="*/ 9996 w 9996"/>
                <a:gd name="connsiteY18" fmla="*/ 9951 h 10239"/>
                <a:gd name="connsiteX19" fmla="*/ 8435 w 9996"/>
                <a:gd name="connsiteY19" fmla="*/ 6775 h 10239"/>
                <a:gd name="connsiteX0-1" fmla="*/ 8438 w 9958"/>
                <a:gd name="connsiteY0-2" fmla="*/ 6617 h 10000"/>
                <a:gd name="connsiteX1-3" fmla="*/ 9947 w 9958"/>
                <a:gd name="connsiteY1-4" fmla="*/ 9767 h 10000"/>
                <a:gd name="connsiteX2-5" fmla="*/ 9079 w 9958"/>
                <a:gd name="connsiteY2-6" fmla="*/ 9767 h 10000"/>
                <a:gd name="connsiteX3-7" fmla="*/ 8975 w 9958"/>
                <a:gd name="connsiteY3-8" fmla="*/ 9672 h 10000"/>
                <a:gd name="connsiteX4-9" fmla="*/ 5384 w 9958"/>
                <a:gd name="connsiteY4-10" fmla="*/ 2692 h 10000"/>
                <a:gd name="connsiteX5-11" fmla="*/ 5051 w 9958"/>
                <a:gd name="connsiteY5-12" fmla="*/ 2044 h 10000"/>
                <a:gd name="connsiteX6-13" fmla="*/ 5001 w 9958"/>
                <a:gd name="connsiteY6-14" fmla="*/ 1949 h 10000"/>
                <a:gd name="connsiteX7-15" fmla="*/ 4939 w 9958"/>
                <a:gd name="connsiteY7-16" fmla="*/ 2054 h 10000"/>
                <a:gd name="connsiteX8-17" fmla="*/ 3793 w 9958"/>
                <a:gd name="connsiteY8-18" fmla="*/ 4280 h 10000"/>
                <a:gd name="connsiteX9-19" fmla="*/ 1026 w 9958"/>
                <a:gd name="connsiteY9-20" fmla="*/ 9662 h 10000"/>
                <a:gd name="connsiteX10-21" fmla="*/ 905 w 9958"/>
                <a:gd name="connsiteY10-22" fmla="*/ 9767 h 10000"/>
                <a:gd name="connsiteX11-23" fmla="*/ 61 w 9958"/>
                <a:gd name="connsiteY11-24" fmla="*/ 9767 h 10000"/>
                <a:gd name="connsiteX12-25" fmla="*/ 2 w 9958"/>
                <a:gd name="connsiteY12-26" fmla="*/ 9767 h 10000"/>
                <a:gd name="connsiteX13-27" fmla="*/ 19 w 9958"/>
                <a:gd name="connsiteY13-28" fmla="*/ 9681 h 10000"/>
                <a:gd name="connsiteX14-29" fmla="*/ 373 w 9958"/>
                <a:gd name="connsiteY14-30" fmla="*/ 8987 h 10000"/>
                <a:gd name="connsiteX15-31" fmla="*/ 4942 w 9958"/>
                <a:gd name="connsiteY15-32" fmla="*/ 105 h 10000"/>
                <a:gd name="connsiteX16-33" fmla="*/ 4998 w 9958"/>
                <a:gd name="connsiteY16-34" fmla="*/ 0 h 10000"/>
                <a:gd name="connsiteX17-35" fmla="*/ 7499 w 9958"/>
                <a:gd name="connsiteY17-36" fmla="*/ 4860 h 10000"/>
                <a:gd name="connsiteX18-37" fmla="*/ 9352 w 9958"/>
                <a:gd name="connsiteY18-38" fmla="*/ 8144 h 10000"/>
                <a:gd name="connsiteX19-39" fmla="*/ 8438 w 9958"/>
                <a:gd name="connsiteY19-40" fmla="*/ 6617 h 10000"/>
                <a:gd name="connsiteX0-41" fmla="*/ 8474 w 10000"/>
                <a:gd name="connsiteY0-42" fmla="*/ 6617 h 10000"/>
                <a:gd name="connsiteX1-43" fmla="*/ 9989 w 10000"/>
                <a:gd name="connsiteY1-44" fmla="*/ 9767 h 10000"/>
                <a:gd name="connsiteX2-45" fmla="*/ 9117 w 10000"/>
                <a:gd name="connsiteY2-46" fmla="*/ 9767 h 10000"/>
                <a:gd name="connsiteX3-47" fmla="*/ 9013 w 10000"/>
                <a:gd name="connsiteY3-48" fmla="*/ 9672 h 10000"/>
                <a:gd name="connsiteX4-49" fmla="*/ 5407 w 10000"/>
                <a:gd name="connsiteY4-50" fmla="*/ 2692 h 10000"/>
                <a:gd name="connsiteX5-51" fmla="*/ 5072 w 10000"/>
                <a:gd name="connsiteY5-52" fmla="*/ 2044 h 10000"/>
                <a:gd name="connsiteX6-53" fmla="*/ 5022 w 10000"/>
                <a:gd name="connsiteY6-54" fmla="*/ 1949 h 10000"/>
                <a:gd name="connsiteX7-55" fmla="*/ 4960 w 10000"/>
                <a:gd name="connsiteY7-56" fmla="*/ 2054 h 10000"/>
                <a:gd name="connsiteX8-57" fmla="*/ 3809 w 10000"/>
                <a:gd name="connsiteY8-58" fmla="*/ 4280 h 10000"/>
                <a:gd name="connsiteX9-59" fmla="*/ 1030 w 10000"/>
                <a:gd name="connsiteY9-60" fmla="*/ 9662 h 10000"/>
                <a:gd name="connsiteX10-61" fmla="*/ 909 w 10000"/>
                <a:gd name="connsiteY10-62" fmla="*/ 9767 h 10000"/>
                <a:gd name="connsiteX11-63" fmla="*/ 61 w 10000"/>
                <a:gd name="connsiteY11-64" fmla="*/ 9767 h 10000"/>
                <a:gd name="connsiteX12-65" fmla="*/ 2 w 10000"/>
                <a:gd name="connsiteY12-66" fmla="*/ 9767 h 10000"/>
                <a:gd name="connsiteX13-67" fmla="*/ 19 w 10000"/>
                <a:gd name="connsiteY13-68" fmla="*/ 9681 h 10000"/>
                <a:gd name="connsiteX14-69" fmla="*/ 375 w 10000"/>
                <a:gd name="connsiteY14-70" fmla="*/ 8987 h 10000"/>
                <a:gd name="connsiteX15-71" fmla="*/ 4963 w 10000"/>
                <a:gd name="connsiteY15-72" fmla="*/ 105 h 10000"/>
                <a:gd name="connsiteX16-73" fmla="*/ 5019 w 10000"/>
                <a:gd name="connsiteY16-74" fmla="*/ 0 h 10000"/>
                <a:gd name="connsiteX17-75" fmla="*/ 7531 w 10000"/>
                <a:gd name="connsiteY17-76" fmla="*/ 4860 h 10000"/>
                <a:gd name="connsiteX18-77" fmla="*/ 8474 w 10000"/>
                <a:gd name="connsiteY18-78" fmla="*/ 6617 h 10000"/>
                <a:gd name="connsiteX0-79" fmla="*/ 8474 w 9143"/>
                <a:gd name="connsiteY0-80" fmla="*/ 6617 h 9983"/>
                <a:gd name="connsiteX1-81" fmla="*/ 9117 w 9143"/>
                <a:gd name="connsiteY1-82" fmla="*/ 9767 h 9983"/>
                <a:gd name="connsiteX2-83" fmla="*/ 9013 w 9143"/>
                <a:gd name="connsiteY2-84" fmla="*/ 9672 h 9983"/>
                <a:gd name="connsiteX3-85" fmla="*/ 5407 w 9143"/>
                <a:gd name="connsiteY3-86" fmla="*/ 2692 h 9983"/>
                <a:gd name="connsiteX4-87" fmla="*/ 5072 w 9143"/>
                <a:gd name="connsiteY4-88" fmla="*/ 2044 h 9983"/>
                <a:gd name="connsiteX5-89" fmla="*/ 5022 w 9143"/>
                <a:gd name="connsiteY5-90" fmla="*/ 1949 h 9983"/>
                <a:gd name="connsiteX6-91" fmla="*/ 4960 w 9143"/>
                <a:gd name="connsiteY6-92" fmla="*/ 2054 h 9983"/>
                <a:gd name="connsiteX7-93" fmla="*/ 3809 w 9143"/>
                <a:gd name="connsiteY7-94" fmla="*/ 4280 h 9983"/>
                <a:gd name="connsiteX8-95" fmla="*/ 1030 w 9143"/>
                <a:gd name="connsiteY8-96" fmla="*/ 9662 h 9983"/>
                <a:gd name="connsiteX9-97" fmla="*/ 909 w 9143"/>
                <a:gd name="connsiteY9-98" fmla="*/ 9767 h 9983"/>
                <a:gd name="connsiteX10-99" fmla="*/ 61 w 9143"/>
                <a:gd name="connsiteY10-100" fmla="*/ 9767 h 9983"/>
                <a:gd name="connsiteX11-101" fmla="*/ 2 w 9143"/>
                <a:gd name="connsiteY11-102" fmla="*/ 9767 h 9983"/>
                <a:gd name="connsiteX12-103" fmla="*/ 19 w 9143"/>
                <a:gd name="connsiteY12-104" fmla="*/ 9681 h 9983"/>
                <a:gd name="connsiteX13-105" fmla="*/ 375 w 9143"/>
                <a:gd name="connsiteY13-106" fmla="*/ 8987 h 9983"/>
                <a:gd name="connsiteX14-107" fmla="*/ 4963 w 9143"/>
                <a:gd name="connsiteY14-108" fmla="*/ 105 h 9983"/>
                <a:gd name="connsiteX15-109" fmla="*/ 5019 w 9143"/>
                <a:gd name="connsiteY15-110" fmla="*/ 0 h 9983"/>
                <a:gd name="connsiteX16-111" fmla="*/ 7531 w 9143"/>
                <a:gd name="connsiteY16-112" fmla="*/ 4860 h 9983"/>
                <a:gd name="connsiteX17-113" fmla="*/ 8474 w 9143"/>
                <a:gd name="connsiteY17-114" fmla="*/ 6617 h 9983"/>
                <a:gd name="connsiteX0-115" fmla="*/ 9268 w 10142"/>
                <a:gd name="connsiteY0-116" fmla="*/ 6628 h 9876"/>
                <a:gd name="connsiteX1-117" fmla="*/ 9972 w 10142"/>
                <a:gd name="connsiteY1-118" fmla="*/ 9784 h 9876"/>
                <a:gd name="connsiteX2-119" fmla="*/ 5914 w 10142"/>
                <a:gd name="connsiteY2-120" fmla="*/ 2697 h 9876"/>
                <a:gd name="connsiteX3-121" fmla="*/ 5547 w 10142"/>
                <a:gd name="connsiteY3-122" fmla="*/ 2047 h 9876"/>
                <a:gd name="connsiteX4-123" fmla="*/ 5493 w 10142"/>
                <a:gd name="connsiteY4-124" fmla="*/ 1952 h 9876"/>
                <a:gd name="connsiteX5-125" fmla="*/ 5425 w 10142"/>
                <a:gd name="connsiteY5-126" fmla="*/ 2057 h 9876"/>
                <a:gd name="connsiteX6-127" fmla="*/ 4166 w 10142"/>
                <a:gd name="connsiteY6-128" fmla="*/ 4287 h 9876"/>
                <a:gd name="connsiteX7-129" fmla="*/ 1127 w 10142"/>
                <a:gd name="connsiteY7-130" fmla="*/ 9678 h 9876"/>
                <a:gd name="connsiteX8-131" fmla="*/ 994 w 10142"/>
                <a:gd name="connsiteY8-132" fmla="*/ 9784 h 9876"/>
                <a:gd name="connsiteX9-133" fmla="*/ 67 w 10142"/>
                <a:gd name="connsiteY9-134" fmla="*/ 9784 h 9876"/>
                <a:gd name="connsiteX10-135" fmla="*/ 2 w 10142"/>
                <a:gd name="connsiteY10-136" fmla="*/ 9784 h 9876"/>
                <a:gd name="connsiteX11-137" fmla="*/ 21 w 10142"/>
                <a:gd name="connsiteY11-138" fmla="*/ 9697 h 9876"/>
                <a:gd name="connsiteX12-139" fmla="*/ 410 w 10142"/>
                <a:gd name="connsiteY12-140" fmla="*/ 9002 h 9876"/>
                <a:gd name="connsiteX13-141" fmla="*/ 5428 w 10142"/>
                <a:gd name="connsiteY13-142" fmla="*/ 105 h 9876"/>
                <a:gd name="connsiteX14-143" fmla="*/ 5489 w 10142"/>
                <a:gd name="connsiteY14-144" fmla="*/ 0 h 9876"/>
                <a:gd name="connsiteX15-145" fmla="*/ 8237 w 10142"/>
                <a:gd name="connsiteY15-146" fmla="*/ 4868 h 9876"/>
                <a:gd name="connsiteX16-147" fmla="*/ 9268 w 10142"/>
                <a:gd name="connsiteY16-148" fmla="*/ 6628 h 9876"/>
                <a:gd name="connsiteX0-149" fmla="*/ 9138 w 9649"/>
                <a:gd name="connsiteY0-150" fmla="*/ 6711 h 9907"/>
                <a:gd name="connsiteX1-151" fmla="*/ 9411 w 9649"/>
                <a:gd name="connsiteY1-152" fmla="*/ 9108 h 9907"/>
                <a:gd name="connsiteX2-153" fmla="*/ 5831 w 9649"/>
                <a:gd name="connsiteY2-154" fmla="*/ 2731 h 9907"/>
                <a:gd name="connsiteX3-155" fmla="*/ 5469 w 9649"/>
                <a:gd name="connsiteY3-156" fmla="*/ 2073 h 9907"/>
                <a:gd name="connsiteX4-157" fmla="*/ 5416 w 9649"/>
                <a:gd name="connsiteY4-158" fmla="*/ 1977 h 9907"/>
                <a:gd name="connsiteX5-159" fmla="*/ 5349 w 9649"/>
                <a:gd name="connsiteY5-160" fmla="*/ 2083 h 9907"/>
                <a:gd name="connsiteX6-161" fmla="*/ 4108 w 9649"/>
                <a:gd name="connsiteY6-162" fmla="*/ 4341 h 9907"/>
                <a:gd name="connsiteX7-163" fmla="*/ 1111 w 9649"/>
                <a:gd name="connsiteY7-164" fmla="*/ 9800 h 9907"/>
                <a:gd name="connsiteX8-165" fmla="*/ 980 w 9649"/>
                <a:gd name="connsiteY8-166" fmla="*/ 9907 h 9907"/>
                <a:gd name="connsiteX9-167" fmla="*/ 66 w 9649"/>
                <a:gd name="connsiteY9-168" fmla="*/ 9907 h 9907"/>
                <a:gd name="connsiteX10-169" fmla="*/ 2 w 9649"/>
                <a:gd name="connsiteY10-170" fmla="*/ 9907 h 9907"/>
                <a:gd name="connsiteX11-171" fmla="*/ 21 w 9649"/>
                <a:gd name="connsiteY11-172" fmla="*/ 9819 h 9907"/>
                <a:gd name="connsiteX12-173" fmla="*/ 404 w 9649"/>
                <a:gd name="connsiteY12-174" fmla="*/ 9115 h 9907"/>
                <a:gd name="connsiteX13-175" fmla="*/ 5352 w 9649"/>
                <a:gd name="connsiteY13-176" fmla="*/ 106 h 9907"/>
                <a:gd name="connsiteX14-177" fmla="*/ 5412 w 9649"/>
                <a:gd name="connsiteY14-178" fmla="*/ 0 h 9907"/>
                <a:gd name="connsiteX15-179" fmla="*/ 8122 w 9649"/>
                <a:gd name="connsiteY15-180" fmla="*/ 4929 h 9907"/>
                <a:gd name="connsiteX16-181" fmla="*/ 9138 w 9649"/>
                <a:gd name="connsiteY16-182" fmla="*/ 6711 h 99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9649" h="9907">
                  <a:moveTo>
                    <a:pt x="9138" y="6711"/>
                  </a:moveTo>
                  <a:cubicBezTo>
                    <a:pt x="9423" y="7542"/>
                    <a:pt x="9963" y="9771"/>
                    <a:pt x="9411" y="9108"/>
                  </a:cubicBezTo>
                  <a:cubicBezTo>
                    <a:pt x="8860" y="8445"/>
                    <a:pt x="6558" y="4036"/>
                    <a:pt x="5831" y="2731"/>
                  </a:cubicBezTo>
                  <a:cubicBezTo>
                    <a:pt x="5711" y="2508"/>
                    <a:pt x="5593" y="2295"/>
                    <a:pt x="5469" y="2073"/>
                  </a:cubicBezTo>
                  <a:cubicBezTo>
                    <a:pt x="5453" y="2044"/>
                    <a:pt x="5434" y="2006"/>
                    <a:pt x="5416" y="1977"/>
                  </a:cubicBezTo>
                  <a:cubicBezTo>
                    <a:pt x="5387" y="1987"/>
                    <a:pt x="5371" y="2044"/>
                    <a:pt x="5349" y="2083"/>
                  </a:cubicBezTo>
                  <a:lnTo>
                    <a:pt x="4108" y="4341"/>
                  </a:lnTo>
                  <a:lnTo>
                    <a:pt x="1111" y="9800"/>
                  </a:lnTo>
                  <a:cubicBezTo>
                    <a:pt x="1069" y="9877"/>
                    <a:pt x="1028" y="9907"/>
                    <a:pt x="980" y="9907"/>
                  </a:cubicBezTo>
                  <a:lnTo>
                    <a:pt x="66" y="9907"/>
                  </a:lnTo>
                  <a:lnTo>
                    <a:pt x="2" y="9907"/>
                  </a:lnTo>
                  <a:cubicBezTo>
                    <a:pt x="-4" y="9839"/>
                    <a:pt x="11" y="9839"/>
                    <a:pt x="21" y="9819"/>
                  </a:cubicBezTo>
                  <a:cubicBezTo>
                    <a:pt x="149" y="9578"/>
                    <a:pt x="276" y="9347"/>
                    <a:pt x="404" y="9115"/>
                  </a:cubicBezTo>
                  <a:lnTo>
                    <a:pt x="5352" y="106"/>
                  </a:lnTo>
                  <a:cubicBezTo>
                    <a:pt x="5371" y="77"/>
                    <a:pt x="5387" y="38"/>
                    <a:pt x="5412" y="0"/>
                  </a:cubicBezTo>
                  <a:lnTo>
                    <a:pt x="8122" y="4929"/>
                  </a:lnTo>
                  <a:lnTo>
                    <a:pt x="9138" y="67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1" y="2801"/>
              <a:ext cx="7129" cy="684"/>
              <a:chOff x="5319967" y="2251896"/>
              <a:chExt cx="5688397" cy="54591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319967" y="2251897"/>
                <a:ext cx="753848" cy="54591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92664" y="2251896"/>
                <a:ext cx="4915700" cy="5459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6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037" y="2888"/>
              <a:ext cx="4270" cy="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1B96D5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Hiragino Sans GB W3" charset="-122"/>
                </a:rPr>
                <a:t>输入替换内容输入替换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705" y="4758"/>
              <a:ext cx="715" cy="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10" y="2855"/>
              <a:ext cx="715" cy="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037" y="4759"/>
              <a:ext cx="4270" cy="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1B96D5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Hiragino Sans GB W3" charset="-122"/>
                </a:rPr>
                <a:t>输入替换内容输入替换</a:t>
              </a:r>
            </a:p>
          </p:txBody>
        </p:sp>
        <p:sp>
          <p:nvSpPr>
            <p:cNvPr id="20" name="Arrow: Pentagon 2"/>
            <p:cNvSpPr/>
            <p:nvPr/>
          </p:nvSpPr>
          <p:spPr>
            <a:xfrm rot="5400000">
              <a:off x="2263" y="3206"/>
              <a:ext cx="2296" cy="2977"/>
            </a:xfrm>
            <a:prstGeom prst="homePlat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B96D5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3037" y="4499"/>
              <a:ext cx="748" cy="74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497830" y="2601595"/>
            <a:ext cx="57569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动。教育心理学着重研究学生学习知识、应用知识中的问题解决。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5497830" y="4410710"/>
            <a:ext cx="57569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方正兰亭细黑_GBK_M" pitchFamily="2" charset="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方正兰亭细黑_GBK_M" pitchFamily="2" charset="2"/>
              </a:rPr>
              <a:t>动。教育心理学着重研究学生学习知识、应用知识中的问题解决。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8120" y="140335"/>
            <a:ext cx="1294130" cy="349250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pPr algn="l" defTabSz="724535">
              <a:defRPr/>
            </a:pPr>
            <a:r>
              <a:rPr lang="zh-CN" altLang="en-US" kern="0" spc="30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微软雅黑" panose="020B0503020204020204" charset="-122"/>
              </a:rPr>
              <a:t>岗位认知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1293495" y="155575"/>
            <a:ext cx="1975485" cy="318135"/>
          </a:xfrm>
          <a:prstGeom prst="rect">
            <a:avLst/>
          </a:prstGeom>
          <a:noFill/>
        </p:spPr>
        <p:txBody>
          <a:bodyPr wrap="square" lIns="72446" tIns="36223" rIns="72446" bIns="36223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Job cognitio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56260" y="1344930"/>
            <a:ext cx="11082020" cy="2515525"/>
            <a:chOff x="1109" y="1335"/>
            <a:chExt cx="11979" cy="2719"/>
          </a:xfrm>
        </p:grpSpPr>
        <p:grpSp>
          <p:nvGrpSpPr>
            <p:cNvPr id="7" name="组合 6"/>
            <p:cNvGrpSpPr/>
            <p:nvPr/>
          </p:nvGrpSpPr>
          <p:grpSpPr>
            <a:xfrm>
              <a:off x="1109" y="1335"/>
              <a:ext cx="3768" cy="2719"/>
              <a:chOff x="918241" y="1494189"/>
              <a:chExt cx="2161688" cy="1559981"/>
            </a:xfrm>
          </p:grpSpPr>
          <p:sp>
            <p:nvSpPr>
              <p:cNvPr id="8" name="MH_Sub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918241" y="1494189"/>
                <a:ext cx="2161688" cy="1559981"/>
              </a:xfrm>
              <a:custGeom>
                <a:avLst/>
                <a:gdLst>
                  <a:gd name="connsiteX0" fmla="*/ 1154681 w 2309360"/>
                  <a:gd name="connsiteY0" fmla="*/ 0 h 1666434"/>
                  <a:gd name="connsiteX1" fmla="*/ 1530338 w 2309360"/>
                  <a:gd name="connsiteY1" fmla="*/ 360555 h 1666434"/>
                  <a:gd name="connsiteX2" fmla="*/ 2309360 w 2309360"/>
                  <a:gd name="connsiteY2" fmla="*/ 360555 h 1666434"/>
                  <a:gd name="connsiteX3" fmla="*/ 2309360 w 2309360"/>
                  <a:gd name="connsiteY3" fmla="*/ 1666434 h 1666434"/>
                  <a:gd name="connsiteX4" fmla="*/ 0 w 2309360"/>
                  <a:gd name="connsiteY4" fmla="*/ 1666434 h 1666434"/>
                  <a:gd name="connsiteX5" fmla="*/ 0 w 2309360"/>
                  <a:gd name="connsiteY5" fmla="*/ 360555 h 1666434"/>
                  <a:gd name="connsiteX6" fmla="*/ 779023 w 2309360"/>
                  <a:gd name="connsiteY6" fmla="*/ 360555 h 166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9360" h="1666434">
                    <a:moveTo>
                      <a:pt x="1154681" y="0"/>
                    </a:moveTo>
                    <a:lnTo>
                      <a:pt x="1530338" y="360555"/>
                    </a:lnTo>
                    <a:lnTo>
                      <a:pt x="2309360" y="360555"/>
                    </a:lnTo>
                    <a:lnTo>
                      <a:pt x="2309360" y="1666434"/>
                    </a:lnTo>
                    <a:lnTo>
                      <a:pt x="0" y="1666434"/>
                    </a:lnTo>
                    <a:lnTo>
                      <a:pt x="0" y="360555"/>
                    </a:lnTo>
                    <a:lnTo>
                      <a:pt x="779023" y="36055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61200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" name="MH_Other_2"/>
              <p:cNvSpPr/>
              <p:nvPr>
                <p:custDataLst>
                  <p:tags r:id="rId9"/>
                </p:custDataLst>
              </p:nvPr>
            </p:nvSpPr>
            <p:spPr>
              <a:xfrm>
                <a:off x="1656633" y="1568475"/>
                <a:ext cx="681935" cy="66856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" name="MH_Other_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839373" y="1740815"/>
                <a:ext cx="3090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rgbClr val="1B9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214" y="1335"/>
              <a:ext cx="3768" cy="2719"/>
              <a:chOff x="3273070" y="1494189"/>
              <a:chExt cx="2161689" cy="1559981"/>
            </a:xfrm>
          </p:grpSpPr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>
              <a:xfrm>
                <a:off x="3273070" y="1494189"/>
                <a:ext cx="2161689" cy="1559981"/>
              </a:xfrm>
              <a:custGeom>
                <a:avLst/>
                <a:gdLst>
                  <a:gd name="connsiteX0" fmla="*/ 1154681 w 2309360"/>
                  <a:gd name="connsiteY0" fmla="*/ 0 h 1666434"/>
                  <a:gd name="connsiteX1" fmla="*/ 1530338 w 2309360"/>
                  <a:gd name="connsiteY1" fmla="*/ 360555 h 1666434"/>
                  <a:gd name="connsiteX2" fmla="*/ 2309360 w 2309360"/>
                  <a:gd name="connsiteY2" fmla="*/ 360555 h 1666434"/>
                  <a:gd name="connsiteX3" fmla="*/ 2309360 w 2309360"/>
                  <a:gd name="connsiteY3" fmla="*/ 1666434 h 1666434"/>
                  <a:gd name="connsiteX4" fmla="*/ 0 w 2309360"/>
                  <a:gd name="connsiteY4" fmla="*/ 1666434 h 1666434"/>
                  <a:gd name="connsiteX5" fmla="*/ 0 w 2309360"/>
                  <a:gd name="connsiteY5" fmla="*/ 360555 h 1666434"/>
                  <a:gd name="connsiteX6" fmla="*/ 779023 w 2309360"/>
                  <a:gd name="connsiteY6" fmla="*/ 360555 h 166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9360" h="1666434">
                    <a:moveTo>
                      <a:pt x="1154681" y="0"/>
                    </a:moveTo>
                    <a:lnTo>
                      <a:pt x="1530338" y="360555"/>
                    </a:lnTo>
                    <a:lnTo>
                      <a:pt x="2309360" y="360555"/>
                    </a:lnTo>
                    <a:lnTo>
                      <a:pt x="2309360" y="1666434"/>
                    </a:lnTo>
                    <a:lnTo>
                      <a:pt x="0" y="1666434"/>
                    </a:lnTo>
                    <a:lnTo>
                      <a:pt x="0" y="360555"/>
                    </a:lnTo>
                    <a:lnTo>
                      <a:pt x="779023" y="36055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61200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" name="MH_Other_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011461" y="1568475"/>
                <a:ext cx="683421" cy="66856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" name="MH_Other_12"/>
              <p:cNvSpPr/>
              <p:nvPr>
                <p:custDataLst>
                  <p:tags r:id="rId7"/>
                </p:custDataLst>
              </p:nvPr>
            </p:nvSpPr>
            <p:spPr>
              <a:xfrm>
                <a:off x="4203116" y="1776472"/>
                <a:ext cx="298625" cy="236227"/>
              </a:xfrm>
              <a:custGeom>
                <a:avLst/>
                <a:gdLst/>
                <a:ahLst/>
                <a:cxnLst/>
                <a:rect l="l" t="t" r="r" b="b"/>
                <a:pathLst>
                  <a:path w="936104" h="739561">
                    <a:moveTo>
                      <a:pt x="282640" y="667561"/>
                    </a:moveTo>
                    <a:lnTo>
                      <a:pt x="653465" y="667561"/>
                    </a:lnTo>
                    <a:lnTo>
                      <a:pt x="684077" y="739561"/>
                    </a:lnTo>
                    <a:lnTo>
                      <a:pt x="252028" y="739561"/>
                    </a:lnTo>
                    <a:close/>
                    <a:moveTo>
                      <a:pt x="54052" y="52175"/>
                    </a:moveTo>
                    <a:lnTo>
                      <a:pt x="54052" y="520175"/>
                    </a:lnTo>
                    <a:lnTo>
                      <a:pt x="882052" y="520175"/>
                    </a:lnTo>
                    <a:lnTo>
                      <a:pt x="882052" y="52175"/>
                    </a:lnTo>
                    <a:close/>
                    <a:moveTo>
                      <a:pt x="0" y="0"/>
                    </a:moveTo>
                    <a:lnTo>
                      <a:pt x="936104" y="0"/>
                    </a:lnTo>
                    <a:lnTo>
                      <a:pt x="936104" y="648000"/>
                    </a:lnTo>
                    <a:lnTo>
                      <a:pt x="0" y="648000"/>
                    </a:lnTo>
                    <a:close/>
                  </a:path>
                </a:pathLst>
              </a:custGeom>
              <a:solidFill>
                <a:srgbClr val="1B9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322" y="1335"/>
              <a:ext cx="3766" cy="2719"/>
              <a:chOff x="5629385" y="1494189"/>
              <a:chExt cx="2160203" cy="1559981"/>
            </a:xfrm>
          </p:grpSpPr>
          <p:sp>
            <p:nvSpPr>
              <p:cNvPr id="18" name="MH_SubTitle_3"/>
              <p:cNvSpPr/>
              <p:nvPr>
                <p:custDataLst>
                  <p:tags r:id="rId2"/>
                </p:custDataLst>
              </p:nvPr>
            </p:nvSpPr>
            <p:spPr>
              <a:xfrm>
                <a:off x="5629385" y="1494189"/>
                <a:ext cx="2160203" cy="1559981"/>
              </a:xfrm>
              <a:custGeom>
                <a:avLst/>
                <a:gdLst>
                  <a:gd name="connsiteX0" fmla="*/ 1154681 w 2309360"/>
                  <a:gd name="connsiteY0" fmla="*/ 0 h 1666434"/>
                  <a:gd name="connsiteX1" fmla="*/ 1530338 w 2309360"/>
                  <a:gd name="connsiteY1" fmla="*/ 360555 h 1666434"/>
                  <a:gd name="connsiteX2" fmla="*/ 2309360 w 2309360"/>
                  <a:gd name="connsiteY2" fmla="*/ 360555 h 1666434"/>
                  <a:gd name="connsiteX3" fmla="*/ 2309360 w 2309360"/>
                  <a:gd name="connsiteY3" fmla="*/ 1666434 h 1666434"/>
                  <a:gd name="connsiteX4" fmla="*/ 0 w 2309360"/>
                  <a:gd name="connsiteY4" fmla="*/ 1666434 h 1666434"/>
                  <a:gd name="connsiteX5" fmla="*/ 0 w 2309360"/>
                  <a:gd name="connsiteY5" fmla="*/ 360555 h 1666434"/>
                  <a:gd name="connsiteX6" fmla="*/ 779023 w 2309360"/>
                  <a:gd name="connsiteY6" fmla="*/ 360555 h 1666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9360" h="1666434">
                    <a:moveTo>
                      <a:pt x="1154681" y="0"/>
                    </a:moveTo>
                    <a:lnTo>
                      <a:pt x="1530338" y="360555"/>
                    </a:lnTo>
                    <a:lnTo>
                      <a:pt x="2309360" y="360555"/>
                    </a:lnTo>
                    <a:lnTo>
                      <a:pt x="2309360" y="1666434"/>
                    </a:lnTo>
                    <a:lnTo>
                      <a:pt x="0" y="1666434"/>
                    </a:lnTo>
                    <a:lnTo>
                      <a:pt x="0" y="360555"/>
                    </a:lnTo>
                    <a:lnTo>
                      <a:pt x="779023" y="36055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61200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" name="MH_Other_14"/>
              <p:cNvSpPr/>
              <p:nvPr>
                <p:custDataLst>
                  <p:tags r:id="rId3"/>
                </p:custDataLst>
              </p:nvPr>
            </p:nvSpPr>
            <p:spPr>
              <a:xfrm>
                <a:off x="6367775" y="1568475"/>
                <a:ext cx="681935" cy="668563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" name="MH_Other_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72802" y="1751214"/>
                <a:ext cx="276339" cy="273368"/>
              </a:xfrm>
              <a:custGeom>
                <a:avLst/>
                <a:gdLst/>
                <a:ahLst/>
                <a:cxnLst/>
                <a:rect l="0" t="0" r="r" b="b"/>
                <a:pathLst>
                  <a:path w="1622425" h="1601788">
                    <a:moveTo>
                      <a:pt x="1477962" y="927100"/>
                    </a:moveTo>
                    <a:lnTo>
                      <a:pt x="1622425" y="927100"/>
                    </a:lnTo>
                    <a:lnTo>
                      <a:pt x="1622425" y="1293813"/>
                    </a:lnTo>
                    <a:lnTo>
                      <a:pt x="1477962" y="1293813"/>
                    </a:lnTo>
                    <a:lnTo>
                      <a:pt x="1477962" y="927100"/>
                    </a:lnTo>
                    <a:close/>
                    <a:moveTo>
                      <a:pt x="1477962" y="463550"/>
                    </a:moveTo>
                    <a:lnTo>
                      <a:pt x="1622425" y="463550"/>
                    </a:lnTo>
                    <a:lnTo>
                      <a:pt x="1622425" y="830263"/>
                    </a:lnTo>
                    <a:lnTo>
                      <a:pt x="1477962" y="830263"/>
                    </a:lnTo>
                    <a:lnTo>
                      <a:pt x="1477962" y="463550"/>
                    </a:lnTo>
                    <a:close/>
                    <a:moveTo>
                      <a:pt x="871932" y="418865"/>
                    </a:moveTo>
                    <a:lnTo>
                      <a:pt x="866214" y="419183"/>
                    </a:lnTo>
                    <a:lnTo>
                      <a:pt x="859861" y="419183"/>
                    </a:lnTo>
                    <a:lnTo>
                      <a:pt x="848426" y="420453"/>
                    </a:lnTo>
                    <a:lnTo>
                      <a:pt x="837309" y="422359"/>
                    </a:lnTo>
                    <a:lnTo>
                      <a:pt x="826509" y="424582"/>
                    </a:lnTo>
                    <a:lnTo>
                      <a:pt x="815709" y="427440"/>
                    </a:lnTo>
                    <a:lnTo>
                      <a:pt x="805862" y="430298"/>
                    </a:lnTo>
                    <a:lnTo>
                      <a:pt x="796650" y="433473"/>
                    </a:lnTo>
                    <a:lnTo>
                      <a:pt x="787439" y="436649"/>
                    </a:lnTo>
                    <a:lnTo>
                      <a:pt x="771874" y="443000"/>
                    </a:lnTo>
                    <a:lnTo>
                      <a:pt x="766792" y="444906"/>
                    </a:lnTo>
                    <a:lnTo>
                      <a:pt x="762027" y="446811"/>
                    </a:lnTo>
                    <a:lnTo>
                      <a:pt x="757262" y="449034"/>
                    </a:lnTo>
                    <a:lnTo>
                      <a:pt x="752498" y="451257"/>
                    </a:lnTo>
                    <a:lnTo>
                      <a:pt x="748051" y="454115"/>
                    </a:lnTo>
                    <a:lnTo>
                      <a:pt x="743921" y="456655"/>
                    </a:lnTo>
                    <a:lnTo>
                      <a:pt x="739792" y="459831"/>
                    </a:lnTo>
                    <a:lnTo>
                      <a:pt x="735345" y="463324"/>
                    </a:lnTo>
                    <a:lnTo>
                      <a:pt x="731533" y="466817"/>
                    </a:lnTo>
                    <a:lnTo>
                      <a:pt x="728039" y="470628"/>
                    </a:lnTo>
                    <a:lnTo>
                      <a:pt x="724545" y="474757"/>
                    </a:lnTo>
                    <a:lnTo>
                      <a:pt x="721051" y="479202"/>
                    </a:lnTo>
                    <a:lnTo>
                      <a:pt x="718192" y="483966"/>
                    </a:lnTo>
                    <a:lnTo>
                      <a:pt x="715333" y="488729"/>
                    </a:lnTo>
                    <a:lnTo>
                      <a:pt x="712792" y="493810"/>
                    </a:lnTo>
                    <a:lnTo>
                      <a:pt x="710251" y="499526"/>
                    </a:lnTo>
                    <a:lnTo>
                      <a:pt x="708028" y="504925"/>
                    </a:lnTo>
                    <a:lnTo>
                      <a:pt x="706122" y="510959"/>
                    </a:lnTo>
                    <a:lnTo>
                      <a:pt x="704216" y="517310"/>
                    </a:lnTo>
                    <a:lnTo>
                      <a:pt x="702628" y="523979"/>
                    </a:lnTo>
                    <a:lnTo>
                      <a:pt x="701357" y="530648"/>
                    </a:lnTo>
                    <a:lnTo>
                      <a:pt x="700404" y="537952"/>
                    </a:lnTo>
                    <a:lnTo>
                      <a:pt x="699769" y="545256"/>
                    </a:lnTo>
                    <a:lnTo>
                      <a:pt x="699451" y="553512"/>
                    </a:lnTo>
                    <a:lnTo>
                      <a:pt x="699451" y="561451"/>
                    </a:lnTo>
                    <a:lnTo>
                      <a:pt x="699451" y="570025"/>
                    </a:lnTo>
                    <a:lnTo>
                      <a:pt x="700087" y="578600"/>
                    </a:lnTo>
                    <a:lnTo>
                      <a:pt x="700722" y="587809"/>
                    </a:lnTo>
                    <a:lnTo>
                      <a:pt x="701992" y="597018"/>
                    </a:lnTo>
                    <a:lnTo>
                      <a:pt x="703263" y="607180"/>
                    </a:lnTo>
                    <a:lnTo>
                      <a:pt x="705169" y="617025"/>
                    </a:lnTo>
                    <a:lnTo>
                      <a:pt x="707392" y="627504"/>
                    </a:lnTo>
                    <a:lnTo>
                      <a:pt x="708028" y="630998"/>
                    </a:lnTo>
                    <a:lnTo>
                      <a:pt x="708028" y="634173"/>
                    </a:lnTo>
                    <a:lnTo>
                      <a:pt x="707710" y="637666"/>
                    </a:lnTo>
                    <a:lnTo>
                      <a:pt x="707392" y="640524"/>
                    </a:lnTo>
                    <a:lnTo>
                      <a:pt x="706757" y="643065"/>
                    </a:lnTo>
                    <a:lnTo>
                      <a:pt x="705804" y="645605"/>
                    </a:lnTo>
                    <a:lnTo>
                      <a:pt x="703263" y="650051"/>
                    </a:lnTo>
                    <a:lnTo>
                      <a:pt x="701039" y="654815"/>
                    </a:lnTo>
                    <a:lnTo>
                      <a:pt x="699134" y="658626"/>
                    </a:lnTo>
                    <a:lnTo>
                      <a:pt x="698498" y="660531"/>
                    </a:lnTo>
                    <a:lnTo>
                      <a:pt x="697863" y="662436"/>
                    </a:lnTo>
                    <a:lnTo>
                      <a:pt x="697545" y="664342"/>
                    </a:lnTo>
                    <a:lnTo>
                      <a:pt x="697545" y="666247"/>
                    </a:lnTo>
                    <a:lnTo>
                      <a:pt x="699134" y="688794"/>
                    </a:lnTo>
                    <a:lnTo>
                      <a:pt x="700404" y="702132"/>
                    </a:lnTo>
                    <a:lnTo>
                      <a:pt x="701039" y="709436"/>
                    </a:lnTo>
                    <a:lnTo>
                      <a:pt x="702310" y="716104"/>
                    </a:lnTo>
                    <a:lnTo>
                      <a:pt x="703581" y="723408"/>
                    </a:lnTo>
                    <a:lnTo>
                      <a:pt x="705487" y="729760"/>
                    </a:lnTo>
                    <a:lnTo>
                      <a:pt x="707075" y="736111"/>
                    </a:lnTo>
                    <a:lnTo>
                      <a:pt x="709298" y="742145"/>
                    </a:lnTo>
                    <a:lnTo>
                      <a:pt x="711839" y="747226"/>
                    </a:lnTo>
                    <a:lnTo>
                      <a:pt x="714698" y="751989"/>
                    </a:lnTo>
                    <a:lnTo>
                      <a:pt x="716286" y="753894"/>
                    </a:lnTo>
                    <a:lnTo>
                      <a:pt x="718192" y="755800"/>
                    </a:lnTo>
                    <a:lnTo>
                      <a:pt x="719780" y="757705"/>
                    </a:lnTo>
                    <a:lnTo>
                      <a:pt x="722322" y="759293"/>
                    </a:lnTo>
                    <a:lnTo>
                      <a:pt x="725816" y="760563"/>
                    </a:lnTo>
                    <a:lnTo>
                      <a:pt x="731533" y="762151"/>
                    </a:lnTo>
                    <a:lnTo>
                      <a:pt x="736933" y="763104"/>
                    </a:lnTo>
                    <a:lnTo>
                      <a:pt x="738839" y="763421"/>
                    </a:lnTo>
                    <a:lnTo>
                      <a:pt x="739792" y="763104"/>
                    </a:lnTo>
                    <a:lnTo>
                      <a:pt x="745827" y="831062"/>
                    </a:lnTo>
                    <a:lnTo>
                      <a:pt x="747098" y="833603"/>
                    </a:lnTo>
                    <a:lnTo>
                      <a:pt x="748368" y="835826"/>
                    </a:lnTo>
                    <a:lnTo>
                      <a:pt x="749639" y="838049"/>
                    </a:lnTo>
                    <a:lnTo>
                      <a:pt x="751227" y="839954"/>
                    </a:lnTo>
                    <a:lnTo>
                      <a:pt x="754404" y="843765"/>
                    </a:lnTo>
                    <a:lnTo>
                      <a:pt x="757898" y="847576"/>
                    </a:lnTo>
                    <a:lnTo>
                      <a:pt x="761074" y="851386"/>
                    </a:lnTo>
                    <a:lnTo>
                      <a:pt x="762662" y="853609"/>
                    </a:lnTo>
                    <a:lnTo>
                      <a:pt x="763933" y="855832"/>
                    </a:lnTo>
                    <a:lnTo>
                      <a:pt x="765204" y="858373"/>
                    </a:lnTo>
                    <a:lnTo>
                      <a:pt x="766474" y="861548"/>
                    </a:lnTo>
                    <a:lnTo>
                      <a:pt x="767427" y="865042"/>
                    </a:lnTo>
                    <a:lnTo>
                      <a:pt x="768380" y="868852"/>
                    </a:lnTo>
                    <a:lnTo>
                      <a:pt x="751545" y="872663"/>
                    </a:lnTo>
                    <a:lnTo>
                      <a:pt x="744874" y="887271"/>
                    </a:lnTo>
                    <a:lnTo>
                      <a:pt x="740745" y="895528"/>
                    </a:lnTo>
                    <a:lnTo>
                      <a:pt x="736298" y="904102"/>
                    </a:lnTo>
                    <a:lnTo>
                      <a:pt x="731533" y="912358"/>
                    </a:lnTo>
                    <a:lnTo>
                      <a:pt x="726451" y="919980"/>
                    </a:lnTo>
                    <a:lnTo>
                      <a:pt x="723910" y="923156"/>
                    </a:lnTo>
                    <a:lnTo>
                      <a:pt x="721051" y="926014"/>
                    </a:lnTo>
                    <a:lnTo>
                      <a:pt x="718510" y="928555"/>
                    </a:lnTo>
                    <a:lnTo>
                      <a:pt x="715969" y="930778"/>
                    </a:lnTo>
                    <a:lnTo>
                      <a:pt x="680393" y="940622"/>
                    </a:lnTo>
                    <a:lnTo>
                      <a:pt x="648628" y="953960"/>
                    </a:lnTo>
                    <a:lnTo>
                      <a:pt x="615911" y="967932"/>
                    </a:lnTo>
                    <a:lnTo>
                      <a:pt x="551747" y="995243"/>
                    </a:lnTo>
                    <a:lnTo>
                      <a:pt x="544123" y="998101"/>
                    </a:lnTo>
                    <a:lnTo>
                      <a:pt x="537135" y="1000641"/>
                    </a:lnTo>
                    <a:lnTo>
                      <a:pt x="522524" y="1006040"/>
                    </a:lnTo>
                    <a:lnTo>
                      <a:pt x="507912" y="1011121"/>
                    </a:lnTo>
                    <a:lnTo>
                      <a:pt x="500924" y="1013979"/>
                    </a:lnTo>
                    <a:lnTo>
                      <a:pt x="493936" y="1016837"/>
                    </a:lnTo>
                    <a:lnTo>
                      <a:pt x="487583" y="1020648"/>
                    </a:lnTo>
                    <a:lnTo>
                      <a:pt x="481548" y="1024141"/>
                    </a:lnTo>
                    <a:lnTo>
                      <a:pt x="475512" y="1027952"/>
                    </a:lnTo>
                    <a:lnTo>
                      <a:pt x="470430" y="1032398"/>
                    </a:lnTo>
                    <a:lnTo>
                      <a:pt x="467889" y="1034938"/>
                    </a:lnTo>
                    <a:lnTo>
                      <a:pt x="465665" y="1037796"/>
                    </a:lnTo>
                    <a:lnTo>
                      <a:pt x="463442" y="1040337"/>
                    </a:lnTo>
                    <a:lnTo>
                      <a:pt x="461218" y="1043195"/>
                    </a:lnTo>
                    <a:lnTo>
                      <a:pt x="459313" y="1046370"/>
                    </a:lnTo>
                    <a:lnTo>
                      <a:pt x="457407" y="1049546"/>
                    </a:lnTo>
                    <a:lnTo>
                      <a:pt x="456136" y="1052722"/>
                    </a:lnTo>
                    <a:lnTo>
                      <a:pt x="454548" y="1056850"/>
                    </a:lnTo>
                    <a:lnTo>
                      <a:pt x="454230" y="1082573"/>
                    </a:lnTo>
                    <a:lnTo>
                      <a:pt x="453595" y="1116234"/>
                    </a:lnTo>
                    <a:lnTo>
                      <a:pt x="452960" y="1151484"/>
                    </a:lnTo>
                    <a:lnTo>
                      <a:pt x="452642" y="1167997"/>
                    </a:lnTo>
                    <a:lnTo>
                      <a:pt x="452960" y="1182605"/>
                    </a:lnTo>
                    <a:lnTo>
                      <a:pt x="1276928" y="1182605"/>
                    </a:lnTo>
                    <a:lnTo>
                      <a:pt x="1277245" y="1167997"/>
                    </a:lnTo>
                    <a:lnTo>
                      <a:pt x="1276928" y="1151484"/>
                    </a:lnTo>
                    <a:lnTo>
                      <a:pt x="1276292" y="1116234"/>
                    </a:lnTo>
                    <a:lnTo>
                      <a:pt x="1275339" y="1082573"/>
                    </a:lnTo>
                    <a:lnTo>
                      <a:pt x="1275022" y="1056850"/>
                    </a:lnTo>
                    <a:lnTo>
                      <a:pt x="1273751" y="1052722"/>
                    </a:lnTo>
                    <a:lnTo>
                      <a:pt x="1272163" y="1049546"/>
                    </a:lnTo>
                    <a:lnTo>
                      <a:pt x="1270257" y="1046370"/>
                    </a:lnTo>
                    <a:lnTo>
                      <a:pt x="1268669" y="1043195"/>
                    </a:lnTo>
                    <a:lnTo>
                      <a:pt x="1266445" y="1040337"/>
                    </a:lnTo>
                    <a:lnTo>
                      <a:pt x="1264222" y="1037796"/>
                    </a:lnTo>
                    <a:lnTo>
                      <a:pt x="1261998" y="1034938"/>
                    </a:lnTo>
                    <a:lnTo>
                      <a:pt x="1259775" y="1032398"/>
                    </a:lnTo>
                    <a:lnTo>
                      <a:pt x="1254057" y="1027952"/>
                    </a:lnTo>
                    <a:lnTo>
                      <a:pt x="1248340" y="1024141"/>
                    </a:lnTo>
                    <a:lnTo>
                      <a:pt x="1242304" y="1020648"/>
                    </a:lnTo>
                    <a:lnTo>
                      <a:pt x="1235634" y="1016837"/>
                    </a:lnTo>
                    <a:lnTo>
                      <a:pt x="1228963" y="1013979"/>
                    </a:lnTo>
                    <a:lnTo>
                      <a:pt x="1221658" y="1011121"/>
                    </a:lnTo>
                    <a:lnTo>
                      <a:pt x="1207681" y="1006040"/>
                    </a:lnTo>
                    <a:lnTo>
                      <a:pt x="1192752" y="1000641"/>
                    </a:lnTo>
                    <a:lnTo>
                      <a:pt x="1185446" y="998101"/>
                    </a:lnTo>
                    <a:lnTo>
                      <a:pt x="1178458" y="995243"/>
                    </a:lnTo>
                    <a:lnTo>
                      <a:pt x="1113659" y="967932"/>
                    </a:lnTo>
                    <a:lnTo>
                      <a:pt x="1080941" y="953960"/>
                    </a:lnTo>
                    <a:lnTo>
                      <a:pt x="1049177" y="940622"/>
                    </a:lnTo>
                    <a:lnTo>
                      <a:pt x="1013601" y="930778"/>
                    </a:lnTo>
                    <a:lnTo>
                      <a:pt x="1011060" y="928555"/>
                    </a:lnTo>
                    <a:lnTo>
                      <a:pt x="1008519" y="926014"/>
                    </a:lnTo>
                    <a:lnTo>
                      <a:pt x="1005977" y="923156"/>
                    </a:lnTo>
                    <a:lnTo>
                      <a:pt x="1003436" y="919980"/>
                    </a:lnTo>
                    <a:lnTo>
                      <a:pt x="998036" y="912358"/>
                    </a:lnTo>
                    <a:lnTo>
                      <a:pt x="993589" y="904102"/>
                    </a:lnTo>
                    <a:lnTo>
                      <a:pt x="989142" y="895528"/>
                    </a:lnTo>
                    <a:lnTo>
                      <a:pt x="985013" y="887271"/>
                    </a:lnTo>
                    <a:lnTo>
                      <a:pt x="978025" y="872663"/>
                    </a:lnTo>
                    <a:lnTo>
                      <a:pt x="955790" y="869487"/>
                    </a:lnTo>
                    <a:lnTo>
                      <a:pt x="956107" y="865359"/>
                    </a:lnTo>
                    <a:lnTo>
                      <a:pt x="956743" y="861231"/>
                    </a:lnTo>
                    <a:lnTo>
                      <a:pt x="957696" y="857738"/>
                    </a:lnTo>
                    <a:lnTo>
                      <a:pt x="958649" y="854562"/>
                    </a:lnTo>
                    <a:lnTo>
                      <a:pt x="960237" y="852021"/>
                    </a:lnTo>
                    <a:lnTo>
                      <a:pt x="961507" y="849481"/>
                    </a:lnTo>
                    <a:lnTo>
                      <a:pt x="965319" y="845035"/>
                    </a:lnTo>
                    <a:lnTo>
                      <a:pt x="968813" y="840272"/>
                    </a:lnTo>
                    <a:lnTo>
                      <a:pt x="972307" y="835826"/>
                    </a:lnTo>
                    <a:lnTo>
                      <a:pt x="973895" y="833603"/>
                    </a:lnTo>
                    <a:lnTo>
                      <a:pt x="975484" y="830745"/>
                    </a:lnTo>
                    <a:lnTo>
                      <a:pt x="977072" y="827887"/>
                    </a:lnTo>
                    <a:lnTo>
                      <a:pt x="978025" y="824393"/>
                    </a:lnTo>
                    <a:lnTo>
                      <a:pt x="978978" y="821218"/>
                    </a:lnTo>
                    <a:lnTo>
                      <a:pt x="979613" y="818042"/>
                    </a:lnTo>
                    <a:lnTo>
                      <a:pt x="980566" y="811373"/>
                    </a:lnTo>
                    <a:lnTo>
                      <a:pt x="981201" y="804069"/>
                    </a:lnTo>
                    <a:lnTo>
                      <a:pt x="981837" y="797083"/>
                    </a:lnTo>
                    <a:lnTo>
                      <a:pt x="982154" y="789779"/>
                    </a:lnTo>
                    <a:lnTo>
                      <a:pt x="983107" y="783110"/>
                    </a:lnTo>
                    <a:lnTo>
                      <a:pt x="983742" y="779935"/>
                    </a:lnTo>
                    <a:lnTo>
                      <a:pt x="984695" y="776759"/>
                    </a:lnTo>
                    <a:lnTo>
                      <a:pt x="985966" y="773266"/>
                    </a:lnTo>
                    <a:lnTo>
                      <a:pt x="987236" y="770408"/>
                    </a:lnTo>
                    <a:lnTo>
                      <a:pt x="988507" y="768502"/>
                    </a:lnTo>
                    <a:lnTo>
                      <a:pt x="989778" y="766915"/>
                    </a:lnTo>
                    <a:lnTo>
                      <a:pt x="991366" y="765327"/>
                    </a:lnTo>
                    <a:lnTo>
                      <a:pt x="992636" y="764056"/>
                    </a:lnTo>
                    <a:lnTo>
                      <a:pt x="996131" y="761834"/>
                    </a:lnTo>
                    <a:lnTo>
                      <a:pt x="999942" y="759928"/>
                    </a:lnTo>
                    <a:lnTo>
                      <a:pt x="1003436" y="758023"/>
                    </a:lnTo>
                    <a:lnTo>
                      <a:pt x="1006930" y="755800"/>
                    </a:lnTo>
                    <a:lnTo>
                      <a:pt x="1010107" y="753259"/>
                    </a:lnTo>
                    <a:lnTo>
                      <a:pt x="1011695" y="751989"/>
                    </a:lnTo>
                    <a:lnTo>
                      <a:pt x="1012966" y="750401"/>
                    </a:lnTo>
                    <a:lnTo>
                      <a:pt x="1014871" y="746908"/>
                    </a:lnTo>
                    <a:lnTo>
                      <a:pt x="1017095" y="743097"/>
                    </a:lnTo>
                    <a:lnTo>
                      <a:pt x="1019001" y="738651"/>
                    </a:lnTo>
                    <a:lnTo>
                      <a:pt x="1020589" y="734523"/>
                    </a:lnTo>
                    <a:lnTo>
                      <a:pt x="1023130" y="725631"/>
                    </a:lnTo>
                    <a:lnTo>
                      <a:pt x="1024718" y="717057"/>
                    </a:lnTo>
                    <a:lnTo>
                      <a:pt x="1025989" y="709753"/>
                    </a:lnTo>
                    <a:lnTo>
                      <a:pt x="1026942" y="701814"/>
                    </a:lnTo>
                    <a:lnTo>
                      <a:pt x="1027895" y="693875"/>
                    </a:lnTo>
                    <a:lnTo>
                      <a:pt x="1028213" y="685618"/>
                    </a:lnTo>
                    <a:lnTo>
                      <a:pt x="1027895" y="677362"/>
                    </a:lnTo>
                    <a:lnTo>
                      <a:pt x="1027577" y="673233"/>
                    </a:lnTo>
                    <a:lnTo>
                      <a:pt x="1026942" y="669105"/>
                    </a:lnTo>
                    <a:lnTo>
                      <a:pt x="1025989" y="665294"/>
                    </a:lnTo>
                    <a:lnTo>
                      <a:pt x="1025036" y="661484"/>
                    </a:lnTo>
                    <a:lnTo>
                      <a:pt x="1023766" y="657673"/>
                    </a:lnTo>
                    <a:lnTo>
                      <a:pt x="1022177" y="654180"/>
                    </a:lnTo>
                    <a:lnTo>
                      <a:pt x="1019001" y="647511"/>
                    </a:lnTo>
                    <a:lnTo>
                      <a:pt x="1015824" y="642747"/>
                    </a:lnTo>
                    <a:lnTo>
                      <a:pt x="1014871" y="640207"/>
                    </a:lnTo>
                    <a:lnTo>
                      <a:pt x="1013919" y="637349"/>
                    </a:lnTo>
                    <a:lnTo>
                      <a:pt x="1012966" y="633856"/>
                    </a:lnTo>
                    <a:lnTo>
                      <a:pt x="1012330" y="629410"/>
                    </a:lnTo>
                    <a:lnTo>
                      <a:pt x="1012013" y="626234"/>
                    </a:lnTo>
                    <a:lnTo>
                      <a:pt x="1012013" y="622106"/>
                    </a:lnTo>
                    <a:lnTo>
                      <a:pt x="1012330" y="612261"/>
                    </a:lnTo>
                    <a:lnTo>
                      <a:pt x="1012966" y="601147"/>
                    </a:lnTo>
                    <a:lnTo>
                      <a:pt x="1013919" y="588762"/>
                    </a:lnTo>
                    <a:lnTo>
                      <a:pt x="1016460" y="566215"/>
                    </a:lnTo>
                    <a:lnTo>
                      <a:pt x="1017095" y="557323"/>
                    </a:lnTo>
                    <a:lnTo>
                      <a:pt x="1017413" y="551607"/>
                    </a:lnTo>
                    <a:lnTo>
                      <a:pt x="1017730" y="534141"/>
                    </a:lnTo>
                    <a:lnTo>
                      <a:pt x="1017413" y="527472"/>
                    </a:lnTo>
                    <a:lnTo>
                      <a:pt x="1016777" y="521756"/>
                    </a:lnTo>
                    <a:lnTo>
                      <a:pt x="1015824" y="516040"/>
                    </a:lnTo>
                    <a:lnTo>
                      <a:pt x="1014236" y="509371"/>
                    </a:lnTo>
                    <a:lnTo>
                      <a:pt x="1010424" y="492222"/>
                    </a:lnTo>
                    <a:lnTo>
                      <a:pt x="1008836" y="488412"/>
                    </a:lnTo>
                    <a:lnTo>
                      <a:pt x="1006930" y="483966"/>
                    </a:lnTo>
                    <a:lnTo>
                      <a:pt x="1004707" y="478567"/>
                    </a:lnTo>
                    <a:lnTo>
                      <a:pt x="1001530" y="473169"/>
                    </a:lnTo>
                    <a:lnTo>
                      <a:pt x="997401" y="467770"/>
                    </a:lnTo>
                    <a:lnTo>
                      <a:pt x="995495" y="465547"/>
                    </a:lnTo>
                    <a:lnTo>
                      <a:pt x="993272" y="463324"/>
                    </a:lnTo>
                    <a:lnTo>
                      <a:pt x="991048" y="460784"/>
                    </a:lnTo>
                    <a:lnTo>
                      <a:pt x="988825" y="459196"/>
                    </a:lnTo>
                    <a:lnTo>
                      <a:pt x="962143" y="454750"/>
                    </a:lnTo>
                    <a:lnTo>
                      <a:pt x="945943" y="439825"/>
                    </a:lnTo>
                    <a:lnTo>
                      <a:pt x="939908" y="436331"/>
                    </a:lnTo>
                    <a:lnTo>
                      <a:pt x="933555" y="433156"/>
                    </a:lnTo>
                    <a:lnTo>
                      <a:pt x="927202" y="430298"/>
                    </a:lnTo>
                    <a:lnTo>
                      <a:pt x="921167" y="427757"/>
                    </a:lnTo>
                    <a:lnTo>
                      <a:pt x="915131" y="425534"/>
                    </a:lnTo>
                    <a:lnTo>
                      <a:pt x="908778" y="423629"/>
                    </a:lnTo>
                    <a:lnTo>
                      <a:pt x="902426" y="422041"/>
                    </a:lnTo>
                    <a:lnTo>
                      <a:pt x="896390" y="421088"/>
                    </a:lnTo>
                    <a:lnTo>
                      <a:pt x="890038" y="420136"/>
                    </a:lnTo>
                    <a:lnTo>
                      <a:pt x="884002" y="419501"/>
                    </a:lnTo>
                    <a:lnTo>
                      <a:pt x="878285" y="419183"/>
                    </a:lnTo>
                    <a:lnTo>
                      <a:pt x="871932" y="418865"/>
                    </a:lnTo>
                    <a:close/>
                    <a:moveTo>
                      <a:pt x="1477962" y="0"/>
                    </a:moveTo>
                    <a:lnTo>
                      <a:pt x="1622425" y="0"/>
                    </a:lnTo>
                    <a:lnTo>
                      <a:pt x="1622425" y="366713"/>
                    </a:lnTo>
                    <a:lnTo>
                      <a:pt x="1477962" y="366713"/>
                    </a:lnTo>
                    <a:lnTo>
                      <a:pt x="1477962" y="0"/>
                    </a:lnTo>
                    <a:close/>
                    <a:moveTo>
                      <a:pt x="326855" y="0"/>
                    </a:moveTo>
                    <a:lnTo>
                      <a:pt x="1403350" y="0"/>
                    </a:lnTo>
                    <a:lnTo>
                      <a:pt x="1403350" y="1601788"/>
                    </a:lnTo>
                    <a:lnTo>
                      <a:pt x="326855" y="1601788"/>
                    </a:lnTo>
                    <a:lnTo>
                      <a:pt x="326855" y="0"/>
                    </a:lnTo>
                    <a:close/>
                    <a:moveTo>
                      <a:pt x="90211" y="0"/>
                    </a:moveTo>
                    <a:lnTo>
                      <a:pt x="94975" y="0"/>
                    </a:lnTo>
                    <a:lnTo>
                      <a:pt x="212503" y="0"/>
                    </a:lnTo>
                    <a:lnTo>
                      <a:pt x="212503" y="1601788"/>
                    </a:lnTo>
                    <a:lnTo>
                      <a:pt x="94975" y="1601788"/>
                    </a:lnTo>
                    <a:lnTo>
                      <a:pt x="90211" y="1601788"/>
                    </a:lnTo>
                    <a:lnTo>
                      <a:pt x="85446" y="1601471"/>
                    </a:lnTo>
                    <a:lnTo>
                      <a:pt x="80681" y="1600835"/>
                    </a:lnTo>
                    <a:lnTo>
                      <a:pt x="75917" y="1599883"/>
                    </a:lnTo>
                    <a:lnTo>
                      <a:pt x="71470" y="1598930"/>
                    </a:lnTo>
                    <a:lnTo>
                      <a:pt x="67023" y="1597660"/>
                    </a:lnTo>
                    <a:lnTo>
                      <a:pt x="62258" y="1596072"/>
                    </a:lnTo>
                    <a:lnTo>
                      <a:pt x="58129" y="1594484"/>
                    </a:lnTo>
                    <a:lnTo>
                      <a:pt x="53999" y="1592261"/>
                    </a:lnTo>
                    <a:lnTo>
                      <a:pt x="49870" y="1590356"/>
                    </a:lnTo>
                    <a:lnTo>
                      <a:pt x="45740" y="1587815"/>
                    </a:lnTo>
                    <a:lnTo>
                      <a:pt x="41929" y="1585592"/>
                    </a:lnTo>
                    <a:lnTo>
                      <a:pt x="38117" y="1583052"/>
                    </a:lnTo>
                    <a:lnTo>
                      <a:pt x="34623" y="1580194"/>
                    </a:lnTo>
                    <a:lnTo>
                      <a:pt x="31446" y="1577336"/>
                    </a:lnTo>
                    <a:lnTo>
                      <a:pt x="27635" y="1573843"/>
                    </a:lnTo>
                    <a:lnTo>
                      <a:pt x="24776" y="1570667"/>
                    </a:lnTo>
                    <a:lnTo>
                      <a:pt x="21917" y="1567174"/>
                    </a:lnTo>
                    <a:lnTo>
                      <a:pt x="19058" y="1563681"/>
                    </a:lnTo>
                    <a:lnTo>
                      <a:pt x="16517" y="1559870"/>
                    </a:lnTo>
                    <a:lnTo>
                      <a:pt x="13976" y="1556059"/>
                    </a:lnTo>
                    <a:lnTo>
                      <a:pt x="11435" y="1551931"/>
                    </a:lnTo>
                    <a:lnTo>
                      <a:pt x="9211" y="1548120"/>
                    </a:lnTo>
                    <a:lnTo>
                      <a:pt x="7306" y="1543992"/>
                    </a:lnTo>
                    <a:lnTo>
                      <a:pt x="5717" y="1539228"/>
                    </a:lnTo>
                    <a:lnTo>
                      <a:pt x="4447" y="1535100"/>
                    </a:lnTo>
                    <a:lnTo>
                      <a:pt x="3176" y="1530654"/>
                    </a:lnTo>
                    <a:lnTo>
                      <a:pt x="1906" y="1525891"/>
                    </a:lnTo>
                    <a:lnTo>
                      <a:pt x="1270" y="1521127"/>
                    </a:lnTo>
                    <a:lnTo>
                      <a:pt x="635" y="1516364"/>
                    </a:lnTo>
                    <a:lnTo>
                      <a:pt x="317" y="1511600"/>
                    </a:lnTo>
                    <a:lnTo>
                      <a:pt x="0" y="1506837"/>
                    </a:lnTo>
                    <a:lnTo>
                      <a:pt x="0" y="94951"/>
                    </a:lnTo>
                    <a:lnTo>
                      <a:pt x="317" y="90188"/>
                    </a:lnTo>
                    <a:lnTo>
                      <a:pt x="635" y="85424"/>
                    </a:lnTo>
                    <a:lnTo>
                      <a:pt x="1270" y="80661"/>
                    </a:lnTo>
                    <a:lnTo>
                      <a:pt x="1906" y="75580"/>
                    </a:lnTo>
                    <a:lnTo>
                      <a:pt x="3176" y="71134"/>
                    </a:lnTo>
                    <a:lnTo>
                      <a:pt x="4447" y="66688"/>
                    </a:lnTo>
                    <a:lnTo>
                      <a:pt x="5717" y="62560"/>
                    </a:lnTo>
                    <a:lnTo>
                      <a:pt x="7306" y="57796"/>
                    </a:lnTo>
                    <a:lnTo>
                      <a:pt x="9211" y="53668"/>
                    </a:lnTo>
                    <a:lnTo>
                      <a:pt x="11435" y="49857"/>
                    </a:lnTo>
                    <a:lnTo>
                      <a:pt x="13976" y="45729"/>
                    </a:lnTo>
                    <a:lnTo>
                      <a:pt x="16517" y="41601"/>
                    </a:lnTo>
                    <a:lnTo>
                      <a:pt x="19058" y="38107"/>
                    </a:lnTo>
                    <a:lnTo>
                      <a:pt x="21917" y="34614"/>
                    </a:lnTo>
                    <a:lnTo>
                      <a:pt x="24776" y="31121"/>
                    </a:lnTo>
                    <a:lnTo>
                      <a:pt x="27635" y="27945"/>
                    </a:lnTo>
                    <a:lnTo>
                      <a:pt x="31446" y="24452"/>
                    </a:lnTo>
                    <a:lnTo>
                      <a:pt x="34623" y="21594"/>
                    </a:lnTo>
                    <a:lnTo>
                      <a:pt x="38117" y="18736"/>
                    </a:lnTo>
                    <a:lnTo>
                      <a:pt x="41929" y="16195"/>
                    </a:lnTo>
                    <a:lnTo>
                      <a:pt x="45740" y="13655"/>
                    </a:lnTo>
                    <a:lnTo>
                      <a:pt x="49870" y="11432"/>
                    </a:lnTo>
                    <a:lnTo>
                      <a:pt x="53999" y="9527"/>
                    </a:lnTo>
                    <a:lnTo>
                      <a:pt x="58129" y="7304"/>
                    </a:lnTo>
                    <a:lnTo>
                      <a:pt x="62258" y="5716"/>
                    </a:lnTo>
                    <a:lnTo>
                      <a:pt x="67023" y="4128"/>
                    </a:lnTo>
                    <a:lnTo>
                      <a:pt x="71470" y="2858"/>
                    </a:lnTo>
                    <a:lnTo>
                      <a:pt x="75917" y="1905"/>
                    </a:lnTo>
                    <a:lnTo>
                      <a:pt x="80681" y="952"/>
                    </a:lnTo>
                    <a:lnTo>
                      <a:pt x="85446" y="317"/>
                    </a:lnTo>
                    <a:lnTo>
                      <a:pt x="90211" y="0"/>
                    </a:lnTo>
                    <a:close/>
                  </a:path>
                </a:pathLst>
              </a:custGeom>
              <a:solidFill>
                <a:srgbClr val="1B96D5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6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472" y="3167"/>
              <a:ext cx="3023" cy="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  <a:endPara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Hiragino Sans GB W3" charset="-122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2018" y="2723"/>
              <a:ext cx="193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单击填加标题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609" y="3167"/>
              <a:ext cx="3023" cy="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  <a:endPara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Hiragino Sans GB W3" charset="-122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094" y="2723"/>
              <a:ext cx="193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单击填加标题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75" y="3167"/>
              <a:ext cx="3023" cy="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  <a:endPara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Hiragino Sans GB W3" charset="-122"/>
              </a:endParaRPr>
            </a:p>
            <a:p>
              <a:pPr algn="ctr">
                <a:spcBef>
                  <a:spcPts val="6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Hiragino Sans GB W3" charset="-122"/>
                </a:rPr>
                <a:t>输入替换内容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0260" y="2723"/>
              <a:ext cx="193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单击填加标题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544830" y="4341495"/>
            <a:ext cx="3472815" cy="112331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352290" y="4341495"/>
            <a:ext cx="3472815" cy="112331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159750" y="4341495"/>
            <a:ext cx="3472815" cy="1123315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分钟之内。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481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 www.bangongziyuan.com&#10;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宽屏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Hiragino Sans GB W3</vt:lpstr>
      <vt:lpstr>阿里巴巴普惠体 M</vt:lpstr>
      <vt:lpstr>阿里巴巴普惠体 R</vt:lpstr>
      <vt:lpstr>方正兰亭细黑_GBK</vt:lpstr>
      <vt:lpstr>方正兰亭细黑_GBK_M</vt:lpstr>
      <vt:lpstr>黑体</vt:lpstr>
      <vt:lpstr>宋体</vt:lpstr>
      <vt:lpstr>微软雅黑</vt:lpstr>
      <vt:lpstr>Arial</vt:lpstr>
      <vt:lpstr>办公资源网: www.bangongziyuan.com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2021-06-25T01:35:30Z</dcterms:created>
  <dcterms:modified xsi:type="dcterms:W3CDTF">2023-01-11T01:17:15Z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162A6279430841D38A0AA31F6060EDF0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