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6" r:id="rId2"/>
    <p:sldId id="267" r:id="rId3"/>
    <p:sldId id="283" r:id="rId4"/>
    <p:sldId id="278" r:id="rId5"/>
    <p:sldId id="274" r:id="rId6"/>
    <p:sldId id="281" r:id="rId7"/>
    <p:sldId id="282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2BE"/>
    <a:srgbClr val="026EAC"/>
    <a:srgbClr val="2B6BBA"/>
    <a:srgbClr val="874322"/>
    <a:srgbClr val="004C78"/>
    <a:srgbClr val="00639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10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60D4A-FB71-4898-BCF6-D9EB744605C2}" type="doc">
      <dgm:prSet loTypeId="urn:microsoft.com/office/officeart/2005/8/layout/lProcess2" loCatId="list" qsTypeId="urn:microsoft.com/office/officeart/2005/8/quickstyle/simple2#2" qsCatId="simple" csTypeId="urn:microsoft.com/office/officeart/2005/8/colors/colorful1#11" csCatId="colorful" phldr="1"/>
      <dgm:spPr/>
      <dgm:t>
        <a:bodyPr/>
        <a:lstStyle/>
        <a:p>
          <a:endParaRPr lang="zh-CN" altLang="en-US"/>
        </a:p>
      </dgm:t>
    </dgm:pt>
    <dgm:pt modelId="{C261CD00-B032-444A-93A0-AA0E349C72ED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固定用法</a:t>
          </a:r>
        </a:p>
      </dgm:t>
    </dgm:pt>
    <dgm:pt modelId="{1BD47908-5993-4CF0-A801-FA5B7564E3B8}" type="parTrans" cxnId="{D35453B5-9F00-44BD-9252-E887DFB52D24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C0C541-BB78-422E-BCDB-A40A688DADE6}" type="sibTrans" cxnId="{D35453B5-9F00-44BD-9252-E887DFB52D24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CDBE41-37D5-4027-83D8-1FEBFF29E9F9}">
      <dgm:prSet phldrT="[文本]" custT="1"/>
      <dgm:spPr/>
      <dgm:t>
        <a:bodyPr/>
        <a:lstStyle/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Sounds good.</a:t>
          </a:r>
        </a:p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Lucky you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！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16F532F-9E77-4A06-8170-18B4A0A4FF1F}" type="parTrans" cxnId="{21FAE96C-BC22-4082-AB72-A416D341A6F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63228E-EEC4-4D31-A022-F5DC0FE07B3E}" type="sibTrans" cxnId="{21FAE96C-BC22-4082-AB72-A416D341A6F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24C153-E786-4834-ABD6-61250C0CBBCA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语法内容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2537733D-3453-4C72-9C67-955C3D97B81D}" type="parTrans" cxnId="{92777867-74D0-483B-B53B-D383A1822B4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363E30-EE5F-4E55-8329-71F9D1AA30EA}" type="sibTrans" cxnId="{92777867-74D0-483B-B53B-D383A1822B4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6A6D0A-92F2-4F29-92D0-41E3CBBE6A88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一般过去时的用法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A0DAA9A-3F5F-4FA0-83E9-32496647A721}" type="parTrans" cxnId="{4B27F3C3-9DD3-4B81-B025-DCA9937CBDB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C1A7E9-B125-4A73-9375-AA8F84012795}" type="sibTrans" cxnId="{4B27F3C3-9DD3-4B81-B025-DCA9937CBDB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16B5BA-B7B0-4877-B81D-12CD3597D40E}" type="pres">
      <dgm:prSet presAssocID="{86160D4A-FB71-4898-BCF6-D9EB744605C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2289675-AABE-4DA4-9853-EAFC41EBA1B9}" type="pres">
      <dgm:prSet presAssocID="{C261CD00-B032-444A-93A0-AA0E349C72ED}" presName="compNode" presStyleCnt="0"/>
      <dgm:spPr/>
      <dgm:t>
        <a:bodyPr/>
        <a:lstStyle/>
        <a:p>
          <a:endParaRPr lang="zh-CN" altLang="en-US"/>
        </a:p>
      </dgm:t>
    </dgm:pt>
    <dgm:pt modelId="{7FF20772-88BC-41AF-9612-B4ECDDFCB955}" type="pres">
      <dgm:prSet presAssocID="{C261CD00-B032-444A-93A0-AA0E349C72ED}" presName="aNode" presStyleLbl="bgShp" presStyleIdx="0" presStyleCnt="2"/>
      <dgm:spPr/>
      <dgm:t>
        <a:bodyPr/>
        <a:lstStyle/>
        <a:p>
          <a:endParaRPr lang="zh-CN" altLang="en-US"/>
        </a:p>
      </dgm:t>
    </dgm:pt>
    <dgm:pt modelId="{712C0963-5B8C-487C-B46A-657850EBBEB0}" type="pres">
      <dgm:prSet presAssocID="{C261CD00-B032-444A-93A0-AA0E349C72ED}" presName="textNode" presStyleLbl="bgShp" presStyleIdx="0" presStyleCnt="2"/>
      <dgm:spPr/>
      <dgm:t>
        <a:bodyPr/>
        <a:lstStyle/>
        <a:p>
          <a:endParaRPr lang="zh-CN" altLang="en-US"/>
        </a:p>
      </dgm:t>
    </dgm:pt>
    <dgm:pt modelId="{8BC3F231-7AA1-4A63-89B8-01AE75D4AD2C}" type="pres">
      <dgm:prSet presAssocID="{C261CD00-B032-444A-93A0-AA0E349C72ED}" presName="compChildNode" presStyleCnt="0"/>
      <dgm:spPr/>
      <dgm:t>
        <a:bodyPr/>
        <a:lstStyle/>
        <a:p>
          <a:endParaRPr lang="zh-CN" altLang="en-US"/>
        </a:p>
      </dgm:t>
    </dgm:pt>
    <dgm:pt modelId="{A7A9EC40-3A40-4955-BCB3-5431D45FF24C}" type="pres">
      <dgm:prSet presAssocID="{C261CD00-B032-444A-93A0-AA0E349C72ED}" presName="theInnerList" presStyleCnt="0"/>
      <dgm:spPr/>
      <dgm:t>
        <a:bodyPr/>
        <a:lstStyle/>
        <a:p>
          <a:endParaRPr lang="zh-CN" altLang="en-US"/>
        </a:p>
      </dgm:t>
    </dgm:pt>
    <dgm:pt modelId="{BF4C7352-7810-4C4B-9D12-8114EAF58AA3}" type="pres">
      <dgm:prSet presAssocID="{F7CDBE41-37D5-4027-83D8-1FEBFF29E9F9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C479D43-7308-4473-90B2-69DA84CF5A8F}" type="pres">
      <dgm:prSet presAssocID="{C261CD00-B032-444A-93A0-AA0E349C72ED}" presName="aSpace" presStyleCnt="0"/>
      <dgm:spPr/>
      <dgm:t>
        <a:bodyPr/>
        <a:lstStyle/>
        <a:p>
          <a:endParaRPr lang="zh-CN" altLang="en-US"/>
        </a:p>
      </dgm:t>
    </dgm:pt>
    <dgm:pt modelId="{27E35065-23E2-45A5-B491-A264836B4192}" type="pres">
      <dgm:prSet presAssocID="{3B24C153-E786-4834-ABD6-61250C0CBBCA}" presName="compNode" presStyleCnt="0"/>
      <dgm:spPr/>
      <dgm:t>
        <a:bodyPr/>
        <a:lstStyle/>
        <a:p>
          <a:endParaRPr lang="zh-CN" altLang="en-US"/>
        </a:p>
      </dgm:t>
    </dgm:pt>
    <dgm:pt modelId="{41014887-DC54-4CF4-816D-9FFD91F8D25E}" type="pres">
      <dgm:prSet presAssocID="{3B24C153-E786-4834-ABD6-61250C0CBBCA}" presName="aNode" presStyleLbl="bgShp" presStyleIdx="1" presStyleCnt="2"/>
      <dgm:spPr/>
      <dgm:t>
        <a:bodyPr/>
        <a:lstStyle/>
        <a:p>
          <a:endParaRPr lang="zh-CN" altLang="en-US"/>
        </a:p>
      </dgm:t>
    </dgm:pt>
    <dgm:pt modelId="{8A94B8F4-9088-4084-9135-037AB4B54449}" type="pres">
      <dgm:prSet presAssocID="{3B24C153-E786-4834-ABD6-61250C0CBBCA}" presName="textNode" presStyleLbl="bgShp" presStyleIdx="1" presStyleCnt="2"/>
      <dgm:spPr/>
      <dgm:t>
        <a:bodyPr/>
        <a:lstStyle/>
        <a:p>
          <a:endParaRPr lang="zh-CN" altLang="en-US"/>
        </a:p>
      </dgm:t>
    </dgm:pt>
    <dgm:pt modelId="{079DD7D0-861D-4BB3-9D4B-A8837C134D79}" type="pres">
      <dgm:prSet presAssocID="{3B24C153-E786-4834-ABD6-61250C0CBBCA}" presName="compChildNode" presStyleCnt="0"/>
      <dgm:spPr/>
      <dgm:t>
        <a:bodyPr/>
        <a:lstStyle/>
        <a:p>
          <a:endParaRPr lang="zh-CN" altLang="en-US"/>
        </a:p>
      </dgm:t>
    </dgm:pt>
    <dgm:pt modelId="{C08128C8-BE83-45A5-A24C-2C991574C9C2}" type="pres">
      <dgm:prSet presAssocID="{3B24C153-E786-4834-ABD6-61250C0CBBCA}" presName="theInnerList" presStyleCnt="0"/>
      <dgm:spPr/>
      <dgm:t>
        <a:bodyPr/>
        <a:lstStyle/>
        <a:p>
          <a:endParaRPr lang="zh-CN" altLang="en-US"/>
        </a:p>
      </dgm:t>
    </dgm:pt>
    <dgm:pt modelId="{1C7290EC-276B-485C-99AB-810B0732190C}" type="pres">
      <dgm:prSet presAssocID="{066A6D0A-92F2-4F29-92D0-41E3CBBE6A88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5EDCE3D-8B0F-4D97-B6C6-F4EAB52F6F95}" type="presOf" srcId="{C261CD00-B032-444A-93A0-AA0E349C72ED}" destId="{7FF20772-88BC-41AF-9612-B4ECDDFCB955}" srcOrd="0" destOrd="0" presId="urn:microsoft.com/office/officeart/2005/8/layout/lProcess2"/>
    <dgm:cxn modelId="{922304E2-0C78-41EC-800F-037F97A28F14}" type="presOf" srcId="{3B24C153-E786-4834-ABD6-61250C0CBBCA}" destId="{41014887-DC54-4CF4-816D-9FFD91F8D25E}" srcOrd="0" destOrd="0" presId="urn:microsoft.com/office/officeart/2005/8/layout/lProcess2"/>
    <dgm:cxn modelId="{C468D174-2002-4655-BB6D-CF9CF84C0412}" type="presOf" srcId="{F7CDBE41-37D5-4027-83D8-1FEBFF29E9F9}" destId="{BF4C7352-7810-4C4B-9D12-8114EAF58AA3}" srcOrd="0" destOrd="0" presId="urn:microsoft.com/office/officeart/2005/8/layout/lProcess2"/>
    <dgm:cxn modelId="{A1684C06-6FC5-40C7-A968-8DA0D6498020}" type="presOf" srcId="{066A6D0A-92F2-4F29-92D0-41E3CBBE6A88}" destId="{1C7290EC-276B-485C-99AB-810B0732190C}" srcOrd="0" destOrd="0" presId="urn:microsoft.com/office/officeart/2005/8/layout/lProcess2"/>
    <dgm:cxn modelId="{92777867-74D0-483B-B53B-D383A1822B4E}" srcId="{86160D4A-FB71-4898-BCF6-D9EB744605C2}" destId="{3B24C153-E786-4834-ABD6-61250C0CBBCA}" srcOrd="1" destOrd="0" parTransId="{2537733D-3453-4C72-9C67-955C3D97B81D}" sibTransId="{40363E30-EE5F-4E55-8329-71F9D1AA30EA}"/>
    <dgm:cxn modelId="{86B96C6C-3384-4A66-B91F-081834C1F56F}" type="presOf" srcId="{3B24C153-E786-4834-ABD6-61250C0CBBCA}" destId="{8A94B8F4-9088-4084-9135-037AB4B54449}" srcOrd="1" destOrd="0" presId="urn:microsoft.com/office/officeart/2005/8/layout/lProcess2"/>
    <dgm:cxn modelId="{21FAE96C-BC22-4082-AB72-A416D341A6F5}" srcId="{C261CD00-B032-444A-93A0-AA0E349C72ED}" destId="{F7CDBE41-37D5-4027-83D8-1FEBFF29E9F9}" srcOrd="0" destOrd="0" parTransId="{716F532F-9E77-4A06-8170-18B4A0A4FF1F}" sibTransId="{FC63228E-EEC4-4D31-A022-F5DC0FE07B3E}"/>
    <dgm:cxn modelId="{EA4598AC-9036-42D1-8200-80091E801855}" type="presOf" srcId="{C261CD00-B032-444A-93A0-AA0E349C72ED}" destId="{712C0963-5B8C-487C-B46A-657850EBBEB0}" srcOrd="1" destOrd="0" presId="urn:microsoft.com/office/officeart/2005/8/layout/lProcess2"/>
    <dgm:cxn modelId="{4B27F3C3-9DD3-4B81-B025-DCA9937CBDBB}" srcId="{3B24C153-E786-4834-ABD6-61250C0CBBCA}" destId="{066A6D0A-92F2-4F29-92D0-41E3CBBE6A88}" srcOrd="0" destOrd="0" parTransId="{FA0DAA9A-3F5F-4FA0-83E9-32496647A721}" sibTransId="{77C1A7E9-B125-4A73-9375-AA8F84012795}"/>
    <dgm:cxn modelId="{D35453B5-9F00-44BD-9252-E887DFB52D24}" srcId="{86160D4A-FB71-4898-BCF6-D9EB744605C2}" destId="{C261CD00-B032-444A-93A0-AA0E349C72ED}" srcOrd="0" destOrd="0" parTransId="{1BD47908-5993-4CF0-A801-FA5B7564E3B8}" sibTransId="{7DC0C541-BB78-422E-BCDB-A40A688DADE6}"/>
    <dgm:cxn modelId="{9753A14C-961A-4BB2-B049-846A61B2A824}" type="presOf" srcId="{86160D4A-FB71-4898-BCF6-D9EB744605C2}" destId="{3016B5BA-B7B0-4877-B81D-12CD3597D40E}" srcOrd="0" destOrd="0" presId="urn:microsoft.com/office/officeart/2005/8/layout/lProcess2"/>
    <dgm:cxn modelId="{45FBF37D-50BC-48B0-B569-4A24491AC7C2}" type="presParOf" srcId="{3016B5BA-B7B0-4877-B81D-12CD3597D40E}" destId="{D2289675-AABE-4DA4-9853-EAFC41EBA1B9}" srcOrd="0" destOrd="0" presId="urn:microsoft.com/office/officeart/2005/8/layout/lProcess2"/>
    <dgm:cxn modelId="{8EE520E2-9DEF-4983-9DFF-95080FE2F733}" type="presParOf" srcId="{D2289675-AABE-4DA4-9853-EAFC41EBA1B9}" destId="{7FF20772-88BC-41AF-9612-B4ECDDFCB955}" srcOrd="0" destOrd="0" presId="urn:microsoft.com/office/officeart/2005/8/layout/lProcess2"/>
    <dgm:cxn modelId="{EE6A0C88-0819-4686-852B-8668646D44FB}" type="presParOf" srcId="{D2289675-AABE-4DA4-9853-EAFC41EBA1B9}" destId="{712C0963-5B8C-487C-B46A-657850EBBEB0}" srcOrd="1" destOrd="0" presId="urn:microsoft.com/office/officeart/2005/8/layout/lProcess2"/>
    <dgm:cxn modelId="{03C50A6C-C064-4608-9BA6-6DC3B9659A80}" type="presParOf" srcId="{D2289675-AABE-4DA4-9853-EAFC41EBA1B9}" destId="{8BC3F231-7AA1-4A63-89B8-01AE75D4AD2C}" srcOrd="2" destOrd="0" presId="urn:microsoft.com/office/officeart/2005/8/layout/lProcess2"/>
    <dgm:cxn modelId="{64E22A95-B257-4C41-8BE4-920FD4068826}" type="presParOf" srcId="{8BC3F231-7AA1-4A63-89B8-01AE75D4AD2C}" destId="{A7A9EC40-3A40-4955-BCB3-5431D45FF24C}" srcOrd="0" destOrd="0" presId="urn:microsoft.com/office/officeart/2005/8/layout/lProcess2"/>
    <dgm:cxn modelId="{2E96A6CD-9469-4DD6-AACD-75BD4247FE5A}" type="presParOf" srcId="{A7A9EC40-3A40-4955-BCB3-5431D45FF24C}" destId="{BF4C7352-7810-4C4B-9D12-8114EAF58AA3}" srcOrd="0" destOrd="0" presId="urn:microsoft.com/office/officeart/2005/8/layout/lProcess2"/>
    <dgm:cxn modelId="{B6391B4A-360D-4490-8F7B-8DF38E556CC7}" type="presParOf" srcId="{3016B5BA-B7B0-4877-B81D-12CD3597D40E}" destId="{6C479D43-7308-4473-90B2-69DA84CF5A8F}" srcOrd="1" destOrd="0" presId="urn:microsoft.com/office/officeart/2005/8/layout/lProcess2"/>
    <dgm:cxn modelId="{6EF08A88-0ABE-4DF3-8808-2320A85DB02B}" type="presParOf" srcId="{3016B5BA-B7B0-4877-B81D-12CD3597D40E}" destId="{27E35065-23E2-45A5-B491-A264836B4192}" srcOrd="2" destOrd="0" presId="urn:microsoft.com/office/officeart/2005/8/layout/lProcess2"/>
    <dgm:cxn modelId="{458766FB-D317-4AD7-BCA0-EFD707BBA914}" type="presParOf" srcId="{27E35065-23E2-45A5-B491-A264836B4192}" destId="{41014887-DC54-4CF4-816D-9FFD91F8D25E}" srcOrd="0" destOrd="0" presId="urn:microsoft.com/office/officeart/2005/8/layout/lProcess2"/>
    <dgm:cxn modelId="{27763FB7-7BCF-4E26-8FFF-196A478A8AF4}" type="presParOf" srcId="{27E35065-23E2-45A5-B491-A264836B4192}" destId="{8A94B8F4-9088-4084-9135-037AB4B54449}" srcOrd="1" destOrd="0" presId="urn:microsoft.com/office/officeart/2005/8/layout/lProcess2"/>
    <dgm:cxn modelId="{FED98003-BEF3-41CC-A389-B412FA771ABC}" type="presParOf" srcId="{27E35065-23E2-45A5-B491-A264836B4192}" destId="{079DD7D0-861D-4BB3-9D4B-A8837C134D79}" srcOrd="2" destOrd="0" presId="urn:microsoft.com/office/officeart/2005/8/layout/lProcess2"/>
    <dgm:cxn modelId="{A27BF38C-9ADE-48C4-AB32-90E8199E9D2B}" type="presParOf" srcId="{079DD7D0-861D-4BB3-9D4B-A8837C134D79}" destId="{C08128C8-BE83-45A5-A24C-2C991574C9C2}" srcOrd="0" destOrd="0" presId="urn:microsoft.com/office/officeart/2005/8/layout/lProcess2"/>
    <dgm:cxn modelId="{EA8B3FE7-1611-4F04-9CA1-EF96B9638753}" type="presParOf" srcId="{C08128C8-BE83-45A5-A24C-2C991574C9C2}" destId="{1C7290EC-276B-485C-99AB-810B0732190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20772-88BC-41AF-9612-B4ECDDFCB955}">
      <dsp:nvSpPr>
        <dsp:cNvPr id="0" name=""/>
        <dsp:cNvSpPr/>
      </dsp:nvSpPr>
      <dsp:spPr>
        <a:xfrm>
          <a:off x="2775" y="0"/>
          <a:ext cx="2669429" cy="338437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固定用法</a:t>
          </a:r>
        </a:p>
      </dsp:txBody>
      <dsp:txXfrm>
        <a:off x="2775" y="0"/>
        <a:ext cx="2669429" cy="1015312"/>
      </dsp:txXfrm>
    </dsp:sp>
    <dsp:sp modelId="{BF4C7352-7810-4C4B-9D12-8114EAF58AA3}">
      <dsp:nvSpPr>
        <dsp:cNvPr id="0" name=""/>
        <dsp:cNvSpPr/>
      </dsp:nvSpPr>
      <dsp:spPr>
        <a:xfrm>
          <a:off x="269717" y="1015312"/>
          <a:ext cx="2135543" cy="21998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Sounds good.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Lucky you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！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32265" y="1077860"/>
        <a:ext cx="2010447" cy="2074748"/>
      </dsp:txXfrm>
    </dsp:sp>
    <dsp:sp modelId="{41014887-DC54-4CF4-816D-9FFD91F8D25E}">
      <dsp:nvSpPr>
        <dsp:cNvPr id="0" name=""/>
        <dsp:cNvSpPr/>
      </dsp:nvSpPr>
      <dsp:spPr>
        <a:xfrm>
          <a:off x="2872411" y="0"/>
          <a:ext cx="2669429" cy="338437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语法内容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872411" y="0"/>
        <a:ext cx="2669429" cy="1015312"/>
      </dsp:txXfrm>
    </dsp:sp>
    <dsp:sp modelId="{1C7290EC-276B-485C-99AB-810B0732190C}">
      <dsp:nvSpPr>
        <dsp:cNvPr id="0" name=""/>
        <dsp:cNvSpPr/>
      </dsp:nvSpPr>
      <dsp:spPr>
        <a:xfrm>
          <a:off x="3139354" y="1015312"/>
          <a:ext cx="2135543" cy="21998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一般过去时的用法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201902" y="1077860"/>
        <a:ext cx="2010447" cy="2074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2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0" y="1131592"/>
            <a:ext cx="9144000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How was your school trip? </a:t>
            </a:r>
            <a:endParaRPr lang="en-US" altLang="zh-CN" sz="4400" b="1" dirty="0" smtClean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A  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386789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5536" y="655176"/>
            <a:ext cx="860444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Peter: Hi, Eric. How was your trip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last week?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Eric: It was excellent. I visited my grandparents in the countryside.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Peter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Oh, nice. What did you do?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Eric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I went fishing every day. And I fed the chickens with my grandpa. It was so much fun.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Peter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Sounds good. How was the weather there?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Eric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It was great, and the air was so clean. I watched the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stars at night. They were so beautiful.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Peter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Lucky you.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8184" y="2806251"/>
            <a:ext cx="19050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55576" y="765160"/>
            <a:ext cx="532859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Peter: Hi, Eric. How was your trip last week?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Eric: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 excellent. I visited my grandparents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in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countryside.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Peter: Oh, nice. What did you do?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Eric: I went fishing every day. And I fed the chickens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with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 grandpa. It was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 much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fun.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Peter: Sounds good. How was the weather there?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Eric: It was great, and the air was so clean. I watched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the stars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at night. They were so beautiful.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Peter: Lucky you.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021909" y="683582"/>
            <a:ext cx="2880320" cy="357163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26EA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2267744" y="780261"/>
            <a:ext cx="2664296" cy="36004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074771" y="683583"/>
            <a:ext cx="2908412" cy="353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一般过去时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定义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：一般过去时表示过去某个时间里发生的动作或状态；过去习惯性、经常性的动作、行为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4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结构</a:t>
            </a:r>
            <a:endParaRPr lang="en-US" altLang="zh-CN" sz="14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肯定结构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：主语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动词过去式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其他</a:t>
            </a:r>
          </a:p>
          <a:p>
            <a:pPr lvl="0">
              <a:lnSpc>
                <a:spcPct val="13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否定结构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was/</a:t>
            </a:r>
            <a:r>
              <a:rPr lang="en-US" altLang="zh-CN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were+not</a:t>
            </a:r>
            <a:endParaRPr lang="en-US" altLang="zh-CN" sz="14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They weren’t  at school.</a:t>
            </a:r>
          </a:p>
          <a:p>
            <a:pPr lvl="0">
              <a:lnSpc>
                <a:spcPct val="130000"/>
              </a:lnSpc>
            </a:pP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主语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+didn't +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谓语动词原型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其他</a:t>
            </a:r>
            <a:endParaRPr lang="en-US" altLang="zh-CN" sz="14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didn’t go fishing every day.</a:t>
            </a:r>
            <a:endParaRPr lang="zh-CN" altLang="en-US" sz="14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疑问结构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Was/Were+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主语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表语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en-US" altLang="zh-CN" sz="14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Did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主语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谓语动词原型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其他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zh-CN" altLang="en-US" sz="14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2915816" y="1137127"/>
            <a:ext cx="2304256" cy="35220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367644" y="2442556"/>
            <a:ext cx="223224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385646" y="1489329"/>
            <a:ext cx="147616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2303748" y="2139702"/>
            <a:ext cx="154817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746165" y="3147814"/>
            <a:ext cx="2545919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55576" y="765160"/>
            <a:ext cx="532859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Peter: Hi, Eric. How was your trip last week?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Eric: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 excellent. I visited my grandparents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in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countryside.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Peter: Oh, nice. What did you do?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Eric: I went fishing every day. And I fed the chickens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with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 grandpa. It was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 much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fun.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Peter: Sounds good. How was the weather there?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Eric: It was great, and the air was so clean. I watched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the stars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at night. They were so beautiful.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Peter: Lucky you.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5868144" y="915566"/>
            <a:ext cx="2880320" cy="3193905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1367644" y="3821439"/>
            <a:ext cx="1188132" cy="36004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924247" y="1057579"/>
            <a:ext cx="2908412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sound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在此做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系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动词，后面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加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形容词。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That sounds interesting.</a:t>
            </a:r>
          </a:p>
          <a:p>
            <a:pPr lvl="0">
              <a:lnSpc>
                <a:spcPct val="13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sounds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good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这个用法是比较固定的，也就是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It sounds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good.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，只是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口语中省略了主语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it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你蛮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幸运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的嘛！</a:t>
            </a:r>
            <a:endParaRPr lang="zh-CN" altLang="en-US" sz="16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用于好朋友之间，有些调侃的意味在里面。</a:t>
            </a:r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403648" y="2787776"/>
            <a:ext cx="1296144" cy="35220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4078" y="1244416"/>
            <a:ext cx="674426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根据汉语提示补全句子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How ____ ____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 last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week? 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（你的旅行）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I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 ___ ___________in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countryside.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（拜访我的祖父母）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I fed the chickens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 ___ ______ .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（与我的祖父一起）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The weather_____ _____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（很棒）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and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air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was___ ______.   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（如此干净）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31640" y="2163943"/>
            <a:ext cx="2576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visited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my 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grandparents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87828" y="2547717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with my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grandpa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56268" y="2994506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 great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41423" y="1779662"/>
            <a:ext cx="1576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your  trip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9311" y="2375793"/>
            <a:ext cx="1539192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6084172" y="2994506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 clean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1"/>
            <a:ext cx="2699792" cy="3149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321300" y="1707654"/>
            <a:ext cx="66967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What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______Dean ________last Saturday night? 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 doing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B. does 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C. did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 do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D. was; do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_______ to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zoo last year and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it ________ a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lot of fun.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go; is           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went; is         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went; was          D. went; were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2132" y="185888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92006" y="2918629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5332" y="117680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单项选择</a:t>
            </a:r>
          </a:p>
        </p:txBody>
      </p:sp>
      <p:pic>
        <p:nvPicPr>
          <p:cNvPr id="2050" name="Picture 2" descr="D:\小学英语\kejian\101\新\图\4a05c189c9cc69eb41ac7c45dbc9d4f2_56x58PICX2T_1024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585398"/>
            <a:ext cx="1717136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1547664" y="627534"/>
          <a:ext cx="554461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F20772-88BC-41AF-9612-B4ECDDFCB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FF20772-88BC-41AF-9612-B4ECDDFCB9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4C7352-7810-4C4B-9D12-8114EAF58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BF4C7352-7810-4C4B-9D12-8114EAF58A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014887-DC54-4CF4-816D-9FFD91F8D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41014887-DC54-4CF4-816D-9FFD91F8D2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7290EC-276B-485C-99AB-810B07321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1C7290EC-276B-485C-99AB-810B073219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637</Words>
  <Application>Microsoft Office PowerPoint</Application>
  <PresentationFormat>全屏显示(16:9)</PresentationFormat>
  <Paragraphs>68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2018-02-06T02:27:00Z</dcterms:created>
  <dcterms:modified xsi:type="dcterms:W3CDTF">2023-01-17T00:08:54Z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B83364D92D0647F3B2B1BD450310D66B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