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51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B42939F-82F1-4B7A-BA73-22F40127B83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D27353EC-161C-428D-980B-B4803EF82B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E5AA1C18-E716-4877-A427-71FBD0B7B96A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81AE27D4-E4B0-4D22-8536-3B78ED314100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441973" y="1889522"/>
            <a:ext cx="60936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</a:rPr>
              <a:t>Unit 3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</a:rPr>
              <a:t>The world of science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51598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3219828"/>
            <a:ext cx="8498681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Using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language——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现在完成时的被动语态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47663" y="862012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带有双宾语的动词，如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give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bring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take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teach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tell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make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write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read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promise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等，变为被动语态时，一般将间接宾语变为被动语态的主语，若将直接宾语变为被动语态的主语时，间接宾语前面要用相应的介词。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company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 given him a chance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work abroad recently.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 been given a chance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work abroad recently (by the company).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chance to work abroad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 been given to him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recently (by the company).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703660" y="1032272"/>
            <a:ext cx="779145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被动语态的句子中的主语是行为动作的承受者。需要注意的是，并不是所有的动词或词组都有被动形式。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11944" y="1897857"/>
            <a:ext cx="840105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如：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happen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take place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break out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belong to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cost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last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等不及物动词或词组就没有被动形式。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9459" name="Picture 4" descr="灯泡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419" y="1073944"/>
            <a:ext cx="333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548879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变换句子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children have already been told the good news.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将上面的句子变为否定句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children  ________________________ the good news yet.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将原句变为一般疑问句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 the children  ____________ the good news yet?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对原句中的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children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进行提问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 the good news yet?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2897" y="2225279"/>
            <a:ext cx="173733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haven’t been told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6288" y="3036094"/>
            <a:ext cx="62581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292079" y="3048001"/>
            <a:ext cx="9912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been told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76287" y="3869532"/>
            <a:ext cx="186333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Who has been told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71475" y="809625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补全句子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 sorry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but the letters ____________________ yet.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很抱歉，但是这些信件还没有被打印出来。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plan ________________________ for nearly two hours.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这项计划已被讨论了近两个小时了。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________________________ since then.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从那时候起，她就没来过信。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19462" y="1251348"/>
            <a:ext cx="18912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haven’t been typed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80010" y="2097882"/>
            <a:ext cx="18645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has been discussed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62063" y="2907507"/>
            <a:ext cx="22695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hasn’t been heard from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717948"/>
            <a:ext cx="8401050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常与现在完成时连用的时间状语：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already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已经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yet 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已经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recently/lately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最近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ever 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曾经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since then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从那时起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ever since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自那以来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1125142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so far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迄今为止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for a long time 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很长一段时间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by now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到现在为止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in recent years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在最近几年里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in/during/over the past/last years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在过去的几年里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907257"/>
            <a:ext cx="8401050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用现在完成时的被动语态改写句子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They have found a good place to build a temple in the village.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 good place  ________________________ to build a temple in the village.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We haven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yet decided how to solve that difficult technological problem.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How to solve that difficult technological problem  ________________________ yet.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69357" y="2201467"/>
            <a:ext cx="1521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has been found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616178" y="3012282"/>
            <a:ext cx="19681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hasn’t been decided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83381" y="590550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将下面句子变为被动语态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have asked her to help you.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 ________________________ you.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We have planted many trees on the hill in the last 5 years.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Many trees  ________________________ on the hill in the last 5 years.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has sent me an 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mail.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 ________________________ an 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mail.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An 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mail  ________________________ 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2082" y="1877617"/>
            <a:ext cx="22159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has been asked to help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64581" y="2676525"/>
            <a:ext cx="18056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been planted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50156" y="3498057"/>
            <a:ext cx="14978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been sent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422922" y="3938588"/>
            <a:ext cx="160685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has been sent 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"/>
          <p:cNvSpPr>
            <a:spLocks noChangeArrowheads="1"/>
          </p:cNvSpPr>
          <p:nvPr/>
        </p:nvSpPr>
        <p:spPr bwMode="auto">
          <a:xfrm>
            <a:off x="314325" y="54649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【思维导图】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pic>
        <p:nvPicPr>
          <p:cNvPr id="10242" name="Picture 3" descr="W3-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3525" y="963216"/>
            <a:ext cx="5925741" cy="359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25116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一、基本特征感悟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【感悟用法】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820466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Over time 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 been changed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quite a lot.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Since the 1970s many new applications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 been found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 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important problem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 been discussed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 nearly two weeks.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ink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 not been removed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from the clothes.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your problems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been solved?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many buildings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 been built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your school?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1267" name="Picture 4" descr="语法精讲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558403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8607" y="66079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【自我总结】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89322" y="1065610"/>
            <a:ext cx="848558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以上例句中都使用了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以上例句中第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①②③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句是该时态的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句式；第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句式；第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句式；第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20578" y="1101329"/>
            <a:ext cx="244682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现在完成时的被动语态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33888" y="1520429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肯定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524751" y="1518048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否定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051447" y="1925242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一般疑问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057776" y="1935957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特殊疑问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二、主要用法精讲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</a:rPr>
              <a:t>1</a:t>
            </a:r>
            <a:r>
              <a:rPr lang="en-US" altLang="zh-CN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结构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78644" y="1460897"/>
          <a:ext cx="7777163" cy="2295524"/>
        </p:xfrm>
        <a:graphic>
          <a:graphicData uri="http://schemas.openxmlformats.org/drawingml/2006/table">
            <a:tbl>
              <a:tblPr/>
              <a:tblGrid>
                <a:gridCol w="2194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肯定式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1000" marR="81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主语＋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have/has been done...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1000" marR="81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否定式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1000" marR="81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主语＋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have/has not been done...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1000" marR="81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一般疑问式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1000" marR="81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Have/Has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＋主语＋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been done...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？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1000" marR="81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特殊疑问式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1000" marR="81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疑问词＋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have/has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＋主语＋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been done...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？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1000" marR="81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47663" y="953691"/>
            <a:ext cx="84010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Already this year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115 measles cases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 been reported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the USA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compared with 189 for all of last year.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今年美国已经报告了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115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例麻疹病例，而去年全年共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189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例。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construction of the bridge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 not been finished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桥的建设还没有完成。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date for the next meeting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been decided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？下次会议的日期已决定了吗？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long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battery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not been changed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？电池多久没有更换了？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用法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17910" y="882254"/>
            <a:ext cx="8317706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现在完成时的被动语态同它的主动语态一样，强调过去的动作对现在造成的影响或结果，通常与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already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yet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just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recently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等副词连用。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machine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 already been repaired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机器已经修好了。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表示一个被动的动作或状态开始于过去，持续到现在，并可能持续下去，常与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for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since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引导的时间状语连用，或用于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long...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句型中。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Financial problems of the company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 been discussed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 nearly two hours.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公司的财务问题已被讨论了近两个小时了。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long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this film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been shown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？这部电影已放映多长时间了？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1" y="1107281"/>
            <a:ext cx="8235554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用在时间或条件状语从句中，表示将来某时已完成的动作，即用现在完成时的被动语态代替将来完成时的被动语态。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shouldn’t leave school before your homework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 been finished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在你的作业完成之前你不应该离开学校。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465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注意事项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52438" y="1175148"/>
            <a:ext cx="8154591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只带有一个宾语的动词变为被动语态时，将主动语态的宾语变为被动语态的主语。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boss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 already punished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 already been punished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(by his boss).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全屏显示(16:9)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2023-01-17T00:09:32Z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3BB581CD6D3C4E59A1647B86963838DF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