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12"/>
  </p:notesMasterIdLst>
  <p:handoutMasterIdLst>
    <p:handoutMasterId r:id="rId13"/>
  </p:handoutMasterIdLst>
  <p:sldIdLst>
    <p:sldId id="256" r:id="rId3"/>
    <p:sldId id="257" r:id="rId4"/>
    <p:sldId id="258" r:id="rId5"/>
    <p:sldId id="259" r:id="rId6"/>
    <p:sldId id="260" r:id="rId7"/>
    <p:sldId id="261" r:id="rId8"/>
    <p:sldId id="262" r:id="rId9"/>
    <p:sldId id="263" r:id="rId10"/>
    <p:sldId id="264" r:id="rId11"/>
  </p:sldIdLst>
  <p:sldSz cx="9144000" cy="5145088"/>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FFD9"/>
    <a:srgbClr val="2729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74" autoAdjust="0"/>
  </p:normalViewPr>
  <p:slideViewPr>
    <p:cSldViewPr snapToGrid="0">
      <p:cViewPr>
        <p:scale>
          <a:sx n="77" d="100"/>
          <a:sy n="77" d="100"/>
        </p:scale>
        <p:origin x="-2604" y="-122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B4EE9F-F3CB-4EF2-AFB3-63DB6A0A3859}"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66384F-2CD3-4581-8C53-A169C6C9447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B2BBD7FB-8B26-48CB-90FE-2AAA33D0C745}"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C7011A-1FC1-4A81-8C67-42AA4AB93CC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2BBD7FB-8B26-48CB-90FE-2AAA33D0C745}"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C7011A-1FC1-4A81-8C67-42AA4AB93CC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928"/>
            <a:ext cx="1971675" cy="436022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928"/>
            <a:ext cx="5800725" cy="436022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2BBD7FB-8B26-48CB-90FE-2AAA33D0C745}"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C7011A-1FC1-4A81-8C67-42AA4AB93CC9}"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3"/>
            <a:ext cx="8229600" cy="857515"/>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521"/>
            <a:ext cx="8229600" cy="3395520"/>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8736"/>
            <a:ext cx="2133600" cy="273928"/>
          </a:xfrm>
          <a:prstGeom prst="rect">
            <a:avLst/>
          </a:prstGeom>
        </p:spPr>
        <p:txBody>
          <a:bodyPr/>
          <a:lstStyle/>
          <a:p>
            <a:pPr defTabSz="914400"/>
            <a:fld id="{2E3AAC11-D570-4EA9-AFC0-30FB72BA45EB}" type="datetimeFigureOut">
              <a:rPr lang="zh-CN" altLang="en-US" sz="1800" smtClean="0">
                <a:solidFill>
                  <a:prstClr val="black"/>
                </a:solidFill>
              </a:rPr>
              <a:t>2023-01-10</a:t>
            </a:fld>
            <a:endParaRPr lang="zh-CN" altLang="en-US" sz="1800">
              <a:solidFill>
                <a:prstClr val="black"/>
              </a:solidFill>
            </a:endParaRPr>
          </a:p>
        </p:txBody>
      </p:sp>
      <p:sp>
        <p:nvSpPr>
          <p:cNvPr id="5" name="页脚占位符 4"/>
          <p:cNvSpPr>
            <a:spLocks noGrp="1"/>
          </p:cNvSpPr>
          <p:nvPr>
            <p:ph type="ftr" sz="quarter" idx="11"/>
          </p:nvPr>
        </p:nvSpPr>
        <p:spPr>
          <a:xfrm>
            <a:off x="3124200" y="4768736"/>
            <a:ext cx="2895600" cy="273928"/>
          </a:xfrm>
          <a:prstGeom prst="rect">
            <a:avLst/>
          </a:prstGeom>
        </p:spPr>
        <p:txBody>
          <a:bodyPr/>
          <a:lstStyle/>
          <a:p>
            <a:pPr defTabSz="914400"/>
            <a:endParaRPr lang="zh-CN" altLang="en-US" sz="1800">
              <a:solidFill>
                <a:prstClr val="black"/>
              </a:solidFill>
            </a:endParaRPr>
          </a:p>
        </p:txBody>
      </p:sp>
      <p:sp>
        <p:nvSpPr>
          <p:cNvPr id="6" name="灯片编号占位符 5"/>
          <p:cNvSpPr>
            <a:spLocks noGrp="1"/>
          </p:cNvSpPr>
          <p:nvPr>
            <p:ph type="sldNum" sz="quarter" idx="12"/>
          </p:nvPr>
        </p:nvSpPr>
        <p:spPr>
          <a:xfrm>
            <a:off x="6553200" y="4768736"/>
            <a:ext cx="2133600" cy="273928"/>
          </a:xfrm>
          <a:prstGeom prst="rect">
            <a:avLst/>
          </a:prstGeom>
        </p:spPr>
        <p:txBody>
          <a:bodyPr/>
          <a:lstStyle/>
          <a:p>
            <a:pPr defTabSz="914400"/>
            <a:fld id="{55ECCFAA-F4FB-487C-9F1E-C8836D0C3DC9}" type="slidenum">
              <a:rPr lang="zh-CN" altLang="en-US" sz="1800" smtClean="0">
                <a:solidFill>
                  <a:prstClr val="black"/>
                </a:solidFill>
              </a:rPr>
              <a:t>‹#›</a:t>
            </a:fld>
            <a:endParaRPr lang="zh-CN" altLang="en-US" sz="1800">
              <a:solidFill>
                <a:prstClr val="black"/>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043"/>
            <a:ext cx="2057400" cy="4389999"/>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043"/>
            <a:ext cx="6019800" cy="4389999"/>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8736"/>
            <a:ext cx="2133600" cy="273928"/>
          </a:xfrm>
          <a:prstGeom prst="rect">
            <a:avLst/>
          </a:prstGeom>
        </p:spPr>
        <p:txBody>
          <a:bodyPr/>
          <a:lstStyle/>
          <a:p>
            <a:pPr defTabSz="914400"/>
            <a:fld id="{2E3AAC11-D570-4EA9-AFC0-30FB72BA45EB}" type="datetimeFigureOut">
              <a:rPr lang="zh-CN" altLang="en-US" sz="1800" smtClean="0">
                <a:solidFill>
                  <a:prstClr val="black"/>
                </a:solidFill>
              </a:rPr>
              <a:t>2023-01-10</a:t>
            </a:fld>
            <a:endParaRPr lang="zh-CN" altLang="en-US" sz="1800">
              <a:solidFill>
                <a:prstClr val="black"/>
              </a:solidFill>
            </a:endParaRPr>
          </a:p>
        </p:txBody>
      </p:sp>
      <p:sp>
        <p:nvSpPr>
          <p:cNvPr id="5" name="页脚占位符 4"/>
          <p:cNvSpPr>
            <a:spLocks noGrp="1"/>
          </p:cNvSpPr>
          <p:nvPr>
            <p:ph type="ftr" sz="quarter" idx="11"/>
          </p:nvPr>
        </p:nvSpPr>
        <p:spPr>
          <a:xfrm>
            <a:off x="3124200" y="4768736"/>
            <a:ext cx="2895600" cy="273928"/>
          </a:xfrm>
          <a:prstGeom prst="rect">
            <a:avLst/>
          </a:prstGeom>
        </p:spPr>
        <p:txBody>
          <a:bodyPr/>
          <a:lstStyle/>
          <a:p>
            <a:pPr defTabSz="914400"/>
            <a:endParaRPr lang="zh-CN" altLang="en-US" sz="1800">
              <a:solidFill>
                <a:prstClr val="black"/>
              </a:solidFill>
            </a:endParaRPr>
          </a:p>
        </p:txBody>
      </p:sp>
      <p:sp>
        <p:nvSpPr>
          <p:cNvPr id="6" name="灯片编号占位符 5"/>
          <p:cNvSpPr>
            <a:spLocks noGrp="1"/>
          </p:cNvSpPr>
          <p:nvPr>
            <p:ph type="sldNum" sz="quarter" idx="12"/>
          </p:nvPr>
        </p:nvSpPr>
        <p:spPr>
          <a:xfrm>
            <a:off x="6553200" y="4768736"/>
            <a:ext cx="2133600" cy="273928"/>
          </a:xfrm>
          <a:prstGeom prst="rect">
            <a:avLst/>
          </a:prstGeom>
        </p:spPr>
        <p:txBody>
          <a:bodyPr/>
          <a:lstStyle/>
          <a:p>
            <a:pPr defTabSz="914400"/>
            <a:fld id="{55ECCFAA-F4FB-487C-9F1E-C8836D0C3DC9}" type="slidenum">
              <a:rPr lang="zh-CN" altLang="en-US" sz="1800" smtClean="0">
                <a:solidFill>
                  <a:prstClr val="black"/>
                </a:solidFill>
              </a:rPr>
              <a:t>‹#›</a:t>
            </a:fld>
            <a:endParaRPr lang="zh-CN" altLang="en-US" sz="1800">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2BBD7FB-8B26-48CB-90FE-2AAA33D0C745}"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C7011A-1FC1-4A81-8C67-42AA4AB93CC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2BBD7FB-8B26-48CB-90FE-2AAA33D0C745}"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C7011A-1FC1-4A81-8C67-42AA4AB93CC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642"/>
            <a:ext cx="3886200" cy="326451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642"/>
            <a:ext cx="3886200" cy="326451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B2BBD7FB-8B26-48CB-90FE-2AAA33D0C745}"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C7011A-1FC1-4A81-8C67-42AA4AB93CC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29"/>
            <a:ext cx="7886700" cy="994479"/>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9386"/>
            <a:ext cx="3868340" cy="276429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9386"/>
            <a:ext cx="3887391" cy="276429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B2BBD7FB-8B26-48CB-90FE-2AAA33D0C745}" type="datetimeFigureOut">
              <a:rPr lang="zh-CN" altLang="en-US" smtClean="0"/>
              <a:t>2023-01-10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C7011A-1FC1-4A81-8C67-42AA4AB93CC9}" type="slidenum">
              <a:rPr lang="zh-CN" altLang="en-US" smtClean="0"/>
              <a:t>‹#›</a:t>
            </a:fld>
            <a:endParaRPr lang="zh-CN" altLang="en-US"/>
          </a:p>
        </p:txBody>
      </p:sp>
      <p:sp>
        <p:nvSpPr>
          <p:cNvPr id="11" name="TextBox 10"/>
          <p:cNvSpPr txBox="1"/>
          <p:nvPr userDrawn="1"/>
        </p:nvSpPr>
        <p:spPr>
          <a:xfrm>
            <a:off x="1425781" y="4843333"/>
            <a:ext cx="1224136" cy="121920"/>
          </a:xfrm>
          <a:prstGeom prst="rect">
            <a:avLst/>
          </a:prstGeom>
          <a:noFill/>
        </p:spPr>
        <p:txBody>
          <a:bodyPr wrap="square" rtlCol="0">
            <a:spAutoFit/>
          </a:bodyPr>
          <a:lstStyle/>
          <a:p>
            <a:pPr defTabSz="914400">
              <a:lnSpc>
                <a:spcPct val="200000"/>
              </a:lnSpc>
            </a:pPr>
            <a:r>
              <a:rPr lang="en-US" altLang="zh-CN" sz="100" dirty="0" smtClean="0">
                <a:solidFill>
                  <a:prstClr val="black"/>
                </a:solidFill>
                <a:latin typeface="微软雅黑" panose="020B0503020204020204" pitchFamily="34" charset="-122"/>
                <a:ea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下载</a:t>
            </a:r>
            <a:r>
              <a:rPr lang="zh-CN" altLang="en-US" sz="100" dirty="0" smtClean="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http://www.2Ppt.com/xiazai/</a:t>
            </a:r>
            <a:endParaRPr lang="en-US" altLang="zh-CN" sz="100" dirty="0" smtClean="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2BBD7FB-8B26-48CB-90FE-2AAA33D0C745}" type="datetimeFigureOut">
              <a:rPr lang="zh-CN" altLang="en-US" smtClean="0"/>
              <a:t>2023-01-10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C7011A-1FC1-4A81-8C67-42AA4AB93CC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BBD7FB-8B26-48CB-90FE-2AAA33D0C745}" type="datetimeFigureOut">
              <a:rPr lang="zh-CN" altLang="en-US" smtClean="0"/>
              <a:t>2023-01-10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C7011A-1FC1-4A81-8C67-42AA4AB93CC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2BBD7FB-8B26-48CB-90FE-2AAA33D0C745}"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C7011A-1FC1-4A81-8C67-42AA4AB93CC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798"/>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2BBD7FB-8B26-48CB-90FE-2AAA33D0C745}"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C7011A-1FC1-4A81-8C67-42AA4AB93CC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B2BBD7FB-8B26-48CB-90FE-2AAA33D0C745}" type="datetimeFigureOut">
              <a:rPr lang="zh-CN" altLang="en-US" smtClean="0"/>
              <a:t>2023-01-10</a:t>
            </a:fld>
            <a:endParaRPr lang="zh-CN" altLang="en-US"/>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D2C7011A-1FC1-4A81-8C67-42AA4AB93CC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2286" r="9627"/>
          <a:stretch>
            <a:fillRect/>
          </a:stretch>
        </p:blipFill>
        <p:spPr>
          <a:xfrm>
            <a:off x="-28576" y="794"/>
            <a:ext cx="9172576" cy="5143500"/>
          </a:xfrm>
          <a:prstGeom prst="rect">
            <a:avLst/>
          </a:prstGeom>
        </p:spPr>
      </p:pic>
      <p:sp>
        <p:nvSpPr>
          <p:cNvPr id="5" name="文本框 4"/>
          <p:cNvSpPr txBox="1"/>
          <p:nvPr/>
        </p:nvSpPr>
        <p:spPr>
          <a:xfrm>
            <a:off x="2417445" y="1309529"/>
            <a:ext cx="4448175" cy="1107996"/>
          </a:xfrm>
          <a:prstGeom prst="rect">
            <a:avLst/>
          </a:prstGeom>
          <a:noFill/>
        </p:spPr>
        <p:txBody>
          <a:bodyPr wrap="square" rtlCol="0">
            <a:spAutoFit/>
          </a:bodyPr>
          <a:lstStyle/>
          <a:p>
            <a:pPr algn="ctr"/>
            <a:r>
              <a:rPr lang="zh-CN" altLang="en-US" sz="6600" dirty="0">
                <a:solidFill>
                  <a:schemeClr val="bg1"/>
                </a:solidFill>
                <a:latin typeface="方正正黑简体" panose="02000000000000000000" pitchFamily="2" charset="-122"/>
                <a:ea typeface="方正正黑简体" panose="02000000000000000000" pitchFamily="2" charset="-122"/>
              </a:rPr>
              <a:t>个人简历</a:t>
            </a: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8495" y="2324276"/>
            <a:ext cx="5315862" cy="1151855"/>
          </a:xfrm>
          <a:prstGeom prst="rect">
            <a:avLst/>
          </a:prstGeom>
        </p:spPr>
      </p:pic>
      <p:cxnSp>
        <p:nvCxnSpPr>
          <p:cNvPr id="8" name="直接连接符 7"/>
          <p:cNvCxnSpPr/>
          <p:nvPr/>
        </p:nvCxnSpPr>
        <p:spPr>
          <a:xfrm>
            <a:off x="3423762" y="2364607"/>
            <a:ext cx="243601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423762" y="2667927"/>
            <a:ext cx="243601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3422650" y="2348865"/>
            <a:ext cx="2437130" cy="337185"/>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求职意向：平面设计</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par>
                          <p:cTn id="12" fill="hold">
                            <p:stCondLst>
                              <p:cond delay="649"/>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1649"/>
                            </p:stCondLst>
                            <p:childTnLst>
                              <p:par>
                                <p:cTn id="19" presetID="22" presetClass="entr" presetSubtype="2"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par>
                                <p:cTn id="22" presetID="2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par>
                          <p:cTn id="25" fill="hold">
                            <p:stCondLst>
                              <p:cond delay="2149"/>
                            </p:stCondLst>
                            <p:childTnLst>
                              <p:par>
                                <p:cTn id="26" presetID="2" presetClass="entr" presetSubtype="4" fill="hold" grpId="0" nodeType="afterEffect">
                                  <p:stCondLst>
                                    <p:cond delay="0"/>
                                  </p:stCondLst>
                                  <p:iterate type="lt">
                                    <p:tmPct val="10000"/>
                                  </p:iterate>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72935"/>
        </a:solidFill>
        <a:effectLst/>
      </p:bgPr>
    </p:bg>
    <p:spTree>
      <p:nvGrpSpPr>
        <p:cNvPr id="1" name=""/>
        <p:cNvGrpSpPr/>
        <p:nvPr/>
      </p:nvGrpSpPr>
      <p:grpSpPr>
        <a:xfrm>
          <a:off x="0" y="0"/>
          <a:ext cx="0" cy="0"/>
          <a:chOff x="0" y="0"/>
          <a:chExt cx="0" cy="0"/>
        </a:xfrm>
      </p:grpSpPr>
      <p:sp>
        <p:nvSpPr>
          <p:cNvPr id="4" name="椭圆 3"/>
          <p:cNvSpPr/>
          <p:nvPr/>
        </p:nvSpPr>
        <p:spPr>
          <a:xfrm>
            <a:off x="3756442" y="738234"/>
            <a:ext cx="1542097" cy="1542097"/>
          </a:xfrm>
          <a:prstGeom prst="ellipse">
            <a:avLst/>
          </a:prstGeom>
          <a:blipFill>
            <a:blip r:embed="rId2"/>
            <a:stretch>
              <a:fillRect/>
            </a:stretch>
          </a:bli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1610734" y="2521755"/>
            <a:ext cx="1486304" cy="1181033"/>
            <a:chOff x="1610734" y="2521755"/>
            <a:chExt cx="1486304" cy="1181033"/>
          </a:xfrm>
        </p:grpSpPr>
        <p:sp>
          <p:nvSpPr>
            <p:cNvPr id="6" name="矩形 5"/>
            <p:cNvSpPr/>
            <p:nvPr/>
          </p:nvSpPr>
          <p:spPr>
            <a:xfrm>
              <a:off x="1639524" y="2521755"/>
              <a:ext cx="1107996" cy="369332"/>
            </a:xfrm>
            <a:prstGeom prst="rect">
              <a:avLst/>
            </a:prstGeom>
          </p:spPr>
          <p:txBody>
            <a:bodyPr wrap="none">
              <a:spAutoFit/>
            </a:bodyPr>
            <a:lstStyle/>
            <a:p>
              <a:r>
                <a:rPr lang="zh-CN" altLang="en-US" sz="1800">
                  <a:solidFill>
                    <a:srgbClr val="2AFFD9"/>
                  </a:solidFill>
                  <a:latin typeface="微软雅黑" panose="020B0503020204020204" pitchFamily="34" charset="-122"/>
                  <a:ea typeface="微软雅黑" panose="020B0503020204020204" pitchFamily="34" charset="-122"/>
                </a:rPr>
                <a:t>个人情况</a:t>
              </a:r>
            </a:p>
          </p:txBody>
        </p:sp>
        <p:sp>
          <p:nvSpPr>
            <p:cNvPr id="7" name="矩形 6"/>
            <p:cNvSpPr/>
            <p:nvPr/>
          </p:nvSpPr>
          <p:spPr>
            <a:xfrm>
              <a:off x="1610734" y="2891087"/>
              <a:ext cx="1486304" cy="261610"/>
            </a:xfrm>
            <a:prstGeom prst="rect">
              <a:avLst/>
            </a:prstGeom>
          </p:spPr>
          <p:txBody>
            <a:bodyPr wrap="none">
              <a:spAutoFit/>
            </a:bodyPr>
            <a:lstStyle/>
            <a:p>
              <a:r>
                <a:rPr lang="zh-CN" altLang="en-US" sz="1100" dirty="0" smtClean="0">
                  <a:solidFill>
                    <a:schemeClr val="bg1"/>
                  </a:solidFill>
                  <a:latin typeface="微软雅黑" panose="020B0503020204020204" pitchFamily="34" charset="-122"/>
                  <a:ea typeface="微软雅黑" panose="020B0503020204020204" pitchFamily="34" charset="-122"/>
                </a:rPr>
                <a:t>第一</a:t>
              </a:r>
              <a:r>
                <a:rPr lang="en-US" altLang="zh-CN" sz="1100" dirty="0" smtClean="0">
                  <a:solidFill>
                    <a:schemeClr val="bg1"/>
                  </a:solidFill>
                  <a:latin typeface="微软雅黑" panose="020B0503020204020204" pitchFamily="34" charset="-122"/>
                  <a:ea typeface="微软雅黑" panose="020B0503020204020204" pitchFamily="34" charset="-122"/>
                </a:rPr>
                <a:t>PPT</a:t>
              </a:r>
              <a:r>
                <a:rPr lang="zh-CN" altLang="en-US" sz="1100" dirty="0" smtClean="0">
                  <a:solidFill>
                    <a:schemeClr val="bg1"/>
                  </a:solidFill>
                  <a:latin typeface="微软雅黑" panose="020B0503020204020204" pitchFamily="34" charset="-122"/>
                  <a:ea typeface="微软雅黑" panose="020B0503020204020204" pitchFamily="34" charset="-122"/>
                </a:rPr>
                <a:t>/ </a:t>
              </a:r>
              <a:r>
                <a:rPr lang="zh-CN" altLang="en-US" sz="1100" dirty="0">
                  <a:solidFill>
                    <a:schemeClr val="bg1"/>
                  </a:solidFill>
                  <a:latin typeface="微软雅黑" panose="020B0503020204020204" pitchFamily="34" charset="-122"/>
                  <a:ea typeface="微软雅黑" panose="020B0503020204020204" pitchFamily="34" charset="-122"/>
                </a:rPr>
                <a:t>男 / 23岁 </a:t>
              </a:r>
            </a:p>
          </p:txBody>
        </p:sp>
        <p:sp>
          <p:nvSpPr>
            <p:cNvPr id="8" name="矩形 7"/>
            <p:cNvSpPr/>
            <p:nvPr/>
          </p:nvSpPr>
          <p:spPr>
            <a:xfrm>
              <a:off x="1639524" y="3174478"/>
              <a:ext cx="1213794" cy="261610"/>
            </a:xfrm>
            <a:prstGeom prst="rect">
              <a:avLst/>
            </a:prstGeom>
          </p:spPr>
          <p:txBody>
            <a:bodyPr wrap="none">
              <a:spAutoFit/>
            </a:bodyPr>
            <a:lstStyle/>
            <a:p>
              <a:r>
                <a:rPr lang="zh-CN" altLang="en-US" sz="1100">
                  <a:solidFill>
                    <a:schemeClr val="bg1"/>
                  </a:solidFill>
                  <a:latin typeface="微软雅黑" panose="020B0503020204020204" pitchFamily="34" charset="-122"/>
                  <a:ea typeface="微软雅黑" panose="020B0503020204020204" pitchFamily="34" charset="-122"/>
                </a:rPr>
                <a:t>现居住中山古镇 </a:t>
              </a:r>
            </a:p>
          </p:txBody>
        </p:sp>
        <p:sp>
          <p:nvSpPr>
            <p:cNvPr id="9" name="矩形 8"/>
            <p:cNvSpPr/>
            <p:nvPr/>
          </p:nvSpPr>
          <p:spPr>
            <a:xfrm>
              <a:off x="1639524" y="3441178"/>
              <a:ext cx="1031051" cy="261610"/>
            </a:xfrm>
            <a:prstGeom prst="rect">
              <a:avLst/>
            </a:prstGeom>
          </p:spPr>
          <p:txBody>
            <a:bodyPr wrap="none">
              <a:spAutoFit/>
            </a:bodyPr>
            <a:lstStyle/>
            <a:p>
              <a:r>
                <a:rPr lang="zh-CN" altLang="en-US" sz="1100">
                  <a:solidFill>
                    <a:schemeClr val="bg1"/>
                  </a:solidFill>
                  <a:latin typeface="微软雅黑" panose="020B0503020204020204" pitchFamily="34" charset="-122"/>
                  <a:ea typeface="微软雅黑" panose="020B0503020204020204" pitchFamily="34" charset="-122"/>
                </a:rPr>
                <a:t>籍贯广东湛江</a:t>
              </a:r>
            </a:p>
          </p:txBody>
        </p:sp>
      </p:grpSp>
      <p:grpSp>
        <p:nvGrpSpPr>
          <p:cNvPr id="3" name="组合 2"/>
          <p:cNvGrpSpPr/>
          <p:nvPr/>
        </p:nvGrpSpPr>
        <p:grpSpPr>
          <a:xfrm>
            <a:off x="3882767" y="2521755"/>
            <a:ext cx="1415772" cy="1133976"/>
            <a:chOff x="3882767" y="2521755"/>
            <a:chExt cx="1415772" cy="1133976"/>
          </a:xfrm>
        </p:grpSpPr>
        <p:sp>
          <p:nvSpPr>
            <p:cNvPr id="10" name="矩形 9"/>
            <p:cNvSpPr/>
            <p:nvPr/>
          </p:nvSpPr>
          <p:spPr>
            <a:xfrm>
              <a:off x="3882767" y="2521755"/>
              <a:ext cx="1107996" cy="369332"/>
            </a:xfrm>
            <a:prstGeom prst="rect">
              <a:avLst/>
            </a:prstGeom>
          </p:spPr>
          <p:txBody>
            <a:bodyPr wrap="none">
              <a:spAutoFit/>
            </a:bodyPr>
            <a:lstStyle/>
            <a:p>
              <a:r>
                <a:rPr lang="zh-CN" altLang="en-US" sz="1800">
                  <a:solidFill>
                    <a:srgbClr val="2AFFD9"/>
                  </a:solidFill>
                  <a:latin typeface="微软雅黑" panose="020B0503020204020204" pitchFamily="34" charset="-122"/>
                  <a:ea typeface="微软雅黑" panose="020B0503020204020204" pitchFamily="34" charset="-122"/>
                </a:rPr>
                <a:t>个人情况</a:t>
              </a:r>
            </a:p>
          </p:txBody>
        </p:sp>
        <p:sp>
          <p:nvSpPr>
            <p:cNvPr id="11" name="矩形 10"/>
            <p:cNvSpPr/>
            <p:nvPr/>
          </p:nvSpPr>
          <p:spPr>
            <a:xfrm>
              <a:off x="3882767" y="2891087"/>
              <a:ext cx="1415772" cy="261610"/>
            </a:xfrm>
            <a:prstGeom prst="rect">
              <a:avLst/>
            </a:prstGeom>
          </p:spPr>
          <p:txBody>
            <a:bodyPr wrap="none">
              <a:spAutoFit/>
            </a:bodyPr>
            <a:lstStyle/>
            <a:p>
              <a:r>
                <a:rPr lang="zh-CN" altLang="en-US" sz="1100">
                  <a:solidFill>
                    <a:schemeClr val="bg1"/>
                  </a:solidFill>
                  <a:latin typeface="微软雅黑" panose="020B0503020204020204" pitchFamily="34" charset="-122"/>
                  <a:ea typeface="微软雅黑" panose="020B0503020204020204" pitchFamily="34" charset="-122"/>
                </a:rPr>
                <a:t>淘宝美工/平面设计 </a:t>
              </a:r>
            </a:p>
          </p:txBody>
        </p:sp>
        <p:sp>
          <p:nvSpPr>
            <p:cNvPr id="12" name="矩形 11"/>
            <p:cNvSpPr/>
            <p:nvPr/>
          </p:nvSpPr>
          <p:spPr>
            <a:xfrm>
              <a:off x="3900855" y="3155242"/>
              <a:ext cx="1297150" cy="261610"/>
            </a:xfrm>
            <a:prstGeom prst="rect">
              <a:avLst/>
            </a:prstGeom>
          </p:spPr>
          <p:txBody>
            <a:bodyPr wrap="none">
              <a:spAutoFit/>
            </a:bodyPr>
            <a:lstStyle/>
            <a:p>
              <a:r>
                <a:rPr lang="zh-CN" altLang="en-US" sz="1100">
                  <a:solidFill>
                    <a:schemeClr val="bg1"/>
                  </a:solidFill>
                  <a:latin typeface="微软雅黑" panose="020B0503020204020204" pitchFamily="34" charset="-122"/>
                  <a:ea typeface="微软雅黑" panose="020B0503020204020204" pitchFamily="34" charset="-122"/>
                </a:rPr>
                <a:t>4000-5000元/月 </a:t>
              </a:r>
            </a:p>
          </p:txBody>
        </p:sp>
        <p:sp>
          <p:nvSpPr>
            <p:cNvPr id="13" name="矩形 12"/>
            <p:cNvSpPr/>
            <p:nvPr/>
          </p:nvSpPr>
          <p:spPr>
            <a:xfrm>
              <a:off x="3900855" y="3394121"/>
              <a:ext cx="748923" cy="261610"/>
            </a:xfrm>
            <a:prstGeom prst="rect">
              <a:avLst/>
            </a:prstGeom>
          </p:spPr>
          <p:txBody>
            <a:bodyPr wrap="none">
              <a:spAutoFit/>
            </a:bodyPr>
            <a:lstStyle/>
            <a:p>
              <a:r>
                <a:rPr lang="zh-CN" altLang="en-US" sz="1100">
                  <a:solidFill>
                    <a:schemeClr val="bg1"/>
                  </a:solidFill>
                  <a:latin typeface="微软雅黑" panose="020B0503020204020204" pitchFamily="34" charset="-122"/>
                  <a:ea typeface="微软雅黑" panose="020B0503020204020204" pitchFamily="34" charset="-122"/>
                </a:rPr>
                <a:t>中山古镇</a:t>
              </a:r>
            </a:p>
          </p:txBody>
        </p:sp>
      </p:grpSp>
      <p:grpSp>
        <p:nvGrpSpPr>
          <p:cNvPr id="5" name="组合 4"/>
          <p:cNvGrpSpPr/>
          <p:nvPr/>
        </p:nvGrpSpPr>
        <p:grpSpPr>
          <a:xfrm>
            <a:off x="5986421" y="2521755"/>
            <a:ext cx="2078267" cy="1133976"/>
            <a:chOff x="5986421" y="2521755"/>
            <a:chExt cx="2078267" cy="1133976"/>
          </a:xfrm>
        </p:grpSpPr>
        <p:sp>
          <p:nvSpPr>
            <p:cNvPr id="14" name="矩形 13"/>
            <p:cNvSpPr/>
            <p:nvPr/>
          </p:nvSpPr>
          <p:spPr>
            <a:xfrm>
              <a:off x="5991602" y="2521755"/>
              <a:ext cx="1107996" cy="369332"/>
            </a:xfrm>
            <a:prstGeom prst="rect">
              <a:avLst/>
            </a:prstGeom>
          </p:spPr>
          <p:txBody>
            <a:bodyPr wrap="none">
              <a:spAutoFit/>
            </a:bodyPr>
            <a:lstStyle/>
            <a:p>
              <a:r>
                <a:rPr lang="zh-CN" altLang="en-US" sz="1800">
                  <a:solidFill>
                    <a:srgbClr val="2AFFD9"/>
                  </a:solidFill>
                  <a:latin typeface="微软雅黑" panose="020B0503020204020204" pitchFamily="34" charset="-122"/>
                  <a:ea typeface="微软雅黑" panose="020B0503020204020204" pitchFamily="34" charset="-122"/>
                </a:rPr>
                <a:t>联系方式</a:t>
              </a:r>
            </a:p>
          </p:txBody>
        </p:sp>
        <p:sp>
          <p:nvSpPr>
            <p:cNvPr id="15" name="矩形 14"/>
            <p:cNvSpPr/>
            <p:nvPr/>
          </p:nvSpPr>
          <p:spPr>
            <a:xfrm>
              <a:off x="5986421" y="2891087"/>
              <a:ext cx="1774845" cy="261610"/>
            </a:xfrm>
            <a:prstGeom prst="rect">
              <a:avLst/>
            </a:prstGeom>
          </p:spPr>
          <p:txBody>
            <a:bodyPr wrap="none">
              <a:spAutoFit/>
            </a:bodyPr>
            <a:lstStyle/>
            <a:p>
              <a:pPr algn="l"/>
              <a:r>
                <a:rPr lang="zh-CN" altLang="en-US" sz="1100" dirty="0">
                  <a:solidFill>
                    <a:schemeClr val="bg1"/>
                  </a:solidFill>
                  <a:latin typeface="微软雅黑" panose="020B0503020204020204" pitchFamily="34" charset="-122"/>
                  <a:ea typeface="微软雅黑" panose="020B0503020204020204" pitchFamily="34" charset="-122"/>
                </a:rPr>
                <a:t>电话：</a:t>
              </a:r>
              <a:r>
                <a:rPr lang="en-US" altLang="zh-CN" sz="1100" dirty="0">
                  <a:solidFill>
                    <a:schemeClr val="bg1"/>
                  </a:solidFill>
                  <a:latin typeface="微软雅黑" panose="020B0503020204020204" pitchFamily="34" charset="-122"/>
                  <a:ea typeface="微软雅黑" panose="020B0503020204020204" pitchFamily="34" charset="-122"/>
                </a:rPr>
                <a:t>01234567890123</a:t>
              </a:r>
            </a:p>
          </p:txBody>
        </p:sp>
        <p:sp>
          <p:nvSpPr>
            <p:cNvPr id="16" name="矩形 15"/>
            <p:cNvSpPr/>
            <p:nvPr/>
          </p:nvSpPr>
          <p:spPr>
            <a:xfrm>
              <a:off x="6004509" y="3155242"/>
              <a:ext cx="1287145" cy="260350"/>
            </a:xfrm>
            <a:prstGeom prst="rect">
              <a:avLst/>
            </a:prstGeom>
          </p:spPr>
          <p:txBody>
            <a:bodyPr wrap="none">
              <a:spAutoFit/>
            </a:bodyPr>
            <a:lstStyle/>
            <a:p>
              <a:r>
                <a:rPr lang="en-US" altLang="zh-CN" sz="1100">
                  <a:solidFill>
                    <a:schemeClr val="bg1"/>
                  </a:solidFill>
                  <a:latin typeface="微软雅黑" panose="020B0503020204020204" pitchFamily="34" charset="-122"/>
                  <a:ea typeface="微软雅黑" panose="020B0503020204020204" pitchFamily="34" charset="-122"/>
                </a:rPr>
                <a:t>QQ</a:t>
              </a:r>
              <a:r>
                <a:rPr lang="zh-CN" altLang="en-US" sz="1100">
                  <a:solidFill>
                    <a:schemeClr val="bg1"/>
                  </a:solidFill>
                  <a:latin typeface="微软雅黑" panose="020B0503020204020204" pitchFamily="34" charset="-122"/>
                  <a:ea typeface="微软雅黑" panose="020B0503020204020204" pitchFamily="34" charset="-122"/>
                </a:rPr>
                <a:t>：</a:t>
              </a:r>
              <a:r>
                <a:rPr lang="en-US" altLang="zh-CN" sz="1100">
                  <a:solidFill>
                    <a:schemeClr val="bg1"/>
                  </a:solidFill>
                  <a:latin typeface="微软雅黑" panose="020B0503020204020204" pitchFamily="34" charset="-122"/>
                  <a:ea typeface="微软雅黑" panose="020B0503020204020204" pitchFamily="34" charset="-122"/>
                </a:rPr>
                <a:t>123456789</a:t>
              </a:r>
              <a:endParaRPr lang="zh-CN" altLang="en-US" sz="110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6004509" y="3394121"/>
              <a:ext cx="2060179" cy="261610"/>
            </a:xfrm>
            <a:prstGeom prst="rect">
              <a:avLst/>
            </a:prstGeom>
          </p:spPr>
          <p:txBody>
            <a:bodyPr wrap="none">
              <a:spAutoFit/>
            </a:bodyPr>
            <a:lstStyle/>
            <a:p>
              <a:pPr algn="l"/>
              <a:r>
                <a:rPr lang="zh-CN" altLang="en-US" sz="1100" dirty="0">
                  <a:solidFill>
                    <a:schemeClr val="bg1"/>
                  </a:solidFill>
                  <a:latin typeface="微软雅黑" panose="020B0503020204020204" pitchFamily="34" charset="-122"/>
                  <a:ea typeface="微软雅黑" panose="020B0503020204020204" pitchFamily="34" charset="-122"/>
                </a:rPr>
                <a:t>邮箱：</a:t>
              </a:r>
              <a:r>
                <a:rPr lang="en-US" altLang="zh-CN" sz="1100" dirty="0">
                  <a:solidFill>
                    <a:schemeClr val="bg1"/>
                  </a:solidFill>
                  <a:latin typeface="微软雅黑" panose="020B0503020204020204" pitchFamily="34" charset="-122"/>
                  <a:ea typeface="微软雅黑" panose="020B0503020204020204" pitchFamily="34" charset="-122"/>
                </a:rPr>
                <a:t>XXXXXXXX@163.com</a:t>
              </a: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Scale>
                                      <p:cBhvr>
                                        <p:cTn id="13"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2"/>
                                        </p:tgtEl>
                                        <p:attrNameLst>
                                          <p:attrName>ppt_x</p:attrName>
                                          <p:attrName>ppt_y</p:attrName>
                                        </p:attrNameLst>
                                      </p:cBhvr>
                                    </p:animMotion>
                                    <p:animEffect transition="in" filter="fade">
                                      <p:cBhvr>
                                        <p:cTn id="15" dur="1000"/>
                                        <p:tgtEl>
                                          <p:spTgt spid="2"/>
                                        </p:tgtEl>
                                      </p:cBhvr>
                                    </p:animEffect>
                                  </p:childTnLst>
                                </p:cTn>
                              </p:par>
                            </p:childTnLst>
                          </p:cTn>
                        </p:par>
                        <p:par>
                          <p:cTn id="16" fill="hold">
                            <p:stCondLst>
                              <p:cond delay="1500"/>
                            </p:stCondLst>
                            <p:childTnLst>
                              <p:par>
                                <p:cTn id="17" presetID="5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Scale>
                                      <p:cBhvr>
                                        <p:cTn id="19"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3"/>
                                        </p:tgtEl>
                                        <p:attrNameLst>
                                          <p:attrName>ppt_x</p:attrName>
                                          <p:attrName>ppt_y</p:attrName>
                                        </p:attrNameLst>
                                      </p:cBhvr>
                                    </p:animMotion>
                                    <p:animEffect transition="in" filter="fade">
                                      <p:cBhvr>
                                        <p:cTn id="21" dur="1000"/>
                                        <p:tgtEl>
                                          <p:spTgt spid="3"/>
                                        </p:tgtEl>
                                      </p:cBhvr>
                                    </p:animEffect>
                                  </p:childTnLst>
                                </p:cTn>
                              </p:par>
                            </p:childTnLst>
                          </p:cTn>
                        </p:par>
                        <p:par>
                          <p:cTn id="22" fill="hold">
                            <p:stCondLst>
                              <p:cond delay="2500"/>
                            </p:stCondLst>
                            <p:childTnLst>
                              <p:par>
                                <p:cTn id="23" presetID="52"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Scale>
                                      <p:cBhvr>
                                        <p:cTn id="25"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5"/>
                                        </p:tgtEl>
                                        <p:attrNameLst>
                                          <p:attrName>ppt_x</p:attrName>
                                          <p:attrName>ppt_y</p:attrName>
                                        </p:attrNameLst>
                                      </p:cBhvr>
                                    </p:animMotion>
                                    <p:animEffect transition="in" filter="fade">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72935"/>
        </a:solidFill>
        <a:effectLst/>
      </p:bgPr>
    </p:bg>
    <p:spTree>
      <p:nvGrpSpPr>
        <p:cNvPr id="1" name=""/>
        <p:cNvGrpSpPr/>
        <p:nvPr/>
      </p:nvGrpSpPr>
      <p:grpSpPr>
        <a:xfrm>
          <a:off x="0" y="0"/>
          <a:ext cx="0" cy="0"/>
          <a:chOff x="0" y="0"/>
          <a:chExt cx="0" cy="0"/>
        </a:xfrm>
      </p:grpSpPr>
      <p:grpSp>
        <p:nvGrpSpPr>
          <p:cNvPr id="22" name="组合 21"/>
          <p:cNvGrpSpPr/>
          <p:nvPr/>
        </p:nvGrpSpPr>
        <p:grpSpPr>
          <a:xfrm>
            <a:off x="302606" y="374970"/>
            <a:ext cx="1624870" cy="670999"/>
            <a:chOff x="302606" y="374970"/>
            <a:chExt cx="1624870" cy="670999"/>
          </a:xfrm>
        </p:grpSpPr>
        <p:grpSp>
          <p:nvGrpSpPr>
            <p:cNvPr id="20" name="组合 19"/>
            <p:cNvGrpSpPr/>
            <p:nvPr/>
          </p:nvGrpSpPr>
          <p:grpSpPr>
            <a:xfrm>
              <a:off x="302606" y="374970"/>
              <a:ext cx="1624870" cy="670999"/>
              <a:chOff x="302606" y="374970"/>
              <a:chExt cx="1624870" cy="670999"/>
            </a:xfrm>
          </p:grpSpPr>
          <p:sp>
            <p:nvSpPr>
              <p:cNvPr id="2" name="矩形 1"/>
              <p:cNvSpPr/>
              <p:nvPr/>
            </p:nvSpPr>
            <p:spPr>
              <a:xfrm>
                <a:off x="302606" y="374970"/>
                <a:ext cx="1624870" cy="473646"/>
              </a:xfrm>
              <a:prstGeom prst="rect">
                <a:avLst/>
              </a:prstGeom>
              <a:noFill/>
              <a:ln>
                <a:solidFill>
                  <a:srgbClr val="2AFF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1677496" y="717047"/>
                <a:ext cx="0" cy="328922"/>
              </a:xfrm>
              <a:prstGeom prst="line">
                <a:avLst/>
              </a:prstGeom>
              <a:ln w="12700">
                <a:solidFill>
                  <a:srgbClr val="2AFFD9"/>
                </a:solidFill>
              </a:ln>
            </p:spPr>
            <p:style>
              <a:lnRef idx="1">
                <a:schemeClr val="accent1"/>
              </a:lnRef>
              <a:fillRef idx="0">
                <a:schemeClr val="accent1"/>
              </a:fillRef>
              <a:effectRef idx="0">
                <a:schemeClr val="accent1"/>
              </a:effectRef>
              <a:fontRef idx="minor">
                <a:schemeClr val="tx1"/>
              </a:fontRef>
            </p:style>
          </p:cxnSp>
        </p:grpSp>
        <p:sp>
          <p:nvSpPr>
            <p:cNvPr id="21" name="矩形 20"/>
            <p:cNvSpPr/>
            <p:nvPr/>
          </p:nvSpPr>
          <p:spPr>
            <a:xfrm>
              <a:off x="561043" y="427127"/>
              <a:ext cx="1107996" cy="369332"/>
            </a:xfrm>
            <a:prstGeom prst="rect">
              <a:avLst/>
            </a:prstGeom>
          </p:spPr>
          <p:txBody>
            <a:bodyPr wrap="none">
              <a:spAutoFit/>
            </a:bodyPr>
            <a:lstStyle/>
            <a:p>
              <a:r>
                <a:rPr lang="zh-CN" altLang="en-US" sz="1800">
                  <a:solidFill>
                    <a:srgbClr val="2AFFD9"/>
                  </a:solidFill>
                  <a:latin typeface="微软雅黑" panose="020B0503020204020204" pitchFamily="34" charset="-122"/>
                  <a:ea typeface="微软雅黑" panose="020B0503020204020204" pitchFamily="34" charset="-122"/>
                </a:rPr>
                <a:t>教育经历</a:t>
              </a:r>
            </a:p>
          </p:txBody>
        </p:sp>
      </p:grpSp>
      <p:cxnSp>
        <p:nvCxnSpPr>
          <p:cNvPr id="24" name="直接连接符 23"/>
          <p:cNvCxnSpPr/>
          <p:nvPr/>
        </p:nvCxnSpPr>
        <p:spPr>
          <a:xfrm>
            <a:off x="4494156" y="1045969"/>
            <a:ext cx="0" cy="40991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9" name="组合 78"/>
          <p:cNvGrpSpPr/>
          <p:nvPr/>
        </p:nvGrpSpPr>
        <p:grpSpPr>
          <a:xfrm>
            <a:off x="2864296" y="1504968"/>
            <a:ext cx="1682487" cy="105254"/>
            <a:chOff x="2864296" y="1504968"/>
            <a:chExt cx="1682487" cy="105254"/>
          </a:xfrm>
        </p:grpSpPr>
        <p:sp>
          <p:nvSpPr>
            <p:cNvPr id="25" name="椭圆 24"/>
            <p:cNvSpPr/>
            <p:nvPr/>
          </p:nvSpPr>
          <p:spPr>
            <a:xfrm>
              <a:off x="4441529" y="1504968"/>
              <a:ext cx="105254" cy="1052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p:cNvGrpSpPr/>
            <p:nvPr/>
          </p:nvGrpSpPr>
          <p:grpSpPr>
            <a:xfrm>
              <a:off x="2864296" y="1519464"/>
              <a:ext cx="1638849" cy="74280"/>
              <a:chOff x="2855307" y="1739032"/>
              <a:chExt cx="1638849" cy="74280"/>
            </a:xfrm>
          </p:grpSpPr>
          <p:cxnSp>
            <p:nvCxnSpPr>
              <p:cNvPr id="34" name="直接连接符 33"/>
              <p:cNvCxnSpPr/>
              <p:nvPr/>
            </p:nvCxnSpPr>
            <p:spPr>
              <a:xfrm>
                <a:off x="2887925" y="1776172"/>
                <a:ext cx="160623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椭圆 35"/>
              <p:cNvSpPr/>
              <p:nvPr/>
            </p:nvSpPr>
            <p:spPr>
              <a:xfrm>
                <a:off x="2855307" y="1739032"/>
                <a:ext cx="74280" cy="742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8" name="矩形 37"/>
          <p:cNvSpPr/>
          <p:nvPr/>
        </p:nvSpPr>
        <p:spPr>
          <a:xfrm>
            <a:off x="3002757" y="1326763"/>
            <a:ext cx="1261884" cy="276999"/>
          </a:xfrm>
          <a:prstGeom prst="rect">
            <a:avLst/>
          </a:prstGeom>
        </p:spPr>
        <p:txBody>
          <a:bodyPr wrap="none">
            <a:spAutoFit/>
          </a:bodyPr>
          <a:lstStyle/>
          <a:p>
            <a:r>
              <a:rPr lang="zh-CN" altLang="en-US" sz="1200">
                <a:solidFill>
                  <a:srgbClr val="2AFFD9"/>
                </a:solidFill>
                <a:latin typeface="微软雅黑" panose="020B0503020204020204" pitchFamily="34" charset="-122"/>
                <a:ea typeface="微软雅黑" panose="020B0503020204020204" pitchFamily="34" charset="-122"/>
              </a:rPr>
              <a:t>上海前行者小学</a:t>
            </a:r>
          </a:p>
        </p:txBody>
      </p:sp>
      <p:sp>
        <p:nvSpPr>
          <p:cNvPr id="39" name="矩形 38"/>
          <p:cNvSpPr/>
          <p:nvPr/>
        </p:nvSpPr>
        <p:spPr>
          <a:xfrm>
            <a:off x="2962205" y="1566622"/>
            <a:ext cx="1406154" cy="276999"/>
          </a:xfrm>
          <a:prstGeom prst="rect">
            <a:avLst/>
          </a:prstGeom>
        </p:spPr>
        <p:txBody>
          <a:bodyPr wrap="none">
            <a:spAutoFit/>
          </a:bodyPr>
          <a:lstStyle/>
          <a:p>
            <a:r>
              <a:rPr lang="en-US" altLang="zh-CN" sz="1200">
                <a:solidFill>
                  <a:srgbClr val="2AFFD9"/>
                </a:solidFill>
                <a:latin typeface="Tw Cen MT" panose="020B0602020104020603" pitchFamily="34" charset="0"/>
              </a:rPr>
              <a:t>2005</a:t>
            </a:r>
            <a:r>
              <a:rPr lang="zh-CN" altLang="en-US" sz="1200">
                <a:solidFill>
                  <a:srgbClr val="2AFFD9"/>
                </a:solidFill>
                <a:latin typeface="Tw Cen MT" panose="020B0602020104020603" pitchFamily="34" charset="0"/>
              </a:rPr>
              <a:t>·09 - </a:t>
            </a:r>
            <a:r>
              <a:rPr lang="en-US" altLang="zh-CN" sz="1200">
                <a:solidFill>
                  <a:srgbClr val="2AFFD9"/>
                </a:solidFill>
                <a:latin typeface="Tw Cen MT" panose="020B0602020104020603" pitchFamily="34" charset="0"/>
              </a:rPr>
              <a:t>2011</a:t>
            </a:r>
            <a:r>
              <a:rPr lang="zh-CN" altLang="en-US" sz="1200">
                <a:solidFill>
                  <a:srgbClr val="2AFFD9"/>
                </a:solidFill>
                <a:latin typeface="Tw Cen MT" panose="020B0602020104020603" pitchFamily="34" charset="0"/>
              </a:rPr>
              <a:t>·0</a:t>
            </a:r>
            <a:r>
              <a:rPr lang="en-US" altLang="zh-CN" sz="1200">
                <a:solidFill>
                  <a:srgbClr val="2AFFD9"/>
                </a:solidFill>
                <a:latin typeface="Tw Cen MT" panose="020B0602020104020603" pitchFamily="34" charset="0"/>
              </a:rPr>
              <a:t>6</a:t>
            </a:r>
            <a:endParaRPr lang="zh-CN" altLang="en-US" sz="1200">
              <a:solidFill>
                <a:srgbClr val="2AFFD9"/>
              </a:solidFill>
              <a:latin typeface="Tw Cen MT" panose="020B0602020104020603" pitchFamily="34" charset="0"/>
            </a:endParaRPr>
          </a:p>
        </p:txBody>
      </p:sp>
      <p:grpSp>
        <p:nvGrpSpPr>
          <p:cNvPr id="80" name="组合 79"/>
          <p:cNvGrpSpPr/>
          <p:nvPr/>
        </p:nvGrpSpPr>
        <p:grpSpPr>
          <a:xfrm>
            <a:off x="4441529" y="2134149"/>
            <a:ext cx="1691476" cy="105254"/>
            <a:chOff x="4441529" y="2134149"/>
            <a:chExt cx="1691476" cy="105254"/>
          </a:xfrm>
        </p:grpSpPr>
        <p:sp>
          <p:nvSpPr>
            <p:cNvPr id="26" name="椭圆 25"/>
            <p:cNvSpPr/>
            <p:nvPr/>
          </p:nvSpPr>
          <p:spPr>
            <a:xfrm>
              <a:off x="4441529" y="2134149"/>
              <a:ext cx="105254" cy="1052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组合 39"/>
            <p:cNvGrpSpPr/>
            <p:nvPr/>
          </p:nvGrpSpPr>
          <p:grpSpPr>
            <a:xfrm flipH="1">
              <a:off x="4494156" y="2165123"/>
              <a:ext cx="1638849" cy="74280"/>
              <a:chOff x="2855307" y="1739032"/>
              <a:chExt cx="1638849" cy="74280"/>
            </a:xfrm>
          </p:grpSpPr>
          <p:cxnSp>
            <p:nvCxnSpPr>
              <p:cNvPr id="41" name="直接连接符 40"/>
              <p:cNvCxnSpPr/>
              <p:nvPr/>
            </p:nvCxnSpPr>
            <p:spPr>
              <a:xfrm>
                <a:off x="2887925" y="1776172"/>
                <a:ext cx="160623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椭圆 41"/>
              <p:cNvSpPr/>
              <p:nvPr/>
            </p:nvSpPr>
            <p:spPr>
              <a:xfrm>
                <a:off x="2855307" y="1739032"/>
                <a:ext cx="74280" cy="742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3" name="矩形 42"/>
          <p:cNvSpPr/>
          <p:nvPr/>
        </p:nvSpPr>
        <p:spPr>
          <a:xfrm>
            <a:off x="4723672" y="1925264"/>
            <a:ext cx="1261884" cy="276999"/>
          </a:xfrm>
          <a:prstGeom prst="rect">
            <a:avLst/>
          </a:prstGeom>
        </p:spPr>
        <p:txBody>
          <a:bodyPr wrap="none">
            <a:spAutoFit/>
          </a:bodyPr>
          <a:lstStyle/>
          <a:p>
            <a:r>
              <a:rPr lang="zh-CN" altLang="en-US" sz="1200">
                <a:solidFill>
                  <a:srgbClr val="2AFFD9"/>
                </a:solidFill>
                <a:latin typeface="微软雅黑" panose="020B0503020204020204" pitchFamily="34" charset="-122"/>
                <a:ea typeface="微软雅黑" panose="020B0503020204020204" pitchFamily="34" charset="-122"/>
              </a:rPr>
              <a:t>上海前行者中学</a:t>
            </a:r>
          </a:p>
        </p:txBody>
      </p:sp>
      <p:sp>
        <p:nvSpPr>
          <p:cNvPr id="44" name="矩形 43"/>
          <p:cNvSpPr/>
          <p:nvPr/>
        </p:nvSpPr>
        <p:spPr>
          <a:xfrm>
            <a:off x="4683120" y="2165123"/>
            <a:ext cx="1406154" cy="276999"/>
          </a:xfrm>
          <a:prstGeom prst="rect">
            <a:avLst/>
          </a:prstGeom>
        </p:spPr>
        <p:txBody>
          <a:bodyPr wrap="none">
            <a:spAutoFit/>
          </a:bodyPr>
          <a:lstStyle/>
          <a:p>
            <a:r>
              <a:rPr lang="en-US" altLang="zh-CN" sz="1200">
                <a:solidFill>
                  <a:srgbClr val="2AFFD9"/>
                </a:solidFill>
                <a:latin typeface="Tw Cen MT" panose="020B0602020104020603" pitchFamily="34" charset="0"/>
              </a:rPr>
              <a:t>2001</a:t>
            </a:r>
            <a:r>
              <a:rPr lang="zh-CN" altLang="en-US" sz="1200">
                <a:solidFill>
                  <a:srgbClr val="2AFFD9"/>
                </a:solidFill>
                <a:latin typeface="Tw Cen MT" panose="020B0602020104020603" pitchFamily="34" charset="0"/>
              </a:rPr>
              <a:t>·09 - </a:t>
            </a:r>
            <a:r>
              <a:rPr lang="en-US" altLang="zh-CN" sz="1200">
                <a:solidFill>
                  <a:srgbClr val="2AFFD9"/>
                </a:solidFill>
                <a:latin typeface="Tw Cen MT" panose="020B0602020104020603" pitchFamily="34" charset="0"/>
              </a:rPr>
              <a:t>2014</a:t>
            </a:r>
            <a:r>
              <a:rPr lang="zh-CN" altLang="en-US" sz="1200">
                <a:solidFill>
                  <a:srgbClr val="2AFFD9"/>
                </a:solidFill>
                <a:latin typeface="Tw Cen MT" panose="020B0602020104020603" pitchFamily="34" charset="0"/>
              </a:rPr>
              <a:t>·0</a:t>
            </a:r>
            <a:r>
              <a:rPr lang="en-US" altLang="zh-CN" sz="1200">
                <a:solidFill>
                  <a:srgbClr val="2AFFD9"/>
                </a:solidFill>
                <a:latin typeface="Tw Cen MT" panose="020B0602020104020603" pitchFamily="34" charset="0"/>
              </a:rPr>
              <a:t>6</a:t>
            </a:r>
            <a:endParaRPr lang="zh-CN" altLang="en-US" sz="1200">
              <a:solidFill>
                <a:srgbClr val="2AFFD9"/>
              </a:solidFill>
              <a:latin typeface="Tw Cen MT" panose="020B0602020104020603" pitchFamily="34" charset="0"/>
            </a:endParaRPr>
          </a:p>
        </p:txBody>
      </p:sp>
      <p:grpSp>
        <p:nvGrpSpPr>
          <p:cNvPr id="81" name="组合 80"/>
          <p:cNvGrpSpPr/>
          <p:nvPr/>
        </p:nvGrpSpPr>
        <p:grpSpPr>
          <a:xfrm>
            <a:off x="2814274" y="2937678"/>
            <a:ext cx="1732509" cy="105254"/>
            <a:chOff x="2814274" y="2937678"/>
            <a:chExt cx="1732509" cy="105254"/>
          </a:xfrm>
        </p:grpSpPr>
        <p:grpSp>
          <p:nvGrpSpPr>
            <p:cNvPr id="48" name="组合 47"/>
            <p:cNvGrpSpPr/>
            <p:nvPr/>
          </p:nvGrpSpPr>
          <p:grpSpPr>
            <a:xfrm>
              <a:off x="2814274" y="2953165"/>
              <a:ext cx="1638849" cy="74280"/>
              <a:chOff x="2855307" y="1739032"/>
              <a:chExt cx="1638849" cy="74280"/>
            </a:xfrm>
          </p:grpSpPr>
          <p:cxnSp>
            <p:nvCxnSpPr>
              <p:cNvPr id="49" name="直接连接符 48"/>
              <p:cNvCxnSpPr/>
              <p:nvPr/>
            </p:nvCxnSpPr>
            <p:spPr>
              <a:xfrm>
                <a:off x="2887925" y="1776172"/>
                <a:ext cx="160623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2855307" y="1739032"/>
                <a:ext cx="74280" cy="742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1" name="椭圆 50"/>
            <p:cNvSpPr/>
            <p:nvPr/>
          </p:nvSpPr>
          <p:spPr>
            <a:xfrm>
              <a:off x="4441529" y="2937678"/>
              <a:ext cx="105254" cy="1052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2" name="矩形 51"/>
          <p:cNvSpPr/>
          <p:nvPr/>
        </p:nvSpPr>
        <p:spPr>
          <a:xfrm>
            <a:off x="3054903" y="2713306"/>
            <a:ext cx="1261884" cy="276999"/>
          </a:xfrm>
          <a:prstGeom prst="rect">
            <a:avLst/>
          </a:prstGeom>
        </p:spPr>
        <p:txBody>
          <a:bodyPr wrap="none">
            <a:spAutoFit/>
          </a:bodyPr>
          <a:lstStyle/>
          <a:p>
            <a:r>
              <a:rPr lang="zh-CN" altLang="en-US" sz="1200">
                <a:solidFill>
                  <a:srgbClr val="2AFFD9"/>
                </a:solidFill>
                <a:latin typeface="微软雅黑" panose="020B0503020204020204" pitchFamily="34" charset="-122"/>
                <a:ea typeface="微软雅黑" panose="020B0503020204020204" pitchFamily="34" charset="-122"/>
              </a:rPr>
              <a:t>上海前行者高中</a:t>
            </a:r>
          </a:p>
        </p:txBody>
      </p:sp>
      <p:sp>
        <p:nvSpPr>
          <p:cNvPr id="53" name="矩形 52"/>
          <p:cNvSpPr/>
          <p:nvPr/>
        </p:nvSpPr>
        <p:spPr>
          <a:xfrm>
            <a:off x="3014351" y="2953165"/>
            <a:ext cx="1406154" cy="276999"/>
          </a:xfrm>
          <a:prstGeom prst="rect">
            <a:avLst/>
          </a:prstGeom>
        </p:spPr>
        <p:txBody>
          <a:bodyPr wrap="none">
            <a:spAutoFit/>
          </a:bodyPr>
          <a:lstStyle/>
          <a:p>
            <a:r>
              <a:rPr lang="en-US" altLang="zh-CN" sz="1200">
                <a:solidFill>
                  <a:srgbClr val="2AFFD9"/>
                </a:solidFill>
                <a:latin typeface="Tw Cen MT" panose="020B0602020104020603" pitchFamily="34" charset="0"/>
              </a:rPr>
              <a:t>2014</a:t>
            </a:r>
            <a:r>
              <a:rPr lang="zh-CN" altLang="en-US" sz="1200">
                <a:solidFill>
                  <a:srgbClr val="2AFFD9"/>
                </a:solidFill>
                <a:latin typeface="Tw Cen MT" panose="020B0602020104020603" pitchFamily="34" charset="0"/>
              </a:rPr>
              <a:t>·09 - </a:t>
            </a:r>
            <a:r>
              <a:rPr lang="en-US" altLang="zh-CN" sz="1200">
                <a:solidFill>
                  <a:srgbClr val="2AFFD9"/>
                </a:solidFill>
                <a:latin typeface="Tw Cen MT" panose="020B0602020104020603" pitchFamily="34" charset="0"/>
              </a:rPr>
              <a:t>2017</a:t>
            </a:r>
            <a:r>
              <a:rPr lang="zh-CN" altLang="en-US" sz="1200">
                <a:solidFill>
                  <a:srgbClr val="2AFFD9"/>
                </a:solidFill>
                <a:latin typeface="Tw Cen MT" panose="020B0602020104020603" pitchFamily="34" charset="0"/>
              </a:rPr>
              <a:t>·0</a:t>
            </a:r>
            <a:r>
              <a:rPr lang="en-US" altLang="zh-CN" sz="1200">
                <a:solidFill>
                  <a:srgbClr val="2AFFD9"/>
                </a:solidFill>
                <a:latin typeface="Tw Cen MT" panose="020B0602020104020603" pitchFamily="34" charset="0"/>
              </a:rPr>
              <a:t>6</a:t>
            </a:r>
            <a:endParaRPr lang="zh-CN" altLang="en-US" sz="1200">
              <a:solidFill>
                <a:srgbClr val="2AFFD9"/>
              </a:solidFill>
              <a:latin typeface="Tw Cen MT" panose="020B0602020104020603" pitchFamily="34" charset="0"/>
            </a:endParaRPr>
          </a:p>
        </p:txBody>
      </p:sp>
      <p:grpSp>
        <p:nvGrpSpPr>
          <p:cNvPr id="82" name="组合 81"/>
          <p:cNvGrpSpPr/>
          <p:nvPr/>
        </p:nvGrpSpPr>
        <p:grpSpPr>
          <a:xfrm>
            <a:off x="4441529" y="3639995"/>
            <a:ext cx="1667847" cy="105254"/>
            <a:chOff x="4441529" y="3639995"/>
            <a:chExt cx="1667847" cy="105254"/>
          </a:xfrm>
        </p:grpSpPr>
        <p:grpSp>
          <p:nvGrpSpPr>
            <p:cNvPr id="45" name="组合 44"/>
            <p:cNvGrpSpPr/>
            <p:nvPr/>
          </p:nvGrpSpPr>
          <p:grpSpPr>
            <a:xfrm flipH="1">
              <a:off x="4470527" y="3655482"/>
              <a:ext cx="1638849" cy="74280"/>
              <a:chOff x="2855307" y="1739032"/>
              <a:chExt cx="1638849" cy="74280"/>
            </a:xfrm>
          </p:grpSpPr>
          <p:cxnSp>
            <p:nvCxnSpPr>
              <p:cNvPr id="46" name="直接连接符 45"/>
              <p:cNvCxnSpPr/>
              <p:nvPr/>
            </p:nvCxnSpPr>
            <p:spPr>
              <a:xfrm>
                <a:off x="2887925" y="1776172"/>
                <a:ext cx="160623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椭圆 46"/>
              <p:cNvSpPr/>
              <p:nvPr/>
            </p:nvSpPr>
            <p:spPr>
              <a:xfrm>
                <a:off x="2855307" y="1739032"/>
                <a:ext cx="74280" cy="742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椭圆 53"/>
            <p:cNvSpPr/>
            <p:nvPr/>
          </p:nvSpPr>
          <p:spPr>
            <a:xfrm>
              <a:off x="4441529" y="3639995"/>
              <a:ext cx="105254" cy="1052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5" name="矩形 54"/>
          <p:cNvSpPr/>
          <p:nvPr/>
        </p:nvSpPr>
        <p:spPr>
          <a:xfrm>
            <a:off x="4669494" y="3397533"/>
            <a:ext cx="1261884" cy="276999"/>
          </a:xfrm>
          <a:prstGeom prst="rect">
            <a:avLst/>
          </a:prstGeom>
        </p:spPr>
        <p:txBody>
          <a:bodyPr wrap="none">
            <a:spAutoFit/>
          </a:bodyPr>
          <a:lstStyle/>
          <a:p>
            <a:r>
              <a:rPr lang="zh-CN" altLang="en-US" sz="1200">
                <a:solidFill>
                  <a:srgbClr val="2AFFD9"/>
                </a:solidFill>
                <a:latin typeface="微软雅黑" panose="020B0503020204020204" pitchFamily="34" charset="-122"/>
                <a:ea typeface="微软雅黑" panose="020B0503020204020204" pitchFamily="34" charset="-122"/>
              </a:rPr>
              <a:t>上海前行者大学</a:t>
            </a:r>
          </a:p>
        </p:txBody>
      </p:sp>
      <p:sp>
        <p:nvSpPr>
          <p:cNvPr id="56" name="矩形 55"/>
          <p:cNvSpPr/>
          <p:nvPr/>
        </p:nvSpPr>
        <p:spPr>
          <a:xfrm>
            <a:off x="4642818" y="3679178"/>
            <a:ext cx="1406154" cy="276999"/>
          </a:xfrm>
          <a:prstGeom prst="rect">
            <a:avLst/>
          </a:prstGeom>
        </p:spPr>
        <p:txBody>
          <a:bodyPr wrap="none">
            <a:spAutoFit/>
          </a:bodyPr>
          <a:lstStyle/>
          <a:p>
            <a:r>
              <a:rPr lang="en-US" altLang="zh-CN" sz="1200">
                <a:solidFill>
                  <a:srgbClr val="2AFFD9"/>
                </a:solidFill>
                <a:latin typeface="Tw Cen MT" panose="020B0602020104020603" pitchFamily="34" charset="0"/>
              </a:rPr>
              <a:t>2017</a:t>
            </a:r>
            <a:r>
              <a:rPr lang="zh-CN" altLang="en-US" sz="1200">
                <a:solidFill>
                  <a:srgbClr val="2AFFD9"/>
                </a:solidFill>
                <a:latin typeface="Tw Cen MT" panose="020B0602020104020603" pitchFamily="34" charset="0"/>
              </a:rPr>
              <a:t>·09 - </a:t>
            </a:r>
            <a:r>
              <a:rPr lang="en-US" altLang="zh-CN" sz="1200">
                <a:solidFill>
                  <a:srgbClr val="2AFFD9"/>
                </a:solidFill>
                <a:latin typeface="Tw Cen MT" panose="020B0602020104020603" pitchFamily="34" charset="0"/>
              </a:rPr>
              <a:t>2021</a:t>
            </a:r>
            <a:r>
              <a:rPr lang="zh-CN" altLang="en-US" sz="1200">
                <a:solidFill>
                  <a:srgbClr val="2AFFD9"/>
                </a:solidFill>
                <a:latin typeface="Tw Cen MT" panose="020B0602020104020603" pitchFamily="34" charset="0"/>
              </a:rPr>
              <a:t>·0</a:t>
            </a:r>
            <a:r>
              <a:rPr lang="en-US" altLang="zh-CN" sz="1200">
                <a:solidFill>
                  <a:srgbClr val="2AFFD9"/>
                </a:solidFill>
                <a:latin typeface="Tw Cen MT" panose="020B0602020104020603" pitchFamily="34" charset="0"/>
              </a:rPr>
              <a:t>6</a:t>
            </a:r>
            <a:endParaRPr lang="zh-CN" altLang="en-US" sz="1200">
              <a:solidFill>
                <a:srgbClr val="2AFFD9"/>
              </a:solidFill>
              <a:latin typeface="Tw Cen MT" panose="020B0602020104020603" pitchFamily="34" charset="0"/>
            </a:endParaRPr>
          </a:p>
        </p:txBody>
      </p:sp>
      <p:grpSp>
        <p:nvGrpSpPr>
          <p:cNvPr id="83" name="组合 82"/>
          <p:cNvGrpSpPr/>
          <p:nvPr/>
        </p:nvGrpSpPr>
        <p:grpSpPr>
          <a:xfrm>
            <a:off x="2831678" y="4278852"/>
            <a:ext cx="1715105" cy="105254"/>
            <a:chOff x="2831678" y="4278852"/>
            <a:chExt cx="1715105" cy="105254"/>
          </a:xfrm>
        </p:grpSpPr>
        <p:sp>
          <p:nvSpPr>
            <p:cNvPr id="59" name="椭圆 58"/>
            <p:cNvSpPr/>
            <p:nvPr/>
          </p:nvSpPr>
          <p:spPr>
            <a:xfrm>
              <a:off x="4441529" y="4278852"/>
              <a:ext cx="105254" cy="1052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0" name="组合 59"/>
            <p:cNvGrpSpPr/>
            <p:nvPr/>
          </p:nvGrpSpPr>
          <p:grpSpPr>
            <a:xfrm>
              <a:off x="2831678" y="4294339"/>
              <a:ext cx="1638849" cy="74280"/>
              <a:chOff x="2855307" y="1739032"/>
              <a:chExt cx="1638849" cy="74280"/>
            </a:xfrm>
          </p:grpSpPr>
          <p:cxnSp>
            <p:nvCxnSpPr>
              <p:cNvPr id="61" name="直接连接符 60"/>
              <p:cNvCxnSpPr/>
              <p:nvPr/>
            </p:nvCxnSpPr>
            <p:spPr>
              <a:xfrm>
                <a:off x="2887925" y="1776172"/>
                <a:ext cx="160623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椭圆 61"/>
              <p:cNvSpPr/>
              <p:nvPr/>
            </p:nvSpPr>
            <p:spPr>
              <a:xfrm>
                <a:off x="2855307" y="1739032"/>
                <a:ext cx="74280" cy="742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63" name="矩形 62"/>
          <p:cNvSpPr/>
          <p:nvPr/>
        </p:nvSpPr>
        <p:spPr>
          <a:xfrm>
            <a:off x="2958585" y="4044955"/>
            <a:ext cx="1261884" cy="276999"/>
          </a:xfrm>
          <a:prstGeom prst="rect">
            <a:avLst/>
          </a:prstGeom>
        </p:spPr>
        <p:txBody>
          <a:bodyPr wrap="none">
            <a:spAutoFit/>
          </a:bodyPr>
          <a:lstStyle/>
          <a:p>
            <a:r>
              <a:rPr lang="zh-CN" altLang="en-US" sz="1200">
                <a:solidFill>
                  <a:srgbClr val="2AFFD9"/>
                </a:solidFill>
                <a:latin typeface="微软雅黑" panose="020B0503020204020204" pitchFamily="34" charset="-122"/>
                <a:ea typeface="微软雅黑" panose="020B0503020204020204" pitchFamily="34" charset="-122"/>
              </a:rPr>
              <a:t>上海前行者学院</a:t>
            </a:r>
          </a:p>
        </p:txBody>
      </p:sp>
      <p:sp>
        <p:nvSpPr>
          <p:cNvPr id="64" name="矩形 63"/>
          <p:cNvSpPr/>
          <p:nvPr/>
        </p:nvSpPr>
        <p:spPr>
          <a:xfrm>
            <a:off x="2918033" y="4294339"/>
            <a:ext cx="1406154" cy="276999"/>
          </a:xfrm>
          <a:prstGeom prst="rect">
            <a:avLst/>
          </a:prstGeom>
        </p:spPr>
        <p:txBody>
          <a:bodyPr wrap="none">
            <a:spAutoFit/>
          </a:bodyPr>
          <a:lstStyle/>
          <a:p>
            <a:r>
              <a:rPr lang="en-US" altLang="zh-CN" sz="1200">
                <a:solidFill>
                  <a:srgbClr val="2AFFD9"/>
                </a:solidFill>
                <a:latin typeface="Tw Cen MT" panose="020B0602020104020603" pitchFamily="34" charset="0"/>
              </a:rPr>
              <a:t>2014</a:t>
            </a:r>
            <a:r>
              <a:rPr lang="zh-CN" altLang="en-US" sz="1200">
                <a:solidFill>
                  <a:srgbClr val="2AFFD9"/>
                </a:solidFill>
                <a:latin typeface="Tw Cen MT" panose="020B0602020104020603" pitchFamily="34" charset="0"/>
              </a:rPr>
              <a:t>·09 - </a:t>
            </a:r>
            <a:r>
              <a:rPr lang="en-US" altLang="zh-CN" sz="1200">
                <a:solidFill>
                  <a:srgbClr val="2AFFD9"/>
                </a:solidFill>
                <a:latin typeface="Tw Cen MT" panose="020B0602020104020603" pitchFamily="34" charset="0"/>
              </a:rPr>
              <a:t>2017</a:t>
            </a:r>
            <a:r>
              <a:rPr lang="zh-CN" altLang="en-US" sz="1200">
                <a:solidFill>
                  <a:srgbClr val="2AFFD9"/>
                </a:solidFill>
                <a:latin typeface="Tw Cen MT" panose="020B0602020104020603" pitchFamily="34" charset="0"/>
              </a:rPr>
              <a:t>·0</a:t>
            </a:r>
            <a:r>
              <a:rPr lang="en-US" altLang="zh-CN" sz="1200">
                <a:solidFill>
                  <a:srgbClr val="2AFFD9"/>
                </a:solidFill>
                <a:latin typeface="Tw Cen MT" panose="020B0602020104020603" pitchFamily="34" charset="0"/>
              </a:rPr>
              <a:t>6</a:t>
            </a:r>
            <a:endParaRPr lang="zh-CN" altLang="en-US" sz="1200">
              <a:solidFill>
                <a:srgbClr val="2AFFD9"/>
              </a:solidFill>
              <a:latin typeface="Tw Cen MT" panose="020B0602020104020603" pitchFamily="34" charset="0"/>
            </a:endParaRPr>
          </a:p>
        </p:txBody>
      </p:sp>
      <p:sp>
        <p:nvSpPr>
          <p:cNvPr id="69" name="椭圆 68"/>
          <p:cNvSpPr/>
          <p:nvPr/>
        </p:nvSpPr>
        <p:spPr>
          <a:xfrm>
            <a:off x="4336152" y="768424"/>
            <a:ext cx="316008" cy="316008"/>
          </a:xfrm>
          <a:prstGeom prst="ellipse">
            <a:avLst/>
          </a:prstGeom>
          <a:solidFill>
            <a:srgbClr val="2AF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文本框 71"/>
          <p:cNvSpPr txBox="1"/>
          <p:nvPr/>
        </p:nvSpPr>
        <p:spPr>
          <a:xfrm>
            <a:off x="1116616" y="1303680"/>
            <a:ext cx="1819275" cy="461665"/>
          </a:xfrm>
          <a:prstGeom prst="rect">
            <a:avLst/>
          </a:prstGeom>
          <a:noFill/>
        </p:spPr>
        <p:txBody>
          <a:bodyPr wrap="square" rtlCol="0">
            <a:spAutoFit/>
          </a:bodyPr>
          <a:lstStyle/>
          <a:p>
            <a:r>
              <a:rPr lang="zh-CN" altLang="en-US" sz="1200">
                <a:solidFill>
                  <a:schemeClr val="bg1"/>
                </a:solidFill>
                <a:latin typeface="微软雅黑" panose="020B0503020204020204" pitchFamily="34" charset="-122"/>
                <a:ea typeface="微软雅黑" panose="020B0503020204020204" pitchFamily="34" charset="-122"/>
              </a:rPr>
              <a:t>这里添加文字说明</a:t>
            </a:r>
            <a:endParaRPr lang="en-US" altLang="zh-CN" sz="1200">
              <a:solidFill>
                <a:schemeClr val="bg1"/>
              </a:solidFill>
              <a:latin typeface="微软雅黑" panose="020B0503020204020204" pitchFamily="34" charset="-122"/>
              <a:ea typeface="微软雅黑" panose="020B0503020204020204" pitchFamily="34" charset="-122"/>
            </a:endParaRPr>
          </a:p>
          <a:p>
            <a:r>
              <a:rPr lang="zh-CN" altLang="en-US" sz="1200">
                <a:solidFill>
                  <a:schemeClr val="bg1"/>
                </a:solidFill>
                <a:latin typeface="微软雅黑" panose="020B0503020204020204" pitchFamily="34" charset="-122"/>
                <a:ea typeface="微软雅黑" panose="020B0503020204020204" pitchFamily="34" charset="-122"/>
              </a:rPr>
              <a:t>这里添加文字说明</a:t>
            </a:r>
          </a:p>
        </p:txBody>
      </p:sp>
      <p:sp>
        <p:nvSpPr>
          <p:cNvPr id="74" name="文本框 73"/>
          <p:cNvSpPr txBox="1"/>
          <p:nvPr/>
        </p:nvSpPr>
        <p:spPr>
          <a:xfrm>
            <a:off x="1116074" y="2684492"/>
            <a:ext cx="1819275" cy="461665"/>
          </a:xfrm>
          <a:prstGeom prst="rect">
            <a:avLst/>
          </a:prstGeom>
          <a:noFill/>
        </p:spPr>
        <p:txBody>
          <a:bodyPr wrap="square" rtlCol="0">
            <a:spAutoFit/>
          </a:bodyPr>
          <a:lstStyle/>
          <a:p>
            <a:r>
              <a:rPr lang="zh-CN" altLang="en-US" sz="1200">
                <a:solidFill>
                  <a:schemeClr val="bg1"/>
                </a:solidFill>
                <a:latin typeface="微软雅黑" panose="020B0503020204020204" pitchFamily="34" charset="-122"/>
                <a:ea typeface="微软雅黑" panose="020B0503020204020204" pitchFamily="34" charset="-122"/>
              </a:rPr>
              <a:t>这里添加文字说明</a:t>
            </a:r>
            <a:endParaRPr lang="en-US" altLang="zh-CN" sz="1200">
              <a:solidFill>
                <a:schemeClr val="bg1"/>
              </a:solidFill>
              <a:latin typeface="微软雅黑" panose="020B0503020204020204" pitchFamily="34" charset="-122"/>
              <a:ea typeface="微软雅黑" panose="020B0503020204020204" pitchFamily="34" charset="-122"/>
            </a:endParaRPr>
          </a:p>
          <a:p>
            <a:r>
              <a:rPr lang="zh-CN" altLang="en-US" sz="1200">
                <a:solidFill>
                  <a:schemeClr val="bg1"/>
                </a:solidFill>
                <a:latin typeface="微软雅黑" panose="020B0503020204020204" pitchFamily="34" charset="-122"/>
                <a:ea typeface="微软雅黑" panose="020B0503020204020204" pitchFamily="34" charset="-122"/>
              </a:rPr>
              <a:t>这里添加文字说明</a:t>
            </a:r>
          </a:p>
        </p:txBody>
      </p:sp>
      <p:sp>
        <p:nvSpPr>
          <p:cNvPr id="75" name="文本框 74"/>
          <p:cNvSpPr txBox="1"/>
          <p:nvPr/>
        </p:nvSpPr>
        <p:spPr>
          <a:xfrm>
            <a:off x="1125250" y="4102970"/>
            <a:ext cx="1819275" cy="461665"/>
          </a:xfrm>
          <a:prstGeom prst="rect">
            <a:avLst/>
          </a:prstGeom>
          <a:noFill/>
        </p:spPr>
        <p:txBody>
          <a:bodyPr wrap="square" rtlCol="0">
            <a:spAutoFit/>
          </a:bodyPr>
          <a:lstStyle/>
          <a:p>
            <a:r>
              <a:rPr lang="zh-CN" altLang="en-US" sz="1200">
                <a:solidFill>
                  <a:schemeClr val="bg1"/>
                </a:solidFill>
                <a:latin typeface="微软雅黑" panose="020B0503020204020204" pitchFamily="34" charset="-122"/>
                <a:ea typeface="微软雅黑" panose="020B0503020204020204" pitchFamily="34" charset="-122"/>
              </a:rPr>
              <a:t>本科，主修法律</a:t>
            </a:r>
          </a:p>
          <a:p>
            <a:r>
              <a:rPr lang="zh-CN" altLang="en-US" sz="1200">
                <a:solidFill>
                  <a:schemeClr val="bg1"/>
                </a:solidFill>
                <a:latin typeface="微软雅黑" panose="020B0503020204020204" pitchFamily="34" charset="-122"/>
                <a:ea typeface="微软雅黑" panose="020B0503020204020204" pitchFamily="34" charset="-122"/>
              </a:rPr>
              <a:t>这里添加文字说明</a:t>
            </a:r>
          </a:p>
        </p:txBody>
      </p:sp>
      <p:sp>
        <p:nvSpPr>
          <p:cNvPr id="76" name="文本框 75"/>
          <p:cNvSpPr txBox="1"/>
          <p:nvPr/>
        </p:nvSpPr>
        <p:spPr>
          <a:xfrm>
            <a:off x="6451523" y="1932860"/>
            <a:ext cx="1819275" cy="461665"/>
          </a:xfrm>
          <a:prstGeom prst="rect">
            <a:avLst/>
          </a:prstGeom>
          <a:noFill/>
        </p:spPr>
        <p:txBody>
          <a:bodyPr wrap="square" rtlCol="0">
            <a:spAutoFit/>
          </a:bodyPr>
          <a:lstStyle/>
          <a:p>
            <a:r>
              <a:rPr lang="zh-CN" altLang="en-US" sz="1200">
                <a:solidFill>
                  <a:schemeClr val="bg1"/>
                </a:solidFill>
                <a:latin typeface="微软雅黑" panose="020B0503020204020204" pitchFamily="34" charset="-122"/>
                <a:ea typeface="微软雅黑" panose="020B0503020204020204" pitchFamily="34" charset="-122"/>
              </a:rPr>
              <a:t>这里添加文字说明</a:t>
            </a:r>
            <a:endParaRPr lang="en-US" altLang="zh-CN" sz="1200">
              <a:solidFill>
                <a:schemeClr val="bg1"/>
              </a:solidFill>
              <a:latin typeface="微软雅黑" panose="020B0503020204020204" pitchFamily="34" charset="-122"/>
              <a:ea typeface="微软雅黑" panose="020B0503020204020204" pitchFamily="34" charset="-122"/>
            </a:endParaRPr>
          </a:p>
          <a:p>
            <a:r>
              <a:rPr lang="zh-CN" altLang="en-US" sz="1200">
                <a:solidFill>
                  <a:schemeClr val="bg1"/>
                </a:solidFill>
                <a:latin typeface="微软雅黑" panose="020B0503020204020204" pitchFamily="34" charset="-122"/>
                <a:ea typeface="微软雅黑" panose="020B0503020204020204" pitchFamily="34" charset="-122"/>
              </a:rPr>
              <a:t>这里添加文字说明</a:t>
            </a:r>
          </a:p>
        </p:txBody>
      </p:sp>
      <p:sp>
        <p:nvSpPr>
          <p:cNvPr id="77" name="文本框 76"/>
          <p:cNvSpPr txBox="1"/>
          <p:nvPr/>
        </p:nvSpPr>
        <p:spPr>
          <a:xfrm>
            <a:off x="6451522" y="3438706"/>
            <a:ext cx="1819275" cy="461665"/>
          </a:xfrm>
          <a:prstGeom prst="rect">
            <a:avLst/>
          </a:prstGeom>
          <a:noFill/>
        </p:spPr>
        <p:txBody>
          <a:bodyPr wrap="square" rtlCol="0">
            <a:spAutoFit/>
          </a:bodyPr>
          <a:lstStyle/>
          <a:p>
            <a:r>
              <a:rPr lang="zh-CN" altLang="en-US" sz="1200">
                <a:solidFill>
                  <a:schemeClr val="bg1"/>
                </a:solidFill>
                <a:latin typeface="微软雅黑" panose="020B0503020204020204" pitchFamily="34" charset="-122"/>
                <a:ea typeface="微软雅黑" panose="020B0503020204020204" pitchFamily="34" charset="-122"/>
              </a:rPr>
              <a:t>主修经济管理学</a:t>
            </a:r>
          </a:p>
          <a:p>
            <a:r>
              <a:rPr lang="zh-CN" altLang="en-US" sz="1200">
                <a:solidFill>
                  <a:schemeClr val="bg1"/>
                </a:solidFill>
                <a:latin typeface="微软雅黑" panose="020B0503020204020204" pitchFamily="34" charset="-122"/>
                <a:ea typeface="微软雅黑" panose="020B0503020204020204" pitchFamily="34" charset="-122"/>
              </a:rPr>
              <a:t>这里添加文字说明</a:t>
            </a: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strVal val="#ppt_w*0.70"/>
                                          </p:val>
                                        </p:tav>
                                        <p:tav tm="100000">
                                          <p:val>
                                            <p:strVal val="#ppt_w"/>
                                          </p:val>
                                        </p:tav>
                                      </p:tavLst>
                                    </p:anim>
                                    <p:anim calcmode="lin" valueType="num">
                                      <p:cBhvr>
                                        <p:cTn id="8" dur="1000" fill="hold"/>
                                        <p:tgtEl>
                                          <p:spTgt spid="22"/>
                                        </p:tgtEl>
                                        <p:attrNameLst>
                                          <p:attrName>ppt_h</p:attrName>
                                        </p:attrNameLst>
                                      </p:cBhvr>
                                      <p:tavLst>
                                        <p:tav tm="0">
                                          <p:val>
                                            <p:strVal val="#ppt_h"/>
                                          </p:val>
                                        </p:tav>
                                        <p:tav tm="100000">
                                          <p:val>
                                            <p:strVal val="#ppt_h"/>
                                          </p:val>
                                        </p:tav>
                                      </p:tavLst>
                                    </p:anim>
                                    <p:animEffect transition="in" filter="fade">
                                      <p:cBhvr>
                                        <p:cTn id="9" dur="1000"/>
                                        <p:tgtEl>
                                          <p:spTgt spid="22"/>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9"/>
                                        </p:tgtEl>
                                        <p:attrNameLst>
                                          <p:attrName>style.visibility</p:attrName>
                                        </p:attrNameLst>
                                      </p:cBhvr>
                                      <p:to>
                                        <p:strVal val="visible"/>
                                      </p:to>
                                    </p:set>
                                    <p:anim calcmode="lin" valueType="num">
                                      <p:cBhvr>
                                        <p:cTn id="13" dur="500" fill="hold"/>
                                        <p:tgtEl>
                                          <p:spTgt spid="69"/>
                                        </p:tgtEl>
                                        <p:attrNameLst>
                                          <p:attrName>ppt_w</p:attrName>
                                        </p:attrNameLst>
                                      </p:cBhvr>
                                      <p:tavLst>
                                        <p:tav tm="0">
                                          <p:val>
                                            <p:fltVal val="0"/>
                                          </p:val>
                                        </p:tav>
                                        <p:tav tm="100000">
                                          <p:val>
                                            <p:strVal val="#ppt_w"/>
                                          </p:val>
                                        </p:tav>
                                      </p:tavLst>
                                    </p:anim>
                                    <p:anim calcmode="lin" valueType="num">
                                      <p:cBhvr>
                                        <p:cTn id="14" dur="500" fill="hold"/>
                                        <p:tgtEl>
                                          <p:spTgt spid="69"/>
                                        </p:tgtEl>
                                        <p:attrNameLst>
                                          <p:attrName>ppt_h</p:attrName>
                                        </p:attrNameLst>
                                      </p:cBhvr>
                                      <p:tavLst>
                                        <p:tav tm="0">
                                          <p:val>
                                            <p:fltVal val="0"/>
                                          </p:val>
                                        </p:tav>
                                        <p:tav tm="100000">
                                          <p:val>
                                            <p:strVal val="#ppt_h"/>
                                          </p:val>
                                        </p:tav>
                                      </p:tavLst>
                                    </p:anim>
                                    <p:animEffect transition="in" filter="fade">
                                      <p:cBhvr>
                                        <p:cTn id="15" dur="500"/>
                                        <p:tgtEl>
                                          <p:spTgt spid="69"/>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up)">
                                      <p:cBhvr>
                                        <p:cTn id="19" dur="500"/>
                                        <p:tgtEl>
                                          <p:spTgt spid="24"/>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right)">
                                      <p:cBhvr>
                                        <p:cTn id="23" dur="500"/>
                                        <p:tgtEl>
                                          <p:spTgt spid="79"/>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1000"/>
                                        <p:tgtEl>
                                          <p:spTgt spid="38"/>
                                        </p:tgtEl>
                                      </p:cBhvr>
                                    </p:animEffect>
                                    <p:anim calcmode="lin" valueType="num">
                                      <p:cBhvr>
                                        <p:cTn id="28" dur="1000" fill="hold"/>
                                        <p:tgtEl>
                                          <p:spTgt spid="38"/>
                                        </p:tgtEl>
                                        <p:attrNameLst>
                                          <p:attrName>ppt_x</p:attrName>
                                        </p:attrNameLst>
                                      </p:cBhvr>
                                      <p:tavLst>
                                        <p:tav tm="0">
                                          <p:val>
                                            <p:strVal val="#ppt_x"/>
                                          </p:val>
                                        </p:tav>
                                        <p:tav tm="100000">
                                          <p:val>
                                            <p:strVal val="#ppt_x"/>
                                          </p:val>
                                        </p:tav>
                                      </p:tavLst>
                                    </p:anim>
                                    <p:anim calcmode="lin" valueType="num">
                                      <p:cBhvr>
                                        <p:cTn id="29" dur="1000" fill="hold"/>
                                        <p:tgtEl>
                                          <p:spTgt spid="38"/>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14" presetClass="entr" presetSubtype="10" fill="hold" grpId="0" nodeType="afterEffect">
                                  <p:stCondLst>
                                    <p:cond delay="0"/>
                                  </p:stCondLst>
                                  <p:childTnLst>
                                    <p:set>
                                      <p:cBhvr>
                                        <p:cTn id="37" dur="1" fill="hold">
                                          <p:stCondLst>
                                            <p:cond delay="0"/>
                                          </p:stCondLst>
                                        </p:cTn>
                                        <p:tgtEl>
                                          <p:spTgt spid="72"/>
                                        </p:tgtEl>
                                        <p:attrNameLst>
                                          <p:attrName>style.visibility</p:attrName>
                                        </p:attrNameLst>
                                      </p:cBhvr>
                                      <p:to>
                                        <p:strVal val="visible"/>
                                      </p:to>
                                    </p:set>
                                    <p:animEffect transition="in" filter="randombar(horizontal)">
                                      <p:cBhvr>
                                        <p:cTn id="38" dur="500"/>
                                        <p:tgtEl>
                                          <p:spTgt spid="7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Effect transition="in" filter="wipe(left)">
                                      <p:cBhvr>
                                        <p:cTn id="42" dur="500"/>
                                        <p:tgtEl>
                                          <p:spTgt spid="8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fade">
                                      <p:cBhvr>
                                        <p:cTn id="51" dur="1000"/>
                                        <p:tgtEl>
                                          <p:spTgt spid="44"/>
                                        </p:tgtEl>
                                      </p:cBhvr>
                                    </p:animEffect>
                                    <p:anim calcmode="lin" valueType="num">
                                      <p:cBhvr>
                                        <p:cTn id="52" dur="1000" fill="hold"/>
                                        <p:tgtEl>
                                          <p:spTgt spid="44"/>
                                        </p:tgtEl>
                                        <p:attrNameLst>
                                          <p:attrName>ppt_x</p:attrName>
                                        </p:attrNameLst>
                                      </p:cBhvr>
                                      <p:tavLst>
                                        <p:tav tm="0">
                                          <p:val>
                                            <p:strVal val="#ppt_x"/>
                                          </p:val>
                                        </p:tav>
                                        <p:tav tm="100000">
                                          <p:val>
                                            <p:strVal val="#ppt_x"/>
                                          </p:val>
                                        </p:tav>
                                      </p:tavLst>
                                    </p:anim>
                                    <p:anim calcmode="lin" valueType="num">
                                      <p:cBhvr>
                                        <p:cTn id="53" dur="1000" fill="hold"/>
                                        <p:tgtEl>
                                          <p:spTgt spid="4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14" presetClass="entr" presetSubtype="10"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Effect transition="in" filter="randombar(horizontal)">
                                      <p:cBhvr>
                                        <p:cTn id="57" dur="500"/>
                                        <p:tgtEl>
                                          <p:spTgt spid="76"/>
                                        </p:tgtEl>
                                      </p:cBhvr>
                                    </p:animEffect>
                                  </p:childTnLst>
                                </p:cTn>
                              </p:par>
                            </p:childTnLst>
                          </p:cTn>
                        </p:par>
                        <p:par>
                          <p:cTn id="58" fill="hold">
                            <p:stCondLst>
                              <p:cond delay="6000"/>
                            </p:stCondLst>
                            <p:childTnLst>
                              <p:par>
                                <p:cTn id="59" presetID="22" presetClass="entr" presetSubtype="2" fill="hold" nodeType="afterEffect">
                                  <p:stCondLst>
                                    <p:cond delay="0"/>
                                  </p:stCondLst>
                                  <p:childTnLst>
                                    <p:set>
                                      <p:cBhvr>
                                        <p:cTn id="60" dur="1" fill="hold">
                                          <p:stCondLst>
                                            <p:cond delay="0"/>
                                          </p:stCondLst>
                                        </p:cTn>
                                        <p:tgtEl>
                                          <p:spTgt spid="81"/>
                                        </p:tgtEl>
                                        <p:attrNameLst>
                                          <p:attrName>style.visibility</p:attrName>
                                        </p:attrNameLst>
                                      </p:cBhvr>
                                      <p:to>
                                        <p:strVal val="visible"/>
                                      </p:to>
                                    </p:set>
                                    <p:animEffect transition="in" filter="wipe(right)">
                                      <p:cBhvr>
                                        <p:cTn id="61" dur="500"/>
                                        <p:tgtEl>
                                          <p:spTgt spid="81"/>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anim calcmode="lin" valueType="num">
                                      <p:cBhvr>
                                        <p:cTn id="66" dur="1000" fill="hold"/>
                                        <p:tgtEl>
                                          <p:spTgt spid="52"/>
                                        </p:tgtEl>
                                        <p:attrNameLst>
                                          <p:attrName>ppt_x</p:attrName>
                                        </p:attrNameLst>
                                      </p:cBhvr>
                                      <p:tavLst>
                                        <p:tav tm="0">
                                          <p:val>
                                            <p:strVal val="#ppt_x"/>
                                          </p:val>
                                        </p:tav>
                                        <p:tav tm="100000">
                                          <p:val>
                                            <p:strVal val="#ppt_x"/>
                                          </p:val>
                                        </p:tav>
                                      </p:tavLst>
                                    </p:anim>
                                    <p:anim calcmode="lin" valueType="num">
                                      <p:cBhvr>
                                        <p:cTn id="67" dur="1000" fill="hold"/>
                                        <p:tgtEl>
                                          <p:spTgt spid="52"/>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14" presetClass="entr" presetSubtype="10" fill="hold" grpId="0"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randombar(horizontal)">
                                      <p:cBhvr>
                                        <p:cTn id="76" dur="500"/>
                                        <p:tgtEl>
                                          <p:spTgt spid="74"/>
                                        </p:tgtEl>
                                      </p:cBhvr>
                                    </p:animEffect>
                                  </p:childTnLst>
                                </p:cTn>
                              </p:par>
                            </p:childTnLst>
                          </p:cTn>
                        </p:par>
                        <p:par>
                          <p:cTn id="77" fill="hold">
                            <p:stCondLst>
                              <p:cond delay="8000"/>
                            </p:stCondLst>
                            <p:childTnLst>
                              <p:par>
                                <p:cTn id="78" presetID="22" presetClass="entr" presetSubtype="8" fill="hold" nodeType="afterEffect">
                                  <p:stCondLst>
                                    <p:cond delay="0"/>
                                  </p:stCondLst>
                                  <p:childTnLst>
                                    <p:set>
                                      <p:cBhvr>
                                        <p:cTn id="79" dur="1" fill="hold">
                                          <p:stCondLst>
                                            <p:cond delay="0"/>
                                          </p:stCondLst>
                                        </p:cTn>
                                        <p:tgtEl>
                                          <p:spTgt spid="82"/>
                                        </p:tgtEl>
                                        <p:attrNameLst>
                                          <p:attrName>style.visibility</p:attrName>
                                        </p:attrNameLst>
                                      </p:cBhvr>
                                      <p:to>
                                        <p:strVal val="visible"/>
                                      </p:to>
                                    </p:set>
                                    <p:animEffect transition="in" filter="wipe(left)">
                                      <p:cBhvr>
                                        <p:cTn id="80" dur="500"/>
                                        <p:tgtEl>
                                          <p:spTgt spid="82"/>
                                        </p:tgtEl>
                                      </p:cBhvr>
                                    </p:animEffect>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1000"/>
                                        <p:tgtEl>
                                          <p:spTgt spid="55"/>
                                        </p:tgtEl>
                                      </p:cBhvr>
                                    </p:animEffect>
                                    <p:anim calcmode="lin" valueType="num">
                                      <p:cBhvr>
                                        <p:cTn id="85" dur="1000" fill="hold"/>
                                        <p:tgtEl>
                                          <p:spTgt spid="55"/>
                                        </p:tgtEl>
                                        <p:attrNameLst>
                                          <p:attrName>ppt_x</p:attrName>
                                        </p:attrNameLst>
                                      </p:cBhvr>
                                      <p:tavLst>
                                        <p:tav tm="0">
                                          <p:val>
                                            <p:strVal val="#ppt_x"/>
                                          </p:val>
                                        </p:tav>
                                        <p:tav tm="100000">
                                          <p:val>
                                            <p:strVal val="#ppt_x"/>
                                          </p:val>
                                        </p:tav>
                                      </p:tavLst>
                                    </p:anim>
                                    <p:anim calcmode="lin" valueType="num">
                                      <p:cBhvr>
                                        <p:cTn id="86" dur="1000" fill="hold"/>
                                        <p:tgtEl>
                                          <p:spTgt spid="55"/>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14" presetClass="entr" presetSubtype="10" fill="hold" grpId="0"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randombar(horizontal)">
                                      <p:cBhvr>
                                        <p:cTn id="95" dur="500"/>
                                        <p:tgtEl>
                                          <p:spTgt spid="77"/>
                                        </p:tgtEl>
                                      </p:cBhvr>
                                    </p:animEffect>
                                  </p:childTnLst>
                                </p:cTn>
                              </p:par>
                            </p:childTnLst>
                          </p:cTn>
                        </p:par>
                        <p:par>
                          <p:cTn id="96" fill="hold">
                            <p:stCondLst>
                              <p:cond delay="10000"/>
                            </p:stCondLst>
                            <p:childTnLst>
                              <p:par>
                                <p:cTn id="97" presetID="22" presetClass="entr" presetSubtype="2" fill="hold" nodeType="afterEffect">
                                  <p:stCondLst>
                                    <p:cond delay="0"/>
                                  </p:stCondLst>
                                  <p:childTnLst>
                                    <p:set>
                                      <p:cBhvr>
                                        <p:cTn id="98" dur="1" fill="hold">
                                          <p:stCondLst>
                                            <p:cond delay="0"/>
                                          </p:stCondLst>
                                        </p:cTn>
                                        <p:tgtEl>
                                          <p:spTgt spid="83"/>
                                        </p:tgtEl>
                                        <p:attrNameLst>
                                          <p:attrName>style.visibility</p:attrName>
                                        </p:attrNameLst>
                                      </p:cBhvr>
                                      <p:to>
                                        <p:strVal val="visible"/>
                                      </p:to>
                                    </p:set>
                                    <p:animEffect transition="in" filter="wipe(right)">
                                      <p:cBhvr>
                                        <p:cTn id="99" dur="500"/>
                                        <p:tgtEl>
                                          <p:spTgt spid="83"/>
                                        </p:tgtEl>
                                      </p:cBhvr>
                                    </p:animEffect>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fade">
                                      <p:cBhvr>
                                        <p:cTn id="103" dur="1000"/>
                                        <p:tgtEl>
                                          <p:spTgt spid="63"/>
                                        </p:tgtEl>
                                      </p:cBhvr>
                                    </p:animEffect>
                                    <p:anim calcmode="lin" valueType="num">
                                      <p:cBhvr>
                                        <p:cTn id="104" dur="1000" fill="hold"/>
                                        <p:tgtEl>
                                          <p:spTgt spid="63"/>
                                        </p:tgtEl>
                                        <p:attrNameLst>
                                          <p:attrName>ppt_x</p:attrName>
                                        </p:attrNameLst>
                                      </p:cBhvr>
                                      <p:tavLst>
                                        <p:tav tm="0">
                                          <p:val>
                                            <p:strVal val="#ppt_x"/>
                                          </p:val>
                                        </p:tav>
                                        <p:tav tm="100000">
                                          <p:val>
                                            <p:strVal val="#ppt_x"/>
                                          </p:val>
                                        </p:tav>
                                      </p:tavLst>
                                    </p:anim>
                                    <p:anim calcmode="lin" valueType="num">
                                      <p:cBhvr>
                                        <p:cTn id="105" dur="1000" fill="hold"/>
                                        <p:tgtEl>
                                          <p:spTgt spid="63"/>
                                        </p:tgtEl>
                                        <p:attrNameLst>
                                          <p:attrName>ppt_y</p:attrName>
                                        </p:attrNameLst>
                                      </p:cBhvr>
                                      <p:tavLst>
                                        <p:tav tm="0">
                                          <p:val>
                                            <p:strVal val="#ppt_y+.1"/>
                                          </p:val>
                                        </p:tav>
                                        <p:tav tm="100000">
                                          <p:val>
                                            <p:strVal val="#ppt_y"/>
                                          </p:val>
                                        </p:tav>
                                      </p:tavLst>
                                    </p:anim>
                                  </p:childTnLst>
                                </p:cTn>
                              </p:par>
                              <p:par>
                                <p:cTn id="106" presetID="47" presetClass="entr" presetSubtype="0" fill="hold" grpId="0" nodeType="withEffect">
                                  <p:stCondLst>
                                    <p:cond delay="0"/>
                                  </p:stCondLst>
                                  <p:childTnLst>
                                    <p:set>
                                      <p:cBhvr>
                                        <p:cTn id="107" dur="1" fill="hold">
                                          <p:stCondLst>
                                            <p:cond delay="0"/>
                                          </p:stCondLst>
                                        </p:cTn>
                                        <p:tgtEl>
                                          <p:spTgt spid="64"/>
                                        </p:tgtEl>
                                        <p:attrNameLst>
                                          <p:attrName>style.visibility</p:attrName>
                                        </p:attrNameLst>
                                      </p:cBhvr>
                                      <p:to>
                                        <p:strVal val="visible"/>
                                      </p:to>
                                    </p:set>
                                    <p:animEffect transition="in" filter="fade">
                                      <p:cBhvr>
                                        <p:cTn id="108" dur="1000"/>
                                        <p:tgtEl>
                                          <p:spTgt spid="64"/>
                                        </p:tgtEl>
                                      </p:cBhvr>
                                    </p:animEffect>
                                    <p:anim calcmode="lin" valueType="num">
                                      <p:cBhvr>
                                        <p:cTn id="109" dur="1000" fill="hold"/>
                                        <p:tgtEl>
                                          <p:spTgt spid="64"/>
                                        </p:tgtEl>
                                        <p:attrNameLst>
                                          <p:attrName>ppt_x</p:attrName>
                                        </p:attrNameLst>
                                      </p:cBhvr>
                                      <p:tavLst>
                                        <p:tav tm="0">
                                          <p:val>
                                            <p:strVal val="#ppt_x"/>
                                          </p:val>
                                        </p:tav>
                                        <p:tav tm="100000">
                                          <p:val>
                                            <p:strVal val="#ppt_x"/>
                                          </p:val>
                                        </p:tav>
                                      </p:tavLst>
                                    </p:anim>
                                    <p:anim calcmode="lin" valueType="num">
                                      <p:cBhvr>
                                        <p:cTn id="110" dur="1000" fill="hold"/>
                                        <p:tgtEl>
                                          <p:spTgt spid="64"/>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14" presetClass="entr" presetSubtype="10" fill="hold" grpId="0" nodeType="afterEffect">
                                  <p:stCondLst>
                                    <p:cond delay="0"/>
                                  </p:stCondLst>
                                  <p:childTnLst>
                                    <p:set>
                                      <p:cBhvr>
                                        <p:cTn id="113" dur="1" fill="hold">
                                          <p:stCondLst>
                                            <p:cond delay="0"/>
                                          </p:stCondLst>
                                        </p:cTn>
                                        <p:tgtEl>
                                          <p:spTgt spid="75"/>
                                        </p:tgtEl>
                                        <p:attrNameLst>
                                          <p:attrName>style.visibility</p:attrName>
                                        </p:attrNameLst>
                                      </p:cBhvr>
                                      <p:to>
                                        <p:strVal val="visible"/>
                                      </p:to>
                                    </p:set>
                                    <p:animEffect transition="in" filter="randombar(horizontal)">
                                      <p:cBhvr>
                                        <p:cTn id="114"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3" grpId="0"/>
      <p:bldP spid="44" grpId="0"/>
      <p:bldP spid="52" grpId="0"/>
      <p:bldP spid="53" grpId="0"/>
      <p:bldP spid="55" grpId="0"/>
      <p:bldP spid="56" grpId="0"/>
      <p:bldP spid="63" grpId="0"/>
      <p:bldP spid="64" grpId="0"/>
      <p:bldP spid="69" grpId="0" animBg="1"/>
      <p:bldP spid="72" grpId="0"/>
      <p:bldP spid="74" grpId="0"/>
      <p:bldP spid="75" grpId="0"/>
      <p:bldP spid="76" grpId="0"/>
      <p:bldP spid="7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72935"/>
        </a:solidFill>
        <a:effectLst/>
      </p:bgPr>
    </p:bg>
    <p:spTree>
      <p:nvGrpSpPr>
        <p:cNvPr id="1" name=""/>
        <p:cNvGrpSpPr/>
        <p:nvPr/>
      </p:nvGrpSpPr>
      <p:grpSpPr>
        <a:xfrm>
          <a:off x="0" y="0"/>
          <a:ext cx="0" cy="0"/>
          <a:chOff x="0" y="0"/>
          <a:chExt cx="0" cy="0"/>
        </a:xfrm>
      </p:grpSpPr>
      <p:grpSp>
        <p:nvGrpSpPr>
          <p:cNvPr id="22" name="组合 21"/>
          <p:cNvGrpSpPr/>
          <p:nvPr/>
        </p:nvGrpSpPr>
        <p:grpSpPr>
          <a:xfrm>
            <a:off x="7106568" y="1910689"/>
            <a:ext cx="721749" cy="1000849"/>
            <a:chOff x="1074159" y="374969"/>
            <a:chExt cx="721749" cy="1000849"/>
          </a:xfrm>
        </p:grpSpPr>
        <p:grpSp>
          <p:nvGrpSpPr>
            <p:cNvPr id="20" name="组合 19"/>
            <p:cNvGrpSpPr/>
            <p:nvPr/>
          </p:nvGrpSpPr>
          <p:grpSpPr>
            <a:xfrm>
              <a:off x="1074159" y="374969"/>
              <a:ext cx="721749" cy="1000849"/>
              <a:chOff x="1074159" y="374969"/>
              <a:chExt cx="721749" cy="1000849"/>
            </a:xfrm>
          </p:grpSpPr>
          <p:sp>
            <p:nvSpPr>
              <p:cNvPr id="2" name="矩形 1"/>
              <p:cNvSpPr/>
              <p:nvPr/>
            </p:nvSpPr>
            <p:spPr>
              <a:xfrm>
                <a:off x="1074159" y="374969"/>
                <a:ext cx="721749" cy="815723"/>
              </a:xfrm>
              <a:prstGeom prst="rect">
                <a:avLst/>
              </a:prstGeom>
              <a:noFill/>
              <a:ln>
                <a:solidFill>
                  <a:srgbClr val="2AFF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1151224" y="1046896"/>
                <a:ext cx="0" cy="328922"/>
              </a:xfrm>
              <a:prstGeom prst="line">
                <a:avLst/>
              </a:prstGeom>
              <a:ln w="12700">
                <a:solidFill>
                  <a:srgbClr val="2AFFD9"/>
                </a:solidFill>
              </a:ln>
            </p:spPr>
            <p:style>
              <a:lnRef idx="1">
                <a:schemeClr val="accent1"/>
              </a:lnRef>
              <a:fillRef idx="0">
                <a:schemeClr val="accent1"/>
              </a:fillRef>
              <a:effectRef idx="0">
                <a:schemeClr val="accent1"/>
              </a:effectRef>
              <a:fontRef idx="minor">
                <a:schemeClr val="tx1"/>
              </a:fontRef>
            </p:style>
          </p:cxnSp>
        </p:grpSp>
        <p:sp>
          <p:nvSpPr>
            <p:cNvPr id="21" name="矩形 20"/>
            <p:cNvSpPr/>
            <p:nvPr/>
          </p:nvSpPr>
          <p:spPr>
            <a:xfrm>
              <a:off x="1074159" y="459664"/>
              <a:ext cx="721749" cy="646331"/>
            </a:xfrm>
            <a:prstGeom prst="rect">
              <a:avLst/>
            </a:prstGeom>
          </p:spPr>
          <p:txBody>
            <a:bodyPr wrap="square">
              <a:spAutoFit/>
            </a:bodyPr>
            <a:lstStyle/>
            <a:p>
              <a:r>
                <a:rPr lang="zh-CN" altLang="en-US" sz="1800">
                  <a:solidFill>
                    <a:srgbClr val="2AFFD9"/>
                  </a:solidFill>
                  <a:latin typeface="微软雅黑" panose="020B0503020204020204" pitchFamily="34" charset="-122"/>
                  <a:ea typeface="微软雅黑" panose="020B0503020204020204" pitchFamily="34" charset="-122"/>
                </a:rPr>
                <a:t>工作经验</a:t>
              </a:r>
            </a:p>
          </p:txBody>
        </p:sp>
      </p:grpSp>
      <p:grpSp>
        <p:nvGrpSpPr>
          <p:cNvPr id="6" name="组合 5"/>
          <p:cNvGrpSpPr/>
          <p:nvPr/>
        </p:nvGrpSpPr>
        <p:grpSpPr>
          <a:xfrm>
            <a:off x="5991294" y="1239139"/>
            <a:ext cx="105254" cy="663325"/>
            <a:chOff x="5934830" y="1408875"/>
            <a:chExt cx="105254" cy="663325"/>
          </a:xfrm>
        </p:grpSpPr>
        <p:cxnSp>
          <p:nvCxnSpPr>
            <p:cNvPr id="7" name="直接连接符 6"/>
            <p:cNvCxnSpPr/>
            <p:nvPr/>
          </p:nvCxnSpPr>
          <p:spPr>
            <a:xfrm>
              <a:off x="5987457" y="1408875"/>
              <a:ext cx="0" cy="66332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5934830" y="1536608"/>
              <a:ext cx="105254" cy="1052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5934830" y="1782750"/>
              <a:ext cx="105254" cy="1052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5738024" y="1893311"/>
            <a:ext cx="611793" cy="300082"/>
          </a:xfrm>
          <a:prstGeom prst="rect">
            <a:avLst/>
          </a:prstGeom>
          <a:noFill/>
        </p:spPr>
        <p:txBody>
          <a:bodyPr wrap="square" rtlCol="0">
            <a:spAutoFit/>
          </a:bodyPr>
          <a:lstStyle/>
          <a:p>
            <a:r>
              <a:rPr lang="en-US" altLang="zh-CN">
                <a:solidFill>
                  <a:srgbClr val="2AFFD9"/>
                </a:solidFill>
                <a:latin typeface="Tw Cen MT" panose="020B0602020104020603" pitchFamily="34" charset="0"/>
              </a:rPr>
              <a:t>2016</a:t>
            </a:r>
            <a:endParaRPr lang="zh-CN" altLang="en-US">
              <a:solidFill>
                <a:srgbClr val="2AFFD9"/>
              </a:solidFill>
              <a:latin typeface="Tw Cen MT" panose="020B0602020104020603" pitchFamily="34" charset="0"/>
            </a:endParaRPr>
          </a:p>
        </p:txBody>
      </p:sp>
      <p:sp>
        <p:nvSpPr>
          <p:cNvPr id="9" name="矩形 8"/>
          <p:cNvSpPr/>
          <p:nvPr/>
        </p:nvSpPr>
        <p:spPr>
          <a:xfrm>
            <a:off x="1524548" y="1234930"/>
            <a:ext cx="2012089" cy="369332"/>
          </a:xfrm>
          <a:prstGeom prst="rect">
            <a:avLst/>
          </a:prstGeom>
        </p:spPr>
        <p:txBody>
          <a:bodyPr wrap="none">
            <a:spAutoFit/>
          </a:bodyPr>
          <a:lstStyle/>
          <a:p>
            <a:r>
              <a:rPr lang="zh-CN" altLang="en-US" sz="1800">
                <a:solidFill>
                  <a:srgbClr val="2AFFD9"/>
                </a:solidFill>
                <a:latin typeface="Tw Cen MT" panose="020B0602020104020603" pitchFamily="34" charset="0"/>
              </a:rPr>
              <a:t>201</a:t>
            </a:r>
            <a:r>
              <a:rPr lang="en-US" altLang="zh-CN" sz="1800">
                <a:solidFill>
                  <a:srgbClr val="2AFFD9"/>
                </a:solidFill>
                <a:latin typeface="Tw Cen MT" panose="020B0602020104020603" pitchFamily="34" charset="0"/>
              </a:rPr>
              <a:t>6</a:t>
            </a:r>
            <a:r>
              <a:rPr lang="zh-CN" altLang="en-US" sz="1800">
                <a:solidFill>
                  <a:srgbClr val="2AFFD9"/>
                </a:solidFill>
                <a:latin typeface="Tw Cen MT" panose="020B0602020104020603" pitchFamily="34" charset="0"/>
              </a:rPr>
              <a:t>·09 - 201</a:t>
            </a:r>
            <a:r>
              <a:rPr lang="en-US" altLang="zh-CN" sz="1800">
                <a:solidFill>
                  <a:srgbClr val="2AFFD9"/>
                </a:solidFill>
                <a:latin typeface="Tw Cen MT" panose="020B0602020104020603" pitchFamily="34" charset="0"/>
              </a:rPr>
              <a:t>7</a:t>
            </a:r>
            <a:r>
              <a:rPr lang="zh-CN" altLang="en-US" sz="1800">
                <a:solidFill>
                  <a:srgbClr val="2AFFD9"/>
                </a:solidFill>
                <a:latin typeface="Tw Cen MT" panose="020B0602020104020603" pitchFamily="34" charset="0"/>
              </a:rPr>
              <a:t>·01</a:t>
            </a:r>
          </a:p>
        </p:txBody>
      </p:sp>
      <p:sp>
        <p:nvSpPr>
          <p:cNvPr id="11" name="矩形 10"/>
          <p:cNvSpPr/>
          <p:nvPr/>
        </p:nvSpPr>
        <p:spPr>
          <a:xfrm>
            <a:off x="1524548" y="1543218"/>
            <a:ext cx="4572000" cy="553998"/>
          </a:xfrm>
          <a:prstGeom prst="rect">
            <a:avLst/>
          </a:prstGeom>
        </p:spPr>
        <p:txBody>
          <a:bodyPr>
            <a:spAutoFit/>
          </a:bodyPr>
          <a:lstStyle/>
          <a:p>
            <a:r>
              <a:rPr lang="zh-CN" altLang="en-US" sz="1000">
                <a:solidFill>
                  <a:schemeClr val="bg1"/>
                </a:solidFill>
                <a:latin typeface="微软雅黑" panose="020B0503020204020204" pitchFamily="34" charset="-122"/>
                <a:ea typeface="微软雅黑" panose="020B0503020204020204" pitchFamily="34" charset="-122"/>
              </a:rPr>
              <a:t>前行者有限公司，工作内容主要负责店铺整体装修，活动首页关</a:t>
            </a:r>
            <a:endParaRPr lang="en-US" altLang="zh-CN" sz="1000">
              <a:solidFill>
                <a:schemeClr val="bg1"/>
              </a:solidFill>
              <a:latin typeface="微软雅黑" panose="020B0503020204020204" pitchFamily="34" charset="-122"/>
              <a:ea typeface="微软雅黑" panose="020B0503020204020204" pitchFamily="34" charset="-122"/>
            </a:endParaRPr>
          </a:p>
          <a:p>
            <a:r>
              <a:rPr lang="zh-CN" altLang="en-US" sz="1000">
                <a:solidFill>
                  <a:schemeClr val="bg1"/>
                </a:solidFill>
                <a:latin typeface="微软雅黑" panose="020B0503020204020204" pitchFamily="34" charset="-122"/>
                <a:ea typeface="微软雅黑" panose="020B0503020204020204" pitchFamily="34" charset="-122"/>
              </a:rPr>
              <a:t>联促销，海报，优化店内宝贝描述，美化产品图片，上传新品详</a:t>
            </a:r>
            <a:endParaRPr lang="en-US" altLang="zh-CN" sz="1000">
              <a:solidFill>
                <a:schemeClr val="bg1"/>
              </a:solidFill>
              <a:latin typeface="微软雅黑" panose="020B0503020204020204" pitchFamily="34" charset="-122"/>
              <a:ea typeface="微软雅黑" panose="020B0503020204020204" pitchFamily="34" charset="-122"/>
            </a:endParaRPr>
          </a:p>
          <a:p>
            <a:r>
              <a:rPr lang="zh-CN" altLang="en-US" sz="1000">
                <a:solidFill>
                  <a:schemeClr val="bg1"/>
                </a:solidFill>
                <a:latin typeface="微软雅黑" panose="020B0503020204020204" pitchFamily="34" charset="-122"/>
                <a:ea typeface="微软雅黑" panose="020B0503020204020204" pitchFamily="34" charset="-122"/>
              </a:rPr>
              <a:t>情页设计等等。</a:t>
            </a:r>
          </a:p>
        </p:txBody>
      </p:sp>
      <p:grpSp>
        <p:nvGrpSpPr>
          <p:cNvPr id="15" name="组合 14"/>
          <p:cNvGrpSpPr/>
          <p:nvPr/>
        </p:nvGrpSpPr>
        <p:grpSpPr>
          <a:xfrm>
            <a:off x="5991294" y="2210752"/>
            <a:ext cx="105254" cy="663325"/>
            <a:chOff x="5934830" y="1408875"/>
            <a:chExt cx="105254" cy="663325"/>
          </a:xfrm>
        </p:grpSpPr>
        <p:cxnSp>
          <p:nvCxnSpPr>
            <p:cNvPr id="16" name="直接连接符 15"/>
            <p:cNvCxnSpPr/>
            <p:nvPr/>
          </p:nvCxnSpPr>
          <p:spPr>
            <a:xfrm>
              <a:off x="5987457" y="1408875"/>
              <a:ext cx="0" cy="66332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5934830" y="1536608"/>
              <a:ext cx="105254" cy="1052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5934830" y="1782750"/>
              <a:ext cx="105254" cy="1052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文本框 18"/>
          <p:cNvSpPr txBox="1"/>
          <p:nvPr/>
        </p:nvSpPr>
        <p:spPr>
          <a:xfrm>
            <a:off x="5738024" y="2864924"/>
            <a:ext cx="611793" cy="300082"/>
          </a:xfrm>
          <a:prstGeom prst="rect">
            <a:avLst/>
          </a:prstGeom>
          <a:noFill/>
        </p:spPr>
        <p:txBody>
          <a:bodyPr wrap="square" rtlCol="0">
            <a:spAutoFit/>
          </a:bodyPr>
          <a:lstStyle/>
          <a:p>
            <a:r>
              <a:rPr lang="en-US" altLang="zh-CN">
                <a:solidFill>
                  <a:srgbClr val="2AFFD9"/>
                </a:solidFill>
                <a:latin typeface="Tw Cen MT" panose="020B0602020104020603" pitchFamily="34" charset="0"/>
              </a:rPr>
              <a:t>2018</a:t>
            </a:r>
            <a:endParaRPr lang="zh-CN" altLang="en-US">
              <a:solidFill>
                <a:srgbClr val="2AFFD9"/>
              </a:solidFill>
              <a:latin typeface="Tw Cen MT" panose="020B0602020104020603" pitchFamily="34" charset="0"/>
            </a:endParaRPr>
          </a:p>
        </p:txBody>
      </p:sp>
      <p:sp>
        <p:nvSpPr>
          <p:cNvPr id="23" name="矩形 22"/>
          <p:cNvSpPr/>
          <p:nvPr/>
        </p:nvSpPr>
        <p:spPr>
          <a:xfrm>
            <a:off x="1524548" y="2230152"/>
            <a:ext cx="2012089" cy="369332"/>
          </a:xfrm>
          <a:prstGeom prst="rect">
            <a:avLst/>
          </a:prstGeom>
        </p:spPr>
        <p:txBody>
          <a:bodyPr wrap="none">
            <a:spAutoFit/>
          </a:bodyPr>
          <a:lstStyle/>
          <a:p>
            <a:r>
              <a:rPr lang="zh-CN" altLang="en-US" sz="1800">
                <a:solidFill>
                  <a:srgbClr val="2AFFD9"/>
                </a:solidFill>
                <a:latin typeface="Tw Cen MT" panose="020B0602020104020603" pitchFamily="34" charset="0"/>
              </a:rPr>
              <a:t>201</a:t>
            </a:r>
            <a:r>
              <a:rPr lang="en-US" altLang="zh-CN" sz="1800">
                <a:solidFill>
                  <a:srgbClr val="2AFFD9"/>
                </a:solidFill>
                <a:latin typeface="Tw Cen MT" panose="020B0602020104020603" pitchFamily="34" charset="0"/>
              </a:rPr>
              <a:t>7</a:t>
            </a:r>
            <a:r>
              <a:rPr lang="zh-CN" altLang="en-US" sz="1800">
                <a:solidFill>
                  <a:srgbClr val="2AFFD9"/>
                </a:solidFill>
                <a:latin typeface="Tw Cen MT" panose="020B0602020104020603" pitchFamily="34" charset="0"/>
              </a:rPr>
              <a:t>·0</a:t>
            </a:r>
            <a:r>
              <a:rPr lang="en-US" altLang="zh-CN" sz="1800">
                <a:solidFill>
                  <a:srgbClr val="2AFFD9"/>
                </a:solidFill>
                <a:latin typeface="Tw Cen MT" panose="020B0602020104020603" pitchFamily="34" charset="0"/>
              </a:rPr>
              <a:t>3</a:t>
            </a:r>
            <a:r>
              <a:rPr lang="zh-CN" altLang="en-US" sz="1800">
                <a:solidFill>
                  <a:srgbClr val="2AFFD9"/>
                </a:solidFill>
                <a:latin typeface="Tw Cen MT" panose="020B0602020104020603" pitchFamily="34" charset="0"/>
              </a:rPr>
              <a:t> - 201</a:t>
            </a:r>
            <a:r>
              <a:rPr lang="en-US" altLang="zh-CN" sz="1800">
                <a:solidFill>
                  <a:srgbClr val="2AFFD9"/>
                </a:solidFill>
                <a:latin typeface="Tw Cen MT" panose="020B0602020104020603" pitchFamily="34" charset="0"/>
              </a:rPr>
              <a:t>8</a:t>
            </a:r>
            <a:r>
              <a:rPr lang="zh-CN" altLang="en-US" sz="1800">
                <a:solidFill>
                  <a:srgbClr val="2AFFD9"/>
                </a:solidFill>
                <a:latin typeface="Tw Cen MT" panose="020B0602020104020603" pitchFamily="34" charset="0"/>
              </a:rPr>
              <a:t>·0</a:t>
            </a:r>
            <a:r>
              <a:rPr lang="en-US" altLang="zh-CN" sz="1800">
                <a:solidFill>
                  <a:srgbClr val="2AFFD9"/>
                </a:solidFill>
                <a:latin typeface="Tw Cen MT" panose="020B0602020104020603" pitchFamily="34" charset="0"/>
              </a:rPr>
              <a:t>6</a:t>
            </a:r>
            <a:endParaRPr lang="zh-CN" altLang="en-US" sz="1800">
              <a:solidFill>
                <a:srgbClr val="2AFFD9"/>
              </a:solidFill>
              <a:latin typeface="Tw Cen MT" panose="020B0602020104020603" pitchFamily="34" charset="0"/>
            </a:endParaRPr>
          </a:p>
        </p:txBody>
      </p:sp>
      <p:sp>
        <p:nvSpPr>
          <p:cNvPr id="24" name="矩形 23"/>
          <p:cNvSpPr/>
          <p:nvPr/>
        </p:nvSpPr>
        <p:spPr>
          <a:xfrm>
            <a:off x="1524548" y="2538440"/>
            <a:ext cx="4572000" cy="400110"/>
          </a:xfrm>
          <a:prstGeom prst="rect">
            <a:avLst/>
          </a:prstGeom>
        </p:spPr>
        <p:txBody>
          <a:bodyPr>
            <a:spAutoFit/>
          </a:bodyPr>
          <a:lstStyle/>
          <a:p>
            <a:r>
              <a:rPr lang="zh-CN" altLang="en-US" sz="1000">
                <a:solidFill>
                  <a:schemeClr val="bg1"/>
                </a:solidFill>
                <a:latin typeface="微软雅黑" panose="020B0503020204020204" pitchFamily="34" charset="-122"/>
                <a:ea typeface="微软雅黑" panose="020B0503020204020204" pitchFamily="34" charset="-122"/>
              </a:rPr>
              <a:t>东盟空间灯饰有限公司，工作内容主要负责店铺整体装修，活动</a:t>
            </a:r>
            <a:endParaRPr lang="en-US" altLang="zh-CN" sz="1000">
              <a:solidFill>
                <a:schemeClr val="bg1"/>
              </a:solidFill>
              <a:latin typeface="微软雅黑" panose="020B0503020204020204" pitchFamily="34" charset="-122"/>
              <a:ea typeface="微软雅黑" panose="020B0503020204020204" pitchFamily="34" charset="-122"/>
            </a:endParaRPr>
          </a:p>
          <a:p>
            <a:r>
              <a:rPr lang="zh-CN" altLang="en-US" sz="1000">
                <a:solidFill>
                  <a:schemeClr val="bg1"/>
                </a:solidFill>
                <a:latin typeface="微软雅黑" panose="020B0503020204020204" pitchFamily="34" charset="-122"/>
                <a:ea typeface="微软雅黑" panose="020B0503020204020204" pitchFamily="34" charset="-122"/>
              </a:rPr>
              <a:t>首页海报，详情页设计等等。</a:t>
            </a:r>
          </a:p>
        </p:txBody>
      </p:sp>
      <p:grpSp>
        <p:nvGrpSpPr>
          <p:cNvPr id="25" name="组合 24"/>
          <p:cNvGrpSpPr/>
          <p:nvPr/>
        </p:nvGrpSpPr>
        <p:grpSpPr>
          <a:xfrm>
            <a:off x="5991294" y="3163709"/>
            <a:ext cx="105254" cy="663325"/>
            <a:chOff x="5934830" y="1408875"/>
            <a:chExt cx="105254" cy="663325"/>
          </a:xfrm>
        </p:grpSpPr>
        <p:cxnSp>
          <p:nvCxnSpPr>
            <p:cNvPr id="26" name="直接连接符 25"/>
            <p:cNvCxnSpPr/>
            <p:nvPr/>
          </p:nvCxnSpPr>
          <p:spPr>
            <a:xfrm>
              <a:off x="5987457" y="1408875"/>
              <a:ext cx="0" cy="66332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椭圆 26"/>
            <p:cNvSpPr/>
            <p:nvPr/>
          </p:nvSpPr>
          <p:spPr>
            <a:xfrm>
              <a:off x="5934830" y="1536608"/>
              <a:ext cx="105254" cy="1052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5934830" y="1782750"/>
              <a:ext cx="105254" cy="1052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文本框 28"/>
          <p:cNvSpPr txBox="1"/>
          <p:nvPr/>
        </p:nvSpPr>
        <p:spPr>
          <a:xfrm>
            <a:off x="5738024" y="3817881"/>
            <a:ext cx="611793" cy="300082"/>
          </a:xfrm>
          <a:prstGeom prst="rect">
            <a:avLst/>
          </a:prstGeom>
          <a:noFill/>
        </p:spPr>
        <p:txBody>
          <a:bodyPr wrap="square" rtlCol="0">
            <a:spAutoFit/>
          </a:bodyPr>
          <a:lstStyle/>
          <a:p>
            <a:r>
              <a:rPr lang="en-US" altLang="zh-CN">
                <a:solidFill>
                  <a:srgbClr val="2AFFD9"/>
                </a:solidFill>
                <a:latin typeface="Tw Cen MT" panose="020B0602020104020603" pitchFamily="34" charset="0"/>
              </a:rPr>
              <a:t>2019</a:t>
            </a:r>
            <a:endParaRPr lang="zh-CN" altLang="en-US">
              <a:solidFill>
                <a:srgbClr val="2AFFD9"/>
              </a:solidFill>
              <a:latin typeface="Tw Cen MT" panose="020B0602020104020603" pitchFamily="34" charset="0"/>
            </a:endParaRPr>
          </a:p>
        </p:txBody>
      </p:sp>
      <p:sp>
        <p:nvSpPr>
          <p:cNvPr id="30" name="矩形 29"/>
          <p:cNvSpPr/>
          <p:nvPr/>
        </p:nvSpPr>
        <p:spPr>
          <a:xfrm>
            <a:off x="1524548" y="3088408"/>
            <a:ext cx="2012089" cy="369332"/>
          </a:xfrm>
          <a:prstGeom prst="rect">
            <a:avLst/>
          </a:prstGeom>
        </p:spPr>
        <p:txBody>
          <a:bodyPr wrap="none">
            <a:spAutoFit/>
          </a:bodyPr>
          <a:lstStyle/>
          <a:p>
            <a:r>
              <a:rPr lang="zh-CN" altLang="en-US" sz="1800">
                <a:solidFill>
                  <a:srgbClr val="2AFFD9"/>
                </a:solidFill>
                <a:latin typeface="Tw Cen MT" panose="020B0602020104020603" pitchFamily="34" charset="0"/>
              </a:rPr>
              <a:t>201</a:t>
            </a:r>
            <a:r>
              <a:rPr lang="en-US" altLang="zh-CN" sz="1800">
                <a:solidFill>
                  <a:srgbClr val="2AFFD9"/>
                </a:solidFill>
                <a:latin typeface="Tw Cen MT" panose="020B0602020104020603" pitchFamily="34" charset="0"/>
              </a:rPr>
              <a:t>8</a:t>
            </a:r>
            <a:r>
              <a:rPr lang="zh-CN" altLang="en-US" sz="1800">
                <a:solidFill>
                  <a:srgbClr val="2AFFD9"/>
                </a:solidFill>
                <a:latin typeface="Tw Cen MT" panose="020B0602020104020603" pitchFamily="34" charset="0"/>
              </a:rPr>
              <a:t>·0</a:t>
            </a:r>
            <a:r>
              <a:rPr lang="en-US" altLang="zh-CN" sz="1800">
                <a:solidFill>
                  <a:srgbClr val="2AFFD9"/>
                </a:solidFill>
                <a:latin typeface="Tw Cen MT" panose="020B0602020104020603" pitchFamily="34" charset="0"/>
              </a:rPr>
              <a:t>8</a:t>
            </a:r>
            <a:r>
              <a:rPr lang="zh-CN" altLang="en-US" sz="1800">
                <a:solidFill>
                  <a:srgbClr val="2AFFD9"/>
                </a:solidFill>
                <a:latin typeface="Tw Cen MT" panose="020B0602020104020603" pitchFamily="34" charset="0"/>
              </a:rPr>
              <a:t> - 201</a:t>
            </a:r>
            <a:r>
              <a:rPr lang="en-US" altLang="zh-CN" sz="1800">
                <a:solidFill>
                  <a:srgbClr val="2AFFD9"/>
                </a:solidFill>
                <a:latin typeface="Tw Cen MT" panose="020B0602020104020603" pitchFamily="34" charset="0"/>
              </a:rPr>
              <a:t>9</a:t>
            </a:r>
            <a:r>
              <a:rPr lang="zh-CN" altLang="en-US" sz="1800">
                <a:solidFill>
                  <a:srgbClr val="2AFFD9"/>
                </a:solidFill>
                <a:latin typeface="Tw Cen MT" panose="020B0602020104020603" pitchFamily="34" charset="0"/>
              </a:rPr>
              <a:t>·</a:t>
            </a:r>
            <a:r>
              <a:rPr lang="en-US" altLang="zh-CN" sz="1800">
                <a:solidFill>
                  <a:srgbClr val="2AFFD9"/>
                </a:solidFill>
                <a:latin typeface="Tw Cen MT" panose="020B0602020104020603" pitchFamily="34" charset="0"/>
              </a:rPr>
              <a:t>10</a:t>
            </a:r>
            <a:endParaRPr lang="zh-CN" altLang="en-US" sz="1800">
              <a:solidFill>
                <a:srgbClr val="2AFFD9"/>
              </a:solidFill>
              <a:latin typeface="Tw Cen MT" panose="020B0602020104020603" pitchFamily="34" charset="0"/>
            </a:endParaRPr>
          </a:p>
        </p:txBody>
      </p:sp>
      <p:sp>
        <p:nvSpPr>
          <p:cNvPr id="31" name="矩形 30"/>
          <p:cNvSpPr/>
          <p:nvPr/>
        </p:nvSpPr>
        <p:spPr>
          <a:xfrm>
            <a:off x="1524548" y="3396696"/>
            <a:ext cx="4572000" cy="553998"/>
          </a:xfrm>
          <a:prstGeom prst="rect">
            <a:avLst/>
          </a:prstGeom>
        </p:spPr>
        <p:txBody>
          <a:bodyPr>
            <a:spAutoFit/>
          </a:bodyPr>
          <a:lstStyle/>
          <a:p>
            <a:r>
              <a:rPr lang="zh-CN" altLang="en-US" sz="1000">
                <a:solidFill>
                  <a:schemeClr val="bg1"/>
                </a:solidFill>
                <a:latin typeface="微软雅黑" panose="020B0503020204020204" pitchFamily="34" charset="-122"/>
                <a:ea typeface="微软雅黑" panose="020B0503020204020204" pitchFamily="34" charset="-122"/>
              </a:rPr>
              <a:t>星洛灯饰有限公司，负责淘宝</a:t>
            </a:r>
            <a:r>
              <a:rPr lang="en-US" altLang="zh-CN" sz="1000">
                <a:solidFill>
                  <a:schemeClr val="bg1"/>
                </a:solidFill>
                <a:latin typeface="微软雅黑" panose="020B0503020204020204" pitchFamily="34" charset="-122"/>
                <a:ea typeface="微软雅黑" panose="020B0503020204020204" pitchFamily="34" charset="-122"/>
              </a:rPr>
              <a:t>/</a:t>
            </a:r>
            <a:r>
              <a:rPr lang="zh-CN" altLang="en-US" sz="1000">
                <a:solidFill>
                  <a:schemeClr val="bg1"/>
                </a:solidFill>
                <a:latin typeface="微软雅黑" panose="020B0503020204020204" pitchFamily="34" charset="-122"/>
                <a:ea typeface="微软雅黑" panose="020B0503020204020204" pitchFamily="34" charset="-122"/>
              </a:rPr>
              <a:t>天猫店铺的设计与装修：包括店铺</a:t>
            </a:r>
            <a:endParaRPr lang="en-US" altLang="zh-CN" sz="1000">
              <a:solidFill>
                <a:schemeClr val="bg1"/>
              </a:solidFill>
              <a:latin typeface="微软雅黑" panose="020B0503020204020204" pitchFamily="34" charset="-122"/>
              <a:ea typeface="微软雅黑" panose="020B0503020204020204" pitchFamily="34" charset="-122"/>
            </a:endParaRPr>
          </a:p>
          <a:p>
            <a:r>
              <a:rPr lang="zh-CN" altLang="en-US" sz="1000">
                <a:solidFill>
                  <a:schemeClr val="bg1"/>
                </a:solidFill>
                <a:latin typeface="微软雅黑" panose="020B0503020204020204" pitchFamily="34" charset="-122"/>
                <a:ea typeface="微软雅黑" panose="020B0503020204020204" pitchFamily="34" charset="-122"/>
              </a:rPr>
              <a:t>首页活动首页，关联促销，海报，优化店内宝贝描述，美化产品图</a:t>
            </a:r>
            <a:endParaRPr lang="en-US" altLang="zh-CN" sz="1000">
              <a:solidFill>
                <a:schemeClr val="bg1"/>
              </a:solidFill>
              <a:latin typeface="微软雅黑" panose="020B0503020204020204" pitchFamily="34" charset="-122"/>
              <a:ea typeface="微软雅黑" panose="020B0503020204020204" pitchFamily="34" charset="-122"/>
            </a:endParaRPr>
          </a:p>
          <a:p>
            <a:r>
              <a:rPr lang="zh-CN" altLang="en-US" sz="1000">
                <a:solidFill>
                  <a:schemeClr val="bg1"/>
                </a:solidFill>
                <a:latin typeface="微软雅黑" panose="020B0503020204020204" pitchFamily="34" charset="-122"/>
                <a:ea typeface="微软雅黑" panose="020B0503020204020204" pitchFamily="34" charset="-122"/>
              </a:rPr>
              <a:t>片，上传新品，详情页设计等等。</a:t>
            </a: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strVal val="#ppt_w*0.70"/>
                                          </p:val>
                                        </p:tav>
                                        <p:tav tm="100000">
                                          <p:val>
                                            <p:strVal val="#ppt_w"/>
                                          </p:val>
                                        </p:tav>
                                      </p:tavLst>
                                    </p:anim>
                                    <p:anim calcmode="lin" valueType="num">
                                      <p:cBhvr>
                                        <p:cTn id="8" dur="1000" fill="hold"/>
                                        <p:tgtEl>
                                          <p:spTgt spid="22"/>
                                        </p:tgtEl>
                                        <p:attrNameLst>
                                          <p:attrName>ppt_h</p:attrName>
                                        </p:attrNameLst>
                                      </p:cBhvr>
                                      <p:tavLst>
                                        <p:tav tm="0">
                                          <p:val>
                                            <p:strVal val="#ppt_h"/>
                                          </p:val>
                                        </p:tav>
                                        <p:tav tm="100000">
                                          <p:val>
                                            <p:strVal val="#ppt_h"/>
                                          </p:val>
                                        </p:tav>
                                      </p:tavLst>
                                    </p:anim>
                                    <p:animEffect transition="in" filter="fade">
                                      <p:cBhvr>
                                        <p:cTn id="9" dur="1000"/>
                                        <p:tgtEl>
                                          <p:spTgt spid="22"/>
                                        </p:tgtEl>
                                      </p:cBhvr>
                                    </p:animEffect>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up)">
                                      <p:cBhvr>
                                        <p:cTn id="32" dur="500"/>
                                        <p:tgtEl>
                                          <p:spTgt spid="15"/>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500" fill="hold"/>
                                        <p:tgtEl>
                                          <p:spTgt spid="23"/>
                                        </p:tgtEl>
                                        <p:attrNameLst>
                                          <p:attrName>ppt_x</p:attrName>
                                        </p:attrNameLst>
                                      </p:cBhvr>
                                      <p:tavLst>
                                        <p:tav tm="0">
                                          <p:val>
                                            <p:strVal val="0-#ppt_w/2"/>
                                          </p:val>
                                        </p:tav>
                                        <p:tav tm="100000">
                                          <p:val>
                                            <p:strVal val="#ppt_x"/>
                                          </p:val>
                                        </p:tav>
                                      </p:tavLst>
                                    </p:anim>
                                    <p:anim calcmode="lin" valueType="num">
                                      <p:cBhvr additive="base">
                                        <p:cTn id="43" dur="500" fill="hold"/>
                                        <p:tgtEl>
                                          <p:spTgt spid="23"/>
                                        </p:tgtEl>
                                        <p:attrNameLst>
                                          <p:attrName>ppt_y</p:attrName>
                                        </p:attrNameLst>
                                      </p:cBhvr>
                                      <p:tavLst>
                                        <p:tav tm="0">
                                          <p:val>
                                            <p:strVal val="#ppt_y"/>
                                          </p:val>
                                        </p:tav>
                                        <p:tav tm="100000">
                                          <p:val>
                                            <p:strVal val="#ppt_y"/>
                                          </p:val>
                                        </p:tav>
                                      </p:tavLst>
                                    </p:anim>
                                  </p:childTnLst>
                                </p:cTn>
                              </p:par>
                            </p:childTnLst>
                          </p:cTn>
                        </p:par>
                        <p:par>
                          <p:cTn id="44" fill="hold">
                            <p:stCondLst>
                              <p:cond delay="55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6000"/>
                            </p:stCondLst>
                            <p:childTnLst>
                              <p:par>
                                <p:cTn id="49" presetID="22" presetClass="entr" presetSubtype="1"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up)">
                                      <p:cBhvr>
                                        <p:cTn id="51" dur="500"/>
                                        <p:tgtEl>
                                          <p:spTgt spid="25"/>
                                        </p:tgtEl>
                                      </p:cBhvr>
                                    </p:animEffect>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1000"/>
                                        <p:tgtEl>
                                          <p:spTgt spid="29"/>
                                        </p:tgtEl>
                                      </p:cBhvr>
                                    </p:animEffect>
                                    <p:anim calcmode="lin" valueType="num">
                                      <p:cBhvr>
                                        <p:cTn id="56" dur="1000" fill="hold"/>
                                        <p:tgtEl>
                                          <p:spTgt spid="29"/>
                                        </p:tgtEl>
                                        <p:attrNameLst>
                                          <p:attrName>ppt_x</p:attrName>
                                        </p:attrNameLst>
                                      </p:cBhvr>
                                      <p:tavLst>
                                        <p:tav tm="0">
                                          <p:val>
                                            <p:strVal val="#ppt_x"/>
                                          </p:val>
                                        </p:tav>
                                        <p:tav tm="100000">
                                          <p:val>
                                            <p:strVal val="#ppt_x"/>
                                          </p:val>
                                        </p:tav>
                                      </p:tavLst>
                                    </p:anim>
                                    <p:anim calcmode="lin" valueType="num">
                                      <p:cBhvr>
                                        <p:cTn id="57" dur="1000" fill="hold"/>
                                        <p:tgtEl>
                                          <p:spTgt spid="2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2" presetClass="entr" presetSubtype="8" fill="hold" grpId="0" nodeType="after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additive="base">
                                        <p:cTn id="61" dur="500" fill="hold"/>
                                        <p:tgtEl>
                                          <p:spTgt spid="30"/>
                                        </p:tgtEl>
                                        <p:attrNameLst>
                                          <p:attrName>ppt_x</p:attrName>
                                        </p:attrNameLst>
                                      </p:cBhvr>
                                      <p:tavLst>
                                        <p:tav tm="0">
                                          <p:val>
                                            <p:strVal val="0-#ppt_w/2"/>
                                          </p:val>
                                        </p:tav>
                                        <p:tav tm="100000">
                                          <p:val>
                                            <p:strVal val="#ppt_x"/>
                                          </p:val>
                                        </p:tav>
                                      </p:tavLst>
                                    </p:anim>
                                    <p:anim calcmode="lin" valueType="num">
                                      <p:cBhvr additive="base">
                                        <p:cTn id="62" dur="500" fill="hold"/>
                                        <p:tgtEl>
                                          <p:spTgt spid="3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9" grpId="0"/>
      <p:bldP spid="23" grpId="0"/>
      <p:bldP spid="24" grpId="0"/>
      <p:bldP spid="29" grpId="0"/>
      <p:bldP spid="30"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72935"/>
        </a:solidFill>
        <a:effectLst/>
      </p:bgPr>
    </p:bg>
    <p:spTree>
      <p:nvGrpSpPr>
        <p:cNvPr id="1" name=""/>
        <p:cNvGrpSpPr/>
        <p:nvPr/>
      </p:nvGrpSpPr>
      <p:grpSpPr>
        <a:xfrm>
          <a:off x="0" y="0"/>
          <a:ext cx="0" cy="0"/>
          <a:chOff x="0" y="0"/>
          <a:chExt cx="0" cy="0"/>
        </a:xfrm>
      </p:grpSpPr>
      <p:sp>
        <p:nvSpPr>
          <p:cNvPr id="92" name="Freeform 7"/>
          <p:cNvSpPr/>
          <p:nvPr/>
        </p:nvSpPr>
        <p:spPr bwMode="auto">
          <a:xfrm>
            <a:off x="3794125" y="1446486"/>
            <a:ext cx="665163" cy="649287"/>
          </a:xfrm>
          <a:custGeom>
            <a:avLst/>
            <a:gdLst>
              <a:gd name="T0" fmla="*/ 158 w 524"/>
              <a:gd name="T1" fmla="*/ 0 h 423"/>
              <a:gd name="T2" fmla="*/ 365 w 524"/>
              <a:gd name="T3" fmla="*/ 0 h 423"/>
              <a:gd name="T4" fmla="*/ 366 w 524"/>
              <a:gd name="T5" fmla="*/ 0 h 423"/>
              <a:gd name="T6" fmla="*/ 366 w 524"/>
              <a:gd name="T7" fmla="*/ 0 h 423"/>
              <a:gd name="T8" fmla="*/ 523 w 524"/>
              <a:gd name="T9" fmla="*/ 157 h 423"/>
              <a:gd name="T10" fmla="*/ 524 w 524"/>
              <a:gd name="T11" fmla="*/ 423 h 423"/>
              <a:gd name="T12" fmla="*/ 388 w 524"/>
              <a:gd name="T13" fmla="*/ 321 h 423"/>
              <a:gd name="T14" fmla="*/ 158 w 524"/>
              <a:gd name="T15" fmla="*/ 316 h 423"/>
              <a:gd name="T16" fmla="*/ 0 w 524"/>
              <a:gd name="T17" fmla="*/ 158 h 423"/>
              <a:gd name="T18" fmla="*/ 158 w 524"/>
              <a:gd name="T19"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4" h="423">
                <a:moveTo>
                  <a:pt x="158" y="0"/>
                </a:moveTo>
                <a:cubicBezTo>
                  <a:pt x="365" y="0"/>
                  <a:pt x="365" y="0"/>
                  <a:pt x="365" y="0"/>
                </a:cubicBezTo>
                <a:cubicBezTo>
                  <a:pt x="365" y="0"/>
                  <a:pt x="365" y="0"/>
                  <a:pt x="366" y="0"/>
                </a:cubicBezTo>
                <a:cubicBezTo>
                  <a:pt x="366" y="0"/>
                  <a:pt x="366" y="0"/>
                  <a:pt x="366" y="0"/>
                </a:cubicBezTo>
                <a:cubicBezTo>
                  <a:pt x="453" y="0"/>
                  <a:pt x="523" y="71"/>
                  <a:pt x="523" y="157"/>
                </a:cubicBezTo>
                <a:cubicBezTo>
                  <a:pt x="523" y="244"/>
                  <a:pt x="524" y="423"/>
                  <a:pt x="524" y="423"/>
                </a:cubicBezTo>
                <a:cubicBezTo>
                  <a:pt x="524" y="423"/>
                  <a:pt x="484" y="335"/>
                  <a:pt x="388" y="321"/>
                </a:cubicBezTo>
                <a:cubicBezTo>
                  <a:pt x="376" y="319"/>
                  <a:pt x="158" y="316"/>
                  <a:pt x="158" y="316"/>
                </a:cubicBezTo>
                <a:cubicBezTo>
                  <a:pt x="70" y="316"/>
                  <a:pt x="0" y="246"/>
                  <a:pt x="0" y="158"/>
                </a:cubicBezTo>
                <a:cubicBezTo>
                  <a:pt x="0" y="71"/>
                  <a:pt x="70" y="0"/>
                  <a:pt x="158" y="0"/>
                </a:cubicBezTo>
              </a:path>
            </a:pathLst>
          </a:custGeom>
          <a:noFill/>
          <a:ln w="12700">
            <a:solidFill>
              <a:schemeClr val="bg1"/>
            </a:solidFill>
          </a:ln>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AU" sz="1100" b="0" i="0" u="none" strike="noStrike" kern="0" cap="none" spc="0" normalizeH="0" baseline="0" noProof="0">
                <a:ln>
                  <a:noFill/>
                </a:ln>
                <a:solidFill>
                  <a:srgbClr val="2AFFD9"/>
                </a:solidFill>
                <a:effectLst/>
                <a:uLnTx/>
                <a:uFillTx/>
                <a:latin typeface="Tw Cen MT" panose="020B0602020104020603" pitchFamily="34" charset="0"/>
              </a:rPr>
              <a:t>05</a:t>
            </a:r>
          </a:p>
          <a:p>
            <a:pPr marL="0" marR="0" lvl="0" indent="0" algn="ctr" defTabSz="914400" eaLnBrk="1" fontAlgn="auto" latinLnBrk="0" hangingPunct="1">
              <a:lnSpc>
                <a:spcPct val="100000"/>
              </a:lnSpc>
              <a:spcBef>
                <a:spcPts val="0"/>
              </a:spcBef>
              <a:spcAft>
                <a:spcPts val="0"/>
              </a:spcAft>
              <a:buClrTx/>
              <a:buSzTx/>
              <a:buFontTx/>
              <a:buNone/>
              <a:defRPr/>
            </a:pPr>
            <a:endParaRPr kumimoji="0" lang="en-AU" sz="1100" b="0" i="0" u="none" strike="noStrike" kern="0" cap="none" spc="0" normalizeH="0" baseline="0" noProof="0">
              <a:ln>
                <a:noFill/>
              </a:ln>
              <a:solidFill>
                <a:srgbClr val="2AFFD9"/>
              </a:solidFill>
              <a:effectLst/>
              <a:uLnTx/>
              <a:uFillTx/>
              <a:latin typeface="Tw Cen MT" panose="020B0602020104020603" pitchFamily="34" charset="0"/>
            </a:endParaRPr>
          </a:p>
        </p:txBody>
      </p:sp>
      <p:sp>
        <p:nvSpPr>
          <p:cNvPr id="93" name="Freeform 8"/>
          <p:cNvSpPr/>
          <p:nvPr/>
        </p:nvSpPr>
        <p:spPr bwMode="auto">
          <a:xfrm>
            <a:off x="3300413" y="2014811"/>
            <a:ext cx="1158875" cy="1128712"/>
          </a:xfrm>
          <a:custGeom>
            <a:avLst/>
            <a:gdLst>
              <a:gd name="T0" fmla="*/ 275 w 913"/>
              <a:gd name="T1" fmla="*/ 0 h 735"/>
              <a:gd name="T2" fmla="*/ 636 w 913"/>
              <a:gd name="T3" fmla="*/ 0 h 735"/>
              <a:gd name="T4" fmla="*/ 637 w 913"/>
              <a:gd name="T5" fmla="*/ 0 h 735"/>
              <a:gd name="T6" fmla="*/ 638 w 913"/>
              <a:gd name="T7" fmla="*/ 0 h 735"/>
              <a:gd name="T8" fmla="*/ 911 w 913"/>
              <a:gd name="T9" fmla="*/ 273 h 735"/>
              <a:gd name="T10" fmla="*/ 913 w 913"/>
              <a:gd name="T11" fmla="*/ 735 h 735"/>
              <a:gd name="T12" fmla="*/ 677 w 913"/>
              <a:gd name="T13" fmla="*/ 557 h 735"/>
              <a:gd name="T14" fmla="*/ 275 w 913"/>
              <a:gd name="T15" fmla="*/ 550 h 735"/>
              <a:gd name="T16" fmla="*/ 0 w 913"/>
              <a:gd name="T17" fmla="*/ 275 h 735"/>
              <a:gd name="T18" fmla="*/ 275 w 913"/>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3" h="735">
                <a:moveTo>
                  <a:pt x="275" y="0"/>
                </a:moveTo>
                <a:cubicBezTo>
                  <a:pt x="636" y="0"/>
                  <a:pt x="636" y="0"/>
                  <a:pt x="636" y="0"/>
                </a:cubicBezTo>
                <a:cubicBezTo>
                  <a:pt x="636" y="0"/>
                  <a:pt x="637" y="0"/>
                  <a:pt x="637" y="0"/>
                </a:cubicBezTo>
                <a:cubicBezTo>
                  <a:pt x="637" y="0"/>
                  <a:pt x="638" y="0"/>
                  <a:pt x="638" y="0"/>
                </a:cubicBezTo>
                <a:cubicBezTo>
                  <a:pt x="789" y="0"/>
                  <a:pt x="911" y="122"/>
                  <a:pt x="911" y="273"/>
                </a:cubicBezTo>
                <a:cubicBezTo>
                  <a:pt x="911" y="424"/>
                  <a:pt x="913" y="735"/>
                  <a:pt x="913" y="735"/>
                </a:cubicBezTo>
                <a:cubicBezTo>
                  <a:pt x="913" y="735"/>
                  <a:pt x="844" y="582"/>
                  <a:pt x="677" y="557"/>
                </a:cubicBezTo>
                <a:cubicBezTo>
                  <a:pt x="656" y="554"/>
                  <a:pt x="275" y="550"/>
                  <a:pt x="275" y="550"/>
                </a:cubicBezTo>
                <a:cubicBezTo>
                  <a:pt x="123" y="550"/>
                  <a:pt x="0" y="427"/>
                  <a:pt x="0" y="275"/>
                </a:cubicBezTo>
                <a:cubicBezTo>
                  <a:pt x="0" y="123"/>
                  <a:pt x="123" y="0"/>
                  <a:pt x="275" y="0"/>
                </a:cubicBezTo>
              </a:path>
            </a:pathLst>
          </a:custGeom>
          <a:noFill/>
          <a:ln w="12700">
            <a:solidFill>
              <a:schemeClr val="bg1"/>
            </a:solidFill>
          </a:ln>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AU" sz="2200" b="0" i="0" u="none" strike="noStrike" kern="0" cap="none" spc="0" normalizeH="0" baseline="0" noProof="0" dirty="0">
                <a:ln>
                  <a:noFill/>
                </a:ln>
                <a:solidFill>
                  <a:srgbClr val="2AFFD9"/>
                </a:solidFill>
                <a:effectLst/>
                <a:uLnTx/>
                <a:uFillTx/>
                <a:latin typeface="Tw Cen MT" panose="020B0602020104020603" pitchFamily="34" charset="0"/>
              </a:rPr>
              <a:t>03</a:t>
            </a:r>
          </a:p>
          <a:p>
            <a:pPr marL="0" marR="0" lvl="0" indent="0" algn="ctr" defTabSz="914400" eaLnBrk="1" fontAlgn="auto" latinLnBrk="0" hangingPunct="1">
              <a:lnSpc>
                <a:spcPct val="100000"/>
              </a:lnSpc>
              <a:spcBef>
                <a:spcPts val="0"/>
              </a:spcBef>
              <a:spcAft>
                <a:spcPts val="0"/>
              </a:spcAft>
              <a:buClrTx/>
              <a:buSzTx/>
              <a:buFontTx/>
              <a:buNone/>
              <a:defRPr/>
            </a:pPr>
            <a:endParaRPr kumimoji="0" lang="en-AU" sz="2200" b="0" i="0" u="none" strike="noStrike" kern="0" cap="none" spc="0" normalizeH="0" baseline="0" noProof="0" dirty="0">
              <a:ln>
                <a:noFill/>
              </a:ln>
              <a:solidFill>
                <a:srgbClr val="2AFFD9"/>
              </a:solidFill>
              <a:effectLst/>
              <a:uLnTx/>
              <a:uFillTx/>
              <a:latin typeface="Tw Cen MT" panose="020B0602020104020603" pitchFamily="34" charset="0"/>
            </a:endParaRPr>
          </a:p>
        </p:txBody>
      </p:sp>
      <p:sp>
        <p:nvSpPr>
          <p:cNvPr id="94" name="Freeform 9"/>
          <p:cNvSpPr/>
          <p:nvPr/>
        </p:nvSpPr>
        <p:spPr bwMode="auto">
          <a:xfrm>
            <a:off x="3300413" y="2972073"/>
            <a:ext cx="1158875" cy="1128713"/>
          </a:xfrm>
          <a:custGeom>
            <a:avLst/>
            <a:gdLst>
              <a:gd name="T0" fmla="*/ 275 w 913"/>
              <a:gd name="T1" fmla="*/ 0 h 735"/>
              <a:gd name="T2" fmla="*/ 636 w 913"/>
              <a:gd name="T3" fmla="*/ 0 h 735"/>
              <a:gd name="T4" fmla="*/ 637 w 913"/>
              <a:gd name="T5" fmla="*/ 0 h 735"/>
              <a:gd name="T6" fmla="*/ 638 w 913"/>
              <a:gd name="T7" fmla="*/ 0 h 735"/>
              <a:gd name="T8" fmla="*/ 911 w 913"/>
              <a:gd name="T9" fmla="*/ 273 h 735"/>
              <a:gd name="T10" fmla="*/ 913 w 913"/>
              <a:gd name="T11" fmla="*/ 735 h 735"/>
              <a:gd name="T12" fmla="*/ 677 w 913"/>
              <a:gd name="T13" fmla="*/ 557 h 735"/>
              <a:gd name="T14" fmla="*/ 275 w 913"/>
              <a:gd name="T15" fmla="*/ 550 h 735"/>
              <a:gd name="T16" fmla="*/ 0 w 913"/>
              <a:gd name="T17" fmla="*/ 275 h 735"/>
              <a:gd name="T18" fmla="*/ 275 w 913"/>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3" h="735">
                <a:moveTo>
                  <a:pt x="275" y="0"/>
                </a:moveTo>
                <a:cubicBezTo>
                  <a:pt x="636" y="0"/>
                  <a:pt x="636" y="0"/>
                  <a:pt x="636" y="0"/>
                </a:cubicBezTo>
                <a:cubicBezTo>
                  <a:pt x="636" y="0"/>
                  <a:pt x="637" y="0"/>
                  <a:pt x="637" y="0"/>
                </a:cubicBezTo>
                <a:cubicBezTo>
                  <a:pt x="637" y="0"/>
                  <a:pt x="638" y="0"/>
                  <a:pt x="638" y="0"/>
                </a:cubicBezTo>
                <a:cubicBezTo>
                  <a:pt x="789" y="0"/>
                  <a:pt x="911" y="122"/>
                  <a:pt x="911" y="273"/>
                </a:cubicBezTo>
                <a:cubicBezTo>
                  <a:pt x="911" y="424"/>
                  <a:pt x="913" y="735"/>
                  <a:pt x="913" y="735"/>
                </a:cubicBezTo>
                <a:cubicBezTo>
                  <a:pt x="913" y="735"/>
                  <a:pt x="844" y="582"/>
                  <a:pt x="677" y="557"/>
                </a:cubicBezTo>
                <a:cubicBezTo>
                  <a:pt x="656" y="554"/>
                  <a:pt x="275" y="550"/>
                  <a:pt x="275" y="550"/>
                </a:cubicBezTo>
                <a:cubicBezTo>
                  <a:pt x="123" y="550"/>
                  <a:pt x="0" y="427"/>
                  <a:pt x="0" y="275"/>
                </a:cubicBezTo>
                <a:cubicBezTo>
                  <a:pt x="0" y="123"/>
                  <a:pt x="123" y="0"/>
                  <a:pt x="275" y="0"/>
                </a:cubicBezTo>
              </a:path>
            </a:pathLst>
          </a:custGeom>
          <a:noFill/>
          <a:ln w="12700">
            <a:solidFill>
              <a:schemeClr val="bg1"/>
            </a:solidFill>
          </a:ln>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AU" sz="2600" b="0" i="0" u="none" strike="noStrike" kern="0" cap="none" spc="0" normalizeH="0" baseline="0" noProof="0" dirty="0">
                <a:ln>
                  <a:noFill/>
                </a:ln>
                <a:solidFill>
                  <a:srgbClr val="2AFFD9"/>
                </a:solidFill>
                <a:effectLst/>
                <a:uLnTx/>
                <a:uFillTx/>
                <a:latin typeface="Tw Cen MT" panose="020B0602020104020603" pitchFamily="34" charset="0"/>
              </a:rPr>
              <a:t>01</a:t>
            </a:r>
          </a:p>
          <a:p>
            <a:pPr marL="0" marR="0" lvl="0" indent="0" algn="ctr" defTabSz="914400" eaLnBrk="1" fontAlgn="auto" latinLnBrk="0" hangingPunct="1">
              <a:lnSpc>
                <a:spcPct val="100000"/>
              </a:lnSpc>
              <a:spcBef>
                <a:spcPts val="0"/>
              </a:spcBef>
              <a:spcAft>
                <a:spcPts val="0"/>
              </a:spcAft>
              <a:buClrTx/>
              <a:buSzTx/>
              <a:buFontTx/>
              <a:buNone/>
              <a:defRPr/>
            </a:pPr>
            <a:endParaRPr kumimoji="0" lang="en-AU" sz="2600" b="0" i="0" u="none" strike="noStrike" kern="0" cap="none" spc="0" normalizeH="0" baseline="0" noProof="0" dirty="0">
              <a:ln>
                <a:noFill/>
              </a:ln>
              <a:solidFill>
                <a:srgbClr val="2AFFD9"/>
              </a:solidFill>
              <a:effectLst/>
              <a:uLnTx/>
              <a:uFillTx/>
              <a:latin typeface="Tw Cen MT" panose="020B0602020104020603" pitchFamily="34" charset="0"/>
            </a:endParaRPr>
          </a:p>
        </p:txBody>
      </p:sp>
      <p:sp>
        <p:nvSpPr>
          <p:cNvPr id="95" name="Freeform 10"/>
          <p:cNvSpPr/>
          <p:nvPr/>
        </p:nvSpPr>
        <p:spPr bwMode="auto">
          <a:xfrm>
            <a:off x="4481513" y="2973661"/>
            <a:ext cx="1460500" cy="1420812"/>
          </a:xfrm>
          <a:custGeom>
            <a:avLst/>
            <a:gdLst>
              <a:gd name="T0" fmla="*/ 1020384 w 1151"/>
              <a:gd name="T1" fmla="*/ 0 h 926"/>
              <a:gd name="T2" fmla="*/ 442928 w 1151"/>
              <a:gd name="T3" fmla="*/ 0 h 926"/>
              <a:gd name="T4" fmla="*/ 441659 w 1151"/>
              <a:gd name="T5" fmla="*/ 0 h 926"/>
              <a:gd name="T6" fmla="*/ 440390 w 1151"/>
              <a:gd name="T7" fmla="*/ 0 h 926"/>
              <a:gd name="T8" fmla="*/ 3807 w 1151"/>
              <a:gd name="T9" fmla="*/ 529890 h 926"/>
              <a:gd name="T10" fmla="*/ 0 w 1151"/>
              <a:gd name="T11" fmla="*/ 1422256 h 926"/>
              <a:gd name="T12" fmla="*/ 378202 w 1151"/>
              <a:gd name="T13" fmla="*/ 1079747 h 926"/>
              <a:gd name="T14" fmla="*/ 1020384 w 1151"/>
              <a:gd name="T15" fmla="*/ 1064388 h 926"/>
              <a:gd name="T16" fmla="*/ 1460774 w 1151"/>
              <a:gd name="T17" fmla="*/ 532962 h 926"/>
              <a:gd name="T18" fmla="*/ 1020384 w 1151"/>
              <a:gd name="T19" fmla="*/ 0 h 9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1"/>
              <a:gd name="T31" fmla="*/ 0 h 926"/>
              <a:gd name="T32" fmla="*/ 1151 w 1151"/>
              <a:gd name="T33" fmla="*/ 926 h 9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1" h="926">
                <a:moveTo>
                  <a:pt x="804" y="0"/>
                </a:moveTo>
                <a:cubicBezTo>
                  <a:pt x="349" y="0"/>
                  <a:pt x="349" y="0"/>
                  <a:pt x="349" y="0"/>
                </a:cubicBezTo>
                <a:cubicBezTo>
                  <a:pt x="349" y="0"/>
                  <a:pt x="348" y="0"/>
                  <a:pt x="348" y="0"/>
                </a:cubicBezTo>
                <a:cubicBezTo>
                  <a:pt x="348" y="0"/>
                  <a:pt x="347" y="0"/>
                  <a:pt x="347" y="0"/>
                </a:cubicBezTo>
                <a:cubicBezTo>
                  <a:pt x="157" y="0"/>
                  <a:pt x="3" y="154"/>
                  <a:pt x="3" y="345"/>
                </a:cubicBezTo>
                <a:cubicBezTo>
                  <a:pt x="3" y="535"/>
                  <a:pt x="0" y="926"/>
                  <a:pt x="0" y="926"/>
                </a:cubicBezTo>
                <a:cubicBezTo>
                  <a:pt x="0" y="926"/>
                  <a:pt x="88" y="734"/>
                  <a:pt x="298" y="703"/>
                </a:cubicBezTo>
                <a:cubicBezTo>
                  <a:pt x="325" y="699"/>
                  <a:pt x="804" y="693"/>
                  <a:pt x="804" y="693"/>
                </a:cubicBezTo>
                <a:cubicBezTo>
                  <a:pt x="996" y="693"/>
                  <a:pt x="1151" y="538"/>
                  <a:pt x="1151" y="347"/>
                </a:cubicBezTo>
                <a:cubicBezTo>
                  <a:pt x="1151" y="155"/>
                  <a:pt x="996" y="0"/>
                  <a:pt x="804" y="0"/>
                </a:cubicBezTo>
              </a:path>
            </a:pathLst>
          </a:custGeom>
          <a:noFill/>
          <a:ln w="12700">
            <a:solidFill>
              <a:schemeClr val="bg1"/>
            </a:solidFill>
          </a:ln>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AU" sz="3000" b="0" i="0" u="none" strike="noStrike" kern="0" cap="none" spc="0" normalizeH="0" baseline="0" noProof="0">
                <a:ln>
                  <a:noFill/>
                </a:ln>
                <a:solidFill>
                  <a:srgbClr val="2AFFD9"/>
                </a:solidFill>
                <a:effectLst/>
                <a:uLnTx/>
                <a:uFillTx/>
                <a:latin typeface="Tw Cen MT" panose="020B0602020104020603" pitchFamily="34" charset="0"/>
              </a:rPr>
              <a:t>02</a:t>
            </a:r>
          </a:p>
          <a:p>
            <a:pPr marL="0" marR="0" lvl="0" indent="0" algn="ctr" defTabSz="914400" eaLnBrk="1" fontAlgn="auto" latinLnBrk="0" hangingPunct="1">
              <a:lnSpc>
                <a:spcPct val="100000"/>
              </a:lnSpc>
              <a:spcBef>
                <a:spcPts val="0"/>
              </a:spcBef>
              <a:spcAft>
                <a:spcPts val="0"/>
              </a:spcAft>
              <a:buClrTx/>
              <a:buSzTx/>
              <a:buFontTx/>
              <a:buNone/>
              <a:defRPr/>
            </a:pPr>
            <a:endParaRPr kumimoji="0" lang="en-AU" sz="3000" b="0" i="0" u="none" strike="noStrike" kern="0" cap="none" spc="0" normalizeH="0" baseline="0" noProof="0">
              <a:ln>
                <a:noFill/>
              </a:ln>
              <a:solidFill>
                <a:srgbClr val="2AFFD9"/>
              </a:solidFill>
              <a:effectLst/>
              <a:uLnTx/>
              <a:uFillTx/>
              <a:latin typeface="Tw Cen MT" panose="020B0602020104020603" pitchFamily="34" charset="0"/>
            </a:endParaRPr>
          </a:p>
        </p:txBody>
      </p:sp>
      <p:sp>
        <p:nvSpPr>
          <p:cNvPr id="96" name="Freeform 6"/>
          <p:cNvSpPr/>
          <p:nvPr/>
        </p:nvSpPr>
        <p:spPr bwMode="auto">
          <a:xfrm>
            <a:off x="4481513" y="1203598"/>
            <a:ext cx="969962" cy="944563"/>
          </a:xfrm>
          <a:custGeom>
            <a:avLst/>
            <a:gdLst>
              <a:gd name="T0" fmla="*/ 534 w 764"/>
              <a:gd name="T1" fmla="*/ 0 h 615"/>
              <a:gd name="T2" fmla="*/ 232 w 764"/>
              <a:gd name="T3" fmla="*/ 0 h 615"/>
              <a:gd name="T4" fmla="*/ 231 w 764"/>
              <a:gd name="T5" fmla="*/ 0 h 615"/>
              <a:gd name="T6" fmla="*/ 230 w 764"/>
              <a:gd name="T7" fmla="*/ 0 h 615"/>
              <a:gd name="T8" fmla="*/ 2 w 764"/>
              <a:gd name="T9" fmla="*/ 229 h 615"/>
              <a:gd name="T10" fmla="*/ 0 w 764"/>
              <a:gd name="T11" fmla="*/ 615 h 615"/>
              <a:gd name="T12" fmla="*/ 198 w 764"/>
              <a:gd name="T13" fmla="*/ 466 h 615"/>
              <a:gd name="T14" fmla="*/ 534 w 764"/>
              <a:gd name="T15" fmla="*/ 460 h 615"/>
              <a:gd name="T16" fmla="*/ 764 w 764"/>
              <a:gd name="T17" fmla="*/ 230 h 615"/>
              <a:gd name="T18" fmla="*/ 534 w 764"/>
              <a:gd name="T19" fmla="*/ 0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4" h="615">
                <a:moveTo>
                  <a:pt x="534" y="0"/>
                </a:moveTo>
                <a:cubicBezTo>
                  <a:pt x="232" y="0"/>
                  <a:pt x="232" y="0"/>
                  <a:pt x="232" y="0"/>
                </a:cubicBezTo>
                <a:cubicBezTo>
                  <a:pt x="232" y="0"/>
                  <a:pt x="231" y="0"/>
                  <a:pt x="231" y="0"/>
                </a:cubicBezTo>
                <a:cubicBezTo>
                  <a:pt x="231" y="0"/>
                  <a:pt x="231" y="0"/>
                  <a:pt x="230" y="0"/>
                </a:cubicBezTo>
                <a:cubicBezTo>
                  <a:pt x="104" y="0"/>
                  <a:pt x="2" y="102"/>
                  <a:pt x="2" y="229"/>
                </a:cubicBezTo>
                <a:cubicBezTo>
                  <a:pt x="2" y="355"/>
                  <a:pt x="0" y="615"/>
                  <a:pt x="0" y="615"/>
                </a:cubicBezTo>
                <a:cubicBezTo>
                  <a:pt x="0" y="615"/>
                  <a:pt x="58" y="487"/>
                  <a:pt x="198" y="466"/>
                </a:cubicBezTo>
                <a:cubicBezTo>
                  <a:pt x="216" y="464"/>
                  <a:pt x="534" y="460"/>
                  <a:pt x="534" y="460"/>
                </a:cubicBezTo>
                <a:cubicBezTo>
                  <a:pt x="661" y="460"/>
                  <a:pt x="764" y="357"/>
                  <a:pt x="764" y="230"/>
                </a:cubicBezTo>
                <a:cubicBezTo>
                  <a:pt x="764" y="103"/>
                  <a:pt x="661" y="0"/>
                  <a:pt x="534" y="0"/>
                </a:cubicBezTo>
              </a:path>
            </a:pathLst>
          </a:custGeom>
          <a:noFill/>
          <a:ln w="12700">
            <a:solidFill>
              <a:schemeClr val="bg1"/>
            </a:solidFill>
          </a:ln>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AU" sz="1500" b="0" i="0" u="none" strike="noStrike" kern="0" cap="none" spc="0" normalizeH="0" baseline="0" noProof="0" dirty="0">
                <a:ln>
                  <a:noFill/>
                </a:ln>
                <a:solidFill>
                  <a:srgbClr val="2AFFD9"/>
                </a:solidFill>
                <a:effectLst/>
                <a:uLnTx/>
                <a:uFillTx/>
                <a:latin typeface="Tw Cen MT" panose="020B0602020104020603" pitchFamily="34" charset="0"/>
              </a:rPr>
              <a:t>06</a:t>
            </a:r>
          </a:p>
          <a:p>
            <a:pPr marL="0" marR="0" lvl="0" indent="0" algn="ctr" defTabSz="914400" eaLnBrk="1" fontAlgn="auto" latinLnBrk="0" hangingPunct="1">
              <a:lnSpc>
                <a:spcPct val="100000"/>
              </a:lnSpc>
              <a:spcBef>
                <a:spcPts val="0"/>
              </a:spcBef>
              <a:spcAft>
                <a:spcPts val="0"/>
              </a:spcAft>
              <a:buClrTx/>
              <a:buSzTx/>
              <a:buFontTx/>
              <a:buNone/>
              <a:defRPr/>
            </a:pPr>
            <a:endParaRPr kumimoji="0" lang="en-AU" sz="1500" b="0" i="0" u="none" strike="noStrike" kern="0" cap="none" spc="0" normalizeH="0" baseline="0" noProof="0" dirty="0">
              <a:ln>
                <a:noFill/>
              </a:ln>
              <a:solidFill>
                <a:srgbClr val="2AFFD9"/>
              </a:solidFill>
              <a:effectLst/>
              <a:uLnTx/>
              <a:uFillTx/>
              <a:latin typeface="Tw Cen MT" panose="020B0602020104020603" pitchFamily="34" charset="0"/>
            </a:endParaRPr>
          </a:p>
        </p:txBody>
      </p:sp>
      <p:sp>
        <p:nvSpPr>
          <p:cNvPr id="97" name="Freeform 5"/>
          <p:cNvSpPr/>
          <p:nvPr/>
        </p:nvSpPr>
        <p:spPr bwMode="auto">
          <a:xfrm>
            <a:off x="4481513" y="2014811"/>
            <a:ext cx="1160462" cy="1128712"/>
          </a:xfrm>
          <a:custGeom>
            <a:avLst/>
            <a:gdLst>
              <a:gd name="T0" fmla="*/ 639 w 914"/>
              <a:gd name="T1" fmla="*/ 0 h 735"/>
              <a:gd name="T2" fmla="*/ 277 w 914"/>
              <a:gd name="T3" fmla="*/ 0 h 735"/>
              <a:gd name="T4" fmla="*/ 276 w 914"/>
              <a:gd name="T5" fmla="*/ 0 h 735"/>
              <a:gd name="T6" fmla="*/ 275 w 914"/>
              <a:gd name="T7" fmla="*/ 0 h 735"/>
              <a:gd name="T8" fmla="*/ 2 w 914"/>
              <a:gd name="T9" fmla="*/ 273 h 735"/>
              <a:gd name="T10" fmla="*/ 0 w 914"/>
              <a:gd name="T11" fmla="*/ 735 h 735"/>
              <a:gd name="T12" fmla="*/ 237 w 914"/>
              <a:gd name="T13" fmla="*/ 557 h 735"/>
              <a:gd name="T14" fmla="*/ 639 w 914"/>
              <a:gd name="T15" fmla="*/ 550 h 735"/>
              <a:gd name="T16" fmla="*/ 914 w 914"/>
              <a:gd name="T17" fmla="*/ 275 h 735"/>
              <a:gd name="T18" fmla="*/ 639 w 914"/>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4" h="735">
                <a:moveTo>
                  <a:pt x="639" y="0"/>
                </a:moveTo>
                <a:cubicBezTo>
                  <a:pt x="277" y="0"/>
                  <a:pt x="277" y="0"/>
                  <a:pt x="277" y="0"/>
                </a:cubicBezTo>
                <a:cubicBezTo>
                  <a:pt x="277" y="0"/>
                  <a:pt x="277" y="0"/>
                  <a:pt x="276" y="0"/>
                </a:cubicBezTo>
                <a:cubicBezTo>
                  <a:pt x="276" y="0"/>
                  <a:pt x="276" y="0"/>
                  <a:pt x="275" y="0"/>
                </a:cubicBezTo>
                <a:cubicBezTo>
                  <a:pt x="125" y="0"/>
                  <a:pt x="2" y="122"/>
                  <a:pt x="2" y="273"/>
                </a:cubicBezTo>
                <a:cubicBezTo>
                  <a:pt x="2" y="424"/>
                  <a:pt x="0" y="735"/>
                  <a:pt x="0" y="735"/>
                </a:cubicBezTo>
                <a:cubicBezTo>
                  <a:pt x="0" y="735"/>
                  <a:pt x="70" y="582"/>
                  <a:pt x="237" y="557"/>
                </a:cubicBezTo>
                <a:cubicBezTo>
                  <a:pt x="258" y="554"/>
                  <a:pt x="639" y="550"/>
                  <a:pt x="639" y="550"/>
                </a:cubicBezTo>
                <a:cubicBezTo>
                  <a:pt x="790" y="550"/>
                  <a:pt x="914" y="427"/>
                  <a:pt x="914" y="275"/>
                </a:cubicBezTo>
                <a:cubicBezTo>
                  <a:pt x="914" y="123"/>
                  <a:pt x="790" y="0"/>
                  <a:pt x="639" y="0"/>
                </a:cubicBezTo>
              </a:path>
            </a:pathLst>
          </a:custGeom>
          <a:noFill/>
          <a:ln w="12700">
            <a:solidFill>
              <a:schemeClr val="bg1"/>
            </a:solidFill>
          </a:ln>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AU" sz="2200" b="0" i="0" u="none" strike="noStrike" kern="0" cap="none" spc="0" normalizeH="0" baseline="0" noProof="0">
                <a:ln>
                  <a:noFill/>
                </a:ln>
                <a:solidFill>
                  <a:srgbClr val="2AFFD9"/>
                </a:solidFill>
                <a:effectLst/>
                <a:uLnTx/>
                <a:uFillTx/>
                <a:latin typeface="Tw Cen MT" panose="020B0602020104020603" pitchFamily="34" charset="0"/>
              </a:rPr>
              <a:t>04</a:t>
            </a:r>
          </a:p>
          <a:p>
            <a:pPr marL="0" marR="0" lvl="0" indent="0" algn="ctr" defTabSz="914400" eaLnBrk="1" fontAlgn="auto" latinLnBrk="0" hangingPunct="1">
              <a:lnSpc>
                <a:spcPct val="100000"/>
              </a:lnSpc>
              <a:spcBef>
                <a:spcPts val="0"/>
              </a:spcBef>
              <a:spcAft>
                <a:spcPts val="0"/>
              </a:spcAft>
              <a:buClrTx/>
              <a:buSzTx/>
              <a:buFontTx/>
              <a:buNone/>
              <a:defRPr/>
            </a:pPr>
            <a:endParaRPr kumimoji="0" lang="en-AU" sz="2200" b="0" i="0" u="none" strike="noStrike" kern="0" cap="none" spc="0" normalizeH="0" baseline="0" noProof="0">
              <a:ln>
                <a:noFill/>
              </a:ln>
              <a:solidFill>
                <a:srgbClr val="2AFFD9"/>
              </a:solidFill>
              <a:effectLst/>
              <a:uLnTx/>
              <a:uFillTx/>
              <a:latin typeface="Tw Cen MT" panose="020B0602020104020603" pitchFamily="34" charset="0"/>
            </a:endParaRPr>
          </a:p>
        </p:txBody>
      </p:sp>
      <p:grpSp>
        <p:nvGrpSpPr>
          <p:cNvPr id="98" name="Group 121"/>
          <p:cNvGrpSpPr/>
          <p:nvPr/>
        </p:nvGrpSpPr>
        <p:grpSpPr bwMode="auto">
          <a:xfrm>
            <a:off x="412750" y="3310211"/>
            <a:ext cx="2635250" cy="712787"/>
            <a:chOff x="551384" y="5373216"/>
            <a:chExt cx="3512719" cy="950506"/>
          </a:xfrm>
        </p:grpSpPr>
        <p:sp>
          <p:nvSpPr>
            <p:cNvPr id="99" name="Text Placeholder 2"/>
            <p:cNvSpPr txBox="1"/>
            <p:nvPr/>
          </p:nvSpPr>
          <p:spPr>
            <a:xfrm>
              <a:off x="551384" y="5373216"/>
              <a:ext cx="2846149" cy="950506"/>
            </a:xfrm>
            <a:prstGeom prst="rect">
              <a:avLst/>
            </a:prstGeom>
          </p:spPr>
          <p:txBody>
            <a:bodyPr lIns="68580" tIns="34290" rIns="68580" bIns="34290">
              <a:normAutofit/>
            </a:bodyPr>
            <a:lstStyle>
              <a:lvl1pPr marL="0" indent="0" algn="l" defTabSz="914400" rtl="0" eaLnBrk="1" latinLnBrk="0" hangingPunct="1">
                <a:lnSpc>
                  <a:spcPct val="100000"/>
                </a:lnSpc>
                <a:spcBef>
                  <a:spcPts val="1000"/>
                </a:spcBef>
                <a:buClr>
                  <a:schemeClr val="accent1"/>
                </a:buClr>
                <a:buSzPct val="80000"/>
                <a:buFont typeface="Corbel" panose="020B0503020204020204" pitchFamily="34" charset="0"/>
                <a:buNone/>
                <a:defRPr sz="1200" kern="1200">
                  <a:solidFill>
                    <a:schemeClr val="tx1"/>
                  </a:solidFill>
                  <a:latin typeface="Roboto" pitchFamily="2" charset="0"/>
                  <a:ea typeface="Roboto" pitchFamily="2" charset="0"/>
                  <a:cs typeface="+mn-cs"/>
                </a:defRPr>
              </a:lvl1pPr>
              <a:lvl2pPr marL="4572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200" kern="1200">
                  <a:solidFill>
                    <a:schemeClr val="tx1"/>
                  </a:solidFill>
                  <a:latin typeface="Roboto" pitchFamily="2" charset="0"/>
                  <a:ea typeface="Roboto" pitchFamily="2" charset="0"/>
                  <a:cs typeface="+mn-cs"/>
                </a:defRPr>
              </a:lvl2pPr>
              <a:lvl3pPr marL="9144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000" kern="1200">
                  <a:solidFill>
                    <a:schemeClr val="tx1"/>
                  </a:solidFill>
                  <a:latin typeface="Roboto" pitchFamily="2" charset="0"/>
                  <a:ea typeface="Roboto" pitchFamily="2" charset="0"/>
                  <a:cs typeface="+mn-cs"/>
                </a:defRPr>
              </a:lvl3pPr>
              <a:lvl4pPr marL="13716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tx1"/>
                  </a:solidFill>
                  <a:latin typeface="Roboto" pitchFamily="2" charset="0"/>
                  <a:ea typeface="Roboto" pitchFamily="2" charset="0"/>
                  <a:cs typeface="+mn-cs"/>
                </a:defRPr>
              </a:lvl4pPr>
              <a:lvl5pPr marL="18288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tx1"/>
                  </a:solidFill>
                  <a:latin typeface="Roboto" pitchFamily="2" charset="0"/>
                  <a:ea typeface="Roboto" pitchFamily="2" charset="0"/>
                  <a:cs typeface="+mn-cs"/>
                </a:defRPr>
              </a:lvl5pPr>
              <a:lvl6pPr marL="22860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9pPr>
            </a:lstStyle>
            <a:p>
              <a:pPr lvl="0" algn="r" defTabSz="685165">
                <a:spcBef>
                  <a:spcPct val="20000"/>
                </a:spcBef>
                <a:defRPr/>
              </a:pPr>
              <a:r>
                <a:rPr lang="zh-CN" altLang="en-US" sz="900" b="1" kern="0" dirty="0">
                  <a:solidFill>
                    <a:schemeClr val="bg1"/>
                  </a:solidFill>
                  <a:latin typeface="微软雅黑" panose="020B0503020204020204" pitchFamily="34" charset="-122"/>
                  <a:ea typeface="微软雅黑" panose="020B0503020204020204" pitchFamily="34" charset="-122"/>
                  <a:cs typeface="Raleway"/>
                </a:rPr>
                <a:t>输入你的标题</a:t>
              </a:r>
              <a:endParaRPr lang="en-US" altLang="zh-CN" sz="900" b="1" kern="0" dirty="0">
                <a:solidFill>
                  <a:schemeClr val="bg1"/>
                </a:solidFill>
                <a:latin typeface="微软雅黑" panose="020B0503020204020204" pitchFamily="34" charset="-122"/>
                <a:ea typeface="微软雅黑" panose="020B0503020204020204" pitchFamily="34" charset="-122"/>
                <a:cs typeface="Raleway"/>
              </a:endParaRPr>
            </a:p>
            <a:p>
              <a:pPr algn="r" defTabSz="685165">
                <a:spcBef>
                  <a:spcPct val="20000"/>
                </a:spcBef>
                <a:defRPr/>
              </a:pPr>
              <a:r>
                <a:rPr lang="zh-CN" altLang="en-US" sz="900" kern="0" dirty="0">
                  <a:solidFill>
                    <a:schemeClr val="bg1"/>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a:t>
              </a:r>
              <a:endParaRPr lang="en-US" altLang="zh-CN" sz="900" kern="0" dirty="0">
                <a:solidFill>
                  <a:schemeClr val="bg1"/>
                </a:solidFill>
                <a:latin typeface="微软雅黑" panose="020B0503020204020204" pitchFamily="34" charset="-122"/>
                <a:ea typeface="微软雅黑" panose="020B0503020204020204" pitchFamily="34" charset="-122"/>
                <a:cs typeface="Raleway Light"/>
              </a:endParaRPr>
            </a:p>
          </p:txBody>
        </p:sp>
        <p:sp>
          <p:nvSpPr>
            <p:cNvPr id="100" name="Oval 123"/>
            <p:cNvSpPr/>
            <p:nvPr/>
          </p:nvSpPr>
          <p:spPr>
            <a:xfrm>
              <a:off x="3431391" y="5476945"/>
              <a:ext cx="632712" cy="632966"/>
            </a:xfrm>
            <a:prstGeom prst="ellipse">
              <a:avLst/>
            </a:prstGeom>
            <a:noFill/>
            <a:ln w="9525" cap="flat" cmpd="sng" algn="ctr">
              <a:solidFill>
                <a:schemeClr val="bg1"/>
              </a:solidFill>
              <a:prstDash val="solid"/>
            </a:ln>
            <a:effectLst/>
          </p:spPr>
          <p:txBody>
            <a:bodyPr anchor="ctr"/>
            <a:lstStyle/>
            <a:p>
              <a:pPr marL="0" marR="0" lvl="0" indent="0" algn="ctr" defTabSz="713105"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rgbClr val="2AFFD9"/>
                  </a:solidFill>
                  <a:effectLst/>
                  <a:uLnTx/>
                  <a:uFillTx/>
                  <a:latin typeface="微软雅黑" panose="020B0503020204020204" pitchFamily="34" charset="-122"/>
                  <a:ea typeface="微软雅黑" panose="020B0503020204020204" pitchFamily="34" charset="-122"/>
                  <a:cs typeface="Roboto Bold"/>
                </a:rPr>
                <a:t>01</a:t>
              </a:r>
            </a:p>
          </p:txBody>
        </p:sp>
      </p:grpSp>
      <p:grpSp>
        <p:nvGrpSpPr>
          <p:cNvPr id="101" name="Group 124"/>
          <p:cNvGrpSpPr/>
          <p:nvPr/>
        </p:nvGrpSpPr>
        <p:grpSpPr bwMode="auto">
          <a:xfrm>
            <a:off x="6149975" y="3310211"/>
            <a:ext cx="2635250" cy="712787"/>
            <a:chOff x="8199905" y="5373216"/>
            <a:chExt cx="3512719" cy="950506"/>
          </a:xfrm>
        </p:grpSpPr>
        <p:sp>
          <p:nvSpPr>
            <p:cNvPr id="102" name="Text Placeholder 2"/>
            <p:cNvSpPr txBox="1"/>
            <p:nvPr/>
          </p:nvSpPr>
          <p:spPr>
            <a:xfrm>
              <a:off x="8866476" y="5373216"/>
              <a:ext cx="2846148" cy="950506"/>
            </a:xfrm>
            <a:prstGeom prst="rect">
              <a:avLst/>
            </a:prstGeom>
          </p:spPr>
          <p:txBody>
            <a:bodyPr lIns="68580" tIns="34290" rIns="68580" bIns="34290">
              <a:normAutofit/>
            </a:bodyPr>
            <a:lstStyle>
              <a:lvl1pPr marL="0" indent="0" algn="l" defTabSz="914400" rtl="0" eaLnBrk="1" latinLnBrk="0" hangingPunct="1">
                <a:lnSpc>
                  <a:spcPct val="100000"/>
                </a:lnSpc>
                <a:spcBef>
                  <a:spcPts val="1000"/>
                </a:spcBef>
                <a:buClr>
                  <a:schemeClr val="accent1"/>
                </a:buClr>
                <a:buSzPct val="80000"/>
                <a:buFont typeface="Corbel" panose="020B0503020204020204" pitchFamily="34" charset="0"/>
                <a:buNone/>
                <a:defRPr sz="1200" kern="1200">
                  <a:solidFill>
                    <a:schemeClr val="tx1"/>
                  </a:solidFill>
                  <a:latin typeface="Roboto" pitchFamily="2" charset="0"/>
                  <a:ea typeface="Roboto" pitchFamily="2" charset="0"/>
                  <a:cs typeface="+mn-cs"/>
                </a:defRPr>
              </a:lvl1pPr>
              <a:lvl2pPr marL="4572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200" kern="1200">
                  <a:solidFill>
                    <a:schemeClr val="tx1"/>
                  </a:solidFill>
                  <a:latin typeface="Roboto" pitchFamily="2" charset="0"/>
                  <a:ea typeface="Roboto" pitchFamily="2" charset="0"/>
                  <a:cs typeface="+mn-cs"/>
                </a:defRPr>
              </a:lvl2pPr>
              <a:lvl3pPr marL="9144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000" kern="1200">
                  <a:solidFill>
                    <a:schemeClr val="tx1"/>
                  </a:solidFill>
                  <a:latin typeface="Roboto" pitchFamily="2" charset="0"/>
                  <a:ea typeface="Roboto" pitchFamily="2" charset="0"/>
                  <a:cs typeface="+mn-cs"/>
                </a:defRPr>
              </a:lvl3pPr>
              <a:lvl4pPr marL="13716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tx1"/>
                  </a:solidFill>
                  <a:latin typeface="Roboto" pitchFamily="2" charset="0"/>
                  <a:ea typeface="Roboto" pitchFamily="2" charset="0"/>
                  <a:cs typeface="+mn-cs"/>
                </a:defRPr>
              </a:lvl4pPr>
              <a:lvl5pPr marL="18288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tx1"/>
                  </a:solidFill>
                  <a:latin typeface="Roboto" pitchFamily="2" charset="0"/>
                  <a:ea typeface="Roboto" pitchFamily="2" charset="0"/>
                  <a:cs typeface="+mn-cs"/>
                </a:defRPr>
              </a:lvl5pPr>
              <a:lvl6pPr marL="22860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9pPr>
            </a:lstStyle>
            <a:p>
              <a:pPr lvl="0" defTabSz="685165">
                <a:spcBef>
                  <a:spcPct val="20000"/>
                </a:spcBef>
                <a:defRPr/>
              </a:pPr>
              <a:r>
                <a:rPr lang="zh-CN" altLang="en-US" sz="1100" b="1" kern="0" dirty="0">
                  <a:solidFill>
                    <a:schemeClr val="bg1"/>
                  </a:solidFill>
                  <a:latin typeface="微软雅黑" panose="020B0503020204020204" pitchFamily="34" charset="-122"/>
                  <a:ea typeface="微软雅黑" panose="020B0503020204020204" pitchFamily="34" charset="-122"/>
                  <a:cs typeface="Raleway"/>
                </a:rPr>
                <a:t>输入你的标题</a:t>
              </a:r>
              <a:endParaRPr lang="en-US" altLang="zh-CN" sz="1100" b="1" kern="0" dirty="0">
                <a:solidFill>
                  <a:schemeClr val="bg1"/>
                </a:solidFill>
                <a:latin typeface="微软雅黑" panose="020B0503020204020204" pitchFamily="34" charset="-122"/>
                <a:ea typeface="微软雅黑" panose="020B0503020204020204" pitchFamily="34" charset="-122"/>
                <a:cs typeface="Raleway"/>
              </a:endParaRPr>
            </a:p>
            <a:p>
              <a:pPr defTabSz="685165">
                <a:spcBef>
                  <a:spcPct val="20000"/>
                </a:spcBef>
                <a:defRPr/>
              </a:pPr>
              <a:r>
                <a:rPr lang="zh-CN" altLang="en-US" sz="900" kern="0" dirty="0">
                  <a:solidFill>
                    <a:schemeClr val="bg1"/>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a:t>
              </a:r>
              <a:endParaRPr lang="en-US" altLang="zh-CN" sz="900" kern="0" dirty="0">
                <a:solidFill>
                  <a:schemeClr val="bg1"/>
                </a:solidFill>
                <a:latin typeface="微软雅黑" panose="020B0503020204020204" pitchFamily="34" charset="-122"/>
                <a:ea typeface="微软雅黑" panose="020B0503020204020204" pitchFamily="34" charset="-122"/>
                <a:cs typeface="Raleway Light"/>
              </a:endParaRPr>
            </a:p>
          </p:txBody>
        </p:sp>
        <p:sp>
          <p:nvSpPr>
            <p:cNvPr id="103" name="Oval 126"/>
            <p:cNvSpPr/>
            <p:nvPr/>
          </p:nvSpPr>
          <p:spPr>
            <a:xfrm>
              <a:off x="8199905" y="5476945"/>
              <a:ext cx="632713" cy="632966"/>
            </a:xfrm>
            <a:prstGeom prst="ellipse">
              <a:avLst/>
            </a:prstGeom>
            <a:noFill/>
            <a:ln w="9525" cap="flat" cmpd="sng" algn="ctr">
              <a:solidFill>
                <a:schemeClr val="bg1"/>
              </a:solidFill>
              <a:prstDash val="solid"/>
            </a:ln>
            <a:effectLst/>
          </p:spPr>
          <p:txBody>
            <a:bodyPr anchor="ctr"/>
            <a:lstStyle/>
            <a:p>
              <a:pPr marL="0" marR="0" lvl="0" indent="0" algn="ctr" defTabSz="713105"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rgbClr val="2AFFD9"/>
                  </a:solidFill>
                  <a:effectLst/>
                  <a:uLnTx/>
                  <a:uFillTx/>
                  <a:latin typeface="微软雅黑" panose="020B0503020204020204" pitchFamily="34" charset="-122"/>
                  <a:ea typeface="微软雅黑" panose="020B0503020204020204" pitchFamily="34" charset="-122"/>
                  <a:cs typeface="Roboto Bold"/>
                </a:rPr>
                <a:t>02</a:t>
              </a:r>
            </a:p>
          </p:txBody>
        </p:sp>
      </p:grpSp>
      <p:grpSp>
        <p:nvGrpSpPr>
          <p:cNvPr id="104" name="Group 127"/>
          <p:cNvGrpSpPr/>
          <p:nvPr/>
        </p:nvGrpSpPr>
        <p:grpSpPr bwMode="auto">
          <a:xfrm>
            <a:off x="412750" y="2432323"/>
            <a:ext cx="2635250" cy="712788"/>
            <a:chOff x="551384" y="4204186"/>
            <a:chExt cx="3512719" cy="950506"/>
          </a:xfrm>
        </p:grpSpPr>
        <p:sp>
          <p:nvSpPr>
            <p:cNvPr id="105" name="Text Placeholder 2"/>
            <p:cNvSpPr txBox="1"/>
            <p:nvPr/>
          </p:nvSpPr>
          <p:spPr>
            <a:xfrm>
              <a:off x="551384" y="4204186"/>
              <a:ext cx="2846149" cy="950506"/>
            </a:xfrm>
            <a:prstGeom prst="rect">
              <a:avLst/>
            </a:prstGeom>
          </p:spPr>
          <p:txBody>
            <a:bodyPr lIns="68580" tIns="34290" rIns="68580" bIns="34290">
              <a:normAutofit fontScale="92500"/>
            </a:bodyPr>
            <a:lstStyle>
              <a:lvl1pPr marL="0" indent="0" algn="l" defTabSz="914400" rtl="0" eaLnBrk="1" latinLnBrk="0" hangingPunct="1">
                <a:lnSpc>
                  <a:spcPct val="100000"/>
                </a:lnSpc>
                <a:spcBef>
                  <a:spcPts val="1000"/>
                </a:spcBef>
                <a:buClr>
                  <a:schemeClr val="accent1"/>
                </a:buClr>
                <a:buSzPct val="80000"/>
                <a:buFont typeface="Corbel" panose="020B0503020204020204" pitchFamily="34" charset="0"/>
                <a:buNone/>
                <a:defRPr sz="1200" kern="1200">
                  <a:solidFill>
                    <a:schemeClr val="tx1"/>
                  </a:solidFill>
                  <a:latin typeface="Roboto" pitchFamily="2" charset="0"/>
                  <a:ea typeface="Roboto" pitchFamily="2" charset="0"/>
                  <a:cs typeface="+mn-cs"/>
                </a:defRPr>
              </a:lvl1pPr>
              <a:lvl2pPr marL="4572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200" kern="1200">
                  <a:solidFill>
                    <a:schemeClr val="tx1"/>
                  </a:solidFill>
                  <a:latin typeface="Roboto" pitchFamily="2" charset="0"/>
                  <a:ea typeface="Roboto" pitchFamily="2" charset="0"/>
                  <a:cs typeface="+mn-cs"/>
                </a:defRPr>
              </a:lvl2pPr>
              <a:lvl3pPr marL="9144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000" kern="1200">
                  <a:solidFill>
                    <a:schemeClr val="tx1"/>
                  </a:solidFill>
                  <a:latin typeface="Roboto" pitchFamily="2" charset="0"/>
                  <a:ea typeface="Roboto" pitchFamily="2" charset="0"/>
                  <a:cs typeface="+mn-cs"/>
                </a:defRPr>
              </a:lvl3pPr>
              <a:lvl4pPr marL="13716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tx1"/>
                  </a:solidFill>
                  <a:latin typeface="Roboto" pitchFamily="2" charset="0"/>
                  <a:ea typeface="Roboto" pitchFamily="2" charset="0"/>
                  <a:cs typeface="+mn-cs"/>
                </a:defRPr>
              </a:lvl4pPr>
              <a:lvl5pPr marL="18288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tx1"/>
                  </a:solidFill>
                  <a:latin typeface="Roboto" pitchFamily="2" charset="0"/>
                  <a:ea typeface="Roboto" pitchFamily="2" charset="0"/>
                  <a:cs typeface="+mn-cs"/>
                </a:defRPr>
              </a:lvl5pPr>
              <a:lvl6pPr marL="22860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9pPr>
            </a:lstStyle>
            <a:p>
              <a:pPr lvl="0" algn="r" defTabSz="685165">
                <a:spcBef>
                  <a:spcPct val="20000"/>
                </a:spcBef>
                <a:defRPr/>
              </a:pPr>
              <a:r>
                <a:rPr lang="zh-CN" altLang="en-US" sz="1300" b="1" kern="0" dirty="0">
                  <a:solidFill>
                    <a:schemeClr val="bg1"/>
                  </a:solidFill>
                  <a:latin typeface="微软雅黑" panose="020B0503020204020204" pitchFamily="34" charset="-122"/>
                  <a:ea typeface="微软雅黑" panose="020B0503020204020204" pitchFamily="34" charset="-122"/>
                  <a:cs typeface="Raleway"/>
                </a:rPr>
                <a:t>输入你的标题</a:t>
              </a:r>
              <a:endParaRPr lang="en-US" altLang="zh-CN" sz="1300" b="1" kern="0" dirty="0">
                <a:solidFill>
                  <a:schemeClr val="bg1"/>
                </a:solidFill>
                <a:latin typeface="微软雅黑" panose="020B0503020204020204" pitchFamily="34" charset="-122"/>
                <a:ea typeface="微软雅黑" panose="020B0503020204020204" pitchFamily="34" charset="-122"/>
                <a:cs typeface="Raleway"/>
              </a:endParaRPr>
            </a:p>
            <a:p>
              <a:pPr algn="r" defTabSz="685165">
                <a:spcBef>
                  <a:spcPct val="20000"/>
                </a:spcBef>
                <a:defRPr/>
              </a:pPr>
              <a:r>
                <a:rPr lang="zh-CN" altLang="en-US" sz="1000" kern="0" dirty="0">
                  <a:solidFill>
                    <a:schemeClr val="bg1"/>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a:t>
              </a:r>
              <a:endParaRPr lang="en-US" altLang="zh-CN" sz="1000" kern="0" dirty="0">
                <a:solidFill>
                  <a:schemeClr val="bg1"/>
                </a:solidFill>
                <a:latin typeface="微软雅黑" panose="020B0503020204020204" pitchFamily="34" charset="-122"/>
                <a:ea typeface="微软雅黑" panose="020B0503020204020204" pitchFamily="34" charset="-122"/>
                <a:cs typeface="Raleway Light"/>
              </a:endParaRPr>
            </a:p>
          </p:txBody>
        </p:sp>
        <p:sp>
          <p:nvSpPr>
            <p:cNvPr id="106" name="Oval 129"/>
            <p:cNvSpPr/>
            <p:nvPr/>
          </p:nvSpPr>
          <p:spPr>
            <a:xfrm>
              <a:off x="3431391" y="4252876"/>
              <a:ext cx="632712" cy="632964"/>
            </a:xfrm>
            <a:prstGeom prst="ellipse">
              <a:avLst/>
            </a:prstGeom>
            <a:noFill/>
            <a:ln w="9525" cap="flat" cmpd="sng" algn="ctr">
              <a:solidFill>
                <a:schemeClr val="bg1"/>
              </a:solidFill>
              <a:prstDash val="solid"/>
            </a:ln>
            <a:effectLst/>
          </p:spPr>
          <p:txBody>
            <a:bodyPr anchor="ctr"/>
            <a:lstStyle/>
            <a:p>
              <a:pPr marL="0" marR="0" lvl="0" indent="0" algn="ctr" defTabSz="713105"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rgbClr val="2AFFD9"/>
                  </a:solidFill>
                  <a:effectLst/>
                  <a:uLnTx/>
                  <a:uFillTx/>
                  <a:latin typeface="微软雅黑" panose="020B0503020204020204" pitchFamily="34" charset="-122"/>
                  <a:ea typeface="微软雅黑" panose="020B0503020204020204" pitchFamily="34" charset="-122"/>
                  <a:cs typeface="Roboto Bold"/>
                </a:rPr>
                <a:t>03</a:t>
              </a:r>
            </a:p>
          </p:txBody>
        </p:sp>
      </p:grpSp>
      <p:grpSp>
        <p:nvGrpSpPr>
          <p:cNvPr id="107" name="Group 130"/>
          <p:cNvGrpSpPr/>
          <p:nvPr/>
        </p:nvGrpSpPr>
        <p:grpSpPr bwMode="auto">
          <a:xfrm>
            <a:off x="6149975" y="2391048"/>
            <a:ext cx="2635250" cy="712788"/>
            <a:chOff x="8199905" y="4149080"/>
            <a:chExt cx="3512719" cy="950506"/>
          </a:xfrm>
        </p:grpSpPr>
        <p:sp>
          <p:nvSpPr>
            <p:cNvPr id="108" name="Text Placeholder 2"/>
            <p:cNvSpPr txBox="1"/>
            <p:nvPr/>
          </p:nvSpPr>
          <p:spPr>
            <a:xfrm>
              <a:off x="8866476" y="4149080"/>
              <a:ext cx="2846148" cy="950506"/>
            </a:xfrm>
            <a:prstGeom prst="rect">
              <a:avLst/>
            </a:prstGeom>
          </p:spPr>
          <p:txBody>
            <a:bodyPr lIns="68580" tIns="34290" rIns="68580" bIns="34290">
              <a:normAutofit fontScale="85000" lnSpcReduction="10000"/>
            </a:bodyPr>
            <a:lstStyle>
              <a:lvl1pPr marL="0" indent="0" algn="l" defTabSz="914400" rtl="0" eaLnBrk="1" latinLnBrk="0" hangingPunct="1">
                <a:lnSpc>
                  <a:spcPct val="100000"/>
                </a:lnSpc>
                <a:spcBef>
                  <a:spcPts val="1000"/>
                </a:spcBef>
                <a:buClr>
                  <a:schemeClr val="accent1"/>
                </a:buClr>
                <a:buSzPct val="80000"/>
                <a:buFont typeface="Corbel" panose="020B0503020204020204" pitchFamily="34" charset="0"/>
                <a:buNone/>
                <a:defRPr sz="1200" kern="1200">
                  <a:solidFill>
                    <a:schemeClr val="tx1"/>
                  </a:solidFill>
                  <a:latin typeface="Roboto" pitchFamily="2" charset="0"/>
                  <a:ea typeface="Roboto" pitchFamily="2" charset="0"/>
                  <a:cs typeface="+mn-cs"/>
                </a:defRPr>
              </a:lvl1pPr>
              <a:lvl2pPr marL="4572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200" kern="1200">
                  <a:solidFill>
                    <a:schemeClr val="tx1"/>
                  </a:solidFill>
                  <a:latin typeface="Roboto" pitchFamily="2" charset="0"/>
                  <a:ea typeface="Roboto" pitchFamily="2" charset="0"/>
                  <a:cs typeface="+mn-cs"/>
                </a:defRPr>
              </a:lvl2pPr>
              <a:lvl3pPr marL="9144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000" kern="1200">
                  <a:solidFill>
                    <a:schemeClr val="tx1"/>
                  </a:solidFill>
                  <a:latin typeface="Roboto" pitchFamily="2" charset="0"/>
                  <a:ea typeface="Roboto" pitchFamily="2" charset="0"/>
                  <a:cs typeface="+mn-cs"/>
                </a:defRPr>
              </a:lvl3pPr>
              <a:lvl4pPr marL="13716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tx1"/>
                  </a:solidFill>
                  <a:latin typeface="Roboto" pitchFamily="2" charset="0"/>
                  <a:ea typeface="Roboto" pitchFamily="2" charset="0"/>
                  <a:cs typeface="+mn-cs"/>
                </a:defRPr>
              </a:lvl4pPr>
              <a:lvl5pPr marL="18288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tx1"/>
                  </a:solidFill>
                  <a:latin typeface="Roboto" pitchFamily="2" charset="0"/>
                  <a:ea typeface="Roboto" pitchFamily="2" charset="0"/>
                  <a:cs typeface="+mn-cs"/>
                </a:defRPr>
              </a:lvl5pPr>
              <a:lvl6pPr marL="22860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9pPr>
            </a:lstStyle>
            <a:p>
              <a:pPr lvl="0" defTabSz="685165">
                <a:spcBef>
                  <a:spcPct val="20000"/>
                </a:spcBef>
                <a:defRPr/>
              </a:pPr>
              <a:r>
                <a:rPr lang="zh-CN" altLang="en-US" sz="1600" b="1" kern="0" dirty="0">
                  <a:solidFill>
                    <a:schemeClr val="bg1"/>
                  </a:solidFill>
                  <a:latin typeface="微软雅黑" panose="020B0503020204020204" pitchFamily="34" charset="-122"/>
                  <a:ea typeface="微软雅黑" panose="020B0503020204020204" pitchFamily="34" charset="-122"/>
                  <a:cs typeface="Raleway"/>
                </a:rPr>
                <a:t>输入你的标题</a:t>
              </a:r>
              <a:endParaRPr lang="en-US" altLang="zh-CN" sz="1600" b="1" kern="0" dirty="0">
                <a:solidFill>
                  <a:schemeClr val="bg1"/>
                </a:solidFill>
                <a:latin typeface="微软雅黑" panose="020B0503020204020204" pitchFamily="34" charset="-122"/>
                <a:ea typeface="微软雅黑" panose="020B0503020204020204" pitchFamily="34" charset="-122"/>
                <a:cs typeface="Raleway"/>
              </a:endParaRPr>
            </a:p>
            <a:p>
              <a:pPr defTabSz="685165">
                <a:spcBef>
                  <a:spcPct val="20000"/>
                </a:spcBef>
                <a:defRPr/>
              </a:pPr>
              <a:r>
                <a:rPr lang="zh-CN" altLang="en-US" sz="1100" kern="0" dirty="0">
                  <a:solidFill>
                    <a:schemeClr val="bg1"/>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a:t>
              </a:r>
              <a:endParaRPr lang="en-US" altLang="zh-CN" sz="1100" kern="0" dirty="0">
                <a:solidFill>
                  <a:schemeClr val="bg1"/>
                </a:solidFill>
                <a:latin typeface="微软雅黑" panose="020B0503020204020204" pitchFamily="34" charset="-122"/>
                <a:ea typeface="微软雅黑" panose="020B0503020204020204" pitchFamily="34" charset="-122"/>
                <a:cs typeface="Raleway Light"/>
              </a:endParaRPr>
            </a:p>
          </p:txBody>
        </p:sp>
        <p:sp>
          <p:nvSpPr>
            <p:cNvPr id="109" name="Oval 132"/>
            <p:cNvSpPr/>
            <p:nvPr/>
          </p:nvSpPr>
          <p:spPr>
            <a:xfrm>
              <a:off x="8199905" y="4252811"/>
              <a:ext cx="632713" cy="632964"/>
            </a:xfrm>
            <a:prstGeom prst="ellipse">
              <a:avLst/>
            </a:prstGeom>
            <a:noFill/>
            <a:ln w="9525" cap="flat" cmpd="sng" algn="ctr">
              <a:solidFill>
                <a:schemeClr val="bg1"/>
              </a:solidFill>
              <a:prstDash val="solid"/>
            </a:ln>
            <a:effectLst/>
          </p:spPr>
          <p:txBody>
            <a:bodyPr anchor="ctr"/>
            <a:lstStyle/>
            <a:p>
              <a:pPr marL="0" marR="0" lvl="0" indent="0" algn="ctr" defTabSz="713105"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rgbClr val="2AFFD9"/>
                  </a:solidFill>
                  <a:effectLst/>
                  <a:uLnTx/>
                  <a:uFillTx/>
                  <a:latin typeface="微软雅黑" panose="020B0503020204020204" pitchFamily="34" charset="-122"/>
                  <a:ea typeface="微软雅黑" panose="020B0503020204020204" pitchFamily="34" charset="-122"/>
                  <a:cs typeface="Roboto Bold"/>
                </a:rPr>
                <a:t>04</a:t>
              </a:r>
            </a:p>
          </p:txBody>
        </p:sp>
      </p:grpSp>
      <p:grpSp>
        <p:nvGrpSpPr>
          <p:cNvPr id="110" name="Group 133"/>
          <p:cNvGrpSpPr/>
          <p:nvPr/>
        </p:nvGrpSpPr>
        <p:grpSpPr bwMode="auto">
          <a:xfrm>
            <a:off x="412750" y="1557610"/>
            <a:ext cx="2635250" cy="712787"/>
            <a:chOff x="551384" y="3037653"/>
            <a:chExt cx="3512719" cy="950506"/>
          </a:xfrm>
        </p:grpSpPr>
        <p:sp>
          <p:nvSpPr>
            <p:cNvPr id="111" name="Text Placeholder 2"/>
            <p:cNvSpPr txBox="1"/>
            <p:nvPr/>
          </p:nvSpPr>
          <p:spPr>
            <a:xfrm>
              <a:off x="551384" y="3037653"/>
              <a:ext cx="2846149" cy="950506"/>
            </a:xfrm>
            <a:prstGeom prst="rect">
              <a:avLst/>
            </a:prstGeom>
          </p:spPr>
          <p:txBody>
            <a:bodyPr lIns="68580" tIns="34290" rIns="68580" bIns="34290">
              <a:normAutofit fontScale="92500"/>
            </a:bodyPr>
            <a:lstStyle>
              <a:lvl1pPr marL="0" indent="0" algn="l" defTabSz="914400" rtl="0" eaLnBrk="1" latinLnBrk="0" hangingPunct="1">
                <a:lnSpc>
                  <a:spcPct val="100000"/>
                </a:lnSpc>
                <a:spcBef>
                  <a:spcPts val="1000"/>
                </a:spcBef>
                <a:buClr>
                  <a:schemeClr val="accent1"/>
                </a:buClr>
                <a:buSzPct val="80000"/>
                <a:buFont typeface="Corbel" panose="020B0503020204020204" pitchFamily="34" charset="0"/>
                <a:buNone/>
                <a:defRPr sz="1200" kern="1200">
                  <a:solidFill>
                    <a:schemeClr val="tx1"/>
                  </a:solidFill>
                  <a:latin typeface="Roboto" pitchFamily="2" charset="0"/>
                  <a:ea typeface="Roboto" pitchFamily="2" charset="0"/>
                  <a:cs typeface="+mn-cs"/>
                </a:defRPr>
              </a:lvl1pPr>
              <a:lvl2pPr marL="4572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200" kern="1200">
                  <a:solidFill>
                    <a:schemeClr val="tx1"/>
                  </a:solidFill>
                  <a:latin typeface="Roboto" pitchFamily="2" charset="0"/>
                  <a:ea typeface="Roboto" pitchFamily="2" charset="0"/>
                  <a:cs typeface="+mn-cs"/>
                </a:defRPr>
              </a:lvl2pPr>
              <a:lvl3pPr marL="9144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000" kern="1200">
                  <a:solidFill>
                    <a:schemeClr val="tx1"/>
                  </a:solidFill>
                  <a:latin typeface="Roboto" pitchFamily="2" charset="0"/>
                  <a:ea typeface="Roboto" pitchFamily="2" charset="0"/>
                  <a:cs typeface="+mn-cs"/>
                </a:defRPr>
              </a:lvl3pPr>
              <a:lvl4pPr marL="13716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tx1"/>
                  </a:solidFill>
                  <a:latin typeface="Roboto" pitchFamily="2" charset="0"/>
                  <a:ea typeface="Roboto" pitchFamily="2" charset="0"/>
                  <a:cs typeface="+mn-cs"/>
                </a:defRPr>
              </a:lvl4pPr>
              <a:lvl5pPr marL="18288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tx1"/>
                  </a:solidFill>
                  <a:latin typeface="Roboto" pitchFamily="2" charset="0"/>
                  <a:ea typeface="Roboto" pitchFamily="2" charset="0"/>
                  <a:cs typeface="+mn-cs"/>
                </a:defRPr>
              </a:lvl5pPr>
              <a:lvl6pPr marL="22860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9pPr>
            </a:lstStyle>
            <a:p>
              <a:pPr lvl="0" algn="r" defTabSz="685165">
                <a:spcBef>
                  <a:spcPct val="20000"/>
                </a:spcBef>
                <a:defRPr/>
              </a:pPr>
              <a:r>
                <a:rPr lang="zh-CN" altLang="en-US" sz="1300" b="1" kern="0" dirty="0">
                  <a:solidFill>
                    <a:schemeClr val="bg1"/>
                  </a:solidFill>
                  <a:latin typeface="微软雅黑" panose="020B0503020204020204" pitchFamily="34" charset="-122"/>
                  <a:ea typeface="微软雅黑" panose="020B0503020204020204" pitchFamily="34" charset="-122"/>
                  <a:cs typeface="Raleway"/>
                </a:rPr>
                <a:t>输入你的标题</a:t>
              </a:r>
              <a:endParaRPr lang="en-US" altLang="zh-CN" sz="1300" b="1" kern="0" dirty="0">
                <a:solidFill>
                  <a:schemeClr val="bg1"/>
                </a:solidFill>
                <a:latin typeface="微软雅黑" panose="020B0503020204020204" pitchFamily="34" charset="-122"/>
                <a:ea typeface="微软雅黑" panose="020B0503020204020204" pitchFamily="34" charset="-122"/>
                <a:cs typeface="Raleway"/>
              </a:endParaRPr>
            </a:p>
            <a:p>
              <a:pPr algn="r" defTabSz="685165">
                <a:spcBef>
                  <a:spcPct val="20000"/>
                </a:spcBef>
                <a:defRPr/>
              </a:pPr>
              <a:r>
                <a:rPr lang="zh-CN" altLang="en-US" sz="1000" kern="0" dirty="0">
                  <a:solidFill>
                    <a:schemeClr val="bg1"/>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a:t>
              </a:r>
              <a:endParaRPr lang="en-US" altLang="zh-CN" sz="1000" kern="0" dirty="0">
                <a:solidFill>
                  <a:schemeClr val="bg1"/>
                </a:solidFill>
                <a:latin typeface="微软雅黑" panose="020B0503020204020204" pitchFamily="34" charset="-122"/>
                <a:ea typeface="微软雅黑" panose="020B0503020204020204" pitchFamily="34" charset="-122"/>
                <a:cs typeface="Raleway Light"/>
              </a:endParaRPr>
            </a:p>
          </p:txBody>
        </p:sp>
        <p:sp>
          <p:nvSpPr>
            <p:cNvPr id="112" name="Oval 135"/>
            <p:cNvSpPr/>
            <p:nvPr/>
          </p:nvSpPr>
          <p:spPr>
            <a:xfrm>
              <a:off x="3431391" y="3196424"/>
              <a:ext cx="632712" cy="632966"/>
            </a:xfrm>
            <a:prstGeom prst="ellipse">
              <a:avLst/>
            </a:prstGeom>
            <a:noFill/>
            <a:ln w="9525" cap="flat" cmpd="sng" algn="ctr">
              <a:solidFill>
                <a:schemeClr val="bg1"/>
              </a:solidFill>
              <a:prstDash val="solid"/>
            </a:ln>
            <a:effectLst/>
          </p:spPr>
          <p:txBody>
            <a:bodyPr anchor="ctr"/>
            <a:lstStyle/>
            <a:p>
              <a:pPr marL="0" marR="0" lvl="0" indent="0" algn="ctr" defTabSz="713105"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rgbClr val="2AFFD9"/>
                  </a:solidFill>
                  <a:effectLst/>
                  <a:uLnTx/>
                  <a:uFillTx/>
                  <a:latin typeface="微软雅黑" panose="020B0503020204020204" pitchFamily="34" charset="-122"/>
                  <a:ea typeface="微软雅黑" panose="020B0503020204020204" pitchFamily="34" charset="-122"/>
                  <a:cs typeface="Roboto Bold"/>
                </a:rPr>
                <a:t>05</a:t>
              </a:r>
            </a:p>
          </p:txBody>
        </p:sp>
      </p:grpSp>
      <p:grpSp>
        <p:nvGrpSpPr>
          <p:cNvPr id="113" name="Group 136"/>
          <p:cNvGrpSpPr/>
          <p:nvPr/>
        </p:nvGrpSpPr>
        <p:grpSpPr bwMode="auto">
          <a:xfrm>
            <a:off x="6149975" y="1624286"/>
            <a:ext cx="2635250" cy="712787"/>
            <a:chOff x="8199905" y="3126566"/>
            <a:chExt cx="3512719" cy="950506"/>
          </a:xfrm>
        </p:grpSpPr>
        <p:sp>
          <p:nvSpPr>
            <p:cNvPr id="114" name="Text Placeholder 2"/>
            <p:cNvSpPr txBox="1"/>
            <p:nvPr/>
          </p:nvSpPr>
          <p:spPr>
            <a:xfrm>
              <a:off x="8866476" y="3126566"/>
              <a:ext cx="2846148" cy="950506"/>
            </a:xfrm>
            <a:prstGeom prst="rect">
              <a:avLst/>
            </a:prstGeom>
          </p:spPr>
          <p:txBody>
            <a:bodyPr lIns="68580" tIns="34290" rIns="68580" bIns="34290">
              <a:normAutofit fontScale="85000" lnSpcReduction="10000"/>
            </a:bodyPr>
            <a:lstStyle>
              <a:lvl1pPr marL="0" indent="0" algn="l" defTabSz="914400" rtl="0" eaLnBrk="1" latinLnBrk="0" hangingPunct="1">
                <a:lnSpc>
                  <a:spcPct val="100000"/>
                </a:lnSpc>
                <a:spcBef>
                  <a:spcPts val="1000"/>
                </a:spcBef>
                <a:buClr>
                  <a:schemeClr val="accent1"/>
                </a:buClr>
                <a:buSzPct val="80000"/>
                <a:buFont typeface="Corbel" panose="020B0503020204020204" pitchFamily="34" charset="0"/>
                <a:buNone/>
                <a:defRPr sz="1200" kern="1200">
                  <a:solidFill>
                    <a:schemeClr val="tx1"/>
                  </a:solidFill>
                  <a:latin typeface="Roboto" pitchFamily="2" charset="0"/>
                  <a:ea typeface="Roboto" pitchFamily="2" charset="0"/>
                  <a:cs typeface="+mn-cs"/>
                </a:defRPr>
              </a:lvl1pPr>
              <a:lvl2pPr marL="4572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200" kern="1200">
                  <a:solidFill>
                    <a:schemeClr val="tx1"/>
                  </a:solidFill>
                  <a:latin typeface="Roboto" pitchFamily="2" charset="0"/>
                  <a:ea typeface="Roboto" pitchFamily="2" charset="0"/>
                  <a:cs typeface="+mn-cs"/>
                </a:defRPr>
              </a:lvl2pPr>
              <a:lvl3pPr marL="9144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000" kern="1200">
                  <a:solidFill>
                    <a:schemeClr val="tx1"/>
                  </a:solidFill>
                  <a:latin typeface="Roboto" pitchFamily="2" charset="0"/>
                  <a:ea typeface="Roboto" pitchFamily="2" charset="0"/>
                  <a:cs typeface="+mn-cs"/>
                </a:defRPr>
              </a:lvl3pPr>
              <a:lvl4pPr marL="13716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tx1"/>
                  </a:solidFill>
                  <a:latin typeface="Roboto" pitchFamily="2" charset="0"/>
                  <a:ea typeface="Roboto" pitchFamily="2" charset="0"/>
                  <a:cs typeface="+mn-cs"/>
                </a:defRPr>
              </a:lvl4pPr>
              <a:lvl5pPr marL="18288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tx1"/>
                  </a:solidFill>
                  <a:latin typeface="Roboto" pitchFamily="2" charset="0"/>
                  <a:ea typeface="Roboto" pitchFamily="2" charset="0"/>
                  <a:cs typeface="+mn-cs"/>
                </a:defRPr>
              </a:lvl5pPr>
              <a:lvl6pPr marL="22860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9pPr>
            </a:lstStyle>
            <a:p>
              <a:pPr lvl="0" defTabSz="685165">
                <a:spcBef>
                  <a:spcPct val="20000"/>
                </a:spcBef>
                <a:defRPr/>
              </a:pPr>
              <a:r>
                <a:rPr lang="zh-CN" altLang="en-US" sz="1400" b="1" kern="0" dirty="0">
                  <a:solidFill>
                    <a:schemeClr val="bg1"/>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solidFill>
                <a:latin typeface="微软雅黑" panose="020B0503020204020204" pitchFamily="34" charset="-122"/>
                <a:ea typeface="微软雅黑" panose="020B0503020204020204" pitchFamily="34" charset="-122"/>
                <a:cs typeface="Raleway"/>
              </a:endParaRPr>
            </a:p>
            <a:p>
              <a:pPr defTabSz="685165">
                <a:spcBef>
                  <a:spcPct val="20000"/>
                </a:spcBef>
                <a:defRPr/>
              </a:pPr>
              <a:r>
                <a:rPr lang="zh-CN" altLang="en-US" sz="1050" kern="0" dirty="0">
                  <a:solidFill>
                    <a:schemeClr val="bg1"/>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a:t>
              </a:r>
              <a:endParaRPr lang="en-US" altLang="zh-CN" sz="1050" kern="0" dirty="0">
                <a:solidFill>
                  <a:schemeClr val="bg1"/>
                </a:solidFill>
                <a:latin typeface="微软雅黑" panose="020B0503020204020204" pitchFamily="34" charset="-122"/>
                <a:ea typeface="微软雅黑" panose="020B0503020204020204" pitchFamily="34" charset="-122"/>
                <a:cs typeface="Raleway Light"/>
              </a:endParaRPr>
            </a:p>
          </p:txBody>
        </p:sp>
        <p:sp>
          <p:nvSpPr>
            <p:cNvPr id="115" name="Oval 138"/>
            <p:cNvSpPr/>
            <p:nvPr/>
          </p:nvSpPr>
          <p:spPr>
            <a:xfrm>
              <a:off x="8199905" y="3196424"/>
              <a:ext cx="632713" cy="632966"/>
            </a:xfrm>
            <a:prstGeom prst="ellipse">
              <a:avLst/>
            </a:prstGeom>
            <a:noFill/>
            <a:ln w="9525" cap="flat" cmpd="sng" algn="ctr">
              <a:solidFill>
                <a:schemeClr val="bg1"/>
              </a:solidFill>
              <a:prstDash val="solid"/>
            </a:ln>
            <a:effectLst/>
          </p:spPr>
          <p:txBody>
            <a:bodyPr anchor="ctr"/>
            <a:lstStyle/>
            <a:p>
              <a:pPr marL="0" marR="0" lvl="0" indent="0" algn="ctr" defTabSz="713105"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srgbClr val="2AFFD9"/>
                  </a:solidFill>
                  <a:effectLst/>
                  <a:uLnTx/>
                  <a:uFillTx/>
                  <a:latin typeface="微软雅黑" panose="020B0503020204020204" pitchFamily="34" charset="-122"/>
                  <a:ea typeface="微软雅黑" panose="020B0503020204020204" pitchFamily="34" charset="-122"/>
                  <a:cs typeface="Roboto Bold"/>
                </a:rPr>
                <a:t>06</a:t>
              </a:r>
            </a:p>
          </p:txBody>
        </p:sp>
      </p:grpSp>
      <p:grpSp>
        <p:nvGrpSpPr>
          <p:cNvPr id="116" name="组合 115"/>
          <p:cNvGrpSpPr/>
          <p:nvPr/>
        </p:nvGrpSpPr>
        <p:grpSpPr>
          <a:xfrm>
            <a:off x="302606" y="374970"/>
            <a:ext cx="1624870" cy="670999"/>
            <a:chOff x="302606" y="374970"/>
            <a:chExt cx="1624870" cy="670999"/>
          </a:xfrm>
        </p:grpSpPr>
        <p:grpSp>
          <p:nvGrpSpPr>
            <p:cNvPr id="117" name="组合 116"/>
            <p:cNvGrpSpPr/>
            <p:nvPr/>
          </p:nvGrpSpPr>
          <p:grpSpPr>
            <a:xfrm>
              <a:off x="302606" y="374970"/>
              <a:ext cx="1624870" cy="670999"/>
              <a:chOff x="302606" y="374970"/>
              <a:chExt cx="1624870" cy="670999"/>
            </a:xfrm>
          </p:grpSpPr>
          <p:sp>
            <p:nvSpPr>
              <p:cNvPr id="119" name="矩形 118"/>
              <p:cNvSpPr/>
              <p:nvPr/>
            </p:nvSpPr>
            <p:spPr>
              <a:xfrm>
                <a:off x="302606" y="374970"/>
                <a:ext cx="1624870" cy="473646"/>
              </a:xfrm>
              <a:prstGeom prst="rect">
                <a:avLst/>
              </a:prstGeom>
              <a:noFill/>
              <a:ln>
                <a:solidFill>
                  <a:srgbClr val="2AFF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0" name="直接连接符 119"/>
              <p:cNvCxnSpPr/>
              <p:nvPr/>
            </p:nvCxnSpPr>
            <p:spPr>
              <a:xfrm>
                <a:off x="1677496" y="717047"/>
                <a:ext cx="0" cy="328922"/>
              </a:xfrm>
              <a:prstGeom prst="line">
                <a:avLst/>
              </a:prstGeom>
              <a:ln w="12700">
                <a:solidFill>
                  <a:srgbClr val="2AFFD9"/>
                </a:solidFill>
              </a:ln>
            </p:spPr>
            <p:style>
              <a:lnRef idx="1">
                <a:schemeClr val="accent1"/>
              </a:lnRef>
              <a:fillRef idx="0">
                <a:schemeClr val="accent1"/>
              </a:fillRef>
              <a:effectRef idx="0">
                <a:schemeClr val="accent1"/>
              </a:effectRef>
              <a:fontRef idx="minor">
                <a:schemeClr val="tx1"/>
              </a:fontRef>
            </p:style>
          </p:cxnSp>
        </p:grpSp>
        <p:sp>
          <p:nvSpPr>
            <p:cNvPr id="118" name="矩形 117"/>
            <p:cNvSpPr/>
            <p:nvPr/>
          </p:nvSpPr>
          <p:spPr>
            <a:xfrm>
              <a:off x="561043" y="427127"/>
              <a:ext cx="1107996" cy="369332"/>
            </a:xfrm>
            <a:prstGeom prst="rect">
              <a:avLst/>
            </a:prstGeom>
          </p:spPr>
          <p:txBody>
            <a:bodyPr wrap="none">
              <a:spAutoFit/>
            </a:bodyPr>
            <a:lstStyle/>
            <a:p>
              <a:r>
                <a:rPr lang="zh-CN" altLang="en-US" sz="1800">
                  <a:solidFill>
                    <a:srgbClr val="2AFFD9"/>
                  </a:solidFill>
                  <a:latin typeface="微软雅黑" panose="020B0503020204020204" pitchFamily="34" charset="-122"/>
                  <a:ea typeface="微软雅黑" panose="020B0503020204020204" pitchFamily="34" charset="-122"/>
                </a:rPr>
                <a:t>培训经历</a:t>
              </a:r>
            </a:p>
          </p:txBody>
        </p:sp>
      </p:gr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p:cTn id="7" dur="1000" fill="hold"/>
                                        <p:tgtEl>
                                          <p:spTgt spid="116"/>
                                        </p:tgtEl>
                                        <p:attrNameLst>
                                          <p:attrName>ppt_w</p:attrName>
                                        </p:attrNameLst>
                                      </p:cBhvr>
                                      <p:tavLst>
                                        <p:tav tm="0">
                                          <p:val>
                                            <p:strVal val="#ppt_w*0.70"/>
                                          </p:val>
                                        </p:tav>
                                        <p:tav tm="100000">
                                          <p:val>
                                            <p:strVal val="#ppt_w"/>
                                          </p:val>
                                        </p:tav>
                                      </p:tavLst>
                                    </p:anim>
                                    <p:anim calcmode="lin" valueType="num">
                                      <p:cBhvr>
                                        <p:cTn id="8" dur="1000" fill="hold"/>
                                        <p:tgtEl>
                                          <p:spTgt spid="116"/>
                                        </p:tgtEl>
                                        <p:attrNameLst>
                                          <p:attrName>ppt_h</p:attrName>
                                        </p:attrNameLst>
                                      </p:cBhvr>
                                      <p:tavLst>
                                        <p:tav tm="0">
                                          <p:val>
                                            <p:strVal val="#ppt_h"/>
                                          </p:val>
                                        </p:tav>
                                        <p:tav tm="100000">
                                          <p:val>
                                            <p:strVal val="#ppt_h"/>
                                          </p:val>
                                        </p:tav>
                                      </p:tavLst>
                                    </p:anim>
                                    <p:animEffect transition="in" filter="fade">
                                      <p:cBhvr>
                                        <p:cTn id="9" dur="1000"/>
                                        <p:tgtEl>
                                          <p:spTgt spid="116"/>
                                        </p:tgtEl>
                                      </p:cBhvr>
                                    </p:animEffect>
                                  </p:childTnLst>
                                </p:cTn>
                              </p:par>
                            </p:childTnLst>
                          </p:cTn>
                        </p:par>
                        <p:par>
                          <p:cTn id="10" fill="hold">
                            <p:stCondLst>
                              <p:cond delay="1000"/>
                            </p:stCondLst>
                            <p:childTnLst>
                              <p:par>
                                <p:cTn id="11" presetID="22" presetClass="entr" presetSubtype="2" fill="hold" grpId="0" nodeType="afterEffect">
                                  <p:stCondLst>
                                    <p:cond delay="0"/>
                                  </p:stCondLst>
                                  <p:childTnLst>
                                    <p:set>
                                      <p:cBhvr>
                                        <p:cTn id="12" dur="1" fill="hold">
                                          <p:stCondLst>
                                            <p:cond delay="0"/>
                                          </p:stCondLst>
                                        </p:cTn>
                                        <p:tgtEl>
                                          <p:spTgt spid="94"/>
                                        </p:tgtEl>
                                        <p:attrNameLst>
                                          <p:attrName>style.visibility</p:attrName>
                                        </p:attrNameLst>
                                      </p:cBhvr>
                                      <p:to>
                                        <p:strVal val="visible"/>
                                      </p:to>
                                    </p:set>
                                    <p:animEffect transition="in" filter="wipe(right)">
                                      <p:cBhvr>
                                        <p:cTn id="13" dur="500"/>
                                        <p:tgtEl>
                                          <p:spTgt spid="94"/>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98"/>
                                        </p:tgtEl>
                                        <p:attrNameLst>
                                          <p:attrName>style.visibility</p:attrName>
                                        </p:attrNameLst>
                                      </p:cBhvr>
                                      <p:to>
                                        <p:strVal val="visible"/>
                                      </p:to>
                                    </p:set>
                                    <p:animEffect transition="in" filter="fade">
                                      <p:cBhvr>
                                        <p:cTn id="17" dur="500"/>
                                        <p:tgtEl>
                                          <p:spTgt spid="9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95"/>
                                        </p:tgtEl>
                                        <p:attrNameLst>
                                          <p:attrName>style.visibility</p:attrName>
                                        </p:attrNameLst>
                                      </p:cBhvr>
                                      <p:to>
                                        <p:strVal val="visible"/>
                                      </p:to>
                                    </p:set>
                                    <p:animEffect transition="in" filter="wipe(left)">
                                      <p:cBhvr>
                                        <p:cTn id="21" dur="500"/>
                                        <p:tgtEl>
                                          <p:spTgt spid="95"/>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101"/>
                                        </p:tgtEl>
                                        <p:attrNameLst>
                                          <p:attrName>style.visibility</p:attrName>
                                        </p:attrNameLst>
                                      </p:cBhvr>
                                      <p:to>
                                        <p:strVal val="visible"/>
                                      </p:to>
                                    </p:set>
                                    <p:animEffect transition="in" filter="fade">
                                      <p:cBhvr>
                                        <p:cTn id="25" dur="500"/>
                                        <p:tgtEl>
                                          <p:spTgt spid="101"/>
                                        </p:tgtEl>
                                      </p:cBhvr>
                                    </p:animEffect>
                                  </p:childTnLst>
                                </p:cTn>
                              </p:par>
                            </p:childTnLst>
                          </p:cTn>
                        </p:par>
                        <p:par>
                          <p:cTn id="26" fill="hold">
                            <p:stCondLst>
                              <p:cond delay="3000"/>
                            </p:stCondLst>
                            <p:childTnLst>
                              <p:par>
                                <p:cTn id="27" presetID="22" presetClass="entr" presetSubtype="2" fill="hold" grpId="0" nodeType="afterEffect">
                                  <p:stCondLst>
                                    <p:cond delay="0"/>
                                  </p:stCondLst>
                                  <p:childTnLst>
                                    <p:set>
                                      <p:cBhvr>
                                        <p:cTn id="28" dur="1" fill="hold">
                                          <p:stCondLst>
                                            <p:cond delay="0"/>
                                          </p:stCondLst>
                                        </p:cTn>
                                        <p:tgtEl>
                                          <p:spTgt spid="93"/>
                                        </p:tgtEl>
                                        <p:attrNameLst>
                                          <p:attrName>style.visibility</p:attrName>
                                        </p:attrNameLst>
                                      </p:cBhvr>
                                      <p:to>
                                        <p:strVal val="visible"/>
                                      </p:to>
                                    </p:set>
                                    <p:animEffect transition="in" filter="wipe(right)">
                                      <p:cBhvr>
                                        <p:cTn id="29" dur="500"/>
                                        <p:tgtEl>
                                          <p:spTgt spid="93"/>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104"/>
                                        </p:tgtEl>
                                        <p:attrNameLst>
                                          <p:attrName>style.visibility</p:attrName>
                                        </p:attrNameLst>
                                      </p:cBhvr>
                                      <p:to>
                                        <p:strVal val="visible"/>
                                      </p:to>
                                    </p:set>
                                    <p:animEffect transition="in" filter="fade">
                                      <p:cBhvr>
                                        <p:cTn id="33" dur="500"/>
                                        <p:tgtEl>
                                          <p:spTgt spid="104"/>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97"/>
                                        </p:tgtEl>
                                        <p:attrNameLst>
                                          <p:attrName>style.visibility</p:attrName>
                                        </p:attrNameLst>
                                      </p:cBhvr>
                                      <p:to>
                                        <p:strVal val="visible"/>
                                      </p:to>
                                    </p:set>
                                    <p:animEffect transition="in" filter="wipe(left)">
                                      <p:cBhvr>
                                        <p:cTn id="37" dur="500"/>
                                        <p:tgtEl>
                                          <p:spTgt spid="97"/>
                                        </p:tgtEl>
                                      </p:cBhvr>
                                    </p:animEffect>
                                  </p:childTnLst>
                                </p:cTn>
                              </p:par>
                            </p:childTnLst>
                          </p:cTn>
                        </p:par>
                        <p:par>
                          <p:cTn id="38" fill="hold">
                            <p:stCondLst>
                              <p:cond delay="4500"/>
                            </p:stCondLst>
                            <p:childTnLst>
                              <p:par>
                                <p:cTn id="39" presetID="10" presetClass="entr" presetSubtype="0" fill="hold" nodeType="afterEffect">
                                  <p:stCondLst>
                                    <p:cond delay="0"/>
                                  </p:stCondLst>
                                  <p:childTnLst>
                                    <p:set>
                                      <p:cBhvr>
                                        <p:cTn id="40" dur="1" fill="hold">
                                          <p:stCondLst>
                                            <p:cond delay="0"/>
                                          </p:stCondLst>
                                        </p:cTn>
                                        <p:tgtEl>
                                          <p:spTgt spid="107"/>
                                        </p:tgtEl>
                                        <p:attrNameLst>
                                          <p:attrName>style.visibility</p:attrName>
                                        </p:attrNameLst>
                                      </p:cBhvr>
                                      <p:to>
                                        <p:strVal val="visible"/>
                                      </p:to>
                                    </p:set>
                                    <p:animEffect transition="in" filter="fade">
                                      <p:cBhvr>
                                        <p:cTn id="41" dur="500"/>
                                        <p:tgtEl>
                                          <p:spTgt spid="107"/>
                                        </p:tgtEl>
                                      </p:cBhvr>
                                    </p:animEffect>
                                  </p:childTnLst>
                                </p:cTn>
                              </p:par>
                            </p:childTnLst>
                          </p:cTn>
                        </p:par>
                        <p:par>
                          <p:cTn id="42" fill="hold">
                            <p:stCondLst>
                              <p:cond delay="5000"/>
                            </p:stCondLst>
                            <p:childTnLst>
                              <p:par>
                                <p:cTn id="43" presetID="22" presetClass="entr" presetSubtype="2" fill="hold" grpId="0" nodeType="afterEffect">
                                  <p:stCondLst>
                                    <p:cond delay="0"/>
                                  </p:stCondLst>
                                  <p:childTnLst>
                                    <p:set>
                                      <p:cBhvr>
                                        <p:cTn id="44" dur="1" fill="hold">
                                          <p:stCondLst>
                                            <p:cond delay="0"/>
                                          </p:stCondLst>
                                        </p:cTn>
                                        <p:tgtEl>
                                          <p:spTgt spid="92"/>
                                        </p:tgtEl>
                                        <p:attrNameLst>
                                          <p:attrName>style.visibility</p:attrName>
                                        </p:attrNameLst>
                                      </p:cBhvr>
                                      <p:to>
                                        <p:strVal val="visible"/>
                                      </p:to>
                                    </p:set>
                                    <p:animEffect transition="in" filter="wipe(right)">
                                      <p:cBhvr>
                                        <p:cTn id="45" dur="500"/>
                                        <p:tgtEl>
                                          <p:spTgt spid="92"/>
                                        </p:tgtEl>
                                      </p:cBhvr>
                                    </p:animEffect>
                                  </p:childTnLst>
                                </p:cTn>
                              </p:par>
                            </p:childTnLst>
                          </p:cTn>
                        </p:par>
                        <p:par>
                          <p:cTn id="46" fill="hold">
                            <p:stCondLst>
                              <p:cond delay="5500"/>
                            </p:stCondLst>
                            <p:childTnLst>
                              <p:par>
                                <p:cTn id="47" presetID="10" presetClass="entr" presetSubtype="0" fill="hold" nodeType="afterEffect">
                                  <p:stCondLst>
                                    <p:cond delay="0"/>
                                  </p:stCondLst>
                                  <p:childTnLst>
                                    <p:set>
                                      <p:cBhvr>
                                        <p:cTn id="48" dur="1" fill="hold">
                                          <p:stCondLst>
                                            <p:cond delay="0"/>
                                          </p:stCondLst>
                                        </p:cTn>
                                        <p:tgtEl>
                                          <p:spTgt spid="110"/>
                                        </p:tgtEl>
                                        <p:attrNameLst>
                                          <p:attrName>style.visibility</p:attrName>
                                        </p:attrNameLst>
                                      </p:cBhvr>
                                      <p:to>
                                        <p:strVal val="visible"/>
                                      </p:to>
                                    </p:set>
                                    <p:animEffect transition="in" filter="fade">
                                      <p:cBhvr>
                                        <p:cTn id="49" dur="500"/>
                                        <p:tgtEl>
                                          <p:spTgt spid="110"/>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96"/>
                                        </p:tgtEl>
                                        <p:attrNameLst>
                                          <p:attrName>style.visibility</p:attrName>
                                        </p:attrNameLst>
                                      </p:cBhvr>
                                      <p:to>
                                        <p:strVal val="visible"/>
                                      </p:to>
                                    </p:set>
                                    <p:animEffect transition="in" filter="wipe(left)">
                                      <p:cBhvr>
                                        <p:cTn id="53" dur="500"/>
                                        <p:tgtEl>
                                          <p:spTgt spid="96"/>
                                        </p:tgtEl>
                                      </p:cBhvr>
                                    </p:animEffect>
                                  </p:childTnLst>
                                </p:cTn>
                              </p:par>
                            </p:childTnLst>
                          </p:cTn>
                        </p:par>
                        <p:par>
                          <p:cTn id="54" fill="hold">
                            <p:stCondLst>
                              <p:cond delay="6500"/>
                            </p:stCondLst>
                            <p:childTnLst>
                              <p:par>
                                <p:cTn id="55" presetID="10" presetClass="entr" presetSubtype="0" fill="hold"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fade">
                                      <p:cBhvr>
                                        <p:cTn id="57"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72935"/>
        </a:solidFill>
        <a:effectLst/>
      </p:bgPr>
    </p:bg>
    <p:spTree>
      <p:nvGrpSpPr>
        <p:cNvPr id="1" name=""/>
        <p:cNvGrpSpPr/>
        <p:nvPr/>
      </p:nvGrpSpPr>
      <p:grpSpPr>
        <a:xfrm>
          <a:off x="0" y="0"/>
          <a:ext cx="0" cy="0"/>
          <a:chOff x="0" y="0"/>
          <a:chExt cx="0" cy="0"/>
        </a:xfrm>
      </p:grpSpPr>
      <p:grpSp>
        <p:nvGrpSpPr>
          <p:cNvPr id="32" name="组合 31"/>
          <p:cNvGrpSpPr/>
          <p:nvPr/>
        </p:nvGrpSpPr>
        <p:grpSpPr>
          <a:xfrm>
            <a:off x="1225463" y="1943581"/>
            <a:ext cx="721749" cy="815723"/>
            <a:chOff x="1074159" y="374969"/>
            <a:chExt cx="721749" cy="815723"/>
          </a:xfrm>
        </p:grpSpPr>
        <p:sp>
          <p:nvSpPr>
            <p:cNvPr id="35" name="矩形 34"/>
            <p:cNvSpPr/>
            <p:nvPr/>
          </p:nvSpPr>
          <p:spPr>
            <a:xfrm>
              <a:off x="1074159" y="374969"/>
              <a:ext cx="721749" cy="815723"/>
            </a:xfrm>
            <a:prstGeom prst="rect">
              <a:avLst/>
            </a:prstGeom>
            <a:noFill/>
            <a:ln>
              <a:solidFill>
                <a:srgbClr val="2AFF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1074159" y="459664"/>
              <a:ext cx="721749" cy="646331"/>
            </a:xfrm>
            <a:prstGeom prst="rect">
              <a:avLst/>
            </a:prstGeom>
          </p:spPr>
          <p:txBody>
            <a:bodyPr wrap="square">
              <a:spAutoFit/>
            </a:bodyPr>
            <a:lstStyle/>
            <a:p>
              <a:r>
                <a:rPr lang="zh-CN" altLang="en-US" sz="1800">
                  <a:solidFill>
                    <a:srgbClr val="2AFFD9"/>
                  </a:solidFill>
                  <a:latin typeface="微软雅黑" panose="020B0503020204020204" pitchFamily="34" charset="-122"/>
                  <a:ea typeface="微软雅黑" panose="020B0503020204020204" pitchFamily="34" charset="-122"/>
                </a:rPr>
                <a:t>专业技能</a:t>
              </a:r>
            </a:p>
          </p:txBody>
        </p:sp>
      </p:grpSp>
      <p:cxnSp>
        <p:nvCxnSpPr>
          <p:cNvPr id="62" name="直接连接符 61"/>
          <p:cNvCxnSpPr/>
          <p:nvPr/>
        </p:nvCxnSpPr>
        <p:spPr>
          <a:xfrm>
            <a:off x="1947212" y="2357536"/>
            <a:ext cx="6238505"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3" name="组合 62"/>
          <p:cNvGrpSpPr/>
          <p:nvPr/>
        </p:nvGrpSpPr>
        <p:grpSpPr>
          <a:xfrm>
            <a:off x="2743903" y="1466320"/>
            <a:ext cx="457140" cy="972235"/>
            <a:chOff x="2998862" y="2348880"/>
            <a:chExt cx="609440" cy="1296144"/>
          </a:xfrm>
        </p:grpSpPr>
        <p:sp>
          <p:nvSpPr>
            <p:cNvPr id="64" name="椭圆 63"/>
            <p:cNvSpPr/>
            <p:nvPr/>
          </p:nvSpPr>
          <p:spPr>
            <a:xfrm>
              <a:off x="2998862" y="3429000"/>
              <a:ext cx="216024" cy="216024"/>
            </a:xfrm>
            <a:prstGeom prst="ellipse">
              <a:avLst/>
            </a:prstGeom>
            <a:solidFill>
              <a:schemeClr val="bg1"/>
            </a:solidFill>
            <a:ln w="76200">
              <a:solidFill>
                <a:srgbClr val="2AFF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a:solidFill>
                  <a:prstClr val="white"/>
                </a:solidFill>
              </a:endParaRPr>
            </a:p>
          </p:txBody>
        </p:sp>
        <p:sp>
          <p:nvSpPr>
            <p:cNvPr id="65" name="任意多边形 64"/>
            <p:cNvSpPr/>
            <p:nvPr/>
          </p:nvSpPr>
          <p:spPr>
            <a:xfrm>
              <a:off x="3103899" y="2348880"/>
              <a:ext cx="504403" cy="1043940"/>
            </a:xfrm>
            <a:custGeom>
              <a:avLst/>
              <a:gdLst>
                <a:gd name="connsiteX0" fmla="*/ 36741 w 535207"/>
                <a:gd name="connsiteY0" fmla="*/ 1158240 h 1158240"/>
                <a:gd name="connsiteX1" fmla="*/ 44361 w 535207"/>
                <a:gd name="connsiteY1" fmla="*/ 525780 h 1158240"/>
                <a:gd name="connsiteX2" fmla="*/ 478701 w 535207"/>
                <a:gd name="connsiteY2" fmla="*/ 449580 h 1158240"/>
                <a:gd name="connsiteX3" fmla="*/ 516801 w 535207"/>
                <a:gd name="connsiteY3" fmla="*/ 0 h 1158240"/>
                <a:gd name="connsiteX0-1" fmla="*/ 15927 w 511653"/>
                <a:gd name="connsiteY0-2" fmla="*/ 1158240 h 1158240"/>
                <a:gd name="connsiteX1-3" fmla="*/ 74347 w 511653"/>
                <a:gd name="connsiteY1-4" fmla="*/ 525780 h 1158240"/>
                <a:gd name="connsiteX2-5" fmla="*/ 457887 w 511653"/>
                <a:gd name="connsiteY2-6" fmla="*/ 449580 h 1158240"/>
                <a:gd name="connsiteX3-7" fmla="*/ 495987 w 511653"/>
                <a:gd name="connsiteY3-8" fmla="*/ 0 h 1158240"/>
                <a:gd name="connsiteX0-9" fmla="*/ 15927 w 511653"/>
                <a:gd name="connsiteY0-10" fmla="*/ 1158240 h 1158240"/>
                <a:gd name="connsiteX1-11" fmla="*/ 74347 w 511653"/>
                <a:gd name="connsiteY1-12" fmla="*/ 525780 h 1158240"/>
                <a:gd name="connsiteX2-13" fmla="*/ 457887 w 511653"/>
                <a:gd name="connsiteY2-14" fmla="*/ 449580 h 1158240"/>
                <a:gd name="connsiteX3-15" fmla="*/ 495987 w 511653"/>
                <a:gd name="connsiteY3-16" fmla="*/ 0 h 1158240"/>
                <a:gd name="connsiteX0-17" fmla="*/ 796 w 496522"/>
                <a:gd name="connsiteY0-18" fmla="*/ 1158240 h 1158240"/>
                <a:gd name="connsiteX1-19" fmla="*/ 5876 w 496522"/>
                <a:gd name="connsiteY1-20" fmla="*/ 661670 h 1158240"/>
                <a:gd name="connsiteX2-21" fmla="*/ 59216 w 496522"/>
                <a:gd name="connsiteY2-22" fmla="*/ 525780 h 1158240"/>
                <a:gd name="connsiteX3-23" fmla="*/ 442756 w 496522"/>
                <a:gd name="connsiteY3-24" fmla="*/ 449580 h 1158240"/>
                <a:gd name="connsiteX4" fmla="*/ 480856 w 496522"/>
                <a:gd name="connsiteY4" fmla="*/ 0 h 1158240"/>
                <a:gd name="connsiteX0-25" fmla="*/ 796 w 496522"/>
                <a:gd name="connsiteY0-26" fmla="*/ 1158240 h 1158240"/>
                <a:gd name="connsiteX1-27" fmla="*/ 5876 w 496522"/>
                <a:gd name="connsiteY1-28" fmla="*/ 661670 h 1158240"/>
                <a:gd name="connsiteX2-29" fmla="*/ 59216 w 496522"/>
                <a:gd name="connsiteY2-30" fmla="*/ 525780 h 1158240"/>
                <a:gd name="connsiteX3-31" fmla="*/ 442756 w 496522"/>
                <a:gd name="connsiteY3-32" fmla="*/ 449580 h 1158240"/>
                <a:gd name="connsiteX4-33" fmla="*/ 480856 w 496522"/>
                <a:gd name="connsiteY4-34" fmla="*/ 0 h 1158240"/>
                <a:gd name="connsiteX0-35" fmla="*/ 4327 w 497573"/>
                <a:gd name="connsiteY0-36" fmla="*/ 1158240 h 1158240"/>
                <a:gd name="connsiteX1-37" fmla="*/ 9407 w 497573"/>
                <a:gd name="connsiteY1-38" fmla="*/ 661670 h 1158240"/>
                <a:gd name="connsiteX2-39" fmla="*/ 113547 w 497573"/>
                <a:gd name="connsiteY2-40" fmla="*/ 525780 h 1158240"/>
                <a:gd name="connsiteX3-41" fmla="*/ 446287 w 497573"/>
                <a:gd name="connsiteY3-42" fmla="*/ 449580 h 1158240"/>
                <a:gd name="connsiteX4-43" fmla="*/ 484387 w 497573"/>
                <a:gd name="connsiteY4-44" fmla="*/ 0 h 1158240"/>
                <a:gd name="connsiteX0-45" fmla="*/ 4327 w 497573"/>
                <a:gd name="connsiteY0-46" fmla="*/ 1158240 h 1158240"/>
                <a:gd name="connsiteX1-47" fmla="*/ 9407 w 497573"/>
                <a:gd name="connsiteY1-48" fmla="*/ 661670 h 1158240"/>
                <a:gd name="connsiteX2-49" fmla="*/ 113547 w 497573"/>
                <a:gd name="connsiteY2-50" fmla="*/ 525780 h 1158240"/>
                <a:gd name="connsiteX3-51" fmla="*/ 446287 w 497573"/>
                <a:gd name="connsiteY3-52" fmla="*/ 449580 h 1158240"/>
                <a:gd name="connsiteX4-53" fmla="*/ 484387 w 497573"/>
                <a:gd name="connsiteY4-54" fmla="*/ 0 h 1158240"/>
                <a:gd name="connsiteX0-55" fmla="*/ 4327 w 497573"/>
                <a:gd name="connsiteY0-56" fmla="*/ 1158240 h 1158240"/>
                <a:gd name="connsiteX1-57" fmla="*/ 9407 w 497573"/>
                <a:gd name="connsiteY1-58" fmla="*/ 661670 h 1158240"/>
                <a:gd name="connsiteX2-59" fmla="*/ 113547 w 497573"/>
                <a:gd name="connsiteY2-60" fmla="*/ 525780 h 1158240"/>
                <a:gd name="connsiteX3-61" fmla="*/ 446287 w 497573"/>
                <a:gd name="connsiteY3-62" fmla="*/ 449580 h 1158240"/>
                <a:gd name="connsiteX4-63" fmla="*/ 484387 w 497573"/>
                <a:gd name="connsiteY4-64" fmla="*/ 0 h 1158240"/>
                <a:gd name="connsiteX0-65" fmla="*/ 4327 w 497573"/>
                <a:gd name="connsiteY0-66" fmla="*/ 1158240 h 1158240"/>
                <a:gd name="connsiteX1-67" fmla="*/ 9407 w 497573"/>
                <a:gd name="connsiteY1-68" fmla="*/ 661670 h 1158240"/>
                <a:gd name="connsiteX2-69" fmla="*/ 113547 w 497573"/>
                <a:gd name="connsiteY2-70" fmla="*/ 525780 h 1158240"/>
                <a:gd name="connsiteX3-71" fmla="*/ 446287 w 497573"/>
                <a:gd name="connsiteY3-72" fmla="*/ 449580 h 1158240"/>
                <a:gd name="connsiteX4-73" fmla="*/ 484387 w 497573"/>
                <a:gd name="connsiteY4-74" fmla="*/ 0 h 1158240"/>
                <a:gd name="connsiteX0-75" fmla="*/ 4327 w 497573"/>
                <a:gd name="connsiteY0-76" fmla="*/ 1158240 h 1158240"/>
                <a:gd name="connsiteX1-77" fmla="*/ 9407 w 497573"/>
                <a:gd name="connsiteY1-78" fmla="*/ 661670 h 1158240"/>
                <a:gd name="connsiteX2-79" fmla="*/ 113547 w 497573"/>
                <a:gd name="connsiteY2-80" fmla="*/ 525780 h 1158240"/>
                <a:gd name="connsiteX3-81" fmla="*/ 446287 w 497573"/>
                <a:gd name="connsiteY3-82" fmla="*/ 449580 h 1158240"/>
                <a:gd name="connsiteX4-83" fmla="*/ 484387 w 497573"/>
                <a:gd name="connsiteY4-84" fmla="*/ 0 h 1158240"/>
                <a:gd name="connsiteX0-85" fmla="*/ 4327 w 497573"/>
                <a:gd name="connsiteY0-86" fmla="*/ 1158240 h 1158240"/>
                <a:gd name="connsiteX1-87" fmla="*/ 9407 w 497573"/>
                <a:gd name="connsiteY1-88" fmla="*/ 661670 h 1158240"/>
                <a:gd name="connsiteX2-89" fmla="*/ 113547 w 497573"/>
                <a:gd name="connsiteY2-90" fmla="*/ 525780 h 1158240"/>
                <a:gd name="connsiteX3-91" fmla="*/ 446287 w 497573"/>
                <a:gd name="connsiteY3-92" fmla="*/ 449580 h 1158240"/>
                <a:gd name="connsiteX4-93" fmla="*/ 484387 w 497573"/>
                <a:gd name="connsiteY4-94" fmla="*/ 0 h 1158240"/>
                <a:gd name="connsiteX0-95" fmla="*/ 1638 w 494884"/>
                <a:gd name="connsiteY0-96" fmla="*/ 1158240 h 1158240"/>
                <a:gd name="connsiteX1-97" fmla="*/ 6718 w 494884"/>
                <a:gd name="connsiteY1-98" fmla="*/ 661670 h 1158240"/>
                <a:gd name="connsiteX2-99" fmla="*/ 110858 w 494884"/>
                <a:gd name="connsiteY2-100" fmla="*/ 525780 h 1158240"/>
                <a:gd name="connsiteX3-101" fmla="*/ 443598 w 494884"/>
                <a:gd name="connsiteY3-102" fmla="*/ 449580 h 1158240"/>
                <a:gd name="connsiteX4-103" fmla="*/ 481698 w 494884"/>
                <a:gd name="connsiteY4-104" fmla="*/ 0 h 1158240"/>
                <a:gd name="connsiteX0-105" fmla="*/ 17011 w 510257"/>
                <a:gd name="connsiteY0-106" fmla="*/ 1158240 h 1158240"/>
                <a:gd name="connsiteX1-107" fmla="*/ 3041 w 510257"/>
                <a:gd name="connsiteY1-108" fmla="*/ 675957 h 1158240"/>
                <a:gd name="connsiteX2-109" fmla="*/ 126231 w 510257"/>
                <a:gd name="connsiteY2-110" fmla="*/ 525780 h 1158240"/>
                <a:gd name="connsiteX3-111" fmla="*/ 458971 w 510257"/>
                <a:gd name="connsiteY3-112" fmla="*/ 449580 h 1158240"/>
                <a:gd name="connsiteX4-113" fmla="*/ 497071 w 510257"/>
                <a:gd name="connsiteY4-114" fmla="*/ 0 h 1158240"/>
                <a:gd name="connsiteX0-115" fmla="*/ 15386 w 508632"/>
                <a:gd name="connsiteY0-116" fmla="*/ 1158240 h 1158240"/>
                <a:gd name="connsiteX1-117" fmla="*/ 1416 w 508632"/>
                <a:gd name="connsiteY1-118" fmla="*/ 675957 h 1158240"/>
                <a:gd name="connsiteX2-119" fmla="*/ 124606 w 508632"/>
                <a:gd name="connsiteY2-120" fmla="*/ 525780 h 1158240"/>
                <a:gd name="connsiteX3-121" fmla="*/ 457346 w 508632"/>
                <a:gd name="connsiteY3-122" fmla="*/ 449580 h 1158240"/>
                <a:gd name="connsiteX4-123" fmla="*/ 495446 w 508632"/>
                <a:gd name="connsiteY4-124" fmla="*/ 0 h 1158240"/>
                <a:gd name="connsiteX0-125" fmla="*/ 15386 w 508632"/>
                <a:gd name="connsiteY0-126" fmla="*/ 1158240 h 1158240"/>
                <a:gd name="connsiteX1-127" fmla="*/ 1416 w 508632"/>
                <a:gd name="connsiteY1-128" fmla="*/ 675957 h 1158240"/>
                <a:gd name="connsiteX2-129" fmla="*/ 124606 w 508632"/>
                <a:gd name="connsiteY2-130" fmla="*/ 525780 h 1158240"/>
                <a:gd name="connsiteX3-131" fmla="*/ 457346 w 508632"/>
                <a:gd name="connsiteY3-132" fmla="*/ 449580 h 1158240"/>
                <a:gd name="connsiteX4-133" fmla="*/ 495446 w 508632"/>
                <a:gd name="connsiteY4-134" fmla="*/ 0 h 1158240"/>
                <a:gd name="connsiteX0-135" fmla="*/ 15386 w 508632"/>
                <a:gd name="connsiteY0-136" fmla="*/ 1158240 h 1158240"/>
                <a:gd name="connsiteX1-137" fmla="*/ 1416 w 508632"/>
                <a:gd name="connsiteY1-138" fmla="*/ 675957 h 1158240"/>
                <a:gd name="connsiteX2-139" fmla="*/ 124606 w 508632"/>
                <a:gd name="connsiteY2-140" fmla="*/ 525780 h 1158240"/>
                <a:gd name="connsiteX3-141" fmla="*/ 457346 w 508632"/>
                <a:gd name="connsiteY3-142" fmla="*/ 449580 h 1158240"/>
                <a:gd name="connsiteX4-143" fmla="*/ 495446 w 508632"/>
                <a:gd name="connsiteY4-144" fmla="*/ 0 h 1158240"/>
                <a:gd name="connsiteX0-145" fmla="*/ 15664 w 513673"/>
                <a:gd name="connsiteY0-146" fmla="*/ 1158240 h 1158240"/>
                <a:gd name="connsiteX1-147" fmla="*/ 6457 w 513673"/>
                <a:gd name="connsiteY1-148" fmla="*/ 675957 h 1158240"/>
                <a:gd name="connsiteX2-149" fmla="*/ 129647 w 513673"/>
                <a:gd name="connsiteY2-150" fmla="*/ 525780 h 1158240"/>
                <a:gd name="connsiteX3-151" fmla="*/ 462387 w 513673"/>
                <a:gd name="connsiteY3-152" fmla="*/ 449580 h 1158240"/>
                <a:gd name="connsiteX4-153" fmla="*/ 500487 w 513673"/>
                <a:gd name="connsiteY4-154" fmla="*/ 0 h 1158240"/>
                <a:gd name="connsiteX0-155" fmla="*/ 17239 w 515248"/>
                <a:gd name="connsiteY0-156" fmla="*/ 1158240 h 1158240"/>
                <a:gd name="connsiteX1-157" fmla="*/ 8032 w 515248"/>
                <a:gd name="connsiteY1-158" fmla="*/ 675957 h 1158240"/>
                <a:gd name="connsiteX2-159" fmla="*/ 131222 w 515248"/>
                <a:gd name="connsiteY2-160" fmla="*/ 525780 h 1158240"/>
                <a:gd name="connsiteX3-161" fmla="*/ 463962 w 515248"/>
                <a:gd name="connsiteY3-162" fmla="*/ 449580 h 1158240"/>
                <a:gd name="connsiteX4-163" fmla="*/ 502062 w 515248"/>
                <a:gd name="connsiteY4-164" fmla="*/ 0 h 1158240"/>
                <a:gd name="connsiteX0-165" fmla="*/ 17239 w 515248"/>
                <a:gd name="connsiteY0-166" fmla="*/ 1158240 h 1158240"/>
                <a:gd name="connsiteX1-167" fmla="*/ 8032 w 515248"/>
                <a:gd name="connsiteY1-168" fmla="*/ 675957 h 1158240"/>
                <a:gd name="connsiteX2-169" fmla="*/ 131222 w 515248"/>
                <a:gd name="connsiteY2-170" fmla="*/ 525780 h 1158240"/>
                <a:gd name="connsiteX3-171" fmla="*/ 463962 w 515248"/>
                <a:gd name="connsiteY3-172" fmla="*/ 449580 h 1158240"/>
                <a:gd name="connsiteX4-173" fmla="*/ 502062 w 515248"/>
                <a:gd name="connsiteY4-174" fmla="*/ 0 h 1158240"/>
                <a:gd name="connsiteX0-175" fmla="*/ 10978 w 508987"/>
                <a:gd name="connsiteY0-176" fmla="*/ 1158240 h 1158240"/>
                <a:gd name="connsiteX1-177" fmla="*/ 1771 w 508987"/>
                <a:gd name="connsiteY1-178" fmla="*/ 675957 h 1158240"/>
                <a:gd name="connsiteX2-179" fmla="*/ 124961 w 508987"/>
                <a:gd name="connsiteY2-180" fmla="*/ 525780 h 1158240"/>
                <a:gd name="connsiteX3-181" fmla="*/ 457701 w 508987"/>
                <a:gd name="connsiteY3-182" fmla="*/ 449580 h 1158240"/>
                <a:gd name="connsiteX4-183" fmla="*/ 495801 w 508987"/>
                <a:gd name="connsiteY4-184" fmla="*/ 0 h 1158240"/>
                <a:gd name="connsiteX0-185" fmla="*/ 3620 w 501629"/>
                <a:gd name="connsiteY0-186" fmla="*/ 1158240 h 1158240"/>
                <a:gd name="connsiteX1-187" fmla="*/ 8700 w 501629"/>
                <a:gd name="connsiteY1-188" fmla="*/ 675957 h 1158240"/>
                <a:gd name="connsiteX2-189" fmla="*/ 117603 w 501629"/>
                <a:gd name="connsiteY2-190" fmla="*/ 525780 h 1158240"/>
                <a:gd name="connsiteX3-191" fmla="*/ 450343 w 501629"/>
                <a:gd name="connsiteY3-192" fmla="*/ 449580 h 1158240"/>
                <a:gd name="connsiteX4-193" fmla="*/ 488443 w 501629"/>
                <a:gd name="connsiteY4-194" fmla="*/ 0 h 1158240"/>
                <a:gd name="connsiteX0-195" fmla="*/ 7415 w 505424"/>
                <a:gd name="connsiteY0-196" fmla="*/ 1158240 h 1158240"/>
                <a:gd name="connsiteX1-197" fmla="*/ 2970 w 505424"/>
                <a:gd name="connsiteY1-198" fmla="*/ 680719 h 1158240"/>
                <a:gd name="connsiteX2-199" fmla="*/ 121398 w 505424"/>
                <a:gd name="connsiteY2-200" fmla="*/ 525780 h 1158240"/>
                <a:gd name="connsiteX3-201" fmla="*/ 454138 w 505424"/>
                <a:gd name="connsiteY3-202" fmla="*/ 449580 h 1158240"/>
                <a:gd name="connsiteX4-203" fmla="*/ 492238 w 505424"/>
                <a:gd name="connsiteY4-204" fmla="*/ 0 h 1158240"/>
                <a:gd name="connsiteX0-205" fmla="*/ 7415 w 505424"/>
                <a:gd name="connsiteY0-206" fmla="*/ 1158240 h 1158240"/>
                <a:gd name="connsiteX1-207" fmla="*/ 2970 w 505424"/>
                <a:gd name="connsiteY1-208" fmla="*/ 680719 h 1158240"/>
                <a:gd name="connsiteX2-209" fmla="*/ 121398 w 505424"/>
                <a:gd name="connsiteY2-210" fmla="*/ 525780 h 1158240"/>
                <a:gd name="connsiteX3-211" fmla="*/ 454138 w 505424"/>
                <a:gd name="connsiteY3-212" fmla="*/ 449580 h 1158240"/>
                <a:gd name="connsiteX4-213" fmla="*/ 492238 w 505424"/>
                <a:gd name="connsiteY4-214" fmla="*/ 0 h 1158240"/>
                <a:gd name="connsiteX0-215" fmla="*/ 7415 w 518817"/>
                <a:gd name="connsiteY0-216" fmla="*/ 1158240 h 1158240"/>
                <a:gd name="connsiteX1-217" fmla="*/ 2970 w 518817"/>
                <a:gd name="connsiteY1-218" fmla="*/ 680719 h 1158240"/>
                <a:gd name="connsiteX2-219" fmla="*/ 121398 w 518817"/>
                <a:gd name="connsiteY2-220" fmla="*/ 525780 h 1158240"/>
                <a:gd name="connsiteX3-221" fmla="*/ 482713 w 518817"/>
                <a:gd name="connsiteY3-222" fmla="*/ 487680 h 1158240"/>
                <a:gd name="connsiteX4-223" fmla="*/ 492238 w 518817"/>
                <a:gd name="connsiteY4-224" fmla="*/ 0 h 1158240"/>
                <a:gd name="connsiteX0-225" fmla="*/ 7415 w 518817"/>
                <a:gd name="connsiteY0-226" fmla="*/ 1158240 h 1158240"/>
                <a:gd name="connsiteX1-227" fmla="*/ 2970 w 518817"/>
                <a:gd name="connsiteY1-228" fmla="*/ 680719 h 1158240"/>
                <a:gd name="connsiteX2-229" fmla="*/ 121398 w 518817"/>
                <a:gd name="connsiteY2-230" fmla="*/ 525780 h 1158240"/>
                <a:gd name="connsiteX3-231" fmla="*/ 482713 w 518817"/>
                <a:gd name="connsiteY3-232" fmla="*/ 473392 h 1158240"/>
                <a:gd name="connsiteX4-233" fmla="*/ 492238 w 518817"/>
                <a:gd name="connsiteY4-234" fmla="*/ 0 h 1158240"/>
                <a:gd name="connsiteX0-235" fmla="*/ 7415 w 513005"/>
                <a:gd name="connsiteY0-236" fmla="*/ 1158240 h 1158240"/>
                <a:gd name="connsiteX1-237" fmla="*/ 2970 w 513005"/>
                <a:gd name="connsiteY1-238" fmla="*/ 680719 h 1158240"/>
                <a:gd name="connsiteX2-239" fmla="*/ 121398 w 513005"/>
                <a:gd name="connsiteY2-240" fmla="*/ 525780 h 1158240"/>
                <a:gd name="connsiteX3-241" fmla="*/ 482713 w 513005"/>
                <a:gd name="connsiteY3-242" fmla="*/ 473392 h 1158240"/>
                <a:gd name="connsiteX4-243" fmla="*/ 492238 w 513005"/>
                <a:gd name="connsiteY4-244" fmla="*/ 0 h 1158240"/>
                <a:gd name="connsiteX0-245" fmla="*/ 7415 w 506000"/>
                <a:gd name="connsiteY0-246" fmla="*/ 1158240 h 1158240"/>
                <a:gd name="connsiteX1-247" fmla="*/ 2970 w 506000"/>
                <a:gd name="connsiteY1-248" fmla="*/ 680719 h 1158240"/>
                <a:gd name="connsiteX2-249" fmla="*/ 121398 w 506000"/>
                <a:gd name="connsiteY2-250" fmla="*/ 525780 h 1158240"/>
                <a:gd name="connsiteX3-251" fmla="*/ 482713 w 506000"/>
                <a:gd name="connsiteY3-252" fmla="*/ 473392 h 1158240"/>
                <a:gd name="connsiteX4-253" fmla="*/ 492238 w 506000"/>
                <a:gd name="connsiteY4-254" fmla="*/ 0 h 1158240"/>
                <a:gd name="connsiteX0-255" fmla="*/ 7415 w 517650"/>
                <a:gd name="connsiteY0-256" fmla="*/ 1158240 h 1158240"/>
                <a:gd name="connsiteX1-257" fmla="*/ 2970 w 517650"/>
                <a:gd name="connsiteY1-258" fmla="*/ 680719 h 1158240"/>
                <a:gd name="connsiteX2-259" fmla="*/ 121398 w 517650"/>
                <a:gd name="connsiteY2-260" fmla="*/ 525780 h 1158240"/>
                <a:gd name="connsiteX3-261" fmla="*/ 482713 w 517650"/>
                <a:gd name="connsiteY3-262" fmla="*/ 473392 h 1158240"/>
                <a:gd name="connsiteX4-263" fmla="*/ 504621 w 517650"/>
                <a:gd name="connsiteY4-264" fmla="*/ 350520 h 1158240"/>
                <a:gd name="connsiteX5" fmla="*/ 492238 w 517650"/>
                <a:gd name="connsiteY5" fmla="*/ 0 h 1158240"/>
                <a:gd name="connsiteX0-265" fmla="*/ 7415 w 506303"/>
                <a:gd name="connsiteY0-266" fmla="*/ 1158240 h 1158240"/>
                <a:gd name="connsiteX1-267" fmla="*/ 2970 w 506303"/>
                <a:gd name="connsiteY1-268" fmla="*/ 680719 h 1158240"/>
                <a:gd name="connsiteX2-269" fmla="*/ 121398 w 506303"/>
                <a:gd name="connsiteY2-270" fmla="*/ 525780 h 1158240"/>
                <a:gd name="connsiteX3-271" fmla="*/ 458901 w 506303"/>
                <a:gd name="connsiteY3-272" fmla="*/ 482917 h 1158240"/>
                <a:gd name="connsiteX4-273" fmla="*/ 504621 w 506303"/>
                <a:gd name="connsiteY4-274" fmla="*/ 350520 h 1158240"/>
                <a:gd name="connsiteX5-275" fmla="*/ 492238 w 506303"/>
                <a:gd name="connsiteY5-276" fmla="*/ 0 h 1158240"/>
                <a:gd name="connsiteX0-277" fmla="*/ 7415 w 504766"/>
                <a:gd name="connsiteY0-278" fmla="*/ 1158240 h 1158240"/>
                <a:gd name="connsiteX1-279" fmla="*/ 2970 w 504766"/>
                <a:gd name="connsiteY1-280" fmla="*/ 680719 h 1158240"/>
                <a:gd name="connsiteX2-281" fmla="*/ 121398 w 504766"/>
                <a:gd name="connsiteY2-282" fmla="*/ 525780 h 1158240"/>
                <a:gd name="connsiteX3-283" fmla="*/ 444613 w 504766"/>
                <a:gd name="connsiteY3-284" fmla="*/ 482917 h 1158240"/>
                <a:gd name="connsiteX4-285" fmla="*/ 504621 w 504766"/>
                <a:gd name="connsiteY4-286" fmla="*/ 350520 h 1158240"/>
                <a:gd name="connsiteX5-287" fmla="*/ 492238 w 504766"/>
                <a:gd name="connsiteY5-288" fmla="*/ 0 h 1158240"/>
                <a:gd name="connsiteX0-289" fmla="*/ 7415 w 507328"/>
                <a:gd name="connsiteY0-290" fmla="*/ 1163003 h 1163003"/>
                <a:gd name="connsiteX1-291" fmla="*/ 2970 w 507328"/>
                <a:gd name="connsiteY1-292" fmla="*/ 685482 h 1163003"/>
                <a:gd name="connsiteX2-293" fmla="*/ 121398 w 507328"/>
                <a:gd name="connsiteY2-294" fmla="*/ 530543 h 1163003"/>
                <a:gd name="connsiteX3-295" fmla="*/ 444613 w 507328"/>
                <a:gd name="connsiteY3-296" fmla="*/ 487680 h 1163003"/>
                <a:gd name="connsiteX4-297" fmla="*/ 504621 w 507328"/>
                <a:gd name="connsiteY4-298" fmla="*/ 355283 h 1163003"/>
                <a:gd name="connsiteX5-299" fmla="*/ 506525 w 507328"/>
                <a:gd name="connsiteY5-300" fmla="*/ 0 h 1163003"/>
                <a:gd name="connsiteX0-301" fmla="*/ 7415 w 507328"/>
                <a:gd name="connsiteY0-302" fmla="*/ 1163003 h 1163003"/>
                <a:gd name="connsiteX1-303" fmla="*/ 2970 w 507328"/>
                <a:gd name="connsiteY1-304" fmla="*/ 685482 h 1163003"/>
                <a:gd name="connsiteX2-305" fmla="*/ 121398 w 507328"/>
                <a:gd name="connsiteY2-306" fmla="*/ 530543 h 1163003"/>
                <a:gd name="connsiteX3-307" fmla="*/ 444613 w 507328"/>
                <a:gd name="connsiteY3-308" fmla="*/ 487680 h 1163003"/>
                <a:gd name="connsiteX4-309" fmla="*/ 504621 w 507328"/>
                <a:gd name="connsiteY4-310" fmla="*/ 355283 h 1163003"/>
                <a:gd name="connsiteX5-311" fmla="*/ 506525 w 507328"/>
                <a:gd name="connsiteY5-312" fmla="*/ 0 h 1163003"/>
                <a:gd name="connsiteX0-313" fmla="*/ 7415 w 507328"/>
                <a:gd name="connsiteY0-314" fmla="*/ 1163003 h 1163003"/>
                <a:gd name="connsiteX1-315" fmla="*/ 2970 w 507328"/>
                <a:gd name="connsiteY1-316" fmla="*/ 685482 h 1163003"/>
                <a:gd name="connsiteX2-317" fmla="*/ 121398 w 507328"/>
                <a:gd name="connsiteY2-318" fmla="*/ 530543 h 1163003"/>
                <a:gd name="connsiteX3-319" fmla="*/ 444613 w 507328"/>
                <a:gd name="connsiteY3-320" fmla="*/ 487680 h 1163003"/>
                <a:gd name="connsiteX4-321" fmla="*/ 504621 w 507328"/>
                <a:gd name="connsiteY4-322" fmla="*/ 355283 h 1163003"/>
                <a:gd name="connsiteX5-323" fmla="*/ 506525 w 507328"/>
                <a:gd name="connsiteY5-324" fmla="*/ 0 h 1163003"/>
                <a:gd name="connsiteX0-325" fmla="*/ 7415 w 507328"/>
                <a:gd name="connsiteY0-326" fmla="*/ 1163003 h 1163003"/>
                <a:gd name="connsiteX1-327" fmla="*/ 2970 w 507328"/>
                <a:gd name="connsiteY1-328" fmla="*/ 685482 h 1163003"/>
                <a:gd name="connsiteX2-329" fmla="*/ 121398 w 507328"/>
                <a:gd name="connsiteY2-330" fmla="*/ 530543 h 1163003"/>
                <a:gd name="connsiteX3-331" fmla="*/ 444613 w 507328"/>
                <a:gd name="connsiteY3-332" fmla="*/ 516255 h 1163003"/>
                <a:gd name="connsiteX4-333" fmla="*/ 504621 w 507328"/>
                <a:gd name="connsiteY4-334" fmla="*/ 355283 h 1163003"/>
                <a:gd name="connsiteX5-335" fmla="*/ 506525 w 507328"/>
                <a:gd name="connsiteY5-336" fmla="*/ 0 h 1163003"/>
                <a:gd name="connsiteX0-337" fmla="*/ 7415 w 507328"/>
                <a:gd name="connsiteY0-338" fmla="*/ 1163003 h 1163003"/>
                <a:gd name="connsiteX1-339" fmla="*/ 2970 w 507328"/>
                <a:gd name="connsiteY1-340" fmla="*/ 685482 h 1163003"/>
                <a:gd name="connsiteX2-341" fmla="*/ 121398 w 507328"/>
                <a:gd name="connsiteY2-342" fmla="*/ 530543 h 1163003"/>
                <a:gd name="connsiteX3-343" fmla="*/ 444613 w 507328"/>
                <a:gd name="connsiteY3-344" fmla="*/ 516255 h 1163003"/>
                <a:gd name="connsiteX4-345" fmla="*/ 504621 w 507328"/>
                <a:gd name="connsiteY4-346" fmla="*/ 355283 h 1163003"/>
                <a:gd name="connsiteX5-347" fmla="*/ 506525 w 507328"/>
                <a:gd name="connsiteY5-348" fmla="*/ 0 h 1163003"/>
                <a:gd name="connsiteX0-349" fmla="*/ 7415 w 507328"/>
                <a:gd name="connsiteY0-350" fmla="*/ 1163003 h 1163003"/>
                <a:gd name="connsiteX1-351" fmla="*/ 2970 w 507328"/>
                <a:gd name="connsiteY1-352" fmla="*/ 685482 h 1163003"/>
                <a:gd name="connsiteX2-353" fmla="*/ 121398 w 507328"/>
                <a:gd name="connsiteY2-354" fmla="*/ 530543 h 1163003"/>
                <a:gd name="connsiteX3-355" fmla="*/ 411275 w 507328"/>
                <a:gd name="connsiteY3-356" fmla="*/ 511492 h 1163003"/>
                <a:gd name="connsiteX4-357" fmla="*/ 504621 w 507328"/>
                <a:gd name="connsiteY4-358" fmla="*/ 355283 h 1163003"/>
                <a:gd name="connsiteX5-359" fmla="*/ 506525 w 507328"/>
                <a:gd name="connsiteY5-360" fmla="*/ 0 h 1163003"/>
                <a:gd name="connsiteX0-361" fmla="*/ 7415 w 507328"/>
                <a:gd name="connsiteY0-362" fmla="*/ 1163003 h 1163003"/>
                <a:gd name="connsiteX1-363" fmla="*/ 2970 w 507328"/>
                <a:gd name="connsiteY1-364" fmla="*/ 666432 h 1163003"/>
                <a:gd name="connsiteX2-365" fmla="*/ 121398 w 507328"/>
                <a:gd name="connsiteY2-366" fmla="*/ 530543 h 1163003"/>
                <a:gd name="connsiteX3-367" fmla="*/ 411275 w 507328"/>
                <a:gd name="connsiteY3-368" fmla="*/ 511492 h 1163003"/>
                <a:gd name="connsiteX4-369" fmla="*/ 504621 w 507328"/>
                <a:gd name="connsiteY4-370" fmla="*/ 355283 h 1163003"/>
                <a:gd name="connsiteX5-371" fmla="*/ 506525 w 507328"/>
                <a:gd name="connsiteY5-372" fmla="*/ 0 h 1163003"/>
                <a:gd name="connsiteX0-373" fmla="*/ 4679 w 504592"/>
                <a:gd name="connsiteY0-374" fmla="*/ 1163003 h 1163003"/>
                <a:gd name="connsiteX1-375" fmla="*/ 234 w 504592"/>
                <a:gd name="connsiteY1-376" fmla="*/ 666432 h 1163003"/>
                <a:gd name="connsiteX2-377" fmla="*/ 118662 w 504592"/>
                <a:gd name="connsiteY2-378" fmla="*/ 530543 h 1163003"/>
                <a:gd name="connsiteX3-379" fmla="*/ 408539 w 504592"/>
                <a:gd name="connsiteY3-380" fmla="*/ 511492 h 1163003"/>
                <a:gd name="connsiteX4-381" fmla="*/ 501885 w 504592"/>
                <a:gd name="connsiteY4-382" fmla="*/ 355283 h 1163003"/>
                <a:gd name="connsiteX5-383" fmla="*/ 503789 w 504592"/>
                <a:gd name="connsiteY5-384" fmla="*/ 0 h 1163003"/>
                <a:gd name="connsiteX0-385" fmla="*/ 4679 w 504592"/>
                <a:gd name="connsiteY0-386" fmla="*/ 1163003 h 1163003"/>
                <a:gd name="connsiteX1-387" fmla="*/ 234 w 504592"/>
                <a:gd name="connsiteY1-388" fmla="*/ 666432 h 1163003"/>
                <a:gd name="connsiteX2-389" fmla="*/ 118662 w 504592"/>
                <a:gd name="connsiteY2-390" fmla="*/ 530543 h 1163003"/>
                <a:gd name="connsiteX3-391" fmla="*/ 408539 w 504592"/>
                <a:gd name="connsiteY3-392" fmla="*/ 511492 h 1163003"/>
                <a:gd name="connsiteX4-393" fmla="*/ 501885 w 504592"/>
                <a:gd name="connsiteY4-394" fmla="*/ 355283 h 1163003"/>
                <a:gd name="connsiteX5-395" fmla="*/ 503789 w 504592"/>
                <a:gd name="connsiteY5-396" fmla="*/ 0 h 1163003"/>
                <a:gd name="connsiteX0-397" fmla="*/ 4679 w 504592"/>
                <a:gd name="connsiteY0-398" fmla="*/ 1163003 h 1163003"/>
                <a:gd name="connsiteX1-399" fmla="*/ 234 w 504592"/>
                <a:gd name="connsiteY1-400" fmla="*/ 666432 h 1163003"/>
                <a:gd name="connsiteX2-401" fmla="*/ 118662 w 504592"/>
                <a:gd name="connsiteY2-402" fmla="*/ 530543 h 1163003"/>
                <a:gd name="connsiteX3-403" fmla="*/ 408539 w 504592"/>
                <a:gd name="connsiteY3-404" fmla="*/ 511492 h 1163003"/>
                <a:gd name="connsiteX4-405" fmla="*/ 501885 w 504592"/>
                <a:gd name="connsiteY4-406" fmla="*/ 355283 h 1163003"/>
                <a:gd name="connsiteX5-407" fmla="*/ 503789 w 504592"/>
                <a:gd name="connsiteY5-408" fmla="*/ 0 h 1163003"/>
                <a:gd name="connsiteX0-409" fmla="*/ 4679 w 504592"/>
                <a:gd name="connsiteY0-410" fmla="*/ 1163003 h 1163003"/>
                <a:gd name="connsiteX1-411" fmla="*/ 234 w 504592"/>
                <a:gd name="connsiteY1-412" fmla="*/ 666432 h 1163003"/>
                <a:gd name="connsiteX2-413" fmla="*/ 118662 w 504592"/>
                <a:gd name="connsiteY2-414" fmla="*/ 530543 h 1163003"/>
                <a:gd name="connsiteX3-415" fmla="*/ 408539 w 504592"/>
                <a:gd name="connsiteY3-416" fmla="*/ 535305 h 1163003"/>
                <a:gd name="connsiteX4-417" fmla="*/ 501885 w 504592"/>
                <a:gd name="connsiteY4-418" fmla="*/ 355283 h 1163003"/>
                <a:gd name="connsiteX5-419" fmla="*/ 503789 w 504592"/>
                <a:gd name="connsiteY5-420" fmla="*/ 0 h 1163003"/>
                <a:gd name="connsiteX0-421" fmla="*/ 4679 w 504592"/>
                <a:gd name="connsiteY0-422" fmla="*/ 1163003 h 1163003"/>
                <a:gd name="connsiteX1-423" fmla="*/ 234 w 504592"/>
                <a:gd name="connsiteY1-424" fmla="*/ 666432 h 1163003"/>
                <a:gd name="connsiteX2-425" fmla="*/ 118662 w 504592"/>
                <a:gd name="connsiteY2-426" fmla="*/ 530543 h 1163003"/>
                <a:gd name="connsiteX3-427" fmla="*/ 403777 w 504592"/>
                <a:gd name="connsiteY3-428" fmla="*/ 525780 h 1163003"/>
                <a:gd name="connsiteX4-429" fmla="*/ 501885 w 504592"/>
                <a:gd name="connsiteY4-430" fmla="*/ 355283 h 1163003"/>
                <a:gd name="connsiteX5-431" fmla="*/ 503789 w 504592"/>
                <a:gd name="connsiteY5-432" fmla="*/ 0 h 1163003"/>
                <a:gd name="connsiteX0-433" fmla="*/ 4679 w 504592"/>
                <a:gd name="connsiteY0-434" fmla="*/ 1163003 h 1163003"/>
                <a:gd name="connsiteX1-435" fmla="*/ 234 w 504592"/>
                <a:gd name="connsiteY1-436" fmla="*/ 666432 h 1163003"/>
                <a:gd name="connsiteX2-437" fmla="*/ 118662 w 504592"/>
                <a:gd name="connsiteY2-438" fmla="*/ 530543 h 1163003"/>
                <a:gd name="connsiteX3-439" fmla="*/ 403777 w 504592"/>
                <a:gd name="connsiteY3-440" fmla="*/ 525780 h 1163003"/>
                <a:gd name="connsiteX4-441" fmla="*/ 501885 w 504592"/>
                <a:gd name="connsiteY4-442" fmla="*/ 355283 h 1163003"/>
                <a:gd name="connsiteX5-443" fmla="*/ 503789 w 504592"/>
                <a:gd name="connsiteY5-444" fmla="*/ 0 h 1163003"/>
                <a:gd name="connsiteX0-445" fmla="*/ 7177 w 507090"/>
                <a:gd name="connsiteY0-446" fmla="*/ 1163003 h 1163003"/>
                <a:gd name="connsiteX1-447" fmla="*/ 2732 w 507090"/>
                <a:gd name="connsiteY1-448" fmla="*/ 666432 h 1163003"/>
                <a:gd name="connsiteX2-449" fmla="*/ 121160 w 507090"/>
                <a:gd name="connsiteY2-450" fmla="*/ 530543 h 1163003"/>
                <a:gd name="connsiteX3-451" fmla="*/ 406275 w 507090"/>
                <a:gd name="connsiteY3-452" fmla="*/ 525780 h 1163003"/>
                <a:gd name="connsiteX4-453" fmla="*/ 504383 w 507090"/>
                <a:gd name="connsiteY4-454" fmla="*/ 355283 h 1163003"/>
                <a:gd name="connsiteX5-455" fmla="*/ 506287 w 507090"/>
                <a:gd name="connsiteY5-456" fmla="*/ 0 h 1163003"/>
                <a:gd name="connsiteX0-457" fmla="*/ 7177 w 507090"/>
                <a:gd name="connsiteY0-458" fmla="*/ 1163003 h 1163003"/>
                <a:gd name="connsiteX1-459" fmla="*/ 2732 w 507090"/>
                <a:gd name="connsiteY1-460" fmla="*/ 666432 h 1163003"/>
                <a:gd name="connsiteX2-461" fmla="*/ 121160 w 507090"/>
                <a:gd name="connsiteY2-462" fmla="*/ 530543 h 1163003"/>
                <a:gd name="connsiteX3-463" fmla="*/ 406275 w 507090"/>
                <a:gd name="connsiteY3-464" fmla="*/ 525780 h 1163003"/>
                <a:gd name="connsiteX4-465" fmla="*/ 504383 w 507090"/>
                <a:gd name="connsiteY4-466" fmla="*/ 355283 h 1163003"/>
                <a:gd name="connsiteX5-467" fmla="*/ 506287 w 507090"/>
                <a:gd name="connsiteY5-468" fmla="*/ 0 h 1163003"/>
                <a:gd name="connsiteX0-469" fmla="*/ 7177 w 507090"/>
                <a:gd name="connsiteY0-470" fmla="*/ 1163003 h 1163003"/>
                <a:gd name="connsiteX1-471" fmla="*/ 2732 w 507090"/>
                <a:gd name="connsiteY1-472" fmla="*/ 666432 h 1163003"/>
                <a:gd name="connsiteX2-473" fmla="*/ 121160 w 507090"/>
                <a:gd name="connsiteY2-474" fmla="*/ 530543 h 1163003"/>
                <a:gd name="connsiteX3-475" fmla="*/ 406275 w 507090"/>
                <a:gd name="connsiteY3-476" fmla="*/ 525780 h 1163003"/>
                <a:gd name="connsiteX4-477" fmla="*/ 504383 w 507090"/>
                <a:gd name="connsiteY4-478" fmla="*/ 355283 h 1163003"/>
                <a:gd name="connsiteX5-479" fmla="*/ 506287 w 507090"/>
                <a:gd name="connsiteY5-480" fmla="*/ 0 h 1163003"/>
                <a:gd name="connsiteX0-481" fmla="*/ 7177 w 507090"/>
                <a:gd name="connsiteY0-482" fmla="*/ 1163003 h 1163003"/>
                <a:gd name="connsiteX1-483" fmla="*/ 2732 w 507090"/>
                <a:gd name="connsiteY1-484" fmla="*/ 666432 h 1163003"/>
                <a:gd name="connsiteX2-485" fmla="*/ 121160 w 507090"/>
                <a:gd name="connsiteY2-486" fmla="*/ 530543 h 1163003"/>
                <a:gd name="connsiteX3-487" fmla="*/ 406275 w 507090"/>
                <a:gd name="connsiteY3-488" fmla="*/ 525780 h 1163003"/>
                <a:gd name="connsiteX4-489" fmla="*/ 504383 w 507090"/>
                <a:gd name="connsiteY4-490" fmla="*/ 355283 h 1163003"/>
                <a:gd name="connsiteX5-491" fmla="*/ 506287 w 507090"/>
                <a:gd name="connsiteY5-492" fmla="*/ 0 h 1163003"/>
                <a:gd name="connsiteX0-493" fmla="*/ 10856 w 515532"/>
                <a:gd name="connsiteY0-494" fmla="*/ 1048703 h 1048703"/>
                <a:gd name="connsiteX1-495" fmla="*/ 11174 w 515532"/>
                <a:gd name="connsiteY1-496" fmla="*/ 666432 h 1048703"/>
                <a:gd name="connsiteX2-497" fmla="*/ 129602 w 515532"/>
                <a:gd name="connsiteY2-498" fmla="*/ 530543 h 1048703"/>
                <a:gd name="connsiteX3-499" fmla="*/ 414717 w 515532"/>
                <a:gd name="connsiteY3-500" fmla="*/ 525780 h 1048703"/>
                <a:gd name="connsiteX4-501" fmla="*/ 512825 w 515532"/>
                <a:gd name="connsiteY4-502" fmla="*/ 355283 h 1048703"/>
                <a:gd name="connsiteX5-503" fmla="*/ 514729 w 515532"/>
                <a:gd name="connsiteY5-504" fmla="*/ 0 h 1048703"/>
                <a:gd name="connsiteX0-505" fmla="*/ 3023 w 507699"/>
                <a:gd name="connsiteY0-506" fmla="*/ 1048703 h 1048703"/>
                <a:gd name="connsiteX1-507" fmla="*/ 3341 w 507699"/>
                <a:gd name="connsiteY1-508" fmla="*/ 666432 h 1048703"/>
                <a:gd name="connsiteX2-509" fmla="*/ 121769 w 507699"/>
                <a:gd name="connsiteY2-510" fmla="*/ 530543 h 1048703"/>
                <a:gd name="connsiteX3-511" fmla="*/ 406884 w 507699"/>
                <a:gd name="connsiteY3-512" fmla="*/ 525780 h 1048703"/>
                <a:gd name="connsiteX4-513" fmla="*/ 504992 w 507699"/>
                <a:gd name="connsiteY4-514" fmla="*/ 355283 h 1048703"/>
                <a:gd name="connsiteX5-515" fmla="*/ 506896 w 507699"/>
                <a:gd name="connsiteY5-516" fmla="*/ 0 h 1048703"/>
                <a:gd name="connsiteX0-517" fmla="*/ 10856 w 515532"/>
                <a:gd name="connsiteY0-518" fmla="*/ 1048703 h 1048703"/>
                <a:gd name="connsiteX1-519" fmla="*/ 11174 w 515532"/>
                <a:gd name="connsiteY1-520" fmla="*/ 666432 h 1048703"/>
                <a:gd name="connsiteX2-521" fmla="*/ 129602 w 515532"/>
                <a:gd name="connsiteY2-522" fmla="*/ 530543 h 1048703"/>
                <a:gd name="connsiteX3-523" fmla="*/ 414717 w 515532"/>
                <a:gd name="connsiteY3-524" fmla="*/ 525780 h 1048703"/>
                <a:gd name="connsiteX4-525" fmla="*/ 512825 w 515532"/>
                <a:gd name="connsiteY4-526" fmla="*/ 355283 h 1048703"/>
                <a:gd name="connsiteX5-527" fmla="*/ 514729 w 515532"/>
                <a:gd name="connsiteY5-528" fmla="*/ 0 h 1048703"/>
                <a:gd name="connsiteX0-529" fmla="*/ 5191 w 509867"/>
                <a:gd name="connsiteY0-530" fmla="*/ 1048703 h 1048703"/>
                <a:gd name="connsiteX1-531" fmla="*/ 5509 w 509867"/>
                <a:gd name="connsiteY1-532" fmla="*/ 666432 h 1048703"/>
                <a:gd name="connsiteX2-533" fmla="*/ 123937 w 509867"/>
                <a:gd name="connsiteY2-534" fmla="*/ 530543 h 1048703"/>
                <a:gd name="connsiteX3-535" fmla="*/ 409052 w 509867"/>
                <a:gd name="connsiteY3-536" fmla="*/ 525780 h 1048703"/>
                <a:gd name="connsiteX4-537" fmla="*/ 507160 w 509867"/>
                <a:gd name="connsiteY4-538" fmla="*/ 355283 h 1048703"/>
                <a:gd name="connsiteX5-539" fmla="*/ 509064 w 509867"/>
                <a:gd name="connsiteY5-540" fmla="*/ 0 h 1048703"/>
                <a:gd name="connsiteX0-541" fmla="*/ 15252 w 512784"/>
                <a:gd name="connsiteY0-542" fmla="*/ 1043940 h 1043940"/>
                <a:gd name="connsiteX1-543" fmla="*/ 8426 w 512784"/>
                <a:gd name="connsiteY1-544" fmla="*/ 666432 h 1043940"/>
                <a:gd name="connsiteX2-545" fmla="*/ 126854 w 512784"/>
                <a:gd name="connsiteY2-546" fmla="*/ 530543 h 1043940"/>
                <a:gd name="connsiteX3-547" fmla="*/ 411969 w 512784"/>
                <a:gd name="connsiteY3-548" fmla="*/ 525780 h 1043940"/>
                <a:gd name="connsiteX4-549" fmla="*/ 510077 w 512784"/>
                <a:gd name="connsiteY4-550" fmla="*/ 355283 h 1043940"/>
                <a:gd name="connsiteX5-551" fmla="*/ 511981 w 512784"/>
                <a:gd name="connsiteY5-552" fmla="*/ 0 h 1043940"/>
                <a:gd name="connsiteX0-553" fmla="*/ 6948 w 504480"/>
                <a:gd name="connsiteY0-554" fmla="*/ 1043940 h 1043940"/>
                <a:gd name="connsiteX1-555" fmla="*/ 122 w 504480"/>
                <a:gd name="connsiteY1-556" fmla="*/ 666432 h 1043940"/>
                <a:gd name="connsiteX2-557" fmla="*/ 118550 w 504480"/>
                <a:gd name="connsiteY2-558" fmla="*/ 530543 h 1043940"/>
                <a:gd name="connsiteX3-559" fmla="*/ 403665 w 504480"/>
                <a:gd name="connsiteY3-560" fmla="*/ 525780 h 1043940"/>
                <a:gd name="connsiteX4-561" fmla="*/ 501773 w 504480"/>
                <a:gd name="connsiteY4-562" fmla="*/ 355283 h 1043940"/>
                <a:gd name="connsiteX5-563" fmla="*/ 503677 w 504480"/>
                <a:gd name="connsiteY5-564" fmla="*/ 0 h 1043940"/>
                <a:gd name="connsiteX0-565" fmla="*/ 6830 w 504362"/>
                <a:gd name="connsiteY0-566" fmla="*/ 1043940 h 1043940"/>
                <a:gd name="connsiteX1-567" fmla="*/ 4 w 504362"/>
                <a:gd name="connsiteY1-568" fmla="*/ 666432 h 1043940"/>
                <a:gd name="connsiteX2-569" fmla="*/ 118432 w 504362"/>
                <a:gd name="connsiteY2-570" fmla="*/ 530543 h 1043940"/>
                <a:gd name="connsiteX3-571" fmla="*/ 403547 w 504362"/>
                <a:gd name="connsiteY3-572" fmla="*/ 525780 h 1043940"/>
                <a:gd name="connsiteX4-573" fmla="*/ 501655 w 504362"/>
                <a:gd name="connsiteY4-574" fmla="*/ 355283 h 1043940"/>
                <a:gd name="connsiteX5-575" fmla="*/ 503559 w 504362"/>
                <a:gd name="connsiteY5-576" fmla="*/ 0 h 1043940"/>
                <a:gd name="connsiteX0-577" fmla="*/ 6871 w 504403"/>
                <a:gd name="connsiteY0-578" fmla="*/ 1043940 h 1043940"/>
                <a:gd name="connsiteX1-579" fmla="*/ 45 w 504403"/>
                <a:gd name="connsiteY1-580" fmla="*/ 666432 h 1043940"/>
                <a:gd name="connsiteX2-581" fmla="*/ 118473 w 504403"/>
                <a:gd name="connsiteY2-582" fmla="*/ 530543 h 1043940"/>
                <a:gd name="connsiteX3-583" fmla="*/ 403588 w 504403"/>
                <a:gd name="connsiteY3-584" fmla="*/ 525780 h 1043940"/>
                <a:gd name="connsiteX4-585" fmla="*/ 501696 w 504403"/>
                <a:gd name="connsiteY4-586" fmla="*/ 355283 h 1043940"/>
                <a:gd name="connsiteX5-587" fmla="*/ 503600 w 504403"/>
                <a:gd name="connsiteY5-588" fmla="*/ 0 h 1043940"/>
              </a:gdLst>
              <a:ahLst/>
              <a:cxnLst>
                <a:cxn ang="0">
                  <a:pos x="connsiteX0-1" y="connsiteY0-2"/>
                </a:cxn>
                <a:cxn ang="0">
                  <a:pos x="connsiteX1-3" y="connsiteY1-4"/>
                </a:cxn>
                <a:cxn ang="0">
                  <a:pos x="connsiteX2-5" y="connsiteY2-6"/>
                </a:cxn>
                <a:cxn ang="0">
                  <a:pos x="connsiteX3-7" y="connsiteY3-8"/>
                </a:cxn>
                <a:cxn ang="0">
                  <a:pos x="connsiteX4-33" y="connsiteY4-34"/>
                </a:cxn>
                <a:cxn ang="0">
                  <a:pos x="connsiteX5-275" y="connsiteY5-276"/>
                </a:cxn>
              </a:cxnLst>
              <a:rect l="l" t="t" r="r" b="b"/>
              <a:pathLst>
                <a:path w="504403" h="1043940">
                  <a:moveTo>
                    <a:pt x="6871" y="1043940"/>
                  </a:moveTo>
                  <a:cubicBezTo>
                    <a:pt x="-1807" y="623041"/>
                    <a:pt x="318" y="751999"/>
                    <a:pt x="45" y="666432"/>
                  </a:cubicBezTo>
                  <a:cubicBezTo>
                    <a:pt x="-416" y="521719"/>
                    <a:pt x="46453" y="534935"/>
                    <a:pt x="118473" y="530543"/>
                  </a:cubicBezTo>
                  <a:cubicBezTo>
                    <a:pt x="190493" y="526151"/>
                    <a:pt x="315905" y="526415"/>
                    <a:pt x="403588" y="525780"/>
                  </a:cubicBezTo>
                  <a:cubicBezTo>
                    <a:pt x="491271" y="525145"/>
                    <a:pt x="504870" y="496095"/>
                    <a:pt x="501696" y="355283"/>
                  </a:cubicBezTo>
                  <a:cubicBezTo>
                    <a:pt x="503284" y="276384"/>
                    <a:pt x="505664" y="58420"/>
                    <a:pt x="503600" y="0"/>
                  </a:cubicBez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zh-CN" altLang="en-US">
                <a:solidFill>
                  <a:prstClr val="black"/>
                </a:solidFill>
              </a:endParaRPr>
            </a:p>
          </p:txBody>
        </p:sp>
      </p:grpSp>
      <p:grpSp>
        <p:nvGrpSpPr>
          <p:cNvPr id="66" name="组合 65"/>
          <p:cNvGrpSpPr/>
          <p:nvPr/>
        </p:nvGrpSpPr>
        <p:grpSpPr>
          <a:xfrm>
            <a:off x="3284034" y="2276516"/>
            <a:ext cx="456817" cy="968099"/>
            <a:chOff x="3718942" y="3429000"/>
            <a:chExt cx="609010" cy="1290630"/>
          </a:xfrm>
        </p:grpSpPr>
        <p:sp>
          <p:nvSpPr>
            <p:cNvPr id="67" name="椭圆 66"/>
            <p:cNvSpPr/>
            <p:nvPr/>
          </p:nvSpPr>
          <p:spPr>
            <a:xfrm>
              <a:off x="3718942" y="3429000"/>
              <a:ext cx="216024" cy="216024"/>
            </a:xfrm>
            <a:prstGeom prst="ellipse">
              <a:avLst/>
            </a:prstGeom>
            <a:solidFill>
              <a:schemeClr val="bg1"/>
            </a:solidFill>
            <a:ln w="76200">
              <a:solidFill>
                <a:srgbClr val="2AFF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a:solidFill>
                  <a:prstClr val="white"/>
                </a:solidFill>
              </a:endParaRPr>
            </a:p>
          </p:txBody>
        </p:sp>
        <p:sp>
          <p:nvSpPr>
            <p:cNvPr id="68" name="任意多边形 67"/>
            <p:cNvSpPr/>
            <p:nvPr/>
          </p:nvSpPr>
          <p:spPr>
            <a:xfrm flipV="1">
              <a:off x="3823549" y="3675690"/>
              <a:ext cx="504403" cy="1043940"/>
            </a:xfrm>
            <a:custGeom>
              <a:avLst/>
              <a:gdLst>
                <a:gd name="connsiteX0" fmla="*/ 36741 w 535207"/>
                <a:gd name="connsiteY0" fmla="*/ 1158240 h 1158240"/>
                <a:gd name="connsiteX1" fmla="*/ 44361 w 535207"/>
                <a:gd name="connsiteY1" fmla="*/ 525780 h 1158240"/>
                <a:gd name="connsiteX2" fmla="*/ 478701 w 535207"/>
                <a:gd name="connsiteY2" fmla="*/ 449580 h 1158240"/>
                <a:gd name="connsiteX3" fmla="*/ 516801 w 535207"/>
                <a:gd name="connsiteY3" fmla="*/ 0 h 1158240"/>
                <a:gd name="connsiteX0-1" fmla="*/ 15927 w 511653"/>
                <a:gd name="connsiteY0-2" fmla="*/ 1158240 h 1158240"/>
                <a:gd name="connsiteX1-3" fmla="*/ 74347 w 511653"/>
                <a:gd name="connsiteY1-4" fmla="*/ 525780 h 1158240"/>
                <a:gd name="connsiteX2-5" fmla="*/ 457887 w 511653"/>
                <a:gd name="connsiteY2-6" fmla="*/ 449580 h 1158240"/>
                <a:gd name="connsiteX3-7" fmla="*/ 495987 w 511653"/>
                <a:gd name="connsiteY3-8" fmla="*/ 0 h 1158240"/>
                <a:gd name="connsiteX0-9" fmla="*/ 15927 w 511653"/>
                <a:gd name="connsiteY0-10" fmla="*/ 1158240 h 1158240"/>
                <a:gd name="connsiteX1-11" fmla="*/ 74347 w 511653"/>
                <a:gd name="connsiteY1-12" fmla="*/ 525780 h 1158240"/>
                <a:gd name="connsiteX2-13" fmla="*/ 457887 w 511653"/>
                <a:gd name="connsiteY2-14" fmla="*/ 449580 h 1158240"/>
                <a:gd name="connsiteX3-15" fmla="*/ 495987 w 511653"/>
                <a:gd name="connsiteY3-16" fmla="*/ 0 h 1158240"/>
                <a:gd name="connsiteX0-17" fmla="*/ 796 w 496522"/>
                <a:gd name="connsiteY0-18" fmla="*/ 1158240 h 1158240"/>
                <a:gd name="connsiteX1-19" fmla="*/ 5876 w 496522"/>
                <a:gd name="connsiteY1-20" fmla="*/ 661670 h 1158240"/>
                <a:gd name="connsiteX2-21" fmla="*/ 59216 w 496522"/>
                <a:gd name="connsiteY2-22" fmla="*/ 525780 h 1158240"/>
                <a:gd name="connsiteX3-23" fmla="*/ 442756 w 496522"/>
                <a:gd name="connsiteY3-24" fmla="*/ 449580 h 1158240"/>
                <a:gd name="connsiteX4" fmla="*/ 480856 w 496522"/>
                <a:gd name="connsiteY4" fmla="*/ 0 h 1158240"/>
                <a:gd name="connsiteX0-25" fmla="*/ 796 w 496522"/>
                <a:gd name="connsiteY0-26" fmla="*/ 1158240 h 1158240"/>
                <a:gd name="connsiteX1-27" fmla="*/ 5876 w 496522"/>
                <a:gd name="connsiteY1-28" fmla="*/ 661670 h 1158240"/>
                <a:gd name="connsiteX2-29" fmla="*/ 59216 w 496522"/>
                <a:gd name="connsiteY2-30" fmla="*/ 525780 h 1158240"/>
                <a:gd name="connsiteX3-31" fmla="*/ 442756 w 496522"/>
                <a:gd name="connsiteY3-32" fmla="*/ 449580 h 1158240"/>
                <a:gd name="connsiteX4-33" fmla="*/ 480856 w 496522"/>
                <a:gd name="connsiteY4-34" fmla="*/ 0 h 1158240"/>
                <a:gd name="connsiteX0-35" fmla="*/ 4327 w 497573"/>
                <a:gd name="connsiteY0-36" fmla="*/ 1158240 h 1158240"/>
                <a:gd name="connsiteX1-37" fmla="*/ 9407 w 497573"/>
                <a:gd name="connsiteY1-38" fmla="*/ 661670 h 1158240"/>
                <a:gd name="connsiteX2-39" fmla="*/ 113547 w 497573"/>
                <a:gd name="connsiteY2-40" fmla="*/ 525780 h 1158240"/>
                <a:gd name="connsiteX3-41" fmla="*/ 446287 w 497573"/>
                <a:gd name="connsiteY3-42" fmla="*/ 449580 h 1158240"/>
                <a:gd name="connsiteX4-43" fmla="*/ 484387 w 497573"/>
                <a:gd name="connsiteY4-44" fmla="*/ 0 h 1158240"/>
                <a:gd name="connsiteX0-45" fmla="*/ 4327 w 497573"/>
                <a:gd name="connsiteY0-46" fmla="*/ 1158240 h 1158240"/>
                <a:gd name="connsiteX1-47" fmla="*/ 9407 w 497573"/>
                <a:gd name="connsiteY1-48" fmla="*/ 661670 h 1158240"/>
                <a:gd name="connsiteX2-49" fmla="*/ 113547 w 497573"/>
                <a:gd name="connsiteY2-50" fmla="*/ 525780 h 1158240"/>
                <a:gd name="connsiteX3-51" fmla="*/ 446287 w 497573"/>
                <a:gd name="connsiteY3-52" fmla="*/ 449580 h 1158240"/>
                <a:gd name="connsiteX4-53" fmla="*/ 484387 w 497573"/>
                <a:gd name="connsiteY4-54" fmla="*/ 0 h 1158240"/>
                <a:gd name="connsiteX0-55" fmla="*/ 4327 w 497573"/>
                <a:gd name="connsiteY0-56" fmla="*/ 1158240 h 1158240"/>
                <a:gd name="connsiteX1-57" fmla="*/ 9407 w 497573"/>
                <a:gd name="connsiteY1-58" fmla="*/ 661670 h 1158240"/>
                <a:gd name="connsiteX2-59" fmla="*/ 113547 w 497573"/>
                <a:gd name="connsiteY2-60" fmla="*/ 525780 h 1158240"/>
                <a:gd name="connsiteX3-61" fmla="*/ 446287 w 497573"/>
                <a:gd name="connsiteY3-62" fmla="*/ 449580 h 1158240"/>
                <a:gd name="connsiteX4-63" fmla="*/ 484387 w 497573"/>
                <a:gd name="connsiteY4-64" fmla="*/ 0 h 1158240"/>
                <a:gd name="connsiteX0-65" fmla="*/ 4327 w 497573"/>
                <a:gd name="connsiteY0-66" fmla="*/ 1158240 h 1158240"/>
                <a:gd name="connsiteX1-67" fmla="*/ 9407 w 497573"/>
                <a:gd name="connsiteY1-68" fmla="*/ 661670 h 1158240"/>
                <a:gd name="connsiteX2-69" fmla="*/ 113547 w 497573"/>
                <a:gd name="connsiteY2-70" fmla="*/ 525780 h 1158240"/>
                <a:gd name="connsiteX3-71" fmla="*/ 446287 w 497573"/>
                <a:gd name="connsiteY3-72" fmla="*/ 449580 h 1158240"/>
                <a:gd name="connsiteX4-73" fmla="*/ 484387 w 497573"/>
                <a:gd name="connsiteY4-74" fmla="*/ 0 h 1158240"/>
                <a:gd name="connsiteX0-75" fmla="*/ 4327 w 497573"/>
                <a:gd name="connsiteY0-76" fmla="*/ 1158240 h 1158240"/>
                <a:gd name="connsiteX1-77" fmla="*/ 9407 w 497573"/>
                <a:gd name="connsiteY1-78" fmla="*/ 661670 h 1158240"/>
                <a:gd name="connsiteX2-79" fmla="*/ 113547 w 497573"/>
                <a:gd name="connsiteY2-80" fmla="*/ 525780 h 1158240"/>
                <a:gd name="connsiteX3-81" fmla="*/ 446287 w 497573"/>
                <a:gd name="connsiteY3-82" fmla="*/ 449580 h 1158240"/>
                <a:gd name="connsiteX4-83" fmla="*/ 484387 w 497573"/>
                <a:gd name="connsiteY4-84" fmla="*/ 0 h 1158240"/>
                <a:gd name="connsiteX0-85" fmla="*/ 4327 w 497573"/>
                <a:gd name="connsiteY0-86" fmla="*/ 1158240 h 1158240"/>
                <a:gd name="connsiteX1-87" fmla="*/ 9407 w 497573"/>
                <a:gd name="connsiteY1-88" fmla="*/ 661670 h 1158240"/>
                <a:gd name="connsiteX2-89" fmla="*/ 113547 w 497573"/>
                <a:gd name="connsiteY2-90" fmla="*/ 525780 h 1158240"/>
                <a:gd name="connsiteX3-91" fmla="*/ 446287 w 497573"/>
                <a:gd name="connsiteY3-92" fmla="*/ 449580 h 1158240"/>
                <a:gd name="connsiteX4-93" fmla="*/ 484387 w 497573"/>
                <a:gd name="connsiteY4-94" fmla="*/ 0 h 1158240"/>
                <a:gd name="connsiteX0-95" fmla="*/ 1638 w 494884"/>
                <a:gd name="connsiteY0-96" fmla="*/ 1158240 h 1158240"/>
                <a:gd name="connsiteX1-97" fmla="*/ 6718 w 494884"/>
                <a:gd name="connsiteY1-98" fmla="*/ 661670 h 1158240"/>
                <a:gd name="connsiteX2-99" fmla="*/ 110858 w 494884"/>
                <a:gd name="connsiteY2-100" fmla="*/ 525780 h 1158240"/>
                <a:gd name="connsiteX3-101" fmla="*/ 443598 w 494884"/>
                <a:gd name="connsiteY3-102" fmla="*/ 449580 h 1158240"/>
                <a:gd name="connsiteX4-103" fmla="*/ 481698 w 494884"/>
                <a:gd name="connsiteY4-104" fmla="*/ 0 h 1158240"/>
                <a:gd name="connsiteX0-105" fmla="*/ 17011 w 510257"/>
                <a:gd name="connsiteY0-106" fmla="*/ 1158240 h 1158240"/>
                <a:gd name="connsiteX1-107" fmla="*/ 3041 w 510257"/>
                <a:gd name="connsiteY1-108" fmla="*/ 675957 h 1158240"/>
                <a:gd name="connsiteX2-109" fmla="*/ 126231 w 510257"/>
                <a:gd name="connsiteY2-110" fmla="*/ 525780 h 1158240"/>
                <a:gd name="connsiteX3-111" fmla="*/ 458971 w 510257"/>
                <a:gd name="connsiteY3-112" fmla="*/ 449580 h 1158240"/>
                <a:gd name="connsiteX4-113" fmla="*/ 497071 w 510257"/>
                <a:gd name="connsiteY4-114" fmla="*/ 0 h 1158240"/>
                <a:gd name="connsiteX0-115" fmla="*/ 15386 w 508632"/>
                <a:gd name="connsiteY0-116" fmla="*/ 1158240 h 1158240"/>
                <a:gd name="connsiteX1-117" fmla="*/ 1416 w 508632"/>
                <a:gd name="connsiteY1-118" fmla="*/ 675957 h 1158240"/>
                <a:gd name="connsiteX2-119" fmla="*/ 124606 w 508632"/>
                <a:gd name="connsiteY2-120" fmla="*/ 525780 h 1158240"/>
                <a:gd name="connsiteX3-121" fmla="*/ 457346 w 508632"/>
                <a:gd name="connsiteY3-122" fmla="*/ 449580 h 1158240"/>
                <a:gd name="connsiteX4-123" fmla="*/ 495446 w 508632"/>
                <a:gd name="connsiteY4-124" fmla="*/ 0 h 1158240"/>
                <a:gd name="connsiteX0-125" fmla="*/ 15386 w 508632"/>
                <a:gd name="connsiteY0-126" fmla="*/ 1158240 h 1158240"/>
                <a:gd name="connsiteX1-127" fmla="*/ 1416 w 508632"/>
                <a:gd name="connsiteY1-128" fmla="*/ 675957 h 1158240"/>
                <a:gd name="connsiteX2-129" fmla="*/ 124606 w 508632"/>
                <a:gd name="connsiteY2-130" fmla="*/ 525780 h 1158240"/>
                <a:gd name="connsiteX3-131" fmla="*/ 457346 w 508632"/>
                <a:gd name="connsiteY3-132" fmla="*/ 449580 h 1158240"/>
                <a:gd name="connsiteX4-133" fmla="*/ 495446 w 508632"/>
                <a:gd name="connsiteY4-134" fmla="*/ 0 h 1158240"/>
                <a:gd name="connsiteX0-135" fmla="*/ 15386 w 508632"/>
                <a:gd name="connsiteY0-136" fmla="*/ 1158240 h 1158240"/>
                <a:gd name="connsiteX1-137" fmla="*/ 1416 w 508632"/>
                <a:gd name="connsiteY1-138" fmla="*/ 675957 h 1158240"/>
                <a:gd name="connsiteX2-139" fmla="*/ 124606 w 508632"/>
                <a:gd name="connsiteY2-140" fmla="*/ 525780 h 1158240"/>
                <a:gd name="connsiteX3-141" fmla="*/ 457346 w 508632"/>
                <a:gd name="connsiteY3-142" fmla="*/ 449580 h 1158240"/>
                <a:gd name="connsiteX4-143" fmla="*/ 495446 w 508632"/>
                <a:gd name="connsiteY4-144" fmla="*/ 0 h 1158240"/>
                <a:gd name="connsiteX0-145" fmla="*/ 15664 w 513673"/>
                <a:gd name="connsiteY0-146" fmla="*/ 1158240 h 1158240"/>
                <a:gd name="connsiteX1-147" fmla="*/ 6457 w 513673"/>
                <a:gd name="connsiteY1-148" fmla="*/ 675957 h 1158240"/>
                <a:gd name="connsiteX2-149" fmla="*/ 129647 w 513673"/>
                <a:gd name="connsiteY2-150" fmla="*/ 525780 h 1158240"/>
                <a:gd name="connsiteX3-151" fmla="*/ 462387 w 513673"/>
                <a:gd name="connsiteY3-152" fmla="*/ 449580 h 1158240"/>
                <a:gd name="connsiteX4-153" fmla="*/ 500487 w 513673"/>
                <a:gd name="connsiteY4-154" fmla="*/ 0 h 1158240"/>
                <a:gd name="connsiteX0-155" fmla="*/ 17239 w 515248"/>
                <a:gd name="connsiteY0-156" fmla="*/ 1158240 h 1158240"/>
                <a:gd name="connsiteX1-157" fmla="*/ 8032 w 515248"/>
                <a:gd name="connsiteY1-158" fmla="*/ 675957 h 1158240"/>
                <a:gd name="connsiteX2-159" fmla="*/ 131222 w 515248"/>
                <a:gd name="connsiteY2-160" fmla="*/ 525780 h 1158240"/>
                <a:gd name="connsiteX3-161" fmla="*/ 463962 w 515248"/>
                <a:gd name="connsiteY3-162" fmla="*/ 449580 h 1158240"/>
                <a:gd name="connsiteX4-163" fmla="*/ 502062 w 515248"/>
                <a:gd name="connsiteY4-164" fmla="*/ 0 h 1158240"/>
                <a:gd name="connsiteX0-165" fmla="*/ 17239 w 515248"/>
                <a:gd name="connsiteY0-166" fmla="*/ 1158240 h 1158240"/>
                <a:gd name="connsiteX1-167" fmla="*/ 8032 w 515248"/>
                <a:gd name="connsiteY1-168" fmla="*/ 675957 h 1158240"/>
                <a:gd name="connsiteX2-169" fmla="*/ 131222 w 515248"/>
                <a:gd name="connsiteY2-170" fmla="*/ 525780 h 1158240"/>
                <a:gd name="connsiteX3-171" fmla="*/ 463962 w 515248"/>
                <a:gd name="connsiteY3-172" fmla="*/ 449580 h 1158240"/>
                <a:gd name="connsiteX4-173" fmla="*/ 502062 w 515248"/>
                <a:gd name="connsiteY4-174" fmla="*/ 0 h 1158240"/>
                <a:gd name="connsiteX0-175" fmla="*/ 10978 w 508987"/>
                <a:gd name="connsiteY0-176" fmla="*/ 1158240 h 1158240"/>
                <a:gd name="connsiteX1-177" fmla="*/ 1771 w 508987"/>
                <a:gd name="connsiteY1-178" fmla="*/ 675957 h 1158240"/>
                <a:gd name="connsiteX2-179" fmla="*/ 124961 w 508987"/>
                <a:gd name="connsiteY2-180" fmla="*/ 525780 h 1158240"/>
                <a:gd name="connsiteX3-181" fmla="*/ 457701 w 508987"/>
                <a:gd name="connsiteY3-182" fmla="*/ 449580 h 1158240"/>
                <a:gd name="connsiteX4-183" fmla="*/ 495801 w 508987"/>
                <a:gd name="connsiteY4-184" fmla="*/ 0 h 1158240"/>
                <a:gd name="connsiteX0-185" fmla="*/ 3620 w 501629"/>
                <a:gd name="connsiteY0-186" fmla="*/ 1158240 h 1158240"/>
                <a:gd name="connsiteX1-187" fmla="*/ 8700 w 501629"/>
                <a:gd name="connsiteY1-188" fmla="*/ 675957 h 1158240"/>
                <a:gd name="connsiteX2-189" fmla="*/ 117603 w 501629"/>
                <a:gd name="connsiteY2-190" fmla="*/ 525780 h 1158240"/>
                <a:gd name="connsiteX3-191" fmla="*/ 450343 w 501629"/>
                <a:gd name="connsiteY3-192" fmla="*/ 449580 h 1158240"/>
                <a:gd name="connsiteX4-193" fmla="*/ 488443 w 501629"/>
                <a:gd name="connsiteY4-194" fmla="*/ 0 h 1158240"/>
                <a:gd name="connsiteX0-195" fmla="*/ 7415 w 505424"/>
                <a:gd name="connsiteY0-196" fmla="*/ 1158240 h 1158240"/>
                <a:gd name="connsiteX1-197" fmla="*/ 2970 w 505424"/>
                <a:gd name="connsiteY1-198" fmla="*/ 680719 h 1158240"/>
                <a:gd name="connsiteX2-199" fmla="*/ 121398 w 505424"/>
                <a:gd name="connsiteY2-200" fmla="*/ 525780 h 1158240"/>
                <a:gd name="connsiteX3-201" fmla="*/ 454138 w 505424"/>
                <a:gd name="connsiteY3-202" fmla="*/ 449580 h 1158240"/>
                <a:gd name="connsiteX4-203" fmla="*/ 492238 w 505424"/>
                <a:gd name="connsiteY4-204" fmla="*/ 0 h 1158240"/>
                <a:gd name="connsiteX0-205" fmla="*/ 7415 w 505424"/>
                <a:gd name="connsiteY0-206" fmla="*/ 1158240 h 1158240"/>
                <a:gd name="connsiteX1-207" fmla="*/ 2970 w 505424"/>
                <a:gd name="connsiteY1-208" fmla="*/ 680719 h 1158240"/>
                <a:gd name="connsiteX2-209" fmla="*/ 121398 w 505424"/>
                <a:gd name="connsiteY2-210" fmla="*/ 525780 h 1158240"/>
                <a:gd name="connsiteX3-211" fmla="*/ 454138 w 505424"/>
                <a:gd name="connsiteY3-212" fmla="*/ 449580 h 1158240"/>
                <a:gd name="connsiteX4-213" fmla="*/ 492238 w 505424"/>
                <a:gd name="connsiteY4-214" fmla="*/ 0 h 1158240"/>
                <a:gd name="connsiteX0-215" fmla="*/ 7415 w 518817"/>
                <a:gd name="connsiteY0-216" fmla="*/ 1158240 h 1158240"/>
                <a:gd name="connsiteX1-217" fmla="*/ 2970 w 518817"/>
                <a:gd name="connsiteY1-218" fmla="*/ 680719 h 1158240"/>
                <a:gd name="connsiteX2-219" fmla="*/ 121398 w 518817"/>
                <a:gd name="connsiteY2-220" fmla="*/ 525780 h 1158240"/>
                <a:gd name="connsiteX3-221" fmla="*/ 482713 w 518817"/>
                <a:gd name="connsiteY3-222" fmla="*/ 487680 h 1158240"/>
                <a:gd name="connsiteX4-223" fmla="*/ 492238 w 518817"/>
                <a:gd name="connsiteY4-224" fmla="*/ 0 h 1158240"/>
                <a:gd name="connsiteX0-225" fmla="*/ 7415 w 518817"/>
                <a:gd name="connsiteY0-226" fmla="*/ 1158240 h 1158240"/>
                <a:gd name="connsiteX1-227" fmla="*/ 2970 w 518817"/>
                <a:gd name="connsiteY1-228" fmla="*/ 680719 h 1158240"/>
                <a:gd name="connsiteX2-229" fmla="*/ 121398 w 518817"/>
                <a:gd name="connsiteY2-230" fmla="*/ 525780 h 1158240"/>
                <a:gd name="connsiteX3-231" fmla="*/ 482713 w 518817"/>
                <a:gd name="connsiteY3-232" fmla="*/ 473392 h 1158240"/>
                <a:gd name="connsiteX4-233" fmla="*/ 492238 w 518817"/>
                <a:gd name="connsiteY4-234" fmla="*/ 0 h 1158240"/>
                <a:gd name="connsiteX0-235" fmla="*/ 7415 w 513005"/>
                <a:gd name="connsiteY0-236" fmla="*/ 1158240 h 1158240"/>
                <a:gd name="connsiteX1-237" fmla="*/ 2970 w 513005"/>
                <a:gd name="connsiteY1-238" fmla="*/ 680719 h 1158240"/>
                <a:gd name="connsiteX2-239" fmla="*/ 121398 w 513005"/>
                <a:gd name="connsiteY2-240" fmla="*/ 525780 h 1158240"/>
                <a:gd name="connsiteX3-241" fmla="*/ 482713 w 513005"/>
                <a:gd name="connsiteY3-242" fmla="*/ 473392 h 1158240"/>
                <a:gd name="connsiteX4-243" fmla="*/ 492238 w 513005"/>
                <a:gd name="connsiteY4-244" fmla="*/ 0 h 1158240"/>
                <a:gd name="connsiteX0-245" fmla="*/ 7415 w 506000"/>
                <a:gd name="connsiteY0-246" fmla="*/ 1158240 h 1158240"/>
                <a:gd name="connsiteX1-247" fmla="*/ 2970 w 506000"/>
                <a:gd name="connsiteY1-248" fmla="*/ 680719 h 1158240"/>
                <a:gd name="connsiteX2-249" fmla="*/ 121398 w 506000"/>
                <a:gd name="connsiteY2-250" fmla="*/ 525780 h 1158240"/>
                <a:gd name="connsiteX3-251" fmla="*/ 482713 w 506000"/>
                <a:gd name="connsiteY3-252" fmla="*/ 473392 h 1158240"/>
                <a:gd name="connsiteX4-253" fmla="*/ 492238 w 506000"/>
                <a:gd name="connsiteY4-254" fmla="*/ 0 h 1158240"/>
                <a:gd name="connsiteX0-255" fmla="*/ 7415 w 517650"/>
                <a:gd name="connsiteY0-256" fmla="*/ 1158240 h 1158240"/>
                <a:gd name="connsiteX1-257" fmla="*/ 2970 w 517650"/>
                <a:gd name="connsiteY1-258" fmla="*/ 680719 h 1158240"/>
                <a:gd name="connsiteX2-259" fmla="*/ 121398 w 517650"/>
                <a:gd name="connsiteY2-260" fmla="*/ 525780 h 1158240"/>
                <a:gd name="connsiteX3-261" fmla="*/ 482713 w 517650"/>
                <a:gd name="connsiteY3-262" fmla="*/ 473392 h 1158240"/>
                <a:gd name="connsiteX4-263" fmla="*/ 504621 w 517650"/>
                <a:gd name="connsiteY4-264" fmla="*/ 350520 h 1158240"/>
                <a:gd name="connsiteX5" fmla="*/ 492238 w 517650"/>
                <a:gd name="connsiteY5" fmla="*/ 0 h 1158240"/>
                <a:gd name="connsiteX0-265" fmla="*/ 7415 w 506303"/>
                <a:gd name="connsiteY0-266" fmla="*/ 1158240 h 1158240"/>
                <a:gd name="connsiteX1-267" fmla="*/ 2970 w 506303"/>
                <a:gd name="connsiteY1-268" fmla="*/ 680719 h 1158240"/>
                <a:gd name="connsiteX2-269" fmla="*/ 121398 w 506303"/>
                <a:gd name="connsiteY2-270" fmla="*/ 525780 h 1158240"/>
                <a:gd name="connsiteX3-271" fmla="*/ 458901 w 506303"/>
                <a:gd name="connsiteY3-272" fmla="*/ 482917 h 1158240"/>
                <a:gd name="connsiteX4-273" fmla="*/ 504621 w 506303"/>
                <a:gd name="connsiteY4-274" fmla="*/ 350520 h 1158240"/>
                <a:gd name="connsiteX5-275" fmla="*/ 492238 w 506303"/>
                <a:gd name="connsiteY5-276" fmla="*/ 0 h 1158240"/>
                <a:gd name="connsiteX0-277" fmla="*/ 7415 w 504766"/>
                <a:gd name="connsiteY0-278" fmla="*/ 1158240 h 1158240"/>
                <a:gd name="connsiteX1-279" fmla="*/ 2970 w 504766"/>
                <a:gd name="connsiteY1-280" fmla="*/ 680719 h 1158240"/>
                <a:gd name="connsiteX2-281" fmla="*/ 121398 w 504766"/>
                <a:gd name="connsiteY2-282" fmla="*/ 525780 h 1158240"/>
                <a:gd name="connsiteX3-283" fmla="*/ 444613 w 504766"/>
                <a:gd name="connsiteY3-284" fmla="*/ 482917 h 1158240"/>
                <a:gd name="connsiteX4-285" fmla="*/ 504621 w 504766"/>
                <a:gd name="connsiteY4-286" fmla="*/ 350520 h 1158240"/>
                <a:gd name="connsiteX5-287" fmla="*/ 492238 w 504766"/>
                <a:gd name="connsiteY5-288" fmla="*/ 0 h 1158240"/>
                <a:gd name="connsiteX0-289" fmla="*/ 7415 w 507328"/>
                <a:gd name="connsiteY0-290" fmla="*/ 1163003 h 1163003"/>
                <a:gd name="connsiteX1-291" fmla="*/ 2970 w 507328"/>
                <a:gd name="connsiteY1-292" fmla="*/ 685482 h 1163003"/>
                <a:gd name="connsiteX2-293" fmla="*/ 121398 w 507328"/>
                <a:gd name="connsiteY2-294" fmla="*/ 530543 h 1163003"/>
                <a:gd name="connsiteX3-295" fmla="*/ 444613 w 507328"/>
                <a:gd name="connsiteY3-296" fmla="*/ 487680 h 1163003"/>
                <a:gd name="connsiteX4-297" fmla="*/ 504621 w 507328"/>
                <a:gd name="connsiteY4-298" fmla="*/ 355283 h 1163003"/>
                <a:gd name="connsiteX5-299" fmla="*/ 506525 w 507328"/>
                <a:gd name="connsiteY5-300" fmla="*/ 0 h 1163003"/>
                <a:gd name="connsiteX0-301" fmla="*/ 7415 w 507328"/>
                <a:gd name="connsiteY0-302" fmla="*/ 1163003 h 1163003"/>
                <a:gd name="connsiteX1-303" fmla="*/ 2970 w 507328"/>
                <a:gd name="connsiteY1-304" fmla="*/ 685482 h 1163003"/>
                <a:gd name="connsiteX2-305" fmla="*/ 121398 w 507328"/>
                <a:gd name="connsiteY2-306" fmla="*/ 530543 h 1163003"/>
                <a:gd name="connsiteX3-307" fmla="*/ 444613 w 507328"/>
                <a:gd name="connsiteY3-308" fmla="*/ 487680 h 1163003"/>
                <a:gd name="connsiteX4-309" fmla="*/ 504621 w 507328"/>
                <a:gd name="connsiteY4-310" fmla="*/ 355283 h 1163003"/>
                <a:gd name="connsiteX5-311" fmla="*/ 506525 w 507328"/>
                <a:gd name="connsiteY5-312" fmla="*/ 0 h 1163003"/>
                <a:gd name="connsiteX0-313" fmla="*/ 7415 w 507328"/>
                <a:gd name="connsiteY0-314" fmla="*/ 1163003 h 1163003"/>
                <a:gd name="connsiteX1-315" fmla="*/ 2970 w 507328"/>
                <a:gd name="connsiteY1-316" fmla="*/ 685482 h 1163003"/>
                <a:gd name="connsiteX2-317" fmla="*/ 121398 w 507328"/>
                <a:gd name="connsiteY2-318" fmla="*/ 530543 h 1163003"/>
                <a:gd name="connsiteX3-319" fmla="*/ 444613 w 507328"/>
                <a:gd name="connsiteY3-320" fmla="*/ 487680 h 1163003"/>
                <a:gd name="connsiteX4-321" fmla="*/ 504621 w 507328"/>
                <a:gd name="connsiteY4-322" fmla="*/ 355283 h 1163003"/>
                <a:gd name="connsiteX5-323" fmla="*/ 506525 w 507328"/>
                <a:gd name="connsiteY5-324" fmla="*/ 0 h 1163003"/>
                <a:gd name="connsiteX0-325" fmla="*/ 7415 w 507328"/>
                <a:gd name="connsiteY0-326" fmla="*/ 1163003 h 1163003"/>
                <a:gd name="connsiteX1-327" fmla="*/ 2970 w 507328"/>
                <a:gd name="connsiteY1-328" fmla="*/ 685482 h 1163003"/>
                <a:gd name="connsiteX2-329" fmla="*/ 121398 w 507328"/>
                <a:gd name="connsiteY2-330" fmla="*/ 530543 h 1163003"/>
                <a:gd name="connsiteX3-331" fmla="*/ 444613 w 507328"/>
                <a:gd name="connsiteY3-332" fmla="*/ 516255 h 1163003"/>
                <a:gd name="connsiteX4-333" fmla="*/ 504621 w 507328"/>
                <a:gd name="connsiteY4-334" fmla="*/ 355283 h 1163003"/>
                <a:gd name="connsiteX5-335" fmla="*/ 506525 w 507328"/>
                <a:gd name="connsiteY5-336" fmla="*/ 0 h 1163003"/>
                <a:gd name="connsiteX0-337" fmla="*/ 7415 w 507328"/>
                <a:gd name="connsiteY0-338" fmla="*/ 1163003 h 1163003"/>
                <a:gd name="connsiteX1-339" fmla="*/ 2970 w 507328"/>
                <a:gd name="connsiteY1-340" fmla="*/ 685482 h 1163003"/>
                <a:gd name="connsiteX2-341" fmla="*/ 121398 w 507328"/>
                <a:gd name="connsiteY2-342" fmla="*/ 530543 h 1163003"/>
                <a:gd name="connsiteX3-343" fmla="*/ 444613 w 507328"/>
                <a:gd name="connsiteY3-344" fmla="*/ 516255 h 1163003"/>
                <a:gd name="connsiteX4-345" fmla="*/ 504621 w 507328"/>
                <a:gd name="connsiteY4-346" fmla="*/ 355283 h 1163003"/>
                <a:gd name="connsiteX5-347" fmla="*/ 506525 w 507328"/>
                <a:gd name="connsiteY5-348" fmla="*/ 0 h 1163003"/>
                <a:gd name="connsiteX0-349" fmla="*/ 7415 w 507328"/>
                <a:gd name="connsiteY0-350" fmla="*/ 1163003 h 1163003"/>
                <a:gd name="connsiteX1-351" fmla="*/ 2970 w 507328"/>
                <a:gd name="connsiteY1-352" fmla="*/ 685482 h 1163003"/>
                <a:gd name="connsiteX2-353" fmla="*/ 121398 w 507328"/>
                <a:gd name="connsiteY2-354" fmla="*/ 530543 h 1163003"/>
                <a:gd name="connsiteX3-355" fmla="*/ 411275 w 507328"/>
                <a:gd name="connsiteY3-356" fmla="*/ 511492 h 1163003"/>
                <a:gd name="connsiteX4-357" fmla="*/ 504621 w 507328"/>
                <a:gd name="connsiteY4-358" fmla="*/ 355283 h 1163003"/>
                <a:gd name="connsiteX5-359" fmla="*/ 506525 w 507328"/>
                <a:gd name="connsiteY5-360" fmla="*/ 0 h 1163003"/>
                <a:gd name="connsiteX0-361" fmla="*/ 7415 w 507328"/>
                <a:gd name="connsiteY0-362" fmla="*/ 1163003 h 1163003"/>
                <a:gd name="connsiteX1-363" fmla="*/ 2970 w 507328"/>
                <a:gd name="connsiteY1-364" fmla="*/ 666432 h 1163003"/>
                <a:gd name="connsiteX2-365" fmla="*/ 121398 w 507328"/>
                <a:gd name="connsiteY2-366" fmla="*/ 530543 h 1163003"/>
                <a:gd name="connsiteX3-367" fmla="*/ 411275 w 507328"/>
                <a:gd name="connsiteY3-368" fmla="*/ 511492 h 1163003"/>
                <a:gd name="connsiteX4-369" fmla="*/ 504621 w 507328"/>
                <a:gd name="connsiteY4-370" fmla="*/ 355283 h 1163003"/>
                <a:gd name="connsiteX5-371" fmla="*/ 506525 w 507328"/>
                <a:gd name="connsiteY5-372" fmla="*/ 0 h 1163003"/>
                <a:gd name="connsiteX0-373" fmla="*/ 4679 w 504592"/>
                <a:gd name="connsiteY0-374" fmla="*/ 1163003 h 1163003"/>
                <a:gd name="connsiteX1-375" fmla="*/ 234 w 504592"/>
                <a:gd name="connsiteY1-376" fmla="*/ 666432 h 1163003"/>
                <a:gd name="connsiteX2-377" fmla="*/ 118662 w 504592"/>
                <a:gd name="connsiteY2-378" fmla="*/ 530543 h 1163003"/>
                <a:gd name="connsiteX3-379" fmla="*/ 408539 w 504592"/>
                <a:gd name="connsiteY3-380" fmla="*/ 511492 h 1163003"/>
                <a:gd name="connsiteX4-381" fmla="*/ 501885 w 504592"/>
                <a:gd name="connsiteY4-382" fmla="*/ 355283 h 1163003"/>
                <a:gd name="connsiteX5-383" fmla="*/ 503789 w 504592"/>
                <a:gd name="connsiteY5-384" fmla="*/ 0 h 1163003"/>
                <a:gd name="connsiteX0-385" fmla="*/ 4679 w 504592"/>
                <a:gd name="connsiteY0-386" fmla="*/ 1163003 h 1163003"/>
                <a:gd name="connsiteX1-387" fmla="*/ 234 w 504592"/>
                <a:gd name="connsiteY1-388" fmla="*/ 666432 h 1163003"/>
                <a:gd name="connsiteX2-389" fmla="*/ 118662 w 504592"/>
                <a:gd name="connsiteY2-390" fmla="*/ 530543 h 1163003"/>
                <a:gd name="connsiteX3-391" fmla="*/ 408539 w 504592"/>
                <a:gd name="connsiteY3-392" fmla="*/ 511492 h 1163003"/>
                <a:gd name="connsiteX4-393" fmla="*/ 501885 w 504592"/>
                <a:gd name="connsiteY4-394" fmla="*/ 355283 h 1163003"/>
                <a:gd name="connsiteX5-395" fmla="*/ 503789 w 504592"/>
                <a:gd name="connsiteY5-396" fmla="*/ 0 h 1163003"/>
                <a:gd name="connsiteX0-397" fmla="*/ 4679 w 504592"/>
                <a:gd name="connsiteY0-398" fmla="*/ 1163003 h 1163003"/>
                <a:gd name="connsiteX1-399" fmla="*/ 234 w 504592"/>
                <a:gd name="connsiteY1-400" fmla="*/ 666432 h 1163003"/>
                <a:gd name="connsiteX2-401" fmla="*/ 118662 w 504592"/>
                <a:gd name="connsiteY2-402" fmla="*/ 530543 h 1163003"/>
                <a:gd name="connsiteX3-403" fmla="*/ 408539 w 504592"/>
                <a:gd name="connsiteY3-404" fmla="*/ 511492 h 1163003"/>
                <a:gd name="connsiteX4-405" fmla="*/ 501885 w 504592"/>
                <a:gd name="connsiteY4-406" fmla="*/ 355283 h 1163003"/>
                <a:gd name="connsiteX5-407" fmla="*/ 503789 w 504592"/>
                <a:gd name="connsiteY5-408" fmla="*/ 0 h 1163003"/>
                <a:gd name="connsiteX0-409" fmla="*/ 4679 w 504592"/>
                <a:gd name="connsiteY0-410" fmla="*/ 1163003 h 1163003"/>
                <a:gd name="connsiteX1-411" fmla="*/ 234 w 504592"/>
                <a:gd name="connsiteY1-412" fmla="*/ 666432 h 1163003"/>
                <a:gd name="connsiteX2-413" fmla="*/ 118662 w 504592"/>
                <a:gd name="connsiteY2-414" fmla="*/ 530543 h 1163003"/>
                <a:gd name="connsiteX3-415" fmla="*/ 408539 w 504592"/>
                <a:gd name="connsiteY3-416" fmla="*/ 535305 h 1163003"/>
                <a:gd name="connsiteX4-417" fmla="*/ 501885 w 504592"/>
                <a:gd name="connsiteY4-418" fmla="*/ 355283 h 1163003"/>
                <a:gd name="connsiteX5-419" fmla="*/ 503789 w 504592"/>
                <a:gd name="connsiteY5-420" fmla="*/ 0 h 1163003"/>
                <a:gd name="connsiteX0-421" fmla="*/ 4679 w 504592"/>
                <a:gd name="connsiteY0-422" fmla="*/ 1163003 h 1163003"/>
                <a:gd name="connsiteX1-423" fmla="*/ 234 w 504592"/>
                <a:gd name="connsiteY1-424" fmla="*/ 666432 h 1163003"/>
                <a:gd name="connsiteX2-425" fmla="*/ 118662 w 504592"/>
                <a:gd name="connsiteY2-426" fmla="*/ 530543 h 1163003"/>
                <a:gd name="connsiteX3-427" fmla="*/ 403777 w 504592"/>
                <a:gd name="connsiteY3-428" fmla="*/ 525780 h 1163003"/>
                <a:gd name="connsiteX4-429" fmla="*/ 501885 w 504592"/>
                <a:gd name="connsiteY4-430" fmla="*/ 355283 h 1163003"/>
                <a:gd name="connsiteX5-431" fmla="*/ 503789 w 504592"/>
                <a:gd name="connsiteY5-432" fmla="*/ 0 h 1163003"/>
                <a:gd name="connsiteX0-433" fmla="*/ 4679 w 504592"/>
                <a:gd name="connsiteY0-434" fmla="*/ 1163003 h 1163003"/>
                <a:gd name="connsiteX1-435" fmla="*/ 234 w 504592"/>
                <a:gd name="connsiteY1-436" fmla="*/ 666432 h 1163003"/>
                <a:gd name="connsiteX2-437" fmla="*/ 118662 w 504592"/>
                <a:gd name="connsiteY2-438" fmla="*/ 530543 h 1163003"/>
                <a:gd name="connsiteX3-439" fmla="*/ 403777 w 504592"/>
                <a:gd name="connsiteY3-440" fmla="*/ 525780 h 1163003"/>
                <a:gd name="connsiteX4-441" fmla="*/ 501885 w 504592"/>
                <a:gd name="connsiteY4-442" fmla="*/ 355283 h 1163003"/>
                <a:gd name="connsiteX5-443" fmla="*/ 503789 w 504592"/>
                <a:gd name="connsiteY5-444" fmla="*/ 0 h 1163003"/>
                <a:gd name="connsiteX0-445" fmla="*/ 7177 w 507090"/>
                <a:gd name="connsiteY0-446" fmla="*/ 1163003 h 1163003"/>
                <a:gd name="connsiteX1-447" fmla="*/ 2732 w 507090"/>
                <a:gd name="connsiteY1-448" fmla="*/ 666432 h 1163003"/>
                <a:gd name="connsiteX2-449" fmla="*/ 121160 w 507090"/>
                <a:gd name="connsiteY2-450" fmla="*/ 530543 h 1163003"/>
                <a:gd name="connsiteX3-451" fmla="*/ 406275 w 507090"/>
                <a:gd name="connsiteY3-452" fmla="*/ 525780 h 1163003"/>
                <a:gd name="connsiteX4-453" fmla="*/ 504383 w 507090"/>
                <a:gd name="connsiteY4-454" fmla="*/ 355283 h 1163003"/>
                <a:gd name="connsiteX5-455" fmla="*/ 506287 w 507090"/>
                <a:gd name="connsiteY5-456" fmla="*/ 0 h 1163003"/>
                <a:gd name="connsiteX0-457" fmla="*/ 7177 w 507090"/>
                <a:gd name="connsiteY0-458" fmla="*/ 1163003 h 1163003"/>
                <a:gd name="connsiteX1-459" fmla="*/ 2732 w 507090"/>
                <a:gd name="connsiteY1-460" fmla="*/ 666432 h 1163003"/>
                <a:gd name="connsiteX2-461" fmla="*/ 121160 w 507090"/>
                <a:gd name="connsiteY2-462" fmla="*/ 530543 h 1163003"/>
                <a:gd name="connsiteX3-463" fmla="*/ 406275 w 507090"/>
                <a:gd name="connsiteY3-464" fmla="*/ 525780 h 1163003"/>
                <a:gd name="connsiteX4-465" fmla="*/ 504383 w 507090"/>
                <a:gd name="connsiteY4-466" fmla="*/ 355283 h 1163003"/>
                <a:gd name="connsiteX5-467" fmla="*/ 506287 w 507090"/>
                <a:gd name="connsiteY5-468" fmla="*/ 0 h 1163003"/>
                <a:gd name="connsiteX0-469" fmla="*/ 7177 w 507090"/>
                <a:gd name="connsiteY0-470" fmla="*/ 1163003 h 1163003"/>
                <a:gd name="connsiteX1-471" fmla="*/ 2732 w 507090"/>
                <a:gd name="connsiteY1-472" fmla="*/ 666432 h 1163003"/>
                <a:gd name="connsiteX2-473" fmla="*/ 121160 w 507090"/>
                <a:gd name="connsiteY2-474" fmla="*/ 530543 h 1163003"/>
                <a:gd name="connsiteX3-475" fmla="*/ 406275 w 507090"/>
                <a:gd name="connsiteY3-476" fmla="*/ 525780 h 1163003"/>
                <a:gd name="connsiteX4-477" fmla="*/ 504383 w 507090"/>
                <a:gd name="connsiteY4-478" fmla="*/ 355283 h 1163003"/>
                <a:gd name="connsiteX5-479" fmla="*/ 506287 w 507090"/>
                <a:gd name="connsiteY5-480" fmla="*/ 0 h 1163003"/>
                <a:gd name="connsiteX0-481" fmla="*/ 7177 w 507090"/>
                <a:gd name="connsiteY0-482" fmla="*/ 1163003 h 1163003"/>
                <a:gd name="connsiteX1-483" fmla="*/ 2732 w 507090"/>
                <a:gd name="connsiteY1-484" fmla="*/ 666432 h 1163003"/>
                <a:gd name="connsiteX2-485" fmla="*/ 121160 w 507090"/>
                <a:gd name="connsiteY2-486" fmla="*/ 530543 h 1163003"/>
                <a:gd name="connsiteX3-487" fmla="*/ 406275 w 507090"/>
                <a:gd name="connsiteY3-488" fmla="*/ 525780 h 1163003"/>
                <a:gd name="connsiteX4-489" fmla="*/ 504383 w 507090"/>
                <a:gd name="connsiteY4-490" fmla="*/ 355283 h 1163003"/>
                <a:gd name="connsiteX5-491" fmla="*/ 506287 w 507090"/>
                <a:gd name="connsiteY5-492" fmla="*/ 0 h 1163003"/>
                <a:gd name="connsiteX0-493" fmla="*/ 10856 w 515532"/>
                <a:gd name="connsiteY0-494" fmla="*/ 1048703 h 1048703"/>
                <a:gd name="connsiteX1-495" fmla="*/ 11174 w 515532"/>
                <a:gd name="connsiteY1-496" fmla="*/ 666432 h 1048703"/>
                <a:gd name="connsiteX2-497" fmla="*/ 129602 w 515532"/>
                <a:gd name="connsiteY2-498" fmla="*/ 530543 h 1048703"/>
                <a:gd name="connsiteX3-499" fmla="*/ 414717 w 515532"/>
                <a:gd name="connsiteY3-500" fmla="*/ 525780 h 1048703"/>
                <a:gd name="connsiteX4-501" fmla="*/ 512825 w 515532"/>
                <a:gd name="connsiteY4-502" fmla="*/ 355283 h 1048703"/>
                <a:gd name="connsiteX5-503" fmla="*/ 514729 w 515532"/>
                <a:gd name="connsiteY5-504" fmla="*/ 0 h 1048703"/>
                <a:gd name="connsiteX0-505" fmla="*/ 3023 w 507699"/>
                <a:gd name="connsiteY0-506" fmla="*/ 1048703 h 1048703"/>
                <a:gd name="connsiteX1-507" fmla="*/ 3341 w 507699"/>
                <a:gd name="connsiteY1-508" fmla="*/ 666432 h 1048703"/>
                <a:gd name="connsiteX2-509" fmla="*/ 121769 w 507699"/>
                <a:gd name="connsiteY2-510" fmla="*/ 530543 h 1048703"/>
                <a:gd name="connsiteX3-511" fmla="*/ 406884 w 507699"/>
                <a:gd name="connsiteY3-512" fmla="*/ 525780 h 1048703"/>
                <a:gd name="connsiteX4-513" fmla="*/ 504992 w 507699"/>
                <a:gd name="connsiteY4-514" fmla="*/ 355283 h 1048703"/>
                <a:gd name="connsiteX5-515" fmla="*/ 506896 w 507699"/>
                <a:gd name="connsiteY5-516" fmla="*/ 0 h 1048703"/>
                <a:gd name="connsiteX0-517" fmla="*/ 10856 w 515532"/>
                <a:gd name="connsiteY0-518" fmla="*/ 1048703 h 1048703"/>
                <a:gd name="connsiteX1-519" fmla="*/ 11174 w 515532"/>
                <a:gd name="connsiteY1-520" fmla="*/ 666432 h 1048703"/>
                <a:gd name="connsiteX2-521" fmla="*/ 129602 w 515532"/>
                <a:gd name="connsiteY2-522" fmla="*/ 530543 h 1048703"/>
                <a:gd name="connsiteX3-523" fmla="*/ 414717 w 515532"/>
                <a:gd name="connsiteY3-524" fmla="*/ 525780 h 1048703"/>
                <a:gd name="connsiteX4-525" fmla="*/ 512825 w 515532"/>
                <a:gd name="connsiteY4-526" fmla="*/ 355283 h 1048703"/>
                <a:gd name="connsiteX5-527" fmla="*/ 514729 w 515532"/>
                <a:gd name="connsiteY5-528" fmla="*/ 0 h 1048703"/>
                <a:gd name="connsiteX0-529" fmla="*/ 5191 w 509867"/>
                <a:gd name="connsiteY0-530" fmla="*/ 1048703 h 1048703"/>
                <a:gd name="connsiteX1-531" fmla="*/ 5509 w 509867"/>
                <a:gd name="connsiteY1-532" fmla="*/ 666432 h 1048703"/>
                <a:gd name="connsiteX2-533" fmla="*/ 123937 w 509867"/>
                <a:gd name="connsiteY2-534" fmla="*/ 530543 h 1048703"/>
                <a:gd name="connsiteX3-535" fmla="*/ 409052 w 509867"/>
                <a:gd name="connsiteY3-536" fmla="*/ 525780 h 1048703"/>
                <a:gd name="connsiteX4-537" fmla="*/ 507160 w 509867"/>
                <a:gd name="connsiteY4-538" fmla="*/ 355283 h 1048703"/>
                <a:gd name="connsiteX5-539" fmla="*/ 509064 w 509867"/>
                <a:gd name="connsiteY5-540" fmla="*/ 0 h 1048703"/>
                <a:gd name="connsiteX0-541" fmla="*/ 15252 w 512784"/>
                <a:gd name="connsiteY0-542" fmla="*/ 1043940 h 1043940"/>
                <a:gd name="connsiteX1-543" fmla="*/ 8426 w 512784"/>
                <a:gd name="connsiteY1-544" fmla="*/ 666432 h 1043940"/>
                <a:gd name="connsiteX2-545" fmla="*/ 126854 w 512784"/>
                <a:gd name="connsiteY2-546" fmla="*/ 530543 h 1043940"/>
                <a:gd name="connsiteX3-547" fmla="*/ 411969 w 512784"/>
                <a:gd name="connsiteY3-548" fmla="*/ 525780 h 1043940"/>
                <a:gd name="connsiteX4-549" fmla="*/ 510077 w 512784"/>
                <a:gd name="connsiteY4-550" fmla="*/ 355283 h 1043940"/>
                <a:gd name="connsiteX5-551" fmla="*/ 511981 w 512784"/>
                <a:gd name="connsiteY5-552" fmla="*/ 0 h 1043940"/>
                <a:gd name="connsiteX0-553" fmla="*/ 6948 w 504480"/>
                <a:gd name="connsiteY0-554" fmla="*/ 1043940 h 1043940"/>
                <a:gd name="connsiteX1-555" fmla="*/ 122 w 504480"/>
                <a:gd name="connsiteY1-556" fmla="*/ 666432 h 1043940"/>
                <a:gd name="connsiteX2-557" fmla="*/ 118550 w 504480"/>
                <a:gd name="connsiteY2-558" fmla="*/ 530543 h 1043940"/>
                <a:gd name="connsiteX3-559" fmla="*/ 403665 w 504480"/>
                <a:gd name="connsiteY3-560" fmla="*/ 525780 h 1043940"/>
                <a:gd name="connsiteX4-561" fmla="*/ 501773 w 504480"/>
                <a:gd name="connsiteY4-562" fmla="*/ 355283 h 1043940"/>
                <a:gd name="connsiteX5-563" fmla="*/ 503677 w 504480"/>
                <a:gd name="connsiteY5-564" fmla="*/ 0 h 1043940"/>
                <a:gd name="connsiteX0-565" fmla="*/ 6830 w 504362"/>
                <a:gd name="connsiteY0-566" fmla="*/ 1043940 h 1043940"/>
                <a:gd name="connsiteX1-567" fmla="*/ 4 w 504362"/>
                <a:gd name="connsiteY1-568" fmla="*/ 666432 h 1043940"/>
                <a:gd name="connsiteX2-569" fmla="*/ 118432 w 504362"/>
                <a:gd name="connsiteY2-570" fmla="*/ 530543 h 1043940"/>
                <a:gd name="connsiteX3-571" fmla="*/ 403547 w 504362"/>
                <a:gd name="connsiteY3-572" fmla="*/ 525780 h 1043940"/>
                <a:gd name="connsiteX4-573" fmla="*/ 501655 w 504362"/>
                <a:gd name="connsiteY4-574" fmla="*/ 355283 h 1043940"/>
                <a:gd name="connsiteX5-575" fmla="*/ 503559 w 504362"/>
                <a:gd name="connsiteY5-576" fmla="*/ 0 h 1043940"/>
                <a:gd name="connsiteX0-577" fmla="*/ 6871 w 504403"/>
                <a:gd name="connsiteY0-578" fmla="*/ 1043940 h 1043940"/>
                <a:gd name="connsiteX1-579" fmla="*/ 45 w 504403"/>
                <a:gd name="connsiteY1-580" fmla="*/ 666432 h 1043940"/>
                <a:gd name="connsiteX2-581" fmla="*/ 118473 w 504403"/>
                <a:gd name="connsiteY2-582" fmla="*/ 530543 h 1043940"/>
                <a:gd name="connsiteX3-583" fmla="*/ 403588 w 504403"/>
                <a:gd name="connsiteY3-584" fmla="*/ 525780 h 1043940"/>
                <a:gd name="connsiteX4-585" fmla="*/ 501696 w 504403"/>
                <a:gd name="connsiteY4-586" fmla="*/ 355283 h 1043940"/>
                <a:gd name="connsiteX5-587" fmla="*/ 503600 w 504403"/>
                <a:gd name="connsiteY5-588" fmla="*/ 0 h 1043940"/>
              </a:gdLst>
              <a:ahLst/>
              <a:cxnLst>
                <a:cxn ang="0">
                  <a:pos x="connsiteX0-1" y="connsiteY0-2"/>
                </a:cxn>
                <a:cxn ang="0">
                  <a:pos x="connsiteX1-3" y="connsiteY1-4"/>
                </a:cxn>
                <a:cxn ang="0">
                  <a:pos x="connsiteX2-5" y="connsiteY2-6"/>
                </a:cxn>
                <a:cxn ang="0">
                  <a:pos x="connsiteX3-7" y="connsiteY3-8"/>
                </a:cxn>
                <a:cxn ang="0">
                  <a:pos x="connsiteX4-33" y="connsiteY4-34"/>
                </a:cxn>
                <a:cxn ang="0">
                  <a:pos x="connsiteX5-275" y="connsiteY5-276"/>
                </a:cxn>
              </a:cxnLst>
              <a:rect l="l" t="t" r="r" b="b"/>
              <a:pathLst>
                <a:path w="504403" h="1043940">
                  <a:moveTo>
                    <a:pt x="6871" y="1043940"/>
                  </a:moveTo>
                  <a:cubicBezTo>
                    <a:pt x="-1807" y="623041"/>
                    <a:pt x="318" y="751999"/>
                    <a:pt x="45" y="666432"/>
                  </a:cubicBezTo>
                  <a:cubicBezTo>
                    <a:pt x="-416" y="521719"/>
                    <a:pt x="46453" y="534935"/>
                    <a:pt x="118473" y="530543"/>
                  </a:cubicBezTo>
                  <a:cubicBezTo>
                    <a:pt x="190493" y="526151"/>
                    <a:pt x="315905" y="526415"/>
                    <a:pt x="403588" y="525780"/>
                  </a:cubicBezTo>
                  <a:cubicBezTo>
                    <a:pt x="491271" y="525145"/>
                    <a:pt x="504870" y="496095"/>
                    <a:pt x="501696" y="355283"/>
                  </a:cubicBezTo>
                  <a:cubicBezTo>
                    <a:pt x="503284" y="276384"/>
                    <a:pt x="505664" y="58420"/>
                    <a:pt x="503600" y="0"/>
                  </a:cubicBez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zh-CN" altLang="en-US">
                <a:solidFill>
                  <a:prstClr val="black"/>
                </a:solidFill>
              </a:endParaRPr>
            </a:p>
          </p:txBody>
        </p:sp>
      </p:grpSp>
      <p:grpSp>
        <p:nvGrpSpPr>
          <p:cNvPr id="69" name="组合 68"/>
          <p:cNvGrpSpPr/>
          <p:nvPr/>
        </p:nvGrpSpPr>
        <p:grpSpPr>
          <a:xfrm>
            <a:off x="4202256" y="1466320"/>
            <a:ext cx="468284" cy="972235"/>
            <a:chOff x="4943078" y="2348880"/>
            <a:chExt cx="624298" cy="1296144"/>
          </a:xfrm>
        </p:grpSpPr>
        <p:sp>
          <p:nvSpPr>
            <p:cNvPr id="70" name="椭圆 69"/>
            <p:cNvSpPr/>
            <p:nvPr/>
          </p:nvSpPr>
          <p:spPr>
            <a:xfrm>
              <a:off x="4943078" y="3429000"/>
              <a:ext cx="216024" cy="216024"/>
            </a:xfrm>
            <a:prstGeom prst="ellipse">
              <a:avLst/>
            </a:prstGeom>
            <a:solidFill>
              <a:schemeClr val="bg1"/>
            </a:solidFill>
            <a:ln w="76200">
              <a:solidFill>
                <a:srgbClr val="2AFF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a:solidFill>
                  <a:prstClr val="white"/>
                </a:solidFill>
              </a:endParaRPr>
            </a:p>
          </p:txBody>
        </p:sp>
        <p:sp>
          <p:nvSpPr>
            <p:cNvPr id="71" name="任意多边形 70"/>
            <p:cNvSpPr/>
            <p:nvPr/>
          </p:nvSpPr>
          <p:spPr>
            <a:xfrm>
              <a:off x="5062973" y="2348880"/>
              <a:ext cx="504403" cy="1043940"/>
            </a:xfrm>
            <a:custGeom>
              <a:avLst/>
              <a:gdLst>
                <a:gd name="connsiteX0" fmla="*/ 36741 w 535207"/>
                <a:gd name="connsiteY0" fmla="*/ 1158240 h 1158240"/>
                <a:gd name="connsiteX1" fmla="*/ 44361 w 535207"/>
                <a:gd name="connsiteY1" fmla="*/ 525780 h 1158240"/>
                <a:gd name="connsiteX2" fmla="*/ 478701 w 535207"/>
                <a:gd name="connsiteY2" fmla="*/ 449580 h 1158240"/>
                <a:gd name="connsiteX3" fmla="*/ 516801 w 535207"/>
                <a:gd name="connsiteY3" fmla="*/ 0 h 1158240"/>
                <a:gd name="connsiteX0-1" fmla="*/ 15927 w 511653"/>
                <a:gd name="connsiteY0-2" fmla="*/ 1158240 h 1158240"/>
                <a:gd name="connsiteX1-3" fmla="*/ 74347 w 511653"/>
                <a:gd name="connsiteY1-4" fmla="*/ 525780 h 1158240"/>
                <a:gd name="connsiteX2-5" fmla="*/ 457887 w 511653"/>
                <a:gd name="connsiteY2-6" fmla="*/ 449580 h 1158240"/>
                <a:gd name="connsiteX3-7" fmla="*/ 495987 w 511653"/>
                <a:gd name="connsiteY3-8" fmla="*/ 0 h 1158240"/>
                <a:gd name="connsiteX0-9" fmla="*/ 15927 w 511653"/>
                <a:gd name="connsiteY0-10" fmla="*/ 1158240 h 1158240"/>
                <a:gd name="connsiteX1-11" fmla="*/ 74347 w 511653"/>
                <a:gd name="connsiteY1-12" fmla="*/ 525780 h 1158240"/>
                <a:gd name="connsiteX2-13" fmla="*/ 457887 w 511653"/>
                <a:gd name="connsiteY2-14" fmla="*/ 449580 h 1158240"/>
                <a:gd name="connsiteX3-15" fmla="*/ 495987 w 511653"/>
                <a:gd name="connsiteY3-16" fmla="*/ 0 h 1158240"/>
                <a:gd name="connsiteX0-17" fmla="*/ 796 w 496522"/>
                <a:gd name="connsiteY0-18" fmla="*/ 1158240 h 1158240"/>
                <a:gd name="connsiteX1-19" fmla="*/ 5876 w 496522"/>
                <a:gd name="connsiteY1-20" fmla="*/ 661670 h 1158240"/>
                <a:gd name="connsiteX2-21" fmla="*/ 59216 w 496522"/>
                <a:gd name="connsiteY2-22" fmla="*/ 525780 h 1158240"/>
                <a:gd name="connsiteX3-23" fmla="*/ 442756 w 496522"/>
                <a:gd name="connsiteY3-24" fmla="*/ 449580 h 1158240"/>
                <a:gd name="connsiteX4" fmla="*/ 480856 w 496522"/>
                <a:gd name="connsiteY4" fmla="*/ 0 h 1158240"/>
                <a:gd name="connsiteX0-25" fmla="*/ 796 w 496522"/>
                <a:gd name="connsiteY0-26" fmla="*/ 1158240 h 1158240"/>
                <a:gd name="connsiteX1-27" fmla="*/ 5876 w 496522"/>
                <a:gd name="connsiteY1-28" fmla="*/ 661670 h 1158240"/>
                <a:gd name="connsiteX2-29" fmla="*/ 59216 w 496522"/>
                <a:gd name="connsiteY2-30" fmla="*/ 525780 h 1158240"/>
                <a:gd name="connsiteX3-31" fmla="*/ 442756 w 496522"/>
                <a:gd name="connsiteY3-32" fmla="*/ 449580 h 1158240"/>
                <a:gd name="connsiteX4-33" fmla="*/ 480856 w 496522"/>
                <a:gd name="connsiteY4-34" fmla="*/ 0 h 1158240"/>
                <a:gd name="connsiteX0-35" fmla="*/ 4327 w 497573"/>
                <a:gd name="connsiteY0-36" fmla="*/ 1158240 h 1158240"/>
                <a:gd name="connsiteX1-37" fmla="*/ 9407 w 497573"/>
                <a:gd name="connsiteY1-38" fmla="*/ 661670 h 1158240"/>
                <a:gd name="connsiteX2-39" fmla="*/ 113547 w 497573"/>
                <a:gd name="connsiteY2-40" fmla="*/ 525780 h 1158240"/>
                <a:gd name="connsiteX3-41" fmla="*/ 446287 w 497573"/>
                <a:gd name="connsiteY3-42" fmla="*/ 449580 h 1158240"/>
                <a:gd name="connsiteX4-43" fmla="*/ 484387 w 497573"/>
                <a:gd name="connsiteY4-44" fmla="*/ 0 h 1158240"/>
                <a:gd name="connsiteX0-45" fmla="*/ 4327 w 497573"/>
                <a:gd name="connsiteY0-46" fmla="*/ 1158240 h 1158240"/>
                <a:gd name="connsiteX1-47" fmla="*/ 9407 w 497573"/>
                <a:gd name="connsiteY1-48" fmla="*/ 661670 h 1158240"/>
                <a:gd name="connsiteX2-49" fmla="*/ 113547 w 497573"/>
                <a:gd name="connsiteY2-50" fmla="*/ 525780 h 1158240"/>
                <a:gd name="connsiteX3-51" fmla="*/ 446287 w 497573"/>
                <a:gd name="connsiteY3-52" fmla="*/ 449580 h 1158240"/>
                <a:gd name="connsiteX4-53" fmla="*/ 484387 w 497573"/>
                <a:gd name="connsiteY4-54" fmla="*/ 0 h 1158240"/>
                <a:gd name="connsiteX0-55" fmla="*/ 4327 w 497573"/>
                <a:gd name="connsiteY0-56" fmla="*/ 1158240 h 1158240"/>
                <a:gd name="connsiteX1-57" fmla="*/ 9407 w 497573"/>
                <a:gd name="connsiteY1-58" fmla="*/ 661670 h 1158240"/>
                <a:gd name="connsiteX2-59" fmla="*/ 113547 w 497573"/>
                <a:gd name="connsiteY2-60" fmla="*/ 525780 h 1158240"/>
                <a:gd name="connsiteX3-61" fmla="*/ 446287 w 497573"/>
                <a:gd name="connsiteY3-62" fmla="*/ 449580 h 1158240"/>
                <a:gd name="connsiteX4-63" fmla="*/ 484387 w 497573"/>
                <a:gd name="connsiteY4-64" fmla="*/ 0 h 1158240"/>
                <a:gd name="connsiteX0-65" fmla="*/ 4327 w 497573"/>
                <a:gd name="connsiteY0-66" fmla="*/ 1158240 h 1158240"/>
                <a:gd name="connsiteX1-67" fmla="*/ 9407 w 497573"/>
                <a:gd name="connsiteY1-68" fmla="*/ 661670 h 1158240"/>
                <a:gd name="connsiteX2-69" fmla="*/ 113547 w 497573"/>
                <a:gd name="connsiteY2-70" fmla="*/ 525780 h 1158240"/>
                <a:gd name="connsiteX3-71" fmla="*/ 446287 w 497573"/>
                <a:gd name="connsiteY3-72" fmla="*/ 449580 h 1158240"/>
                <a:gd name="connsiteX4-73" fmla="*/ 484387 w 497573"/>
                <a:gd name="connsiteY4-74" fmla="*/ 0 h 1158240"/>
                <a:gd name="connsiteX0-75" fmla="*/ 4327 w 497573"/>
                <a:gd name="connsiteY0-76" fmla="*/ 1158240 h 1158240"/>
                <a:gd name="connsiteX1-77" fmla="*/ 9407 w 497573"/>
                <a:gd name="connsiteY1-78" fmla="*/ 661670 h 1158240"/>
                <a:gd name="connsiteX2-79" fmla="*/ 113547 w 497573"/>
                <a:gd name="connsiteY2-80" fmla="*/ 525780 h 1158240"/>
                <a:gd name="connsiteX3-81" fmla="*/ 446287 w 497573"/>
                <a:gd name="connsiteY3-82" fmla="*/ 449580 h 1158240"/>
                <a:gd name="connsiteX4-83" fmla="*/ 484387 w 497573"/>
                <a:gd name="connsiteY4-84" fmla="*/ 0 h 1158240"/>
                <a:gd name="connsiteX0-85" fmla="*/ 4327 w 497573"/>
                <a:gd name="connsiteY0-86" fmla="*/ 1158240 h 1158240"/>
                <a:gd name="connsiteX1-87" fmla="*/ 9407 w 497573"/>
                <a:gd name="connsiteY1-88" fmla="*/ 661670 h 1158240"/>
                <a:gd name="connsiteX2-89" fmla="*/ 113547 w 497573"/>
                <a:gd name="connsiteY2-90" fmla="*/ 525780 h 1158240"/>
                <a:gd name="connsiteX3-91" fmla="*/ 446287 w 497573"/>
                <a:gd name="connsiteY3-92" fmla="*/ 449580 h 1158240"/>
                <a:gd name="connsiteX4-93" fmla="*/ 484387 w 497573"/>
                <a:gd name="connsiteY4-94" fmla="*/ 0 h 1158240"/>
                <a:gd name="connsiteX0-95" fmla="*/ 1638 w 494884"/>
                <a:gd name="connsiteY0-96" fmla="*/ 1158240 h 1158240"/>
                <a:gd name="connsiteX1-97" fmla="*/ 6718 w 494884"/>
                <a:gd name="connsiteY1-98" fmla="*/ 661670 h 1158240"/>
                <a:gd name="connsiteX2-99" fmla="*/ 110858 w 494884"/>
                <a:gd name="connsiteY2-100" fmla="*/ 525780 h 1158240"/>
                <a:gd name="connsiteX3-101" fmla="*/ 443598 w 494884"/>
                <a:gd name="connsiteY3-102" fmla="*/ 449580 h 1158240"/>
                <a:gd name="connsiteX4-103" fmla="*/ 481698 w 494884"/>
                <a:gd name="connsiteY4-104" fmla="*/ 0 h 1158240"/>
                <a:gd name="connsiteX0-105" fmla="*/ 17011 w 510257"/>
                <a:gd name="connsiteY0-106" fmla="*/ 1158240 h 1158240"/>
                <a:gd name="connsiteX1-107" fmla="*/ 3041 w 510257"/>
                <a:gd name="connsiteY1-108" fmla="*/ 675957 h 1158240"/>
                <a:gd name="connsiteX2-109" fmla="*/ 126231 w 510257"/>
                <a:gd name="connsiteY2-110" fmla="*/ 525780 h 1158240"/>
                <a:gd name="connsiteX3-111" fmla="*/ 458971 w 510257"/>
                <a:gd name="connsiteY3-112" fmla="*/ 449580 h 1158240"/>
                <a:gd name="connsiteX4-113" fmla="*/ 497071 w 510257"/>
                <a:gd name="connsiteY4-114" fmla="*/ 0 h 1158240"/>
                <a:gd name="connsiteX0-115" fmla="*/ 15386 w 508632"/>
                <a:gd name="connsiteY0-116" fmla="*/ 1158240 h 1158240"/>
                <a:gd name="connsiteX1-117" fmla="*/ 1416 w 508632"/>
                <a:gd name="connsiteY1-118" fmla="*/ 675957 h 1158240"/>
                <a:gd name="connsiteX2-119" fmla="*/ 124606 w 508632"/>
                <a:gd name="connsiteY2-120" fmla="*/ 525780 h 1158240"/>
                <a:gd name="connsiteX3-121" fmla="*/ 457346 w 508632"/>
                <a:gd name="connsiteY3-122" fmla="*/ 449580 h 1158240"/>
                <a:gd name="connsiteX4-123" fmla="*/ 495446 w 508632"/>
                <a:gd name="connsiteY4-124" fmla="*/ 0 h 1158240"/>
                <a:gd name="connsiteX0-125" fmla="*/ 15386 w 508632"/>
                <a:gd name="connsiteY0-126" fmla="*/ 1158240 h 1158240"/>
                <a:gd name="connsiteX1-127" fmla="*/ 1416 w 508632"/>
                <a:gd name="connsiteY1-128" fmla="*/ 675957 h 1158240"/>
                <a:gd name="connsiteX2-129" fmla="*/ 124606 w 508632"/>
                <a:gd name="connsiteY2-130" fmla="*/ 525780 h 1158240"/>
                <a:gd name="connsiteX3-131" fmla="*/ 457346 w 508632"/>
                <a:gd name="connsiteY3-132" fmla="*/ 449580 h 1158240"/>
                <a:gd name="connsiteX4-133" fmla="*/ 495446 w 508632"/>
                <a:gd name="connsiteY4-134" fmla="*/ 0 h 1158240"/>
                <a:gd name="connsiteX0-135" fmla="*/ 15386 w 508632"/>
                <a:gd name="connsiteY0-136" fmla="*/ 1158240 h 1158240"/>
                <a:gd name="connsiteX1-137" fmla="*/ 1416 w 508632"/>
                <a:gd name="connsiteY1-138" fmla="*/ 675957 h 1158240"/>
                <a:gd name="connsiteX2-139" fmla="*/ 124606 w 508632"/>
                <a:gd name="connsiteY2-140" fmla="*/ 525780 h 1158240"/>
                <a:gd name="connsiteX3-141" fmla="*/ 457346 w 508632"/>
                <a:gd name="connsiteY3-142" fmla="*/ 449580 h 1158240"/>
                <a:gd name="connsiteX4-143" fmla="*/ 495446 w 508632"/>
                <a:gd name="connsiteY4-144" fmla="*/ 0 h 1158240"/>
                <a:gd name="connsiteX0-145" fmla="*/ 15664 w 513673"/>
                <a:gd name="connsiteY0-146" fmla="*/ 1158240 h 1158240"/>
                <a:gd name="connsiteX1-147" fmla="*/ 6457 w 513673"/>
                <a:gd name="connsiteY1-148" fmla="*/ 675957 h 1158240"/>
                <a:gd name="connsiteX2-149" fmla="*/ 129647 w 513673"/>
                <a:gd name="connsiteY2-150" fmla="*/ 525780 h 1158240"/>
                <a:gd name="connsiteX3-151" fmla="*/ 462387 w 513673"/>
                <a:gd name="connsiteY3-152" fmla="*/ 449580 h 1158240"/>
                <a:gd name="connsiteX4-153" fmla="*/ 500487 w 513673"/>
                <a:gd name="connsiteY4-154" fmla="*/ 0 h 1158240"/>
                <a:gd name="connsiteX0-155" fmla="*/ 17239 w 515248"/>
                <a:gd name="connsiteY0-156" fmla="*/ 1158240 h 1158240"/>
                <a:gd name="connsiteX1-157" fmla="*/ 8032 w 515248"/>
                <a:gd name="connsiteY1-158" fmla="*/ 675957 h 1158240"/>
                <a:gd name="connsiteX2-159" fmla="*/ 131222 w 515248"/>
                <a:gd name="connsiteY2-160" fmla="*/ 525780 h 1158240"/>
                <a:gd name="connsiteX3-161" fmla="*/ 463962 w 515248"/>
                <a:gd name="connsiteY3-162" fmla="*/ 449580 h 1158240"/>
                <a:gd name="connsiteX4-163" fmla="*/ 502062 w 515248"/>
                <a:gd name="connsiteY4-164" fmla="*/ 0 h 1158240"/>
                <a:gd name="connsiteX0-165" fmla="*/ 17239 w 515248"/>
                <a:gd name="connsiteY0-166" fmla="*/ 1158240 h 1158240"/>
                <a:gd name="connsiteX1-167" fmla="*/ 8032 w 515248"/>
                <a:gd name="connsiteY1-168" fmla="*/ 675957 h 1158240"/>
                <a:gd name="connsiteX2-169" fmla="*/ 131222 w 515248"/>
                <a:gd name="connsiteY2-170" fmla="*/ 525780 h 1158240"/>
                <a:gd name="connsiteX3-171" fmla="*/ 463962 w 515248"/>
                <a:gd name="connsiteY3-172" fmla="*/ 449580 h 1158240"/>
                <a:gd name="connsiteX4-173" fmla="*/ 502062 w 515248"/>
                <a:gd name="connsiteY4-174" fmla="*/ 0 h 1158240"/>
                <a:gd name="connsiteX0-175" fmla="*/ 10978 w 508987"/>
                <a:gd name="connsiteY0-176" fmla="*/ 1158240 h 1158240"/>
                <a:gd name="connsiteX1-177" fmla="*/ 1771 w 508987"/>
                <a:gd name="connsiteY1-178" fmla="*/ 675957 h 1158240"/>
                <a:gd name="connsiteX2-179" fmla="*/ 124961 w 508987"/>
                <a:gd name="connsiteY2-180" fmla="*/ 525780 h 1158240"/>
                <a:gd name="connsiteX3-181" fmla="*/ 457701 w 508987"/>
                <a:gd name="connsiteY3-182" fmla="*/ 449580 h 1158240"/>
                <a:gd name="connsiteX4-183" fmla="*/ 495801 w 508987"/>
                <a:gd name="connsiteY4-184" fmla="*/ 0 h 1158240"/>
                <a:gd name="connsiteX0-185" fmla="*/ 3620 w 501629"/>
                <a:gd name="connsiteY0-186" fmla="*/ 1158240 h 1158240"/>
                <a:gd name="connsiteX1-187" fmla="*/ 8700 w 501629"/>
                <a:gd name="connsiteY1-188" fmla="*/ 675957 h 1158240"/>
                <a:gd name="connsiteX2-189" fmla="*/ 117603 w 501629"/>
                <a:gd name="connsiteY2-190" fmla="*/ 525780 h 1158240"/>
                <a:gd name="connsiteX3-191" fmla="*/ 450343 w 501629"/>
                <a:gd name="connsiteY3-192" fmla="*/ 449580 h 1158240"/>
                <a:gd name="connsiteX4-193" fmla="*/ 488443 w 501629"/>
                <a:gd name="connsiteY4-194" fmla="*/ 0 h 1158240"/>
                <a:gd name="connsiteX0-195" fmla="*/ 7415 w 505424"/>
                <a:gd name="connsiteY0-196" fmla="*/ 1158240 h 1158240"/>
                <a:gd name="connsiteX1-197" fmla="*/ 2970 w 505424"/>
                <a:gd name="connsiteY1-198" fmla="*/ 680719 h 1158240"/>
                <a:gd name="connsiteX2-199" fmla="*/ 121398 w 505424"/>
                <a:gd name="connsiteY2-200" fmla="*/ 525780 h 1158240"/>
                <a:gd name="connsiteX3-201" fmla="*/ 454138 w 505424"/>
                <a:gd name="connsiteY3-202" fmla="*/ 449580 h 1158240"/>
                <a:gd name="connsiteX4-203" fmla="*/ 492238 w 505424"/>
                <a:gd name="connsiteY4-204" fmla="*/ 0 h 1158240"/>
                <a:gd name="connsiteX0-205" fmla="*/ 7415 w 505424"/>
                <a:gd name="connsiteY0-206" fmla="*/ 1158240 h 1158240"/>
                <a:gd name="connsiteX1-207" fmla="*/ 2970 w 505424"/>
                <a:gd name="connsiteY1-208" fmla="*/ 680719 h 1158240"/>
                <a:gd name="connsiteX2-209" fmla="*/ 121398 w 505424"/>
                <a:gd name="connsiteY2-210" fmla="*/ 525780 h 1158240"/>
                <a:gd name="connsiteX3-211" fmla="*/ 454138 w 505424"/>
                <a:gd name="connsiteY3-212" fmla="*/ 449580 h 1158240"/>
                <a:gd name="connsiteX4-213" fmla="*/ 492238 w 505424"/>
                <a:gd name="connsiteY4-214" fmla="*/ 0 h 1158240"/>
                <a:gd name="connsiteX0-215" fmla="*/ 7415 w 518817"/>
                <a:gd name="connsiteY0-216" fmla="*/ 1158240 h 1158240"/>
                <a:gd name="connsiteX1-217" fmla="*/ 2970 w 518817"/>
                <a:gd name="connsiteY1-218" fmla="*/ 680719 h 1158240"/>
                <a:gd name="connsiteX2-219" fmla="*/ 121398 w 518817"/>
                <a:gd name="connsiteY2-220" fmla="*/ 525780 h 1158240"/>
                <a:gd name="connsiteX3-221" fmla="*/ 482713 w 518817"/>
                <a:gd name="connsiteY3-222" fmla="*/ 487680 h 1158240"/>
                <a:gd name="connsiteX4-223" fmla="*/ 492238 w 518817"/>
                <a:gd name="connsiteY4-224" fmla="*/ 0 h 1158240"/>
                <a:gd name="connsiteX0-225" fmla="*/ 7415 w 518817"/>
                <a:gd name="connsiteY0-226" fmla="*/ 1158240 h 1158240"/>
                <a:gd name="connsiteX1-227" fmla="*/ 2970 w 518817"/>
                <a:gd name="connsiteY1-228" fmla="*/ 680719 h 1158240"/>
                <a:gd name="connsiteX2-229" fmla="*/ 121398 w 518817"/>
                <a:gd name="connsiteY2-230" fmla="*/ 525780 h 1158240"/>
                <a:gd name="connsiteX3-231" fmla="*/ 482713 w 518817"/>
                <a:gd name="connsiteY3-232" fmla="*/ 473392 h 1158240"/>
                <a:gd name="connsiteX4-233" fmla="*/ 492238 w 518817"/>
                <a:gd name="connsiteY4-234" fmla="*/ 0 h 1158240"/>
                <a:gd name="connsiteX0-235" fmla="*/ 7415 w 513005"/>
                <a:gd name="connsiteY0-236" fmla="*/ 1158240 h 1158240"/>
                <a:gd name="connsiteX1-237" fmla="*/ 2970 w 513005"/>
                <a:gd name="connsiteY1-238" fmla="*/ 680719 h 1158240"/>
                <a:gd name="connsiteX2-239" fmla="*/ 121398 w 513005"/>
                <a:gd name="connsiteY2-240" fmla="*/ 525780 h 1158240"/>
                <a:gd name="connsiteX3-241" fmla="*/ 482713 w 513005"/>
                <a:gd name="connsiteY3-242" fmla="*/ 473392 h 1158240"/>
                <a:gd name="connsiteX4-243" fmla="*/ 492238 w 513005"/>
                <a:gd name="connsiteY4-244" fmla="*/ 0 h 1158240"/>
                <a:gd name="connsiteX0-245" fmla="*/ 7415 w 506000"/>
                <a:gd name="connsiteY0-246" fmla="*/ 1158240 h 1158240"/>
                <a:gd name="connsiteX1-247" fmla="*/ 2970 w 506000"/>
                <a:gd name="connsiteY1-248" fmla="*/ 680719 h 1158240"/>
                <a:gd name="connsiteX2-249" fmla="*/ 121398 w 506000"/>
                <a:gd name="connsiteY2-250" fmla="*/ 525780 h 1158240"/>
                <a:gd name="connsiteX3-251" fmla="*/ 482713 w 506000"/>
                <a:gd name="connsiteY3-252" fmla="*/ 473392 h 1158240"/>
                <a:gd name="connsiteX4-253" fmla="*/ 492238 w 506000"/>
                <a:gd name="connsiteY4-254" fmla="*/ 0 h 1158240"/>
                <a:gd name="connsiteX0-255" fmla="*/ 7415 w 517650"/>
                <a:gd name="connsiteY0-256" fmla="*/ 1158240 h 1158240"/>
                <a:gd name="connsiteX1-257" fmla="*/ 2970 w 517650"/>
                <a:gd name="connsiteY1-258" fmla="*/ 680719 h 1158240"/>
                <a:gd name="connsiteX2-259" fmla="*/ 121398 w 517650"/>
                <a:gd name="connsiteY2-260" fmla="*/ 525780 h 1158240"/>
                <a:gd name="connsiteX3-261" fmla="*/ 482713 w 517650"/>
                <a:gd name="connsiteY3-262" fmla="*/ 473392 h 1158240"/>
                <a:gd name="connsiteX4-263" fmla="*/ 504621 w 517650"/>
                <a:gd name="connsiteY4-264" fmla="*/ 350520 h 1158240"/>
                <a:gd name="connsiteX5" fmla="*/ 492238 w 517650"/>
                <a:gd name="connsiteY5" fmla="*/ 0 h 1158240"/>
                <a:gd name="connsiteX0-265" fmla="*/ 7415 w 506303"/>
                <a:gd name="connsiteY0-266" fmla="*/ 1158240 h 1158240"/>
                <a:gd name="connsiteX1-267" fmla="*/ 2970 w 506303"/>
                <a:gd name="connsiteY1-268" fmla="*/ 680719 h 1158240"/>
                <a:gd name="connsiteX2-269" fmla="*/ 121398 w 506303"/>
                <a:gd name="connsiteY2-270" fmla="*/ 525780 h 1158240"/>
                <a:gd name="connsiteX3-271" fmla="*/ 458901 w 506303"/>
                <a:gd name="connsiteY3-272" fmla="*/ 482917 h 1158240"/>
                <a:gd name="connsiteX4-273" fmla="*/ 504621 w 506303"/>
                <a:gd name="connsiteY4-274" fmla="*/ 350520 h 1158240"/>
                <a:gd name="connsiteX5-275" fmla="*/ 492238 w 506303"/>
                <a:gd name="connsiteY5-276" fmla="*/ 0 h 1158240"/>
                <a:gd name="connsiteX0-277" fmla="*/ 7415 w 504766"/>
                <a:gd name="connsiteY0-278" fmla="*/ 1158240 h 1158240"/>
                <a:gd name="connsiteX1-279" fmla="*/ 2970 w 504766"/>
                <a:gd name="connsiteY1-280" fmla="*/ 680719 h 1158240"/>
                <a:gd name="connsiteX2-281" fmla="*/ 121398 w 504766"/>
                <a:gd name="connsiteY2-282" fmla="*/ 525780 h 1158240"/>
                <a:gd name="connsiteX3-283" fmla="*/ 444613 w 504766"/>
                <a:gd name="connsiteY3-284" fmla="*/ 482917 h 1158240"/>
                <a:gd name="connsiteX4-285" fmla="*/ 504621 w 504766"/>
                <a:gd name="connsiteY4-286" fmla="*/ 350520 h 1158240"/>
                <a:gd name="connsiteX5-287" fmla="*/ 492238 w 504766"/>
                <a:gd name="connsiteY5-288" fmla="*/ 0 h 1158240"/>
                <a:gd name="connsiteX0-289" fmla="*/ 7415 w 507328"/>
                <a:gd name="connsiteY0-290" fmla="*/ 1163003 h 1163003"/>
                <a:gd name="connsiteX1-291" fmla="*/ 2970 w 507328"/>
                <a:gd name="connsiteY1-292" fmla="*/ 685482 h 1163003"/>
                <a:gd name="connsiteX2-293" fmla="*/ 121398 w 507328"/>
                <a:gd name="connsiteY2-294" fmla="*/ 530543 h 1163003"/>
                <a:gd name="connsiteX3-295" fmla="*/ 444613 w 507328"/>
                <a:gd name="connsiteY3-296" fmla="*/ 487680 h 1163003"/>
                <a:gd name="connsiteX4-297" fmla="*/ 504621 w 507328"/>
                <a:gd name="connsiteY4-298" fmla="*/ 355283 h 1163003"/>
                <a:gd name="connsiteX5-299" fmla="*/ 506525 w 507328"/>
                <a:gd name="connsiteY5-300" fmla="*/ 0 h 1163003"/>
                <a:gd name="connsiteX0-301" fmla="*/ 7415 w 507328"/>
                <a:gd name="connsiteY0-302" fmla="*/ 1163003 h 1163003"/>
                <a:gd name="connsiteX1-303" fmla="*/ 2970 w 507328"/>
                <a:gd name="connsiteY1-304" fmla="*/ 685482 h 1163003"/>
                <a:gd name="connsiteX2-305" fmla="*/ 121398 w 507328"/>
                <a:gd name="connsiteY2-306" fmla="*/ 530543 h 1163003"/>
                <a:gd name="connsiteX3-307" fmla="*/ 444613 w 507328"/>
                <a:gd name="connsiteY3-308" fmla="*/ 487680 h 1163003"/>
                <a:gd name="connsiteX4-309" fmla="*/ 504621 w 507328"/>
                <a:gd name="connsiteY4-310" fmla="*/ 355283 h 1163003"/>
                <a:gd name="connsiteX5-311" fmla="*/ 506525 w 507328"/>
                <a:gd name="connsiteY5-312" fmla="*/ 0 h 1163003"/>
                <a:gd name="connsiteX0-313" fmla="*/ 7415 w 507328"/>
                <a:gd name="connsiteY0-314" fmla="*/ 1163003 h 1163003"/>
                <a:gd name="connsiteX1-315" fmla="*/ 2970 w 507328"/>
                <a:gd name="connsiteY1-316" fmla="*/ 685482 h 1163003"/>
                <a:gd name="connsiteX2-317" fmla="*/ 121398 w 507328"/>
                <a:gd name="connsiteY2-318" fmla="*/ 530543 h 1163003"/>
                <a:gd name="connsiteX3-319" fmla="*/ 444613 w 507328"/>
                <a:gd name="connsiteY3-320" fmla="*/ 487680 h 1163003"/>
                <a:gd name="connsiteX4-321" fmla="*/ 504621 w 507328"/>
                <a:gd name="connsiteY4-322" fmla="*/ 355283 h 1163003"/>
                <a:gd name="connsiteX5-323" fmla="*/ 506525 w 507328"/>
                <a:gd name="connsiteY5-324" fmla="*/ 0 h 1163003"/>
                <a:gd name="connsiteX0-325" fmla="*/ 7415 w 507328"/>
                <a:gd name="connsiteY0-326" fmla="*/ 1163003 h 1163003"/>
                <a:gd name="connsiteX1-327" fmla="*/ 2970 w 507328"/>
                <a:gd name="connsiteY1-328" fmla="*/ 685482 h 1163003"/>
                <a:gd name="connsiteX2-329" fmla="*/ 121398 w 507328"/>
                <a:gd name="connsiteY2-330" fmla="*/ 530543 h 1163003"/>
                <a:gd name="connsiteX3-331" fmla="*/ 444613 w 507328"/>
                <a:gd name="connsiteY3-332" fmla="*/ 516255 h 1163003"/>
                <a:gd name="connsiteX4-333" fmla="*/ 504621 w 507328"/>
                <a:gd name="connsiteY4-334" fmla="*/ 355283 h 1163003"/>
                <a:gd name="connsiteX5-335" fmla="*/ 506525 w 507328"/>
                <a:gd name="connsiteY5-336" fmla="*/ 0 h 1163003"/>
                <a:gd name="connsiteX0-337" fmla="*/ 7415 w 507328"/>
                <a:gd name="connsiteY0-338" fmla="*/ 1163003 h 1163003"/>
                <a:gd name="connsiteX1-339" fmla="*/ 2970 w 507328"/>
                <a:gd name="connsiteY1-340" fmla="*/ 685482 h 1163003"/>
                <a:gd name="connsiteX2-341" fmla="*/ 121398 w 507328"/>
                <a:gd name="connsiteY2-342" fmla="*/ 530543 h 1163003"/>
                <a:gd name="connsiteX3-343" fmla="*/ 444613 w 507328"/>
                <a:gd name="connsiteY3-344" fmla="*/ 516255 h 1163003"/>
                <a:gd name="connsiteX4-345" fmla="*/ 504621 w 507328"/>
                <a:gd name="connsiteY4-346" fmla="*/ 355283 h 1163003"/>
                <a:gd name="connsiteX5-347" fmla="*/ 506525 w 507328"/>
                <a:gd name="connsiteY5-348" fmla="*/ 0 h 1163003"/>
                <a:gd name="connsiteX0-349" fmla="*/ 7415 w 507328"/>
                <a:gd name="connsiteY0-350" fmla="*/ 1163003 h 1163003"/>
                <a:gd name="connsiteX1-351" fmla="*/ 2970 w 507328"/>
                <a:gd name="connsiteY1-352" fmla="*/ 685482 h 1163003"/>
                <a:gd name="connsiteX2-353" fmla="*/ 121398 w 507328"/>
                <a:gd name="connsiteY2-354" fmla="*/ 530543 h 1163003"/>
                <a:gd name="connsiteX3-355" fmla="*/ 411275 w 507328"/>
                <a:gd name="connsiteY3-356" fmla="*/ 511492 h 1163003"/>
                <a:gd name="connsiteX4-357" fmla="*/ 504621 w 507328"/>
                <a:gd name="connsiteY4-358" fmla="*/ 355283 h 1163003"/>
                <a:gd name="connsiteX5-359" fmla="*/ 506525 w 507328"/>
                <a:gd name="connsiteY5-360" fmla="*/ 0 h 1163003"/>
                <a:gd name="connsiteX0-361" fmla="*/ 7415 w 507328"/>
                <a:gd name="connsiteY0-362" fmla="*/ 1163003 h 1163003"/>
                <a:gd name="connsiteX1-363" fmla="*/ 2970 w 507328"/>
                <a:gd name="connsiteY1-364" fmla="*/ 666432 h 1163003"/>
                <a:gd name="connsiteX2-365" fmla="*/ 121398 w 507328"/>
                <a:gd name="connsiteY2-366" fmla="*/ 530543 h 1163003"/>
                <a:gd name="connsiteX3-367" fmla="*/ 411275 w 507328"/>
                <a:gd name="connsiteY3-368" fmla="*/ 511492 h 1163003"/>
                <a:gd name="connsiteX4-369" fmla="*/ 504621 w 507328"/>
                <a:gd name="connsiteY4-370" fmla="*/ 355283 h 1163003"/>
                <a:gd name="connsiteX5-371" fmla="*/ 506525 w 507328"/>
                <a:gd name="connsiteY5-372" fmla="*/ 0 h 1163003"/>
                <a:gd name="connsiteX0-373" fmla="*/ 4679 w 504592"/>
                <a:gd name="connsiteY0-374" fmla="*/ 1163003 h 1163003"/>
                <a:gd name="connsiteX1-375" fmla="*/ 234 w 504592"/>
                <a:gd name="connsiteY1-376" fmla="*/ 666432 h 1163003"/>
                <a:gd name="connsiteX2-377" fmla="*/ 118662 w 504592"/>
                <a:gd name="connsiteY2-378" fmla="*/ 530543 h 1163003"/>
                <a:gd name="connsiteX3-379" fmla="*/ 408539 w 504592"/>
                <a:gd name="connsiteY3-380" fmla="*/ 511492 h 1163003"/>
                <a:gd name="connsiteX4-381" fmla="*/ 501885 w 504592"/>
                <a:gd name="connsiteY4-382" fmla="*/ 355283 h 1163003"/>
                <a:gd name="connsiteX5-383" fmla="*/ 503789 w 504592"/>
                <a:gd name="connsiteY5-384" fmla="*/ 0 h 1163003"/>
                <a:gd name="connsiteX0-385" fmla="*/ 4679 w 504592"/>
                <a:gd name="connsiteY0-386" fmla="*/ 1163003 h 1163003"/>
                <a:gd name="connsiteX1-387" fmla="*/ 234 w 504592"/>
                <a:gd name="connsiteY1-388" fmla="*/ 666432 h 1163003"/>
                <a:gd name="connsiteX2-389" fmla="*/ 118662 w 504592"/>
                <a:gd name="connsiteY2-390" fmla="*/ 530543 h 1163003"/>
                <a:gd name="connsiteX3-391" fmla="*/ 408539 w 504592"/>
                <a:gd name="connsiteY3-392" fmla="*/ 511492 h 1163003"/>
                <a:gd name="connsiteX4-393" fmla="*/ 501885 w 504592"/>
                <a:gd name="connsiteY4-394" fmla="*/ 355283 h 1163003"/>
                <a:gd name="connsiteX5-395" fmla="*/ 503789 w 504592"/>
                <a:gd name="connsiteY5-396" fmla="*/ 0 h 1163003"/>
                <a:gd name="connsiteX0-397" fmla="*/ 4679 w 504592"/>
                <a:gd name="connsiteY0-398" fmla="*/ 1163003 h 1163003"/>
                <a:gd name="connsiteX1-399" fmla="*/ 234 w 504592"/>
                <a:gd name="connsiteY1-400" fmla="*/ 666432 h 1163003"/>
                <a:gd name="connsiteX2-401" fmla="*/ 118662 w 504592"/>
                <a:gd name="connsiteY2-402" fmla="*/ 530543 h 1163003"/>
                <a:gd name="connsiteX3-403" fmla="*/ 408539 w 504592"/>
                <a:gd name="connsiteY3-404" fmla="*/ 511492 h 1163003"/>
                <a:gd name="connsiteX4-405" fmla="*/ 501885 w 504592"/>
                <a:gd name="connsiteY4-406" fmla="*/ 355283 h 1163003"/>
                <a:gd name="connsiteX5-407" fmla="*/ 503789 w 504592"/>
                <a:gd name="connsiteY5-408" fmla="*/ 0 h 1163003"/>
                <a:gd name="connsiteX0-409" fmla="*/ 4679 w 504592"/>
                <a:gd name="connsiteY0-410" fmla="*/ 1163003 h 1163003"/>
                <a:gd name="connsiteX1-411" fmla="*/ 234 w 504592"/>
                <a:gd name="connsiteY1-412" fmla="*/ 666432 h 1163003"/>
                <a:gd name="connsiteX2-413" fmla="*/ 118662 w 504592"/>
                <a:gd name="connsiteY2-414" fmla="*/ 530543 h 1163003"/>
                <a:gd name="connsiteX3-415" fmla="*/ 408539 w 504592"/>
                <a:gd name="connsiteY3-416" fmla="*/ 535305 h 1163003"/>
                <a:gd name="connsiteX4-417" fmla="*/ 501885 w 504592"/>
                <a:gd name="connsiteY4-418" fmla="*/ 355283 h 1163003"/>
                <a:gd name="connsiteX5-419" fmla="*/ 503789 w 504592"/>
                <a:gd name="connsiteY5-420" fmla="*/ 0 h 1163003"/>
                <a:gd name="connsiteX0-421" fmla="*/ 4679 w 504592"/>
                <a:gd name="connsiteY0-422" fmla="*/ 1163003 h 1163003"/>
                <a:gd name="connsiteX1-423" fmla="*/ 234 w 504592"/>
                <a:gd name="connsiteY1-424" fmla="*/ 666432 h 1163003"/>
                <a:gd name="connsiteX2-425" fmla="*/ 118662 w 504592"/>
                <a:gd name="connsiteY2-426" fmla="*/ 530543 h 1163003"/>
                <a:gd name="connsiteX3-427" fmla="*/ 403777 w 504592"/>
                <a:gd name="connsiteY3-428" fmla="*/ 525780 h 1163003"/>
                <a:gd name="connsiteX4-429" fmla="*/ 501885 w 504592"/>
                <a:gd name="connsiteY4-430" fmla="*/ 355283 h 1163003"/>
                <a:gd name="connsiteX5-431" fmla="*/ 503789 w 504592"/>
                <a:gd name="connsiteY5-432" fmla="*/ 0 h 1163003"/>
                <a:gd name="connsiteX0-433" fmla="*/ 4679 w 504592"/>
                <a:gd name="connsiteY0-434" fmla="*/ 1163003 h 1163003"/>
                <a:gd name="connsiteX1-435" fmla="*/ 234 w 504592"/>
                <a:gd name="connsiteY1-436" fmla="*/ 666432 h 1163003"/>
                <a:gd name="connsiteX2-437" fmla="*/ 118662 w 504592"/>
                <a:gd name="connsiteY2-438" fmla="*/ 530543 h 1163003"/>
                <a:gd name="connsiteX3-439" fmla="*/ 403777 w 504592"/>
                <a:gd name="connsiteY3-440" fmla="*/ 525780 h 1163003"/>
                <a:gd name="connsiteX4-441" fmla="*/ 501885 w 504592"/>
                <a:gd name="connsiteY4-442" fmla="*/ 355283 h 1163003"/>
                <a:gd name="connsiteX5-443" fmla="*/ 503789 w 504592"/>
                <a:gd name="connsiteY5-444" fmla="*/ 0 h 1163003"/>
                <a:gd name="connsiteX0-445" fmla="*/ 7177 w 507090"/>
                <a:gd name="connsiteY0-446" fmla="*/ 1163003 h 1163003"/>
                <a:gd name="connsiteX1-447" fmla="*/ 2732 w 507090"/>
                <a:gd name="connsiteY1-448" fmla="*/ 666432 h 1163003"/>
                <a:gd name="connsiteX2-449" fmla="*/ 121160 w 507090"/>
                <a:gd name="connsiteY2-450" fmla="*/ 530543 h 1163003"/>
                <a:gd name="connsiteX3-451" fmla="*/ 406275 w 507090"/>
                <a:gd name="connsiteY3-452" fmla="*/ 525780 h 1163003"/>
                <a:gd name="connsiteX4-453" fmla="*/ 504383 w 507090"/>
                <a:gd name="connsiteY4-454" fmla="*/ 355283 h 1163003"/>
                <a:gd name="connsiteX5-455" fmla="*/ 506287 w 507090"/>
                <a:gd name="connsiteY5-456" fmla="*/ 0 h 1163003"/>
                <a:gd name="connsiteX0-457" fmla="*/ 7177 w 507090"/>
                <a:gd name="connsiteY0-458" fmla="*/ 1163003 h 1163003"/>
                <a:gd name="connsiteX1-459" fmla="*/ 2732 w 507090"/>
                <a:gd name="connsiteY1-460" fmla="*/ 666432 h 1163003"/>
                <a:gd name="connsiteX2-461" fmla="*/ 121160 w 507090"/>
                <a:gd name="connsiteY2-462" fmla="*/ 530543 h 1163003"/>
                <a:gd name="connsiteX3-463" fmla="*/ 406275 w 507090"/>
                <a:gd name="connsiteY3-464" fmla="*/ 525780 h 1163003"/>
                <a:gd name="connsiteX4-465" fmla="*/ 504383 w 507090"/>
                <a:gd name="connsiteY4-466" fmla="*/ 355283 h 1163003"/>
                <a:gd name="connsiteX5-467" fmla="*/ 506287 w 507090"/>
                <a:gd name="connsiteY5-468" fmla="*/ 0 h 1163003"/>
                <a:gd name="connsiteX0-469" fmla="*/ 7177 w 507090"/>
                <a:gd name="connsiteY0-470" fmla="*/ 1163003 h 1163003"/>
                <a:gd name="connsiteX1-471" fmla="*/ 2732 w 507090"/>
                <a:gd name="connsiteY1-472" fmla="*/ 666432 h 1163003"/>
                <a:gd name="connsiteX2-473" fmla="*/ 121160 w 507090"/>
                <a:gd name="connsiteY2-474" fmla="*/ 530543 h 1163003"/>
                <a:gd name="connsiteX3-475" fmla="*/ 406275 w 507090"/>
                <a:gd name="connsiteY3-476" fmla="*/ 525780 h 1163003"/>
                <a:gd name="connsiteX4-477" fmla="*/ 504383 w 507090"/>
                <a:gd name="connsiteY4-478" fmla="*/ 355283 h 1163003"/>
                <a:gd name="connsiteX5-479" fmla="*/ 506287 w 507090"/>
                <a:gd name="connsiteY5-480" fmla="*/ 0 h 1163003"/>
                <a:gd name="connsiteX0-481" fmla="*/ 7177 w 507090"/>
                <a:gd name="connsiteY0-482" fmla="*/ 1163003 h 1163003"/>
                <a:gd name="connsiteX1-483" fmla="*/ 2732 w 507090"/>
                <a:gd name="connsiteY1-484" fmla="*/ 666432 h 1163003"/>
                <a:gd name="connsiteX2-485" fmla="*/ 121160 w 507090"/>
                <a:gd name="connsiteY2-486" fmla="*/ 530543 h 1163003"/>
                <a:gd name="connsiteX3-487" fmla="*/ 406275 w 507090"/>
                <a:gd name="connsiteY3-488" fmla="*/ 525780 h 1163003"/>
                <a:gd name="connsiteX4-489" fmla="*/ 504383 w 507090"/>
                <a:gd name="connsiteY4-490" fmla="*/ 355283 h 1163003"/>
                <a:gd name="connsiteX5-491" fmla="*/ 506287 w 507090"/>
                <a:gd name="connsiteY5-492" fmla="*/ 0 h 1163003"/>
                <a:gd name="connsiteX0-493" fmla="*/ 10856 w 515532"/>
                <a:gd name="connsiteY0-494" fmla="*/ 1048703 h 1048703"/>
                <a:gd name="connsiteX1-495" fmla="*/ 11174 w 515532"/>
                <a:gd name="connsiteY1-496" fmla="*/ 666432 h 1048703"/>
                <a:gd name="connsiteX2-497" fmla="*/ 129602 w 515532"/>
                <a:gd name="connsiteY2-498" fmla="*/ 530543 h 1048703"/>
                <a:gd name="connsiteX3-499" fmla="*/ 414717 w 515532"/>
                <a:gd name="connsiteY3-500" fmla="*/ 525780 h 1048703"/>
                <a:gd name="connsiteX4-501" fmla="*/ 512825 w 515532"/>
                <a:gd name="connsiteY4-502" fmla="*/ 355283 h 1048703"/>
                <a:gd name="connsiteX5-503" fmla="*/ 514729 w 515532"/>
                <a:gd name="connsiteY5-504" fmla="*/ 0 h 1048703"/>
                <a:gd name="connsiteX0-505" fmla="*/ 3023 w 507699"/>
                <a:gd name="connsiteY0-506" fmla="*/ 1048703 h 1048703"/>
                <a:gd name="connsiteX1-507" fmla="*/ 3341 w 507699"/>
                <a:gd name="connsiteY1-508" fmla="*/ 666432 h 1048703"/>
                <a:gd name="connsiteX2-509" fmla="*/ 121769 w 507699"/>
                <a:gd name="connsiteY2-510" fmla="*/ 530543 h 1048703"/>
                <a:gd name="connsiteX3-511" fmla="*/ 406884 w 507699"/>
                <a:gd name="connsiteY3-512" fmla="*/ 525780 h 1048703"/>
                <a:gd name="connsiteX4-513" fmla="*/ 504992 w 507699"/>
                <a:gd name="connsiteY4-514" fmla="*/ 355283 h 1048703"/>
                <a:gd name="connsiteX5-515" fmla="*/ 506896 w 507699"/>
                <a:gd name="connsiteY5-516" fmla="*/ 0 h 1048703"/>
                <a:gd name="connsiteX0-517" fmla="*/ 10856 w 515532"/>
                <a:gd name="connsiteY0-518" fmla="*/ 1048703 h 1048703"/>
                <a:gd name="connsiteX1-519" fmla="*/ 11174 w 515532"/>
                <a:gd name="connsiteY1-520" fmla="*/ 666432 h 1048703"/>
                <a:gd name="connsiteX2-521" fmla="*/ 129602 w 515532"/>
                <a:gd name="connsiteY2-522" fmla="*/ 530543 h 1048703"/>
                <a:gd name="connsiteX3-523" fmla="*/ 414717 w 515532"/>
                <a:gd name="connsiteY3-524" fmla="*/ 525780 h 1048703"/>
                <a:gd name="connsiteX4-525" fmla="*/ 512825 w 515532"/>
                <a:gd name="connsiteY4-526" fmla="*/ 355283 h 1048703"/>
                <a:gd name="connsiteX5-527" fmla="*/ 514729 w 515532"/>
                <a:gd name="connsiteY5-528" fmla="*/ 0 h 1048703"/>
                <a:gd name="connsiteX0-529" fmla="*/ 5191 w 509867"/>
                <a:gd name="connsiteY0-530" fmla="*/ 1048703 h 1048703"/>
                <a:gd name="connsiteX1-531" fmla="*/ 5509 w 509867"/>
                <a:gd name="connsiteY1-532" fmla="*/ 666432 h 1048703"/>
                <a:gd name="connsiteX2-533" fmla="*/ 123937 w 509867"/>
                <a:gd name="connsiteY2-534" fmla="*/ 530543 h 1048703"/>
                <a:gd name="connsiteX3-535" fmla="*/ 409052 w 509867"/>
                <a:gd name="connsiteY3-536" fmla="*/ 525780 h 1048703"/>
                <a:gd name="connsiteX4-537" fmla="*/ 507160 w 509867"/>
                <a:gd name="connsiteY4-538" fmla="*/ 355283 h 1048703"/>
                <a:gd name="connsiteX5-539" fmla="*/ 509064 w 509867"/>
                <a:gd name="connsiteY5-540" fmla="*/ 0 h 1048703"/>
                <a:gd name="connsiteX0-541" fmla="*/ 15252 w 512784"/>
                <a:gd name="connsiteY0-542" fmla="*/ 1043940 h 1043940"/>
                <a:gd name="connsiteX1-543" fmla="*/ 8426 w 512784"/>
                <a:gd name="connsiteY1-544" fmla="*/ 666432 h 1043940"/>
                <a:gd name="connsiteX2-545" fmla="*/ 126854 w 512784"/>
                <a:gd name="connsiteY2-546" fmla="*/ 530543 h 1043940"/>
                <a:gd name="connsiteX3-547" fmla="*/ 411969 w 512784"/>
                <a:gd name="connsiteY3-548" fmla="*/ 525780 h 1043940"/>
                <a:gd name="connsiteX4-549" fmla="*/ 510077 w 512784"/>
                <a:gd name="connsiteY4-550" fmla="*/ 355283 h 1043940"/>
                <a:gd name="connsiteX5-551" fmla="*/ 511981 w 512784"/>
                <a:gd name="connsiteY5-552" fmla="*/ 0 h 1043940"/>
                <a:gd name="connsiteX0-553" fmla="*/ 6948 w 504480"/>
                <a:gd name="connsiteY0-554" fmla="*/ 1043940 h 1043940"/>
                <a:gd name="connsiteX1-555" fmla="*/ 122 w 504480"/>
                <a:gd name="connsiteY1-556" fmla="*/ 666432 h 1043940"/>
                <a:gd name="connsiteX2-557" fmla="*/ 118550 w 504480"/>
                <a:gd name="connsiteY2-558" fmla="*/ 530543 h 1043940"/>
                <a:gd name="connsiteX3-559" fmla="*/ 403665 w 504480"/>
                <a:gd name="connsiteY3-560" fmla="*/ 525780 h 1043940"/>
                <a:gd name="connsiteX4-561" fmla="*/ 501773 w 504480"/>
                <a:gd name="connsiteY4-562" fmla="*/ 355283 h 1043940"/>
                <a:gd name="connsiteX5-563" fmla="*/ 503677 w 504480"/>
                <a:gd name="connsiteY5-564" fmla="*/ 0 h 1043940"/>
                <a:gd name="connsiteX0-565" fmla="*/ 6830 w 504362"/>
                <a:gd name="connsiteY0-566" fmla="*/ 1043940 h 1043940"/>
                <a:gd name="connsiteX1-567" fmla="*/ 4 w 504362"/>
                <a:gd name="connsiteY1-568" fmla="*/ 666432 h 1043940"/>
                <a:gd name="connsiteX2-569" fmla="*/ 118432 w 504362"/>
                <a:gd name="connsiteY2-570" fmla="*/ 530543 h 1043940"/>
                <a:gd name="connsiteX3-571" fmla="*/ 403547 w 504362"/>
                <a:gd name="connsiteY3-572" fmla="*/ 525780 h 1043940"/>
                <a:gd name="connsiteX4-573" fmla="*/ 501655 w 504362"/>
                <a:gd name="connsiteY4-574" fmla="*/ 355283 h 1043940"/>
                <a:gd name="connsiteX5-575" fmla="*/ 503559 w 504362"/>
                <a:gd name="connsiteY5-576" fmla="*/ 0 h 1043940"/>
                <a:gd name="connsiteX0-577" fmla="*/ 6871 w 504403"/>
                <a:gd name="connsiteY0-578" fmla="*/ 1043940 h 1043940"/>
                <a:gd name="connsiteX1-579" fmla="*/ 45 w 504403"/>
                <a:gd name="connsiteY1-580" fmla="*/ 666432 h 1043940"/>
                <a:gd name="connsiteX2-581" fmla="*/ 118473 w 504403"/>
                <a:gd name="connsiteY2-582" fmla="*/ 530543 h 1043940"/>
                <a:gd name="connsiteX3-583" fmla="*/ 403588 w 504403"/>
                <a:gd name="connsiteY3-584" fmla="*/ 525780 h 1043940"/>
                <a:gd name="connsiteX4-585" fmla="*/ 501696 w 504403"/>
                <a:gd name="connsiteY4-586" fmla="*/ 355283 h 1043940"/>
                <a:gd name="connsiteX5-587" fmla="*/ 503600 w 504403"/>
                <a:gd name="connsiteY5-588" fmla="*/ 0 h 1043940"/>
              </a:gdLst>
              <a:ahLst/>
              <a:cxnLst>
                <a:cxn ang="0">
                  <a:pos x="connsiteX0-1" y="connsiteY0-2"/>
                </a:cxn>
                <a:cxn ang="0">
                  <a:pos x="connsiteX1-3" y="connsiteY1-4"/>
                </a:cxn>
                <a:cxn ang="0">
                  <a:pos x="connsiteX2-5" y="connsiteY2-6"/>
                </a:cxn>
                <a:cxn ang="0">
                  <a:pos x="connsiteX3-7" y="connsiteY3-8"/>
                </a:cxn>
                <a:cxn ang="0">
                  <a:pos x="connsiteX4-33" y="connsiteY4-34"/>
                </a:cxn>
                <a:cxn ang="0">
                  <a:pos x="connsiteX5-275" y="connsiteY5-276"/>
                </a:cxn>
              </a:cxnLst>
              <a:rect l="l" t="t" r="r" b="b"/>
              <a:pathLst>
                <a:path w="504403" h="1043940">
                  <a:moveTo>
                    <a:pt x="6871" y="1043940"/>
                  </a:moveTo>
                  <a:cubicBezTo>
                    <a:pt x="-1807" y="623041"/>
                    <a:pt x="318" y="751999"/>
                    <a:pt x="45" y="666432"/>
                  </a:cubicBezTo>
                  <a:cubicBezTo>
                    <a:pt x="-416" y="521719"/>
                    <a:pt x="46453" y="534935"/>
                    <a:pt x="118473" y="530543"/>
                  </a:cubicBezTo>
                  <a:cubicBezTo>
                    <a:pt x="190493" y="526151"/>
                    <a:pt x="315905" y="526415"/>
                    <a:pt x="403588" y="525780"/>
                  </a:cubicBezTo>
                  <a:cubicBezTo>
                    <a:pt x="491271" y="525145"/>
                    <a:pt x="504870" y="496095"/>
                    <a:pt x="501696" y="355283"/>
                  </a:cubicBezTo>
                  <a:cubicBezTo>
                    <a:pt x="503284" y="276384"/>
                    <a:pt x="505664" y="58420"/>
                    <a:pt x="503600" y="0"/>
                  </a:cubicBez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zh-CN" altLang="en-US">
                <a:solidFill>
                  <a:prstClr val="black"/>
                </a:solidFill>
              </a:endParaRPr>
            </a:p>
          </p:txBody>
        </p:sp>
      </p:grpSp>
      <p:grpSp>
        <p:nvGrpSpPr>
          <p:cNvPr id="72" name="组合 71"/>
          <p:cNvGrpSpPr/>
          <p:nvPr/>
        </p:nvGrpSpPr>
        <p:grpSpPr>
          <a:xfrm>
            <a:off x="4985445" y="2276516"/>
            <a:ext cx="468284" cy="968099"/>
            <a:chOff x="5987194" y="3429000"/>
            <a:chExt cx="624298" cy="1290630"/>
          </a:xfrm>
        </p:grpSpPr>
        <p:sp>
          <p:nvSpPr>
            <p:cNvPr id="73" name="椭圆 72"/>
            <p:cNvSpPr/>
            <p:nvPr/>
          </p:nvSpPr>
          <p:spPr>
            <a:xfrm>
              <a:off x="5987194" y="3429000"/>
              <a:ext cx="216024" cy="216024"/>
            </a:xfrm>
            <a:prstGeom prst="ellipse">
              <a:avLst/>
            </a:prstGeom>
            <a:solidFill>
              <a:schemeClr val="bg1"/>
            </a:solidFill>
            <a:ln w="76200">
              <a:solidFill>
                <a:srgbClr val="2AFF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a:solidFill>
                  <a:prstClr val="white"/>
                </a:solidFill>
              </a:endParaRPr>
            </a:p>
          </p:txBody>
        </p:sp>
        <p:sp>
          <p:nvSpPr>
            <p:cNvPr id="74" name="任意多边形 73"/>
            <p:cNvSpPr/>
            <p:nvPr/>
          </p:nvSpPr>
          <p:spPr>
            <a:xfrm flipV="1">
              <a:off x="6107089" y="3675690"/>
              <a:ext cx="504403" cy="1043940"/>
            </a:xfrm>
            <a:custGeom>
              <a:avLst/>
              <a:gdLst>
                <a:gd name="connsiteX0" fmla="*/ 36741 w 535207"/>
                <a:gd name="connsiteY0" fmla="*/ 1158240 h 1158240"/>
                <a:gd name="connsiteX1" fmla="*/ 44361 w 535207"/>
                <a:gd name="connsiteY1" fmla="*/ 525780 h 1158240"/>
                <a:gd name="connsiteX2" fmla="*/ 478701 w 535207"/>
                <a:gd name="connsiteY2" fmla="*/ 449580 h 1158240"/>
                <a:gd name="connsiteX3" fmla="*/ 516801 w 535207"/>
                <a:gd name="connsiteY3" fmla="*/ 0 h 1158240"/>
                <a:gd name="connsiteX0-1" fmla="*/ 15927 w 511653"/>
                <a:gd name="connsiteY0-2" fmla="*/ 1158240 h 1158240"/>
                <a:gd name="connsiteX1-3" fmla="*/ 74347 w 511653"/>
                <a:gd name="connsiteY1-4" fmla="*/ 525780 h 1158240"/>
                <a:gd name="connsiteX2-5" fmla="*/ 457887 w 511653"/>
                <a:gd name="connsiteY2-6" fmla="*/ 449580 h 1158240"/>
                <a:gd name="connsiteX3-7" fmla="*/ 495987 w 511653"/>
                <a:gd name="connsiteY3-8" fmla="*/ 0 h 1158240"/>
                <a:gd name="connsiteX0-9" fmla="*/ 15927 w 511653"/>
                <a:gd name="connsiteY0-10" fmla="*/ 1158240 h 1158240"/>
                <a:gd name="connsiteX1-11" fmla="*/ 74347 w 511653"/>
                <a:gd name="connsiteY1-12" fmla="*/ 525780 h 1158240"/>
                <a:gd name="connsiteX2-13" fmla="*/ 457887 w 511653"/>
                <a:gd name="connsiteY2-14" fmla="*/ 449580 h 1158240"/>
                <a:gd name="connsiteX3-15" fmla="*/ 495987 w 511653"/>
                <a:gd name="connsiteY3-16" fmla="*/ 0 h 1158240"/>
                <a:gd name="connsiteX0-17" fmla="*/ 796 w 496522"/>
                <a:gd name="connsiteY0-18" fmla="*/ 1158240 h 1158240"/>
                <a:gd name="connsiteX1-19" fmla="*/ 5876 w 496522"/>
                <a:gd name="connsiteY1-20" fmla="*/ 661670 h 1158240"/>
                <a:gd name="connsiteX2-21" fmla="*/ 59216 w 496522"/>
                <a:gd name="connsiteY2-22" fmla="*/ 525780 h 1158240"/>
                <a:gd name="connsiteX3-23" fmla="*/ 442756 w 496522"/>
                <a:gd name="connsiteY3-24" fmla="*/ 449580 h 1158240"/>
                <a:gd name="connsiteX4" fmla="*/ 480856 w 496522"/>
                <a:gd name="connsiteY4" fmla="*/ 0 h 1158240"/>
                <a:gd name="connsiteX0-25" fmla="*/ 796 w 496522"/>
                <a:gd name="connsiteY0-26" fmla="*/ 1158240 h 1158240"/>
                <a:gd name="connsiteX1-27" fmla="*/ 5876 w 496522"/>
                <a:gd name="connsiteY1-28" fmla="*/ 661670 h 1158240"/>
                <a:gd name="connsiteX2-29" fmla="*/ 59216 w 496522"/>
                <a:gd name="connsiteY2-30" fmla="*/ 525780 h 1158240"/>
                <a:gd name="connsiteX3-31" fmla="*/ 442756 w 496522"/>
                <a:gd name="connsiteY3-32" fmla="*/ 449580 h 1158240"/>
                <a:gd name="connsiteX4-33" fmla="*/ 480856 w 496522"/>
                <a:gd name="connsiteY4-34" fmla="*/ 0 h 1158240"/>
                <a:gd name="connsiteX0-35" fmla="*/ 4327 w 497573"/>
                <a:gd name="connsiteY0-36" fmla="*/ 1158240 h 1158240"/>
                <a:gd name="connsiteX1-37" fmla="*/ 9407 w 497573"/>
                <a:gd name="connsiteY1-38" fmla="*/ 661670 h 1158240"/>
                <a:gd name="connsiteX2-39" fmla="*/ 113547 w 497573"/>
                <a:gd name="connsiteY2-40" fmla="*/ 525780 h 1158240"/>
                <a:gd name="connsiteX3-41" fmla="*/ 446287 w 497573"/>
                <a:gd name="connsiteY3-42" fmla="*/ 449580 h 1158240"/>
                <a:gd name="connsiteX4-43" fmla="*/ 484387 w 497573"/>
                <a:gd name="connsiteY4-44" fmla="*/ 0 h 1158240"/>
                <a:gd name="connsiteX0-45" fmla="*/ 4327 w 497573"/>
                <a:gd name="connsiteY0-46" fmla="*/ 1158240 h 1158240"/>
                <a:gd name="connsiteX1-47" fmla="*/ 9407 w 497573"/>
                <a:gd name="connsiteY1-48" fmla="*/ 661670 h 1158240"/>
                <a:gd name="connsiteX2-49" fmla="*/ 113547 w 497573"/>
                <a:gd name="connsiteY2-50" fmla="*/ 525780 h 1158240"/>
                <a:gd name="connsiteX3-51" fmla="*/ 446287 w 497573"/>
                <a:gd name="connsiteY3-52" fmla="*/ 449580 h 1158240"/>
                <a:gd name="connsiteX4-53" fmla="*/ 484387 w 497573"/>
                <a:gd name="connsiteY4-54" fmla="*/ 0 h 1158240"/>
                <a:gd name="connsiteX0-55" fmla="*/ 4327 w 497573"/>
                <a:gd name="connsiteY0-56" fmla="*/ 1158240 h 1158240"/>
                <a:gd name="connsiteX1-57" fmla="*/ 9407 w 497573"/>
                <a:gd name="connsiteY1-58" fmla="*/ 661670 h 1158240"/>
                <a:gd name="connsiteX2-59" fmla="*/ 113547 w 497573"/>
                <a:gd name="connsiteY2-60" fmla="*/ 525780 h 1158240"/>
                <a:gd name="connsiteX3-61" fmla="*/ 446287 w 497573"/>
                <a:gd name="connsiteY3-62" fmla="*/ 449580 h 1158240"/>
                <a:gd name="connsiteX4-63" fmla="*/ 484387 w 497573"/>
                <a:gd name="connsiteY4-64" fmla="*/ 0 h 1158240"/>
                <a:gd name="connsiteX0-65" fmla="*/ 4327 w 497573"/>
                <a:gd name="connsiteY0-66" fmla="*/ 1158240 h 1158240"/>
                <a:gd name="connsiteX1-67" fmla="*/ 9407 w 497573"/>
                <a:gd name="connsiteY1-68" fmla="*/ 661670 h 1158240"/>
                <a:gd name="connsiteX2-69" fmla="*/ 113547 w 497573"/>
                <a:gd name="connsiteY2-70" fmla="*/ 525780 h 1158240"/>
                <a:gd name="connsiteX3-71" fmla="*/ 446287 w 497573"/>
                <a:gd name="connsiteY3-72" fmla="*/ 449580 h 1158240"/>
                <a:gd name="connsiteX4-73" fmla="*/ 484387 w 497573"/>
                <a:gd name="connsiteY4-74" fmla="*/ 0 h 1158240"/>
                <a:gd name="connsiteX0-75" fmla="*/ 4327 w 497573"/>
                <a:gd name="connsiteY0-76" fmla="*/ 1158240 h 1158240"/>
                <a:gd name="connsiteX1-77" fmla="*/ 9407 w 497573"/>
                <a:gd name="connsiteY1-78" fmla="*/ 661670 h 1158240"/>
                <a:gd name="connsiteX2-79" fmla="*/ 113547 w 497573"/>
                <a:gd name="connsiteY2-80" fmla="*/ 525780 h 1158240"/>
                <a:gd name="connsiteX3-81" fmla="*/ 446287 w 497573"/>
                <a:gd name="connsiteY3-82" fmla="*/ 449580 h 1158240"/>
                <a:gd name="connsiteX4-83" fmla="*/ 484387 w 497573"/>
                <a:gd name="connsiteY4-84" fmla="*/ 0 h 1158240"/>
                <a:gd name="connsiteX0-85" fmla="*/ 4327 w 497573"/>
                <a:gd name="connsiteY0-86" fmla="*/ 1158240 h 1158240"/>
                <a:gd name="connsiteX1-87" fmla="*/ 9407 w 497573"/>
                <a:gd name="connsiteY1-88" fmla="*/ 661670 h 1158240"/>
                <a:gd name="connsiteX2-89" fmla="*/ 113547 w 497573"/>
                <a:gd name="connsiteY2-90" fmla="*/ 525780 h 1158240"/>
                <a:gd name="connsiteX3-91" fmla="*/ 446287 w 497573"/>
                <a:gd name="connsiteY3-92" fmla="*/ 449580 h 1158240"/>
                <a:gd name="connsiteX4-93" fmla="*/ 484387 w 497573"/>
                <a:gd name="connsiteY4-94" fmla="*/ 0 h 1158240"/>
                <a:gd name="connsiteX0-95" fmla="*/ 1638 w 494884"/>
                <a:gd name="connsiteY0-96" fmla="*/ 1158240 h 1158240"/>
                <a:gd name="connsiteX1-97" fmla="*/ 6718 w 494884"/>
                <a:gd name="connsiteY1-98" fmla="*/ 661670 h 1158240"/>
                <a:gd name="connsiteX2-99" fmla="*/ 110858 w 494884"/>
                <a:gd name="connsiteY2-100" fmla="*/ 525780 h 1158240"/>
                <a:gd name="connsiteX3-101" fmla="*/ 443598 w 494884"/>
                <a:gd name="connsiteY3-102" fmla="*/ 449580 h 1158240"/>
                <a:gd name="connsiteX4-103" fmla="*/ 481698 w 494884"/>
                <a:gd name="connsiteY4-104" fmla="*/ 0 h 1158240"/>
                <a:gd name="connsiteX0-105" fmla="*/ 17011 w 510257"/>
                <a:gd name="connsiteY0-106" fmla="*/ 1158240 h 1158240"/>
                <a:gd name="connsiteX1-107" fmla="*/ 3041 w 510257"/>
                <a:gd name="connsiteY1-108" fmla="*/ 675957 h 1158240"/>
                <a:gd name="connsiteX2-109" fmla="*/ 126231 w 510257"/>
                <a:gd name="connsiteY2-110" fmla="*/ 525780 h 1158240"/>
                <a:gd name="connsiteX3-111" fmla="*/ 458971 w 510257"/>
                <a:gd name="connsiteY3-112" fmla="*/ 449580 h 1158240"/>
                <a:gd name="connsiteX4-113" fmla="*/ 497071 w 510257"/>
                <a:gd name="connsiteY4-114" fmla="*/ 0 h 1158240"/>
                <a:gd name="connsiteX0-115" fmla="*/ 15386 w 508632"/>
                <a:gd name="connsiteY0-116" fmla="*/ 1158240 h 1158240"/>
                <a:gd name="connsiteX1-117" fmla="*/ 1416 w 508632"/>
                <a:gd name="connsiteY1-118" fmla="*/ 675957 h 1158240"/>
                <a:gd name="connsiteX2-119" fmla="*/ 124606 w 508632"/>
                <a:gd name="connsiteY2-120" fmla="*/ 525780 h 1158240"/>
                <a:gd name="connsiteX3-121" fmla="*/ 457346 w 508632"/>
                <a:gd name="connsiteY3-122" fmla="*/ 449580 h 1158240"/>
                <a:gd name="connsiteX4-123" fmla="*/ 495446 w 508632"/>
                <a:gd name="connsiteY4-124" fmla="*/ 0 h 1158240"/>
                <a:gd name="connsiteX0-125" fmla="*/ 15386 w 508632"/>
                <a:gd name="connsiteY0-126" fmla="*/ 1158240 h 1158240"/>
                <a:gd name="connsiteX1-127" fmla="*/ 1416 w 508632"/>
                <a:gd name="connsiteY1-128" fmla="*/ 675957 h 1158240"/>
                <a:gd name="connsiteX2-129" fmla="*/ 124606 w 508632"/>
                <a:gd name="connsiteY2-130" fmla="*/ 525780 h 1158240"/>
                <a:gd name="connsiteX3-131" fmla="*/ 457346 w 508632"/>
                <a:gd name="connsiteY3-132" fmla="*/ 449580 h 1158240"/>
                <a:gd name="connsiteX4-133" fmla="*/ 495446 w 508632"/>
                <a:gd name="connsiteY4-134" fmla="*/ 0 h 1158240"/>
                <a:gd name="connsiteX0-135" fmla="*/ 15386 w 508632"/>
                <a:gd name="connsiteY0-136" fmla="*/ 1158240 h 1158240"/>
                <a:gd name="connsiteX1-137" fmla="*/ 1416 w 508632"/>
                <a:gd name="connsiteY1-138" fmla="*/ 675957 h 1158240"/>
                <a:gd name="connsiteX2-139" fmla="*/ 124606 w 508632"/>
                <a:gd name="connsiteY2-140" fmla="*/ 525780 h 1158240"/>
                <a:gd name="connsiteX3-141" fmla="*/ 457346 w 508632"/>
                <a:gd name="connsiteY3-142" fmla="*/ 449580 h 1158240"/>
                <a:gd name="connsiteX4-143" fmla="*/ 495446 w 508632"/>
                <a:gd name="connsiteY4-144" fmla="*/ 0 h 1158240"/>
                <a:gd name="connsiteX0-145" fmla="*/ 15664 w 513673"/>
                <a:gd name="connsiteY0-146" fmla="*/ 1158240 h 1158240"/>
                <a:gd name="connsiteX1-147" fmla="*/ 6457 w 513673"/>
                <a:gd name="connsiteY1-148" fmla="*/ 675957 h 1158240"/>
                <a:gd name="connsiteX2-149" fmla="*/ 129647 w 513673"/>
                <a:gd name="connsiteY2-150" fmla="*/ 525780 h 1158240"/>
                <a:gd name="connsiteX3-151" fmla="*/ 462387 w 513673"/>
                <a:gd name="connsiteY3-152" fmla="*/ 449580 h 1158240"/>
                <a:gd name="connsiteX4-153" fmla="*/ 500487 w 513673"/>
                <a:gd name="connsiteY4-154" fmla="*/ 0 h 1158240"/>
                <a:gd name="connsiteX0-155" fmla="*/ 17239 w 515248"/>
                <a:gd name="connsiteY0-156" fmla="*/ 1158240 h 1158240"/>
                <a:gd name="connsiteX1-157" fmla="*/ 8032 w 515248"/>
                <a:gd name="connsiteY1-158" fmla="*/ 675957 h 1158240"/>
                <a:gd name="connsiteX2-159" fmla="*/ 131222 w 515248"/>
                <a:gd name="connsiteY2-160" fmla="*/ 525780 h 1158240"/>
                <a:gd name="connsiteX3-161" fmla="*/ 463962 w 515248"/>
                <a:gd name="connsiteY3-162" fmla="*/ 449580 h 1158240"/>
                <a:gd name="connsiteX4-163" fmla="*/ 502062 w 515248"/>
                <a:gd name="connsiteY4-164" fmla="*/ 0 h 1158240"/>
                <a:gd name="connsiteX0-165" fmla="*/ 17239 w 515248"/>
                <a:gd name="connsiteY0-166" fmla="*/ 1158240 h 1158240"/>
                <a:gd name="connsiteX1-167" fmla="*/ 8032 w 515248"/>
                <a:gd name="connsiteY1-168" fmla="*/ 675957 h 1158240"/>
                <a:gd name="connsiteX2-169" fmla="*/ 131222 w 515248"/>
                <a:gd name="connsiteY2-170" fmla="*/ 525780 h 1158240"/>
                <a:gd name="connsiteX3-171" fmla="*/ 463962 w 515248"/>
                <a:gd name="connsiteY3-172" fmla="*/ 449580 h 1158240"/>
                <a:gd name="connsiteX4-173" fmla="*/ 502062 w 515248"/>
                <a:gd name="connsiteY4-174" fmla="*/ 0 h 1158240"/>
                <a:gd name="connsiteX0-175" fmla="*/ 10978 w 508987"/>
                <a:gd name="connsiteY0-176" fmla="*/ 1158240 h 1158240"/>
                <a:gd name="connsiteX1-177" fmla="*/ 1771 w 508987"/>
                <a:gd name="connsiteY1-178" fmla="*/ 675957 h 1158240"/>
                <a:gd name="connsiteX2-179" fmla="*/ 124961 w 508987"/>
                <a:gd name="connsiteY2-180" fmla="*/ 525780 h 1158240"/>
                <a:gd name="connsiteX3-181" fmla="*/ 457701 w 508987"/>
                <a:gd name="connsiteY3-182" fmla="*/ 449580 h 1158240"/>
                <a:gd name="connsiteX4-183" fmla="*/ 495801 w 508987"/>
                <a:gd name="connsiteY4-184" fmla="*/ 0 h 1158240"/>
                <a:gd name="connsiteX0-185" fmla="*/ 3620 w 501629"/>
                <a:gd name="connsiteY0-186" fmla="*/ 1158240 h 1158240"/>
                <a:gd name="connsiteX1-187" fmla="*/ 8700 w 501629"/>
                <a:gd name="connsiteY1-188" fmla="*/ 675957 h 1158240"/>
                <a:gd name="connsiteX2-189" fmla="*/ 117603 w 501629"/>
                <a:gd name="connsiteY2-190" fmla="*/ 525780 h 1158240"/>
                <a:gd name="connsiteX3-191" fmla="*/ 450343 w 501629"/>
                <a:gd name="connsiteY3-192" fmla="*/ 449580 h 1158240"/>
                <a:gd name="connsiteX4-193" fmla="*/ 488443 w 501629"/>
                <a:gd name="connsiteY4-194" fmla="*/ 0 h 1158240"/>
                <a:gd name="connsiteX0-195" fmla="*/ 7415 w 505424"/>
                <a:gd name="connsiteY0-196" fmla="*/ 1158240 h 1158240"/>
                <a:gd name="connsiteX1-197" fmla="*/ 2970 w 505424"/>
                <a:gd name="connsiteY1-198" fmla="*/ 680719 h 1158240"/>
                <a:gd name="connsiteX2-199" fmla="*/ 121398 w 505424"/>
                <a:gd name="connsiteY2-200" fmla="*/ 525780 h 1158240"/>
                <a:gd name="connsiteX3-201" fmla="*/ 454138 w 505424"/>
                <a:gd name="connsiteY3-202" fmla="*/ 449580 h 1158240"/>
                <a:gd name="connsiteX4-203" fmla="*/ 492238 w 505424"/>
                <a:gd name="connsiteY4-204" fmla="*/ 0 h 1158240"/>
                <a:gd name="connsiteX0-205" fmla="*/ 7415 w 505424"/>
                <a:gd name="connsiteY0-206" fmla="*/ 1158240 h 1158240"/>
                <a:gd name="connsiteX1-207" fmla="*/ 2970 w 505424"/>
                <a:gd name="connsiteY1-208" fmla="*/ 680719 h 1158240"/>
                <a:gd name="connsiteX2-209" fmla="*/ 121398 w 505424"/>
                <a:gd name="connsiteY2-210" fmla="*/ 525780 h 1158240"/>
                <a:gd name="connsiteX3-211" fmla="*/ 454138 w 505424"/>
                <a:gd name="connsiteY3-212" fmla="*/ 449580 h 1158240"/>
                <a:gd name="connsiteX4-213" fmla="*/ 492238 w 505424"/>
                <a:gd name="connsiteY4-214" fmla="*/ 0 h 1158240"/>
                <a:gd name="connsiteX0-215" fmla="*/ 7415 w 518817"/>
                <a:gd name="connsiteY0-216" fmla="*/ 1158240 h 1158240"/>
                <a:gd name="connsiteX1-217" fmla="*/ 2970 w 518817"/>
                <a:gd name="connsiteY1-218" fmla="*/ 680719 h 1158240"/>
                <a:gd name="connsiteX2-219" fmla="*/ 121398 w 518817"/>
                <a:gd name="connsiteY2-220" fmla="*/ 525780 h 1158240"/>
                <a:gd name="connsiteX3-221" fmla="*/ 482713 w 518817"/>
                <a:gd name="connsiteY3-222" fmla="*/ 487680 h 1158240"/>
                <a:gd name="connsiteX4-223" fmla="*/ 492238 w 518817"/>
                <a:gd name="connsiteY4-224" fmla="*/ 0 h 1158240"/>
                <a:gd name="connsiteX0-225" fmla="*/ 7415 w 518817"/>
                <a:gd name="connsiteY0-226" fmla="*/ 1158240 h 1158240"/>
                <a:gd name="connsiteX1-227" fmla="*/ 2970 w 518817"/>
                <a:gd name="connsiteY1-228" fmla="*/ 680719 h 1158240"/>
                <a:gd name="connsiteX2-229" fmla="*/ 121398 w 518817"/>
                <a:gd name="connsiteY2-230" fmla="*/ 525780 h 1158240"/>
                <a:gd name="connsiteX3-231" fmla="*/ 482713 w 518817"/>
                <a:gd name="connsiteY3-232" fmla="*/ 473392 h 1158240"/>
                <a:gd name="connsiteX4-233" fmla="*/ 492238 w 518817"/>
                <a:gd name="connsiteY4-234" fmla="*/ 0 h 1158240"/>
                <a:gd name="connsiteX0-235" fmla="*/ 7415 w 513005"/>
                <a:gd name="connsiteY0-236" fmla="*/ 1158240 h 1158240"/>
                <a:gd name="connsiteX1-237" fmla="*/ 2970 w 513005"/>
                <a:gd name="connsiteY1-238" fmla="*/ 680719 h 1158240"/>
                <a:gd name="connsiteX2-239" fmla="*/ 121398 w 513005"/>
                <a:gd name="connsiteY2-240" fmla="*/ 525780 h 1158240"/>
                <a:gd name="connsiteX3-241" fmla="*/ 482713 w 513005"/>
                <a:gd name="connsiteY3-242" fmla="*/ 473392 h 1158240"/>
                <a:gd name="connsiteX4-243" fmla="*/ 492238 w 513005"/>
                <a:gd name="connsiteY4-244" fmla="*/ 0 h 1158240"/>
                <a:gd name="connsiteX0-245" fmla="*/ 7415 w 506000"/>
                <a:gd name="connsiteY0-246" fmla="*/ 1158240 h 1158240"/>
                <a:gd name="connsiteX1-247" fmla="*/ 2970 w 506000"/>
                <a:gd name="connsiteY1-248" fmla="*/ 680719 h 1158240"/>
                <a:gd name="connsiteX2-249" fmla="*/ 121398 w 506000"/>
                <a:gd name="connsiteY2-250" fmla="*/ 525780 h 1158240"/>
                <a:gd name="connsiteX3-251" fmla="*/ 482713 w 506000"/>
                <a:gd name="connsiteY3-252" fmla="*/ 473392 h 1158240"/>
                <a:gd name="connsiteX4-253" fmla="*/ 492238 w 506000"/>
                <a:gd name="connsiteY4-254" fmla="*/ 0 h 1158240"/>
                <a:gd name="connsiteX0-255" fmla="*/ 7415 w 517650"/>
                <a:gd name="connsiteY0-256" fmla="*/ 1158240 h 1158240"/>
                <a:gd name="connsiteX1-257" fmla="*/ 2970 w 517650"/>
                <a:gd name="connsiteY1-258" fmla="*/ 680719 h 1158240"/>
                <a:gd name="connsiteX2-259" fmla="*/ 121398 w 517650"/>
                <a:gd name="connsiteY2-260" fmla="*/ 525780 h 1158240"/>
                <a:gd name="connsiteX3-261" fmla="*/ 482713 w 517650"/>
                <a:gd name="connsiteY3-262" fmla="*/ 473392 h 1158240"/>
                <a:gd name="connsiteX4-263" fmla="*/ 504621 w 517650"/>
                <a:gd name="connsiteY4-264" fmla="*/ 350520 h 1158240"/>
                <a:gd name="connsiteX5" fmla="*/ 492238 w 517650"/>
                <a:gd name="connsiteY5" fmla="*/ 0 h 1158240"/>
                <a:gd name="connsiteX0-265" fmla="*/ 7415 w 506303"/>
                <a:gd name="connsiteY0-266" fmla="*/ 1158240 h 1158240"/>
                <a:gd name="connsiteX1-267" fmla="*/ 2970 w 506303"/>
                <a:gd name="connsiteY1-268" fmla="*/ 680719 h 1158240"/>
                <a:gd name="connsiteX2-269" fmla="*/ 121398 w 506303"/>
                <a:gd name="connsiteY2-270" fmla="*/ 525780 h 1158240"/>
                <a:gd name="connsiteX3-271" fmla="*/ 458901 w 506303"/>
                <a:gd name="connsiteY3-272" fmla="*/ 482917 h 1158240"/>
                <a:gd name="connsiteX4-273" fmla="*/ 504621 w 506303"/>
                <a:gd name="connsiteY4-274" fmla="*/ 350520 h 1158240"/>
                <a:gd name="connsiteX5-275" fmla="*/ 492238 w 506303"/>
                <a:gd name="connsiteY5-276" fmla="*/ 0 h 1158240"/>
                <a:gd name="connsiteX0-277" fmla="*/ 7415 w 504766"/>
                <a:gd name="connsiteY0-278" fmla="*/ 1158240 h 1158240"/>
                <a:gd name="connsiteX1-279" fmla="*/ 2970 w 504766"/>
                <a:gd name="connsiteY1-280" fmla="*/ 680719 h 1158240"/>
                <a:gd name="connsiteX2-281" fmla="*/ 121398 w 504766"/>
                <a:gd name="connsiteY2-282" fmla="*/ 525780 h 1158240"/>
                <a:gd name="connsiteX3-283" fmla="*/ 444613 w 504766"/>
                <a:gd name="connsiteY3-284" fmla="*/ 482917 h 1158240"/>
                <a:gd name="connsiteX4-285" fmla="*/ 504621 w 504766"/>
                <a:gd name="connsiteY4-286" fmla="*/ 350520 h 1158240"/>
                <a:gd name="connsiteX5-287" fmla="*/ 492238 w 504766"/>
                <a:gd name="connsiteY5-288" fmla="*/ 0 h 1158240"/>
                <a:gd name="connsiteX0-289" fmla="*/ 7415 w 507328"/>
                <a:gd name="connsiteY0-290" fmla="*/ 1163003 h 1163003"/>
                <a:gd name="connsiteX1-291" fmla="*/ 2970 w 507328"/>
                <a:gd name="connsiteY1-292" fmla="*/ 685482 h 1163003"/>
                <a:gd name="connsiteX2-293" fmla="*/ 121398 w 507328"/>
                <a:gd name="connsiteY2-294" fmla="*/ 530543 h 1163003"/>
                <a:gd name="connsiteX3-295" fmla="*/ 444613 w 507328"/>
                <a:gd name="connsiteY3-296" fmla="*/ 487680 h 1163003"/>
                <a:gd name="connsiteX4-297" fmla="*/ 504621 w 507328"/>
                <a:gd name="connsiteY4-298" fmla="*/ 355283 h 1163003"/>
                <a:gd name="connsiteX5-299" fmla="*/ 506525 w 507328"/>
                <a:gd name="connsiteY5-300" fmla="*/ 0 h 1163003"/>
                <a:gd name="connsiteX0-301" fmla="*/ 7415 w 507328"/>
                <a:gd name="connsiteY0-302" fmla="*/ 1163003 h 1163003"/>
                <a:gd name="connsiteX1-303" fmla="*/ 2970 w 507328"/>
                <a:gd name="connsiteY1-304" fmla="*/ 685482 h 1163003"/>
                <a:gd name="connsiteX2-305" fmla="*/ 121398 w 507328"/>
                <a:gd name="connsiteY2-306" fmla="*/ 530543 h 1163003"/>
                <a:gd name="connsiteX3-307" fmla="*/ 444613 w 507328"/>
                <a:gd name="connsiteY3-308" fmla="*/ 487680 h 1163003"/>
                <a:gd name="connsiteX4-309" fmla="*/ 504621 w 507328"/>
                <a:gd name="connsiteY4-310" fmla="*/ 355283 h 1163003"/>
                <a:gd name="connsiteX5-311" fmla="*/ 506525 w 507328"/>
                <a:gd name="connsiteY5-312" fmla="*/ 0 h 1163003"/>
                <a:gd name="connsiteX0-313" fmla="*/ 7415 w 507328"/>
                <a:gd name="connsiteY0-314" fmla="*/ 1163003 h 1163003"/>
                <a:gd name="connsiteX1-315" fmla="*/ 2970 w 507328"/>
                <a:gd name="connsiteY1-316" fmla="*/ 685482 h 1163003"/>
                <a:gd name="connsiteX2-317" fmla="*/ 121398 w 507328"/>
                <a:gd name="connsiteY2-318" fmla="*/ 530543 h 1163003"/>
                <a:gd name="connsiteX3-319" fmla="*/ 444613 w 507328"/>
                <a:gd name="connsiteY3-320" fmla="*/ 487680 h 1163003"/>
                <a:gd name="connsiteX4-321" fmla="*/ 504621 w 507328"/>
                <a:gd name="connsiteY4-322" fmla="*/ 355283 h 1163003"/>
                <a:gd name="connsiteX5-323" fmla="*/ 506525 w 507328"/>
                <a:gd name="connsiteY5-324" fmla="*/ 0 h 1163003"/>
                <a:gd name="connsiteX0-325" fmla="*/ 7415 w 507328"/>
                <a:gd name="connsiteY0-326" fmla="*/ 1163003 h 1163003"/>
                <a:gd name="connsiteX1-327" fmla="*/ 2970 w 507328"/>
                <a:gd name="connsiteY1-328" fmla="*/ 685482 h 1163003"/>
                <a:gd name="connsiteX2-329" fmla="*/ 121398 w 507328"/>
                <a:gd name="connsiteY2-330" fmla="*/ 530543 h 1163003"/>
                <a:gd name="connsiteX3-331" fmla="*/ 444613 w 507328"/>
                <a:gd name="connsiteY3-332" fmla="*/ 516255 h 1163003"/>
                <a:gd name="connsiteX4-333" fmla="*/ 504621 w 507328"/>
                <a:gd name="connsiteY4-334" fmla="*/ 355283 h 1163003"/>
                <a:gd name="connsiteX5-335" fmla="*/ 506525 w 507328"/>
                <a:gd name="connsiteY5-336" fmla="*/ 0 h 1163003"/>
                <a:gd name="connsiteX0-337" fmla="*/ 7415 w 507328"/>
                <a:gd name="connsiteY0-338" fmla="*/ 1163003 h 1163003"/>
                <a:gd name="connsiteX1-339" fmla="*/ 2970 w 507328"/>
                <a:gd name="connsiteY1-340" fmla="*/ 685482 h 1163003"/>
                <a:gd name="connsiteX2-341" fmla="*/ 121398 w 507328"/>
                <a:gd name="connsiteY2-342" fmla="*/ 530543 h 1163003"/>
                <a:gd name="connsiteX3-343" fmla="*/ 444613 w 507328"/>
                <a:gd name="connsiteY3-344" fmla="*/ 516255 h 1163003"/>
                <a:gd name="connsiteX4-345" fmla="*/ 504621 w 507328"/>
                <a:gd name="connsiteY4-346" fmla="*/ 355283 h 1163003"/>
                <a:gd name="connsiteX5-347" fmla="*/ 506525 w 507328"/>
                <a:gd name="connsiteY5-348" fmla="*/ 0 h 1163003"/>
                <a:gd name="connsiteX0-349" fmla="*/ 7415 w 507328"/>
                <a:gd name="connsiteY0-350" fmla="*/ 1163003 h 1163003"/>
                <a:gd name="connsiteX1-351" fmla="*/ 2970 w 507328"/>
                <a:gd name="connsiteY1-352" fmla="*/ 685482 h 1163003"/>
                <a:gd name="connsiteX2-353" fmla="*/ 121398 w 507328"/>
                <a:gd name="connsiteY2-354" fmla="*/ 530543 h 1163003"/>
                <a:gd name="connsiteX3-355" fmla="*/ 411275 w 507328"/>
                <a:gd name="connsiteY3-356" fmla="*/ 511492 h 1163003"/>
                <a:gd name="connsiteX4-357" fmla="*/ 504621 w 507328"/>
                <a:gd name="connsiteY4-358" fmla="*/ 355283 h 1163003"/>
                <a:gd name="connsiteX5-359" fmla="*/ 506525 w 507328"/>
                <a:gd name="connsiteY5-360" fmla="*/ 0 h 1163003"/>
                <a:gd name="connsiteX0-361" fmla="*/ 7415 w 507328"/>
                <a:gd name="connsiteY0-362" fmla="*/ 1163003 h 1163003"/>
                <a:gd name="connsiteX1-363" fmla="*/ 2970 w 507328"/>
                <a:gd name="connsiteY1-364" fmla="*/ 666432 h 1163003"/>
                <a:gd name="connsiteX2-365" fmla="*/ 121398 w 507328"/>
                <a:gd name="connsiteY2-366" fmla="*/ 530543 h 1163003"/>
                <a:gd name="connsiteX3-367" fmla="*/ 411275 w 507328"/>
                <a:gd name="connsiteY3-368" fmla="*/ 511492 h 1163003"/>
                <a:gd name="connsiteX4-369" fmla="*/ 504621 w 507328"/>
                <a:gd name="connsiteY4-370" fmla="*/ 355283 h 1163003"/>
                <a:gd name="connsiteX5-371" fmla="*/ 506525 w 507328"/>
                <a:gd name="connsiteY5-372" fmla="*/ 0 h 1163003"/>
                <a:gd name="connsiteX0-373" fmla="*/ 4679 w 504592"/>
                <a:gd name="connsiteY0-374" fmla="*/ 1163003 h 1163003"/>
                <a:gd name="connsiteX1-375" fmla="*/ 234 w 504592"/>
                <a:gd name="connsiteY1-376" fmla="*/ 666432 h 1163003"/>
                <a:gd name="connsiteX2-377" fmla="*/ 118662 w 504592"/>
                <a:gd name="connsiteY2-378" fmla="*/ 530543 h 1163003"/>
                <a:gd name="connsiteX3-379" fmla="*/ 408539 w 504592"/>
                <a:gd name="connsiteY3-380" fmla="*/ 511492 h 1163003"/>
                <a:gd name="connsiteX4-381" fmla="*/ 501885 w 504592"/>
                <a:gd name="connsiteY4-382" fmla="*/ 355283 h 1163003"/>
                <a:gd name="connsiteX5-383" fmla="*/ 503789 w 504592"/>
                <a:gd name="connsiteY5-384" fmla="*/ 0 h 1163003"/>
                <a:gd name="connsiteX0-385" fmla="*/ 4679 w 504592"/>
                <a:gd name="connsiteY0-386" fmla="*/ 1163003 h 1163003"/>
                <a:gd name="connsiteX1-387" fmla="*/ 234 w 504592"/>
                <a:gd name="connsiteY1-388" fmla="*/ 666432 h 1163003"/>
                <a:gd name="connsiteX2-389" fmla="*/ 118662 w 504592"/>
                <a:gd name="connsiteY2-390" fmla="*/ 530543 h 1163003"/>
                <a:gd name="connsiteX3-391" fmla="*/ 408539 w 504592"/>
                <a:gd name="connsiteY3-392" fmla="*/ 511492 h 1163003"/>
                <a:gd name="connsiteX4-393" fmla="*/ 501885 w 504592"/>
                <a:gd name="connsiteY4-394" fmla="*/ 355283 h 1163003"/>
                <a:gd name="connsiteX5-395" fmla="*/ 503789 w 504592"/>
                <a:gd name="connsiteY5-396" fmla="*/ 0 h 1163003"/>
                <a:gd name="connsiteX0-397" fmla="*/ 4679 w 504592"/>
                <a:gd name="connsiteY0-398" fmla="*/ 1163003 h 1163003"/>
                <a:gd name="connsiteX1-399" fmla="*/ 234 w 504592"/>
                <a:gd name="connsiteY1-400" fmla="*/ 666432 h 1163003"/>
                <a:gd name="connsiteX2-401" fmla="*/ 118662 w 504592"/>
                <a:gd name="connsiteY2-402" fmla="*/ 530543 h 1163003"/>
                <a:gd name="connsiteX3-403" fmla="*/ 408539 w 504592"/>
                <a:gd name="connsiteY3-404" fmla="*/ 511492 h 1163003"/>
                <a:gd name="connsiteX4-405" fmla="*/ 501885 w 504592"/>
                <a:gd name="connsiteY4-406" fmla="*/ 355283 h 1163003"/>
                <a:gd name="connsiteX5-407" fmla="*/ 503789 w 504592"/>
                <a:gd name="connsiteY5-408" fmla="*/ 0 h 1163003"/>
                <a:gd name="connsiteX0-409" fmla="*/ 4679 w 504592"/>
                <a:gd name="connsiteY0-410" fmla="*/ 1163003 h 1163003"/>
                <a:gd name="connsiteX1-411" fmla="*/ 234 w 504592"/>
                <a:gd name="connsiteY1-412" fmla="*/ 666432 h 1163003"/>
                <a:gd name="connsiteX2-413" fmla="*/ 118662 w 504592"/>
                <a:gd name="connsiteY2-414" fmla="*/ 530543 h 1163003"/>
                <a:gd name="connsiteX3-415" fmla="*/ 408539 w 504592"/>
                <a:gd name="connsiteY3-416" fmla="*/ 535305 h 1163003"/>
                <a:gd name="connsiteX4-417" fmla="*/ 501885 w 504592"/>
                <a:gd name="connsiteY4-418" fmla="*/ 355283 h 1163003"/>
                <a:gd name="connsiteX5-419" fmla="*/ 503789 w 504592"/>
                <a:gd name="connsiteY5-420" fmla="*/ 0 h 1163003"/>
                <a:gd name="connsiteX0-421" fmla="*/ 4679 w 504592"/>
                <a:gd name="connsiteY0-422" fmla="*/ 1163003 h 1163003"/>
                <a:gd name="connsiteX1-423" fmla="*/ 234 w 504592"/>
                <a:gd name="connsiteY1-424" fmla="*/ 666432 h 1163003"/>
                <a:gd name="connsiteX2-425" fmla="*/ 118662 w 504592"/>
                <a:gd name="connsiteY2-426" fmla="*/ 530543 h 1163003"/>
                <a:gd name="connsiteX3-427" fmla="*/ 403777 w 504592"/>
                <a:gd name="connsiteY3-428" fmla="*/ 525780 h 1163003"/>
                <a:gd name="connsiteX4-429" fmla="*/ 501885 w 504592"/>
                <a:gd name="connsiteY4-430" fmla="*/ 355283 h 1163003"/>
                <a:gd name="connsiteX5-431" fmla="*/ 503789 w 504592"/>
                <a:gd name="connsiteY5-432" fmla="*/ 0 h 1163003"/>
                <a:gd name="connsiteX0-433" fmla="*/ 4679 w 504592"/>
                <a:gd name="connsiteY0-434" fmla="*/ 1163003 h 1163003"/>
                <a:gd name="connsiteX1-435" fmla="*/ 234 w 504592"/>
                <a:gd name="connsiteY1-436" fmla="*/ 666432 h 1163003"/>
                <a:gd name="connsiteX2-437" fmla="*/ 118662 w 504592"/>
                <a:gd name="connsiteY2-438" fmla="*/ 530543 h 1163003"/>
                <a:gd name="connsiteX3-439" fmla="*/ 403777 w 504592"/>
                <a:gd name="connsiteY3-440" fmla="*/ 525780 h 1163003"/>
                <a:gd name="connsiteX4-441" fmla="*/ 501885 w 504592"/>
                <a:gd name="connsiteY4-442" fmla="*/ 355283 h 1163003"/>
                <a:gd name="connsiteX5-443" fmla="*/ 503789 w 504592"/>
                <a:gd name="connsiteY5-444" fmla="*/ 0 h 1163003"/>
                <a:gd name="connsiteX0-445" fmla="*/ 7177 w 507090"/>
                <a:gd name="connsiteY0-446" fmla="*/ 1163003 h 1163003"/>
                <a:gd name="connsiteX1-447" fmla="*/ 2732 w 507090"/>
                <a:gd name="connsiteY1-448" fmla="*/ 666432 h 1163003"/>
                <a:gd name="connsiteX2-449" fmla="*/ 121160 w 507090"/>
                <a:gd name="connsiteY2-450" fmla="*/ 530543 h 1163003"/>
                <a:gd name="connsiteX3-451" fmla="*/ 406275 w 507090"/>
                <a:gd name="connsiteY3-452" fmla="*/ 525780 h 1163003"/>
                <a:gd name="connsiteX4-453" fmla="*/ 504383 w 507090"/>
                <a:gd name="connsiteY4-454" fmla="*/ 355283 h 1163003"/>
                <a:gd name="connsiteX5-455" fmla="*/ 506287 w 507090"/>
                <a:gd name="connsiteY5-456" fmla="*/ 0 h 1163003"/>
                <a:gd name="connsiteX0-457" fmla="*/ 7177 w 507090"/>
                <a:gd name="connsiteY0-458" fmla="*/ 1163003 h 1163003"/>
                <a:gd name="connsiteX1-459" fmla="*/ 2732 w 507090"/>
                <a:gd name="connsiteY1-460" fmla="*/ 666432 h 1163003"/>
                <a:gd name="connsiteX2-461" fmla="*/ 121160 w 507090"/>
                <a:gd name="connsiteY2-462" fmla="*/ 530543 h 1163003"/>
                <a:gd name="connsiteX3-463" fmla="*/ 406275 w 507090"/>
                <a:gd name="connsiteY3-464" fmla="*/ 525780 h 1163003"/>
                <a:gd name="connsiteX4-465" fmla="*/ 504383 w 507090"/>
                <a:gd name="connsiteY4-466" fmla="*/ 355283 h 1163003"/>
                <a:gd name="connsiteX5-467" fmla="*/ 506287 w 507090"/>
                <a:gd name="connsiteY5-468" fmla="*/ 0 h 1163003"/>
                <a:gd name="connsiteX0-469" fmla="*/ 7177 w 507090"/>
                <a:gd name="connsiteY0-470" fmla="*/ 1163003 h 1163003"/>
                <a:gd name="connsiteX1-471" fmla="*/ 2732 w 507090"/>
                <a:gd name="connsiteY1-472" fmla="*/ 666432 h 1163003"/>
                <a:gd name="connsiteX2-473" fmla="*/ 121160 w 507090"/>
                <a:gd name="connsiteY2-474" fmla="*/ 530543 h 1163003"/>
                <a:gd name="connsiteX3-475" fmla="*/ 406275 w 507090"/>
                <a:gd name="connsiteY3-476" fmla="*/ 525780 h 1163003"/>
                <a:gd name="connsiteX4-477" fmla="*/ 504383 w 507090"/>
                <a:gd name="connsiteY4-478" fmla="*/ 355283 h 1163003"/>
                <a:gd name="connsiteX5-479" fmla="*/ 506287 w 507090"/>
                <a:gd name="connsiteY5-480" fmla="*/ 0 h 1163003"/>
                <a:gd name="connsiteX0-481" fmla="*/ 7177 w 507090"/>
                <a:gd name="connsiteY0-482" fmla="*/ 1163003 h 1163003"/>
                <a:gd name="connsiteX1-483" fmla="*/ 2732 w 507090"/>
                <a:gd name="connsiteY1-484" fmla="*/ 666432 h 1163003"/>
                <a:gd name="connsiteX2-485" fmla="*/ 121160 w 507090"/>
                <a:gd name="connsiteY2-486" fmla="*/ 530543 h 1163003"/>
                <a:gd name="connsiteX3-487" fmla="*/ 406275 w 507090"/>
                <a:gd name="connsiteY3-488" fmla="*/ 525780 h 1163003"/>
                <a:gd name="connsiteX4-489" fmla="*/ 504383 w 507090"/>
                <a:gd name="connsiteY4-490" fmla="*/ 355283 h 1163003"/>
                <a:gd name="connsiteX5-491" fmla="*/ 506287 w 507090"/>
                <a:gd name="connsiteY5-492" fmla="*/ 0 h 1163003"/>
                <a:gd name="connsiteX0-493" fmla="*/ 10856 w 515532"/>
                <a:gd name="connsiteY0-494" fmla="*/ 1048703 h 1048703"/>
                <a:gd name="connsiteX1-495" fmla="*/ 11174 w 515532"/>
                <a:gd name="connsiteY1-496" fmla="*/ 666432 h 1048703"/>
                <a:gd name="connsiteX2-497" fmla="*/ 129602 w 515532"/>
                <a:gd name="connsiteY2-498" fmla="*/ 530543 h 1048703"/>
                <a:gd name="connsiteX3-499" fmla="*/ 414717 w 515532"/>
                <a:gd name="connsiteY3-500" fmla="*/ 525780 h 1048703"/>
                <a:gd name="connsiteX4-501" fmla="*/ 512825 w 515532"/>
                <a:gd name="connsiteY4-502" fmla="*/ 355283 h 1048703"/>
                <a:gd name="connsiteX5-503" fmla="*/ 514729 w 515532"/>
                <a:gd name="connsiteY5-504" fmla="*/ 0 h 1048703"/>
                <a:gd name="connsiteX0-505" fmla="*/ 3023 w 507699"/>
                <a:gd name="connsiteY0-506" fmla="*/ 1048703 h 1048703"/>
                <a:gd name="connsiteX1-507" fmla="*/ 3341 w 507699"/>
                <a:gd name="connsiteY1-508" fmla="*/ 666432 h 1048703"/>
                <a:gd name="connsiteX2-509" fmla="*/ 121769 w 507699"/>
                <a:gd name="connsiteY2-510" fmla="*/ 530543 h 1048703"/>
                <a:gd name="connsiteX3-511" fmla="*/ 406884 w 507699"/>
                <a:gd name="connsiteY3-512" fmla="*/ 525780 h 1048703"/>
                <a:gd name="connsiteX4-513" fmla="*/ 504992 w 507699"/>
                <a:gd name="connsiteY4-514" fmla="*/ 355283 h 1048703"/>
                <a:gd name="connsiteX5-515" fmla="*/ 506896 w 507699"/>
                <a:gd name="connsiteY5-516" fmla="*/ 0 h 1048703"/>
                <a:gd name="connsiteX0-517" fmla="*/ 10856 w 515532"/>
                <a:gd name="connsiteY0-518" fmla="*/ 1048703 h 1048703"/>
                <a:gd name="connsiteX1-519" fmla="*/ 11174 w 515532"/>
                <a:gd name="connsiteY1-520" fmla="*/ 666432 h 1048703"/>
                <a:gd name="connsiteX2-521" fmla="*/ 129602 w 515532"/>
                <a:gd name="connsiteY2-522" fmla="*/ 530543 h 1048703"/>
                <a:gd name="connsiteX3-523" fmla="*/ 414717 w 515532"/>
                <a:gd name="connsiteY3-524" fmla="*/ 525780 h 1048703"/>
                <a:gd name="connsiteX4-525" fmla="*/ 512825 w 515532"/>
                <a:gd name="connsiteY4-526" fmla="*/ 355283 h 1048703"/>
                <a:gd name="connsiteX5-527" fmla="*/ 514729 w 515532"/>
                <a:gd name="connsiteY5-528" fmla="*/ 0 h 1048703"/>
                <a:gd name="connsiteX0-529" fmla="*/ 5191 w 509867"/>
                <a:gd name="connsiteY0-530" fmla="*/ 1048703 h 1048703"/>
                <a:gd name="connsiteX1-531" fmla="*/ 5509 w 509867"/>
                <a:gd name="connsiteY1-532" fmla="*/ 666432 h 1048703"/>
                <a:gd name="connsiteX2-533" fmla="*/ 123937 w 509867"/>
                <a:gd name="connsiteY2-534" fmla="*/ 530543 h 1048703"/>
                <a:gd name="connsiteX3-535" fmla="*/ 409052 w 509867"/>
                <a:gd name="connsiteY3-536" fmla="*/ 525780 h 1048703"/>
                <a:gd name="connsiteX4-537" fmla="*/ 507160 w 509867"/>
                <a:gd name="connsiteY4-538" fmla="*/ 355283 h 1048703"/>
                <a:gd name="connsiteX5-539" fmla="*/ 509064 w 509867"/>
                <a:gd name="connsiteY5-540" fmla="*/ 0 h 1048703"/>
                <a:gd name="connsiteX0-541" fmla="*/ 15252 w 512784"/>
                <a:gd name="connsiteY0-542" fmla="*/ 1043940 h 1043940"/>
                <a:gd name="connsiteX1-543" fmla="*/ 8426 w 512784"/>
                <a:gd name="connsiteY1-544" fmla="*/ 666432 h 1043940"/>
                <a:gd name="connsiteX2-545" fmla="*/ 126854 w 512784"/>
                <a:gd name="connsiteY2-546" fmla="*/ 530543 h 1043940"/>
                <a:gd name="connsiteX3-547" fmla="*/ 411969 w 512784"/>
                <a:gd name="connsiteY3-548" fmla="*/ 525780 h 1043940"/>
                <a:gd name="connsiteX4-549" fmla="*/ 510077 w 512784"/>
                <a:gd name="connsiteY4-550" fmla="*/ 355283 h 1043940"/>
                <a:gd name="connsiteX5-551" fmla="*/ 511981 w 512784"/>
                <a:gd name="connsiteY5-552" fmla="*/ 0 h 1043940"/>
                <a:gd name="connsiteX0-553" fmla="*/ 6948 w 504480"/>
                <a:gd name="connsiteY0-554" fmla="*/ 1043940 h 1043940"/>
                <a:gd name="connsiteX1-555" fmla="*/ 122 w 504480"/>
                <a:gd name="connsiteY1-556" fmla="*/ 666432 h 1043940"/>
                <a:gd name="connsiteX2-557" fmla="*/ 118550 w 504480"/>
                <a:gd name="connsiteY2-558" fmla="*/ 530543 h 1043940"/>
                <a:gd name="connsiteX3-559" fmla="*/ 403665 w 504480"/>
                <a:gd name="connsiteY3-560" fmla="*/ 525780 h 1043940"/>
                <a:gd name="connsiteX4-561" fmla="*/ 501773 w 504480"/>
                <a:gd name="connsiteY4-562" fmla="*/ 355283 h 1043940"/>
                <a:gd name="connsiteX5-563" fmla="*/ 503677 w 504480"/>
                <a:gd name="connsiteY5-564" fmla="*/ 0 h 1043940"/>
                <a:gd name="connsiteX0-565" fmla="*/ 6830 w 504362"/>
                <a:gd name="connsiteY0-566" fmla="*/ 1043940 h 1043940"/>
                <a:gd name="connsiteX1-567" fmla="*/ 4 w 504362"/>
                <a:gd name="connsiteY1-568" fmla="*/ 666432 h 1043940"/>
                <a:gd name="connsiteX2-569" fmla="*/ 118432 w 504362"/>
                <a:gd name="connsiteY2-570" fmla="*/ 530543 h 1043940"/>
                <a:gd name="connsiteX3-571" fmla="*/ 403547 w 504362"/>
                <a:gd name="connsiteY3-572" fmla="*/ 525780 h 1043940"/>
                <a:gd name="connsiteX4-573" fmla="*/ 501655 w 504362"/>
                <a:gd name="connsiteY4-574" fmla="*/ 355283 h 1043940"/>
                <a:gd name="connsiteX5-575" fmla="*/ 503559 w 504362"/>
                <a:gd name="connsiteY5-576" fmla="*/ 0 h 1043940"/>
                <a:gd name="connsiteX0-577" fmla="*/ 6871 w 504403"/>
                <a:gd name="connsiteY0-578" fmla="*/ 1043940 h 1043940"/>
                <a:gd name="connsiteX1-579" fmla="*/ 45 w 504403"/>
                <a:gd name="connsiteY1-580" fmla="*/ 666432 h 1043940"/>
                <a:gd name="connsiteX2-581" fmla="*/ 118473 w 504403"/>
                <a:gd name="connsiteY2-582" fmla="*/ 530543 h 1043940"/>
                <a:gd name="connsiteX3-583" fmla="*/ 403588 w 504403"/>
                <a:gd name="connsiteY3-584" fmla="*/ 525780 h 1043940"/>
                <a:gd name="connsiteX4-585" fmla="*/ 501696 w 504403"/>
                <a:gd name="connsiteY4-586" fmla="*/ 355283 h 1043940"/>
                <a:gd name="connsiteX5-587" fmla="*/ 503600 w 504403"/>
                <a:gd name="connsiteY5-588" fmla="*/ 0 h 1043940"/>
              </a:gdLst>
              <a:ahLst/>
              <a:cxnLst>
                <a:cxn ang="0">
                  <a:pos x="connsiteX0-1" y="connsiteY0-2"/>
                </a:cxn>
                <a:cxn ang="0">
                  <a:pos x="connsiteX1-3" y="connsiteY1-4"/>
                </a:cxn>
                <a:cxn ang="0">
                  <a:pos x="connsiteX2-5" y="connsiteY2-6"/>
                </a:cxn>
                <a:cxn ang="0">
                  <a:pos x="connsiteX3-7" y="connsiteY3-8"/>
                </a:cxn>
                <a:cxn ang="0">
                  <a:pos x="connsiteX4-33" y="connsiteY4-34"/>
                </a:cxn>
                <a:cxn ang="0">
                  <a:pos x="connsiteX5-275" y="connsiteY5-276"/>
                </a:cxn>
              </a:cxnLst>
              <a:rect l="l" t="t" r="r" b="b"/>
              <a:pathLst>
                <a:path w="504403" h="1043940">
                  <a:moveTo>
                    <a:pt x="6871" y="1043940"/>
                  </a:moveTo>
                  <a:cubicBezTo>
                    <a:pt x="-1807" y="623041"/>
                    <a:pt x="318" y="751999"/>
                    <a:pt x="45" y="666432"/>
                  </a:cubicBezTo>
                  <a:cubicBezTo>
                    <a:pt x="-416" y="521719"/>
                    <a:pt x="46453" y="534935"/>
                    <a:pt x="118473" y="530543"/>
                  </a:cubicBezTo>
                  <a:cubicBezTo>
                    <a:pt x="190493" y="526151"/>
                    <a:pt x="315905" y="526415"/>
                    <a:pt x="403588" y="525780"/>
                  </a:cubicBezTo>
                  <a:cubicBezTo>
                    <a:pt x="491271" y="525145"/>
                    <a:pt x="504870" y="496095"/>
                    <a:pt x="501696" y="355283"/>
                  </a:cubicBezTo>
                  <a:cubicBezTo>
                    <a:pt x="503284" y="276384"/>
                    <a:pt x="505664" y="58420"/>
                    <a:pt x="503600" y="0"/>
                  </a:cubicBez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zh-CN" altLang="en-US">
                <a:solidFill>
                  <a:prstClr val="black"/>
                </a:solidFill>
              </a:endParaRPr>
            </a:p>
          </p:txBody>
        </p:sp>
      </p:grpSp>
      <p:grpSp>
        <p:nvGrpSpPr>
          <p:cNvPr id="75" name="组合 74"/>
          <p:cNvGrpSpPr/>
          <p:nvPr/>
        </p:nvGrpSpPr>
        <p:grpSpPr>
          <a:xfrm>
            <a:off x="6848894" y="2276516"/>
            <a:ext cx="468284" cy="968099"/>
            <a:chOff x="8471470" y="3429000"/>
            <a:chExt cx="624298" cy="1290630"/>
          </a:xfrm>
        </p:grpSpPr>
        <p:sp>
          <p:nvSpPr>
            <p:cNvPr id="76" name="椭圆 75"/>
            <p:cNvSpPr/>
            <p:nvPr/>
          </p:nvSpPr>
          <p:spPr>
            <a:xfrm>
              <a:off x="8471470" y="3429000"/>
              <a:ext cx="216024" cy="216024"/>
            </a:xfrm>
            <a:prstGeom prst="ellipse">
              <a:avLst/>
            </a:prstGeom>
            <a:solidFill>
              <a:schemeClr val="bg1"/>
            </a:solidFill>
            <a:ln w="76200">
              <a:solidFill>
                <a:srgbClr val="2AFF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a:solidFill>
                  <a:prstClr val="white"/>
                </a:solidFill>
              </a:endParaRPr>
            </a:p>
          </p:txBody>
        </p:sp>
        <p:sp>
          <p:nvSpPr>
            <p:cNvPr id="77" name="任意多边形 76"/>
            <p:cNvSpPr/>
            <p:nvPr/>
          </p:nvSpPr>
          <p:spPr>
            <a:xfrm flipV="1">
              <a:off x="8591365" y="3675690"/>
              <a:ext cx="504403" cy="1043940"/>
            </a:xfrm>
            <a:custGeom>
              <a:avLst/>
              <a:gdLst>
                <a:gd name="connsiteX0" fmla="*/ 36741 w 535207"/>
                <a:gd name="connsiteY0" fmla="*/ 1158240 h 1158240"/>
                <a:gd name="connsiteX1" fmla="*/ 44361 w 535207"/>
                <a:gd name="connsiteY1" fmla="*/ 525780 h 1158240"/>
                <a:gd name="connsiteX2" fmla="*/ 478701 w 535207"/>
                <a:gd name="connsiteY2" fmla="*/ 449580 h 1158240"/>
                <a:gd name="connsiteX3" fmla="*/ 516801 w 535207"/>
                <a:gd name="connsiteY3" fmla="*/ 0 h 1158240"/>
                <a:gd name="connsiteX0-1" fmla="*/ 15927 w 511653"/>
                <a:gd name="connsiteY0-2" fmla="*/ 1158240 h 1158240"/>
                <a:gd name="connsiteX1-3" fmla="*/ 74347 w 511653"/>
                <a:gd name="connsiteY1-4" fmla="*/ 525780 h 1158240"/>
                <a:gd name="connsiteX2-5" fmla="*/ 457887 w 511653"/>
                <a:gd name="connsiteY2-6" fmla="*/ 449580 h 1158240"/>
                <a:gd name="connsiteX3-7" fmla="*/ 495987 w 511653"/>
                <a:gd name="connsiteY3-8" fmla="*/ 0 h 1158240"/>
                <a:gd name="connsiteX0-9" fmla="*/ 15927 w 511653"/>
                <a:gd name="connsiteY0-10" fmla="*/ 1158240 h 1158240"/>
                <a:gd name="connsiteX1-11" fmla="*/ 74347 w 511653"/>
                <a:gd name="connsiteY1-12" fmla="*/ 525780 h 1158240"/>
                <a:gd name="connsiteX2-13" fmla="*/ 457887 w 511653"/>
                <a:gd name="connsiteY2-14" fmla="*/ 449580 h 1158240"/>
                <a:gd name="connsiteX3-15" fmla="*/ 495987 w 511653"/>
                <a:gd name="connsiteY3-16" fmla="*/ 0 h 1158240"/>
                <a:gd name="connsiteX0-17" fmla="*/ 796 w 496522"/>
                <a:gd name="connsiteY0-18" fmla="*/ 1158240 h 1158240"/>
                <a:gd name="connsiteX1-19" fmla="*/ 5876 w 496522"/>
                <a:gd name="connsiteY1-20" fmla="*/ 661670 h 1158240"/>
                <a:gd name="connsiteX2-21" fmla="*/ 59216 w 496522"/>
                <a:gd name="connsiteY2-22" fmla="*/ 525780 h 1158240"/>
                <a:gd name="connsiteX3-23" fmla="*/ 442756 w 496522"/>
                <a:gd name="connsiteY3-24" fmla="*/ 449580 h 1158240"/>
                <a:gd name="connsiteX4" fmla="*/ 480856 w 496522"/>
                <a:gd name="connsiteY4" fmla="*/ 0 h 1158240"/>
                <a:gd name="connsiteX0-25" fmla="*/ 796 w 496522"/>
                <a:gd name="connsiteY0-26" fmla="*/ 1158240 h 1158240"/>
                <a:gd name="connsiteX1-27" fmla="*/ 5876 w 496522"/>
                <a:gd name="connsiteY1-28" fmla="*/ 661670 h 1158240"/>
                <a:gd name="connsiteX2-29" fmla="*/ 59216 w 496522"/>
                <a:gd name="connsiteY2-30" fmla="*/ 525780 h 1158240"/>
                <a:gd name="connsiteX3-31" fmla="*/ 442756 w 496522"/>
                <a:gd name="connsiteY3-32" fmla="*/ 449580 h 1158240"/>
                <a:gd name="connsiteX4-33" fmla="*/ 480856 w 496522"/>
                <a:gd name="connsiteY4-34" fmla="*/ 0 h 1158240"/>
                <a:gd name="connsiteX0-35" fmla="*/ 4327 w 497573"/>
                <a:gd name="connsiteY0-36" fmla="*/ 1158240 h 1158240"/>
                <a:gd name="connsiteX1-37" fmla="*/ 9407 w 497573"/>
                <a:gd name="connsiteY1-38" fmla="*/ 661670 h 1158240"/>
                <a:gd name="connsiteX2-39" fmla="*/ 113547 w 497573"/>
                <a:gd name="connsiteY2-40" fmla="*/ 525780 h 1158240"/>
                <a:gd name="connsiteX3-41" fmla="*/ 446287 w 497573"/>
                <a:gd name="connsiteY3-42" fmla="*/ 449580 h 1158240"/>
                <a:gd name="connsiteX4-43" fmla="*/ 484387 w 497573"/>
                <a:gd name="connsiteY4-44" fmla="*/ 0 h 1158240"/>
                <a:gd name="connsiteX0-45" fmla="*/ 4327 w 497573"/>
                <a:gd name="connsiteY0-46" fmla="*/ 1158240 h 1158240"/>
                <a:gd name="connsiteX1-47" fmla="*/ 9407 w 497573"/>
                <a:gd name="connsiteY1-48" fmla="*/ 661670 h 1158240"/>
                <a:gd name="connsiteX2-49" fmla="*/ 113547 w 497573"/>
                <a:gd name="connsiteY2-50" fmla="*/ 525780 h 1158240"/>
                <a:gd name="connsiteX3-51" fmla="*/ 446287 w 497573"/>
                <a:gd name="connsiteY3-52" fmla="*/ 449580 h 1158240"/>
                <a:gd name="connsiteX4-53" fmla="*/ 484387 w 497573"/>
                <a:gd name="connsiteY4-54" fmla="*/ 0 h 1158240"/>
                <a:gd name="connsiteX0-55" fmla="*/ 4327 w 497573"/>
                <a:gd name="connsiteY0-56" fmla="*/ 1158240 h 1158240"/>
                <a:gd name="connsiteX1-57" fmla="*/ 9407 w 497573"/>
                <a:gd name="connsiteY1-58" fmla="*/ 661670 h 1158240"/>
                <a:gd name="connsiteX2-59" fmla="*/ 113547 w 497573"/>
                <a:gd name="connsiteY2-60" fmla="*/ 525780 h 1158240"/>
                <a:gd name="connsiteX3-61" fmla="*/ 446287 w 497573"/>
                <a:gd name="connsiteY3-62" fmla="*/ 449580 h 1158240"/>
                <a:gd name="connsiteX4-63" fmla="*/ 484387 w 497573"/>
                <a:gd name="connsiteY4-64" fmla="*/ 0 h 1158240"/>
                <a:gd name="connsiteX0-65" fmla="*/ 4327 w 497573"/>
                <a:gd name="connsiteY0-66" fmla="*/ 1158240 h 1158240"/>
                <a:gd name="connsiteX1-67" fmla="*/ 9407 w 497573"/>
                <a:gd name="connsiteY1-68" fmla="*/ 661670 h 1158240"/>
                <a:gd name="connsiteX2-69" fmla="*/ 113547 w 497573"/>
                <a:gd name="connsiteY2-70" fmla="*/ 525780 h 1158240"/>
                <a:gd name="connsiteX3-71" fmla="*/ 446287 w 497573"/>
                <a:gd name="connsiteY3-72" fmla="*/ 449580 h 1158240"/>
                <a:gd name="connsiteX4-73" fmla="*/ 484387 w 497573"/>
                <a:gd name="connsiteY4-74" fmla="*/ 0 h 1158240"/>
                <a:gd name="connsiteX0-75" fmla="*/ 4327 w 497573"/>
                <a:gd name="connsiteY0-76" fmla="*/ 1158240 h 1158240"/>
                <a:gd name="connsiteX1-77" fmla="*/ 9407 w 497573"/>
                <a:gd name="connsiteY1-78" fmla="*/ 661670 h 1158240"/>
                <a:gd name="connsiteX2-79" fmla="*/ 113547 w 497573"/>
                <a:gd name="connsiteY2-80" fmla="*/ 525780 h 1158240"/>
                <a:gd name="connsiteX3-81" fmla="*/ 446287 w 497573"/>
                <a:gd name="connsiteY3-82" fmla="*/ 449580 h 1158240"/>
                <a:gd name="connsiteX4-83" fmla="*/ 484387 w 497573"/>
                <a:gd name="connsiteY4-84" fmla="*/ 0 h 1158240"/>
                <a:gd name="connsiteX0-85" fmla="*/ 4327 w 497573"/>
                <a:gd name="connsiteY0-86" fmla="*/ 1158240 h 1158240"/>
                <a:gd name="connsiteX1-87" fmla="*/ 9407 w 497573"/>
                <a:gd name="connsiteY1-88" fmla="*/ 661670 h 1158240"/>
                <a:gd name="connsiteX2-89" fmla="*/ 113547 w 497573"/>
                <a:gd name="connsiteY2-90" fmla="*/ 525780 h 1158240"/>
                <a:gd name="connsiteX3-91" fmla="*/ 446287 w 497573"/>
                <a:gd name="connsiteY3-92" fmla="*/ 449580 h 1158240"/>
                <a:gd name="connsiteX4-93" fmla="*/ 484387 w 497573"/>
                <a:gd name="connsiteY4-94" fmla="*/ 0 h 1158240"/>
                <a:gd name="connsiteX0-95" fmla="*/ 1638 w 494884"/>
                <a:gd name="connsiteY0-96" fmla="*/ 1158240 h 1158240"/>
                <a:gd name="connsiteX1-97" fmla="*/ 6718 w 494884"/>
                <a:gd name="connsiteY1-98" fmla="*/ 661670 h 1158240"/>
                <a:gd name="connsiteX2-99" fmla="*/ 110858 w 494884"/>
                <a:gd name="connsiteY2-100" fmla="*/ 525780 h 1158240"/>
                <a:gd name="connsiteX3-101" fmla="*/ 443598 w 494884"/>
                <a:gd name="connsiteY3-102" fmla="*/ 449580 h 1158240"/>
                <a:gd name="connsiteX4-103" fmla="*/ 481698 w 494884"/>
                <a:gd name="connsiteY4-104" fmla="*/ 0 h 1158240"/>
                <a:gd name="connsiteX0-105" fmla="*/ 17011 w 510257"/>
                <a:gd name="connsiteY0-106" fmla="*/ 1158240 h 1158240"/>
                <a:gd name="connsiteX1-107" fmla="*/ 3041 w 510257"/>
                <a:gd name="connsiteY1-108" fmla="*/ 675957 h 1158240"/>
                <a:gd name="connsiteX2-109" fmla="*/ 126231 w 510257"/>
                <a:gd name="connsiteY2-110" fmla="*/ 525780 h 1158240"/>
                <a:gd name="connsiteX3-111" fmla="*/ 458971 w 510257"/>
                <a:gd name="connsiteY3-112" fmla="*/ 449580 h 1158240"/>
                <a:gd name="connsiteX4-113" fmla="*/ 497071 w 510257"/>
                <a:gd name="connsiteY4-114" fmla="*/ 0 h 1158240"/>
                <a:gd name="connsiteX0-115" fmla="*/ 15386 w 508632"/>
                <a:gd name="connsiteY0-116" fmla="*/ 1158240 h 1158240"/>
                <a:gd name="connsiteX1-117" fmla="*/ 1416 w 508632"/>
                <a:gd name="connsiteY1-118" fmla="*/ 675957 h 1158240"/>
                <a:gd name="connsiteX2-119" fmla="*/ 124606 w 508632"/>
                <a:gd name="connsiteY2-120" fmla="*/ 525780 h 1158240"/>
                <a:gd name="connsiteX3-121" fmla="*/ 457346 w 508632"/>
                <a:gd name="connsiteY3-122" fmla="*/ 449580 h 1158240"/>
                <a:gd name="connsiteX4-123" fmla="*/ 495446 w 508632"/>
                <a:gd name="connsiteY4-124" fmla="*/ 0 h 1158240"/>
                <a:gd name="connsiteX0-125" fmla="*/ 15386 w 508632"/>
                <a:gd name="connsiteY0-126" fmla="*/ 1158240 h 1158240"/>
                <a:gd name="connsiteX1-127" fmla="*/ 1416 w 508632"/>
                <a:gd name="connsiteY1-128" fmla="*/ 675957 h 1158240"/>
                <a:gd name="connsiteX2-129" fmla="*/ 124606 w 508632"/>
                <a:gd name="connsiteY2-130" fmla="*/ 525780 h 1158240"/>
                <a:gd name="connsiteX3-131" fmla="*/ 457346 w 508632"/>
                <a:gd name="connsiteY3-132" fmla="*/ 449580 h 1158240"/>
                <a:gd name="connsiteX4-133" fmla="*/ 495446 w 508632"/>
                <a:gd name="connsiteY4-134" fmla="*/ 0 h 1158240"/>
                <a:gd name="connsiteX0-135" fmla="*/ 15386 w 508632"/>
                <a:gd name="connsiteY0-136" fmla="*/ 1158240 h 1158240"/>
                <a:gd name="connsiteX1-137" fmla="*/ 1416 w 508632"/>
                <a:gd name="connsiteY1-138" fmla="*/ 675957 h 1158240"/>
                <a:gd name="connsiteX2-139" fmla="*/ 124606 w 508632"/>
                <a:gd name="connsiteY2-140" fmla="*/ 525780 h 1158240"/>
                <a:gd name="connsiteX3-141" fmla="*/ 457346 w 508632"/>
                <a:gd name="connsiteY3-142" fmla="*/ 449580 h 1158240"/>
                <a:gd name="connsiteX4-143" fmla="*/ 495446 w 508632"/>
                <a:gd name="connsiteY4-144" fmla="*/ 0 h 1158240"/>
                <a:gd name="connsiteX0-145" fmla="*/ 15664 w 513673"/>
                <a:gd name="connsiteY0-146" fmla="*/ 1158240 h 1158240"/>
                <a:gd name="connsiteX1-147" fmla="*/ 6457 w 513673"/>
                <a:gd name="connsiteY1-148" fmla="*/ 675957 h 1158240"/>
                <a:gd name="connsiteX2-149" fmla="*/ 129647 w 513673"/>
                <a:gd name="connsiteY2-150" fmla="*/ 525780 h 1158240"/>
                <a:gd name="connsiteX3-151" fmla="*/ 462387 w 513673"/>
                <a:gd name="connsiteY3-152" fmla="*/ 449580 h 1158240"/>
                <a:gd name="connsiteX4-153" fmla="*/ 500487 w 513673"/>
                <a:gd name="connsiteY4-154" fmla="*/ 0 h 1158240"/>
                <a:gd name="connsiteX0-155" fmla="*/ 17239 w 515248"/>
                <a:gd name="connsiteY0-156" fmla="*/ 1158240 h 1158240"/>
                <a:gd name="connsiteX1-157" fmla="*/ 8032 w 515248"/>
                <a:gd name="connsiteY1-158" fmla="*/ 675957 h 1158240"/>
                <a:gd name="connsiteX2-159" fmla="*/ 131222 w 515248"/>
                <a:gd name="connsiteY2-160" fmla="*/ 525780 h 1158240"/>
                <a:gd name="connsiteX3-161" fmla="*/ 463962 w 515248"/>
                <a:gd name="connsiteY3-162" fmla="*/ 449580 h 1158240"/>
                <a:gd name="connsiteX4-163" fmla="*/ 502062 w 515248"/>
                <a:gd name="connsiteY4-164" fmla="*/ 0 h 1158240"/>
                <a:gd name="connsiteX0-165" fmla="*/ 17239 w 515248"/>
                <a:gd name="connsiteY0-166" fmla="*/ 1158240 h 1158240"/>
                <a:gd name="connsiteX1-167" fmla="*/ 8032 w 515248"/>
                <a:gd name="connsiteY1-168" fmla="*/ 675957 h 1158240"/>
                <a:gd name="connsiteX2-169" fmla="*/ 131222 w 515248"/>
                <a:gd name="connsiteY2-170" fmla="*/ 525780 h 1158240"/>
                <a:gd name="connsiteX3-171" fmla="*/ 463962 w 515248"/>
                <a:gd name="connsiteY3-172" fmla="*/ 449580 h 1158240"/>
                <a:gd name="connsiteX4-173" fmla="*/ 502062 w 515248"/>
                <a:gd name="connsiteY4-174" fmla="*/ 0 h 1158240"/>
                <a:gd name="connsiteX0-175" fmla="*/ 10978 w 508987"/>
                <a:gd name="connsiteY0-176" fmla="*/ 1158240 h 1158240"/>
                <a:gd name="connsiteX1-177" fmla="*/ 1771 w 508987"/>
                <a:gd name="connsiteY1-178" fmla="*/ 675957 h 1158240"/>
                <a:gd name="connsiteX2-179" fmla="*/ 124961 w 508987"/>
                <a:gd name="connsiteY2-180" fmla="*/ 525780 h 1158240"/>
                <a:gd name="connsiteX3-181" fmla="*/ 457701 w 508987"/>
                <a:gd name="connsiteY3-182" fmla="*/ 449580 h 1158240"/>
                <a:gd name="connsiteX4-183" fmla="*/ 495801 w 508987"/>
                <a:gd name="connsiteY4-184" fmla="*/ 0 h 1158240"/>
                <a:gd name="connsiteX0-185" fmla="*/ 3620 w 501629"/>
                <a:gd name="connsiteY0-186" fmla="*/ 1158240 h 1158240"/>
                <a:gd name="connsiteX1-187" fmla="*/ 8700 w 501629"/>
                <a:gd name="connsiteY1-188" fmla="*/ 675957 h 1158240"/>
                <a:gd name="connsiteX2-189" fmla="*/ 117603 w 501629"/>
                <a:gd name="connsiteY2-190" fmla="*/ 525780 h 1158240"/>
                <a:gd name="connsiteX3-191" fmla="*/ 450343 w 501629"/>
                <a:gd name="connsiteY3-192" fmla="*/ 449580 h 1158240"/>
                <a:gd name="connsiteX4-193" fmla="*/ 488443 w 501629"/>
                <a:gd name="connsiteY4-194" fmla="*/ 0 h 1158240"/>
                <a:gd name="connsiteX0-195" fmla="*/ 7415 w 505424"/>
                <a:gd name="connsiteY0-196" fmla="*/ 1158240 h 1158240"/>
                <a:gd name="connsiteX1-197" fmla="*/ 2970 w 505424"/>
                <a:gd name="connsiteY1-198" fmla="*/ 680719 h 1158240"/>
                <a:gd name="connsiteX2-199" fmla="*/ 121398 w 505424"/>
                <a:gd name="connsiteY2-200" fmla="*/ 525780 h 1158240"/>
                <a:gd name="connsiteX3-201" fmla="*/ 454138 w 505424"/>
                <a:gd name="connsiteY3-202" fmla="*/ 449580 h 1158240"/>
                <a:gd name="connsiteX4-203" fmla="*/ 492238 w 505424"/>
                <a:gd name="connsiteY4-204" fmla="*/ 0 h 1158240"/>
                <a:gd name="connsiteX0-205" fmla="*/ 7415 w 505424"/>
                <a:gd name="connsiteY0-206" fmla="*/ 1158240 h 1158240"/>
                <a:gd name="connsiteX1-207" fmla="*/ 2970 w 505424"/>
                <a:gd name="connsiteY1-208" fmla="*/ 680719 h 1158240"/>
                <a:gd name="connsiteX2-209" fmla="*/ 121398 w 505424"/>
                <a:gd name="connsiteY2-210" fmla="*/ 525780 h 1158240"/>
                <a:gd name="connsiteX3-211" fmla="*/ 454138 w 505424"/>
                <a:gd name="connsiteY3-212" fmla="*/ 449580 h 1158240"/>
                <a:gd name="connsiteX4-213" fmla="*/ 492238 w 505424"/>
                <a:gd name="connsiteY4-214" fmla="*/ 0 h 1158240"/>
                <a:gd name="connsiteX0-215" fmla="*/ 7415 w 518817"/>
                <a:gd name="connsiteY0-216" fmla="*/ 1158240 h 1158240"/>
                <a:gd name="connsiteX1-217" fmla="*/ 2970 w 518817"/>
                <a:gd name="connsiteY1-218" fmla="*/ 680719 h 1158240"/>
                <a:gd name="connsiteX2-219" fmla="*/ 121398 w 518817"/>
                <a:gd name="connsiteY2-220" fmla="*/ 525780 h 1158240"/>
                <a:gd name="connsiteX3-221" fmla="*/ 482713 w 518817"/>
                <a:gd name="connsiteY3-222" fmla="*/ 487680 h 1158240"/>
                <a:gd name="connsiteX4-223" fmla="*/ 492238 w 518817"/>
                <a:gd name="connsiteY4-224" fmla="*/ 0 h 1158240"/>
                <a:gd name="connsiteX0-225" fmla="*/ 7415 w 518817"/>
                <a:gd name="connsiteY0-226" fmla="*/ 1158240 h 1158240"/>
                <a:gd name="connsiteX1-227" fmla="*/ 2970 w 518817"/>
                <a:gd name="connsiteY1-228" fmla="*/ 680719 h 1158240"/>
                <a:gd name="connsiteX2-229" fmla="*/ 121398 w 518817"/>
                <a:gd name="connsiteY2-230" fmla="*/ 525780 h 1158240"/>
                <a:gd name="connsiteX3-231" fmla="*/ 482713 w 518817"/>
                <a:gd name="connsiteY3-232" fmla="*/ 473392 h 1158240"/>
                <a:gd name="connsiteX4-233" fmla="*/ 492238 w 518817"/>
                <a:gd name="connsiteY4-234" fmla="*/ 0 h 1158240"/>
                <a:gd name="connsiteX0-235" fmla="*/ 7415 w 513005"/>
                <a:gd name="connsiteY0-236" fmla="*/ 1158240 h 1158240"/>
                <a:gd name="connsiteX1-237" fmla="*/ 2970 w 513005"/>
                <a:gd name="connsiteY1-238" fmla="*/ 680719 h 1158240"/>
                <a:gd name="connsiteX2-239" fmla="*/ 121398 w 513005"/>
                <a:gd name="connsiteY2-240" fmla="*/ 525780 h 1158240"/>
                <a:gd name="connsiteX3-241" fmla="*/ 482713 w 513005"/>
                <a:gd name="connsiteY3-242" fmla="*/ 473392 h 1158240"/>
                <a:gd name="connsiteX4-243" fmla="*/ 492238 w 513005"/>
                <a:gd name="connsiteY4-244" fmla="*/ 0 h 1158240"/>
                <a:gd name="connsiteX0-245" fmla="*/ 7415 w 506000"/>
                <a:gd name="connsiteY0-246" fmla="*/ 1158240 h 1158240"/>
                <a:gd name="connsiteX1-247" fmla="*/ 2970 w 506000"/>
                <a:gd name="connsiteY1-248" fmla="*/ 680719 h 1158240"/>
                <a:gd name="connsiteX2-249" fmla="*/ 121398 w 506000"/>
                <a:gd name="connsiteY2-250" fmla="*/ 525780 h 1158240"/>
                <a:gd name="connsiteX3-251" fmla="*/ 482713 w 506000"/>
                <a:gd name="connsiteY3-252" fmla="*/ 473392 h 1158240"/>
                <a:gd name="connsiteX4-253" fmla="*/ 492238 w 506000"/>
                <a:gd name="connsiteY4-254" fmla="*/ 0 h 1158240"/>
                <a:gd name="connsiteX0-255" fmla="*/ 7415 w 517650"/>
                <a:gd name="connsiteY0-256" fmla="*/ 1158240 h 1158240"/>
                <a:gd name="connsiteX1-257" fmla="*/ 2970 w 517650"/>
                <a:gd name="connsiteY1-258" fmla="*/ 680719 h 1158240"/>
                <a:gd name="connsiteX2-259" fmla="*/ 121398 w 517650"/>
                <a:gd name="connsiteY2-260" fmla="*/ 525780 h 1158240"/>
                <a:gd name="connsiteX3-261" fmla="*/ 482713 w 517650"/>
                <a:gd name="connsiteY3-262" fmla="*/ 473392 h 1158240"/>
                <a:gd name="connsiteX4-263" fmla="*/ 504621 w 517650"/>
                <a:gd name="connsiteY4-264" fmla="*/ 350520 h 1158240"/>
                <a:gd name="connsiteX5" fmla="*/ 492238 w 517650"/>
                <a:gd name="connsiteY5" fmla="*/ 0 h 1158240"/>
                <a:gd name="connsiteX0-265" fmla="*/ 7415 w 506303"/>
                <a:gd name="connsiteY0-266" fmla="*/ 1158240 h 1158240"/>
                <a:gd name="connsiteX1-267" fmla="*/ 2970 w 506303"/>
                <a:gd name="connsiteY1-268" fmla="*/ 680719 h 1158240"/>
                <a:gd name="connsiteX2-269" fmla="*/ 121398 w 506303"/>
                <a:gd name="connsiteY2-270" fmla="*/ 525780 h 1158240"/>
                <a:gd name="connsiteX3-271" fmla="*/ 458901 w 506303"/>
                <a:gd name="connsiteY3-272" fmla="*/ 482917 h 1158240"/>
                <a:gd name="connsiteX4-273" fmla="*/ 504621 w 506303"/>
                <a:gd name="connsiteY4-274" fmla="*/ 350520 h 1158240"/>
                <a:gd name="connsiteX5-275" fmla="*/ 492238 w 506303"/>
                <a:gd name="connsiteY5-276" fmla="*/ 0 h 1158240"/>
                <a:gd name="connsiteX0-277" fmla="*/ 7415 w 504766"/>
                <a:gd name="connsiteY0-278" fmla="*/ 1158240 h 1158240"/>
                <a:gd name="connsiteX1-279" fmla="*/ 2970 w 504766"/>
                <a:gd name="connsiteY1-280" fmla="*/ 680719 h 1158240"/>
                <a:gd name="connsiteX2-281" fmla="*/ 121398 w 504766"/>
                <a:gd name="connsiteY2-282" fmla="*/ 525780 h 1158240"/>
                <a:gd name="connsiteX3-283" fmla="*/ 444613 w 504766"/>
                <a:gd name="connsiteY3-284" fmla="*/ 482917 h 1158240"/>
                <a:gd name="connsiteX4-285" fmla="*/ 504621 w 504766"/>
                <a:gd name="connsiteY4-286" fmla="*/ 350520 h 1158240"/>
                <a:gd name="connsiteX5-287" fmla="*/ 492238 w 504766"/>
                <a:gd name="connsiteY5-288" fmla="*/ 0 h 1158240"/>
                <a:gd name="connsiteX0-289" fmla="*/ 7415 w 507328"/>
                <a:gd name="connsiteY0-290" fmla="*/ 1163003 h 1163003"/>
                <a:gd name="connsiteX1-291" fmla="*/ 2970 w 507328"/>
                <a:gd name="connsiteY1-292" fmla="*/ 685482 h 1163003"/>
                <a:gd name="connsiteX2-293" fmla="*/ 121398 w 507328"/>
                <a:gd name="connsiteY2-294" fmla="*/ 530543 h 1163003"/>
                <a:gd name="connsiteX3-295" fmla="*/ 444613 w 507328"/>
                <a:gd name="connsiteY3-296" fmla="*/ 487680 h 1163003"/>
                <a:gd name="connsiteX4-297" fmla="*/ 504621 w 507328"/>
                <a:gd name="connsiteY4-298" fmla="*/ 355283 h 1163003"/>
                <a:gd name="connsiteX5-299" fmla="*/ 506525 w 507328"/>
                <a:gd name="connsiteY5-300" fmla="*/ 0 h 1163003"/>
                <a:gd name="connsiteX0-301" fmla="*/ 7415 w 507328"/>
                <a:gd name="connsiteY0-302" fmla="*/ 1163003 h 1163003"/>
                <a:gd name="connsiteX1-303" fmla="*/ 2970 w 507328"/>
                <a:gd name="connsiteY1-304" fmla="*/ 685482 h 1163003"/>
                <a:gd name="connsiteX2-305" fmla="*/ 121398 w 507328"/>
                <a:gd name="connsiteY2-306" fmla="*/ 530543 h 1163003"/>
                <a:gd name="connsiteX3-307" fmla="*/ 444613 w 507328"/>
                <a:gd name="connsiteY3-308" fmla="*/ 487680 h 1163003"/>
                <a:gd name="connsiteX4-309" fmla="*/ 504621 w 507328"/>
                <a:gd name="connsiteY4-310" fmla="*/ 355283 h 1163003"/>
                <a:gd name="connsiteX5-311" fmla="*/ 506525 w 507328"/>
                <a:gd name="connsiteY5-312" fmla="*/ 0 h 1163003"/>
                <a:gd name="connsiteX0-313" fmla="*/ 7415 w 507328"/>
                <a:gd name="connsiteY0-314" fmla="*/ 1163003 h 1163003"/>
                <a:gd name="connsiteX1-315" fmla="*/ 2970 w 507328"/>
                <a:gd name="connsiteY1-316" fmla="*/ 685482 h 1163003"/>
                <a:gd name="connsiteX2-317" fmla="*/ 121398 w 507328"/>
                <a:gd name="connsiteY2-318" fmla="*/ 530543 h 1163003"/>
                <a:gd name="connsiteX3-319" fmla="*/ 444613 w 507328"/>
                <a:gd name="connsiteY3-320" fmla="*/ 487680 h 1163003"/>
                <a:gd name="connsiteX4-321" fmla="*/ 504621 w 507328"/>
                <a:gd name="connsiteY4-322" fmla="*/ 355283 h 1163003"/>
                <a:gd name="connsiteX5-323" fmla="*/ 506525 w 507328"/>
                <a:gd name="connsiteY5-324" fmla="*/ 0 h 1163003"/>
                <a:gd name="connsiteX0-325" fmla="*/ 7415 w 507328"/>
                <a:gd name="connsiteY0-326" fmla="*/ 1163003 h 1163003"/>
                <a:gd name="connsiteX1-327" fmla="*/ 2970 w 507328"/>
                <a:gd name="connsiteY1-328" fmla="*/ 685482 h 1163003"/>
                <a:gd name="connsiteX2-329" fmla="*/ 121398 w 507328"/>
                <a:gd name="connsiteY2-330" fmla="*/ 530543 h 1163003"/>
                <a:gd name="connsiteX3-331" fmla="*/ 444613 w 507328"/>
                <a:gd name="connsiteY3-332" fmla="*/ 516255 h 1163003"/>
                <a:gd name="connsiteX4-333" fmla="*/ 504621 w 507328"/>
                <a:gd name="connsiteY4-334" fmla="*/ 355283 h 1163003"/>
                <a:gd name="connsiteX5-335" fmla="*/ 506525 w 507328"/>
                <a:gd name="connsiteY5-336" fmla="*/ 0 h 1163003"/>
                <a:gd name="connsiteX0-337" fmla="*/ 7415 w 507328"/>
                <a:gd name="connsiteY0-338" fmla="*/ 1163003 h 1163003"/>
                <a:gd name="connsiteX1-339" fmla="*/ 2970 w 507328"/>
                <a:gd name="connsiteY1-340" fmla="*/ 685482 h 1163003"/>
                <a:gd name="connsiteX2-341" fmla="*/ 121398 w 507328"/>
                <a:gd name="connsiteY2-342" fmla="*/ 530543 h 1163003"/>
                <a:gd name="connsiteX3-343" fmla="*/ 444613 w 507328"/>
                <a:gd name="connsiteY3-344" fmla="*/ 516255 h 1163003"/>
                <a:gd name="connsiteX4-345" fmla="*/ 504621 w 507328"/>
                <a:gd name="connsiteY4-346" fmla="*/ 355283 h 1163003"/>
                <a:gd name="connsiteX5-347" fmla="*/ 506525 w 507328"/>
                <a:gd name="connsiteY5-348" fmla="*/ 0 h 1163003"/>
                <a:gd name="connsiteX0-349" fmla="*/ 7415 w 507328"/>
                <a:gd name="connsiteY0-350" fmla="*/ 1163003 h 1163003"/>
                <a:gd name="connsiteX1-351" fmla="*/ 2970 w 507328"/>
                <a:gd name="connsiteY1-352" fmla="*/ 685482 h 1163003"/>
                <a:gd name="connsiteX2-353" fmla="*/ 121398 w 507328"/>
                <a:gd name="connsiteY2-354" fmla="*/ 530543 h 1163003"/>
                <a:gd name="connsiteX3-355" fmla="*/ 411275 w 507328"/>
                <a:gd name="connsiteY3-356" fmla="*/ 511492 h 1163003"/>
                <a:gd name="connsiteX4-357" fmla="*/ 504621 w 507328"/>
                <a:gd name="connsiteY4-358" fmla="*/ 355283 h 1163003"/>
                <a:gd name="connsiteX5-359" fmla="*/ 506525 w 507328"/>
                <a:gd name="connsiteY5-360" fmla="*/ 0 h 1163003"/>
                <a:gd name="connsiteX0-361" fmla="*/ 7415 w 507328"/>
                <a:gd name="connsiteY0-362" fmla="*/ 1163003 h 1163003"/>
                <a:gd name="connsiteX1-363" fmla="*/ 2970 w 507328"/>
                <a:gd name="connsiteY1-364" fmla="*/ 666432 h 1163003"/>
                <a:gd name="connsiteX2-365" fmla="*/ 121398 w 507328"/>
                <a:gd name="connsiteY2-366" fmla="*/ 530543 h 1163003"/>
                <a:gd name="connsiteX3-367" fmla="*/ 411275 w 507328"/>
                <a:gd name="connsiteY3-368" fmla="*/ 511492 h 1163003"/>
                <a:gd name="connsiteX4-369" fmla="*/ 504621 w 507328"/>
                <a:gd name="connsiteY4-370" fmla="*/ 355283 h 1163003"/>
                <a:gd name="connsiteX5-371" fmla="*/ 506525 w 507328"/>
                <a:gd name="connsiteY5-372" fmla="*/ 0 h 1163003"/>
                <a:gd name="connsiteX0-373" fmla="*/ 4679 w 504592"/>
                <a:gd name="connsiteY0-374" fmla="*/ 1163003 h 1163003"/>
                <a:gd name="connsiteX1-375" fmla="*/ 234 w 504592"/>
                <a:gd name="connsiteY1-376" fmla="*/ 666432 h 1163003"/>
                <a:gd name="connsiteX2-377" fmla="*/ 118662 w 504592"/>
                <a:gd name="connsiteY2-378" fmla="*/ 530543 h 1163003"/>
                <a:gd name="connsiteX3-379" fmla="*/ 408539 w 504592"/>
                <a:gd name="connsiteY3-380" fmla="*/ 511492 h 1163003"/>
                <a:gd name="connsiteX4-381" fmla="*/ 501885 w 504592"/>
                <a:gd name="connsiteY4-382" fmla="*/ 355283 h 1163003"/>
                <a:gd name="connsiteX5-383" fmla="*/ 503789 w 504592"/>
                <a:gd name="connsiteY5-384" fmla="*/ 0 h 1163003"/>
                <a:gd name="connsiteX0-385" fmla="*/ 4679 w 504592"/>
                <a:gd name="connsiteY0-386" fmla="*/ 1163003 h 1163003"/>
                <a:gd name="connsiteX1-387" fmla="*/ 234 w 504592"/>
                <a:gd name="connsiteY1-388" fmla="*/ 666432 h 1163003"/>
                <a:gd name="connsiteX2-389" fmla="*/ 118662 w 504592"/>
                <a:gd name="connsiteY2-390" fmla="*/ 530543 h 1163003"/>
                <a:gd name="connsiteX3-391" fmla="*/ 408539 w 504592"/>
                <a:gd name="connsiteY3-392" fmla="*/ 511492 h 1163003"/>
                <a:gd name="connsiteX4-393" fmla="*/ 501885 w 504592"/>
                <a:gd name="connsiteY4-394" fmla="*/ 355283 h 1163003"/>
                <a:gd name="connsiteX5-395" fmla="*/ 503789 w 504592"/>
                <a:gd name="connsiteY5-396" fmla="*/ 0 h 1163003"/>
                <a:gd name="connsiteX0-397" fmla="*/ 4679 w 504592"/>
                <a:gd name="connsiteY0-398" fmla="*/ 1163003 h 1163003"/>
                <a:gd name="connsiteX1-399" fmla="*/ 234 w 504592"/>
                <a:gd name="connsiteY1-400" fmla="*/ 666432 h 1163003"/>
                <a:gd name="connsiteX2-401" fmla="*/ 118662 w 504592"/>
                <a:gd name="connsiteY2-402" fmla="*/ 530543 h 1163003"/>
                <a:gd name="connsiteX3-403" fmla="*/ 408539 w 504592"/>
                <a:gd name="connsiteY3-404" fmla="*/ 511492 h 1163003"/>
                <a:gd name="connsiteX4-405" fmla="*/ 501885 w 504592"/>
                <a:gd name="connsiteY4-406" fmla="*/ 355283 h 1163003"/>
                <a:gd name="connsiteX5-407" fmla="*/ 503789 w 504592"/>
                <a:gd name="connsiteY5-408" fmla="*/ 0 h 1163003"/>
                <a:gd name="connsiteX0-409" fmla="*/ 4679 w 504592"/>
                <a:gd name="connsiteY0-410" fmla="*/ 1163003 h 1163003"/>
                <a:gd name="connsiteX1-411" fmla="*/ 234 w 504592"/>
                <a:gd name="connsiteY1-412" fmla="*/ 666432 h 1163003"/>
                <a:gd name="connsiteX2-413" fmla="*/ 118662 w 504592"/>
                <a:gd name="connsiteY2-414" fmla="*/ 530543 h 1163003"/>
                <a:gd name="connsiteX3-415" fmla="*/ 408539 w 504592"/>
                <a:gd name="connsiteY3-416" fmla="*/ 535305 h 1163003"/>
                <a:gd name="connsiteX4-417" fmla="*/ 501885 w 504592"/>
                <a:gd name="connsiteY4-418" fmla="*/ 355283 h 1163003"/>
                <a:gd name="connsiteX5-419" fmla="*/ 503789 w 504592"/>
                <a:gd name="connsiteY5-420" fmla="*/ 0 h 1163003"/>
                <a:gd name="connsiteX0-421" fmla="*/ 4679 w 504592"/>
                <a:gd name="connsiteY0-422" fmla="*/ 1163003 h 1163003"/>
                <a:gd name="connsiteX1-423" fmla="*/ 234 w 504592"/>
                <a:gd name="connsiteY1-424" fmla="*/ 666432 h 1163003"/>
                <a:gd name="connsiteX2-425" fmla="*/ 118662 w 504592"/>
                <a:gd name="connsiteY2-426" fmla="*/ 530543 h 1163003"/>
                <a:gd name="connsiteX3-427" fmla="*/ 403777 w 504592"/>
                <a:gd name="connsiteY3-428" fmla="*/ 525780 h 1163003"/>
                <a:gd name="connsiteX4-429" fmla="*/ 501885 w 504592"/>
                <a:gd name="connsiteY4-430" fmla="*/ 355283 h 1163003"/>
                <a:gd name="connsiteX5-431" fmla="*/ 503789 w 504592"/>
                <a:gd name="connsiteY5-432" fmla="*/ 0 h 1163003"/>
                <a:gd name="connsiteX0-433" fmla="*/ 4679 w 504592"/>
                <a:gd name="connsiteY0-434" fmla="*/ 1163003 h 1163003"/>
                <a:gd name="connsiteX1-435" fmla="*/ 234 w 504592"/>
                <a:gd name="connsiteY1-436" fmla="*/ 666432 h 1163003"/>
                <a:gd name="connsiteX2-437" fmla="*/ 118662 w 504592"/>
                <a:gd name="connsiteY2-438" fmla="*/ 530543 h 1163003"/>
                <a:gd name="connsiteX3-439" fmla="*/ 403777 w 504592"/>
                <a:gd name="connsiteY3-440" fmla="*/ 525780 h 1163003"/>
                <a:gd name="connsiteX4-441" fmla="*/ 501885 w 504592"/>
                <a:gd name="connsiteY4-442" fmla="*/ 355283 h 1163003"/>
                <a:gd name="connsiteX5-443" fmla="*/ 503789 w 504592"/>
                <a:gd name="connsiteY5-444" fmla="*/ 0 h 1163003"/>
                <a:gd name="connsiteX0-445" fmla="*/ 7177 w 507090"/>
                <a:gd name="connsiteY0-446" fmla="*/ 1163003 h 1163003"/>
                <a:gd name="connsiteX1-447" fmla="*/ 2732 w 507090"/>
                <a:gd name="connsiteY1-448" fmla="*/ 666432 h 1163003"/>
                <a:gd name="connsiteX2-449" fmla="*/ 121160 w 507090"/>
                <a:gd name="connsiteY2-450" fmla="*/ 530543 h 1163003"/>
                <a:gd name="connsiteX3-451" fmla="*/ 406275 w 507090"/>
                <a:gd name="connsiteY3-452" fmla="*/ 525780 h 1163003"/>
                <a:gd name="connsiteX4-453" fmla="*/ 504383 w 507090"/>
                <a:gd name="connsiteY4-454" fmla="*/ 355283 h 1163003"/>
                <a:gd name="connsiteX5-455" fmla="*/ 506287 w 507090"/>
                <a:gd name="connsiteY5-456" fmla="*/ 0 h 1163003"/>
                <a:gd name="connsiteX0-457" fmla="*/ 7177 w 507090"/>
                <a:gd name="connsiteY0-458" fmla="*/ 1163003 h 1163003"/>
                <a:gd name="connsiteX1-459" fmla="*/ 2732 w 507090"/>
                <a:gd name="connsiteY1-460" fmla="*/ 666432 h 1163003"/>
                <a:gd name="connsiteX2-461" fmla="*/ 121160 w 507090"/>
                <a:gd name="connsiteY2-462" fmla="*/ 530543 h 1163003"/>
                <a:gd name="connsiteX3-463" fmla="*/ 406275 w 507090"/>
                <a:gd name="connsiteY3-464" fmla="*/ 525780 h 1163003"/>
                <a:gd name="connsiteX4-465" fmla="*/ 504383 w 507090"/>
                <a:gd name="connsiteY4-466" fmla="*/ 355283 h 1163003"/>
                <a:gd name="connsiteX5-467" fmla="*/ 506287 w 507090"/>
                <a:gd name="connsiteY5-468" fmla="*/ 0 h 1163003"/>
                <a:gd name="connsiteX0-469" fmla="*/ 7177 w 507090"/>
                <a:gd name="connsiteY0-470" fmla="*/ 1163003 h 1163003"/>
                <a:gd name="connsiteX1-471" fmla="*/ 2732 w 507090"/>
                <a:gd name="connsiteY1-472" fmla="*/ 666432 h 1163003"/>
                <a:gd name="connsiteX2-473" fmla="*/ 121160 w 507090"/>
                <a:gd name="connsiteY2-474" fmla="*/ 530543 h 1163003"/>
                <a:gd name="connsiteX3-475" fmla="*/ 406275 w 507090"/>
                <a:gd name="connsiteY3-476" fmla="*/ 525780 h 1163003"/>
                <a:gd name="connsiteX4-477" fmla="*/ 504383 w 507090"/>
                <a:gd name="connsiteY4-478" fmla="*/ 355283 h 1163003"/>
                <a:gd name="connsiteX5-479" fmla="*/ 506287 w 507090"/>
                <a:gd name="connsiteY5-480" fmla="*/ 0 h 1163003"/>
                <a:gd name="connsiteX0-481" fmla="*/ 7177 w 507090"/>
                <a:gd name="connsiteY0-482" fmla="*/ 1163003 h 1163003"/>
                <a:gd name="connsiteX1-483" fmla="*/ 2732 w 507090"/>
                <a:gd name="connsiteY1-484" fmla="*/ 666432 h 1163003"/>
                <a:gd name="connsiteX2-485" fmla="*/ 121160 w 507090"/>
                <a:gd name="connsiteY2-486" fmla="*/ 530543 h 1163003"/>
                <a:gd name="connsiteX3-487" fmla="*/ 406275 w 507090"/>
                <a:gd name="connsiteY3-488" fmla="*/ 525780 h 1163003"/>
                <a:gd name="connsiteX4-489" fmla="*/ 504383 w 507090"/>
                <a:gd name="connsiteY4-490" fmla="*/ 355283 h 1163003"/>
                <a:gd name="connsiteX5-491" fmla="*/ 506287 w 507090"/>
                <a:gd name="connsiteY5-492" fmla="*/ 0 h 1163003"/>
                <a:gd name="connsiteX0-493" fmla="*/ 10856 w 515532"/>
                <a:gd name="connsiteY0-494" fmla="*/ 1048703 h 1048703"/>
                <a:gd name="connsiteX1-495" fmla="*/ 11174 w 515532"/>
                <a:gd name="connsiteY1-496" fmla="*/ 666432 h 1048703"/>
                <a:gd name="connsiteX2-497" fmla="*/ 129602 w 515532"/>
                <a:gd name="connsiteY2-498" fmla="*/ 530543 h 1048703"/>
                <a:gd name="connsiteX3-499" fmla="*/ 414717 w 515532"/>
                <a:gd name="connsiteY3-500" fmla="*/ 525780 h 1048703"/>
                <a:gd name="connsiteX4-501" fmla="*/ 512825 w 515532"/>
                <a:gd name="connsiteY4-502" fmla="*/ 355283 h 1048703"/>
                <a:gd name="connsiteX5-503" fmla="*/ 514729 w 515532"/>
                <a:gd name="connsiteY5-504" fmla="*/ 0 h 1048703"/>
                <a:gd name="connsiteX0-505" fmla="*/ 3023 w 507699"/>
                <a:gd name="connsiteY0-506" fmla="*/ 1048703 h 1048703"/>
                <a:gd name="connsiteX1-507" fmla="*/ 3341 w 507699"/>
                <a:gd name="connsiteY1-508" fmla="*/ 666432 h 1048703"/>
                <a:gd name="connsiteX2-509" fmla="*/ 121769 w 507699"/>
                <a:gd name="connsiteY2-510" fmla="*/ 530543 h 1048703"/>
                <a:gd name="connsiteX3-511" fmla="*/ 406884 w 507699"/>
                <a:gd name="connsiteY3-512" fmla="*/ 525780 h 1048703"/>
                <a:gd name="connsiteX4-513" fmla="*/ 504992 w 507699"/>
                <a:gd name="connsiteY4-514" fmla="*/ 355283 h 1048703"/>
                <a:gd name="connsiteX5-515" fmla="*/ 506896 w 507699"/>
                <a:gd name="connsiteY5-516" fmla="*/ 0 h 1048703"/>
                <a:gd name="connsiteX0-517" fmla="*/ 10856 w 515532"/>
                <a:gd name="connsiteY0-518" fmla="*/ 1048703 h 1048703"/>
                <a:gd name="connsiteX1-519" fmla="*/ 11174 w 515532"/>
                <a:gd name="connsiteY1-520" fmla="*/ 666432 h 1048703"/>
                <a:gd name="connsiteX2-521" fmla="*/ 129602 w 515532"/>
                <a:gd name="connsiteY2-522" fmla="*/ 530543 h 1048703"/>
                <a:gd name="connsiteX3-523" fmla="*/ 414717 w 515532"/>
                <a:gd name="connsiteY3-524" fmla="*/ 525780 h 1048703"/>
                <a:gd name="connsiteX4-525" fmla="*/ 512825 w 515532"/>
                <a:gd name="connsiteY4-526" fmla="*/ 355283 h 1048703"/>
                <a:gd name="connsiteX5-527" fmla="*/ 514729 w 515532"/>
                <a:gd name="connsiteY5-528" fmla="*/ 0 h 1048703"/>
                <a:gd name="connsiteX0-529" fmla="*/ 5191 w 509867"/>
                <a:gd name="connsiteY0-530" fmla="*/ 1048703 h 1048703"/>
                <a:gd name="connsiteX1-531" fmla="*/ 5509 w 509867"/>
                <a:gd name="connsiteY1-532" fmla="*/ 666432 h 1048703"/>
                <a:gd name="connsiteX2-533" fmla="*/ 123937 w 509867"/>
                <a:gd name="connsiteY2-534" fmla="*/ 530543 h 1048703"/>
                <a:gd name="connsiteX3-535" fmla="*/ 409052 w 509867"/>
                <a:gd name="connsiteY3-536" fmla="*/ 525780 h 1048703"/>
                <a:gd name="connsiteX4-537" fmla="*/ 507160 w 509867"/>
                <a:gd name="connsiteY4-538" fmla="*/ 355283 h 1048703"/>
                <a:gd name="connsiteX5-539" fmla="*/ 509064 w 509867"/>
                <a:gd name="connsiteY5-540" fmla="*/ 0 h 1048703"/>
                <a:gd name="connsiteX0-541" fmla="*/ 15252 w 512784"/>
                <a:gd name="connsiteY0-542" fmla="*/ 1043940 h 1043940"/>
                <a:gd name="connsiteX1-543" fmla="*/ 8426 w 512784"/>
                <a:gd name="connsiteY1-544" fmla="*/ 666432 h 1043940"/>
                <a:gd name="connsiteX2-545" fmla="*/ 126854 w 512784"/>
                <a:gd name="connsiteY2-546" fmla="*/ 530543 h 1043940"/>
                <a:gd name="connsiteX3-547" fmla="*/ 411969 w 512784"/>
                <a:gd name="connsiteY3-548" fmla="*/ 525780 h 1043940"/>
                <a:gd name="connsiteX4-549" fmla="*/ 510077 w 512784"/>
                <a:gd name="connsiteY4-550" fmla="*/ 355283 h 1043940"/>
                <a:gd name="connsiteX5-551" fmla="*/ 511981 w 512784"/>
                <a:gd name="connsiteY5-552" fmla="*/ 0 h 1043940"/>
                <a:gd name="connsiteX0-553" fmla="*/ 6948 w 504480"/>
                <a:gd name="connsiteY0-554" fmla="*/ 1043940 h 1043940"/>
                <a:gd name="connsiteX1-555" fmla="*/ 122 w 504480"/>
                <a:gd name="connsiteY1-556" fmla="*/ 666432 h 1043940"/>
                <a:gd name="connsiteX2-557" fmla="*/ 118550 w 504480"/>
                <a:gd name="connsiteY2-558" fmla="*/ 530543 h 1043940"/>
                <a:gd name="connsiteX3-559" fmla="*/ 403665 w 504480"/>
                <a:gd name="connsiteY3-560" fmla="*/ 525780 h 1043940"/>
                <a:gd name="connsiteX4-561" fmla="*/ 501773 w 504480"/>
                <a:gd name="connsiteY4-562" fmla="*/ 355283 h 1043940"/>
                <a:gd name="connsiteX5-563" fmla="*/ 503677 w 504480"/>
                <a:gd name="connsiteY5-564" fmla="*/ 0 h 1043940"/>
                <a:gd name="connsiteX0-565" fmla="*/ 6830 w 504362"/>
                <a:gd name="connsiteY0-566" fmla="*/ 1043940 h 1043940"/>
                <a:gd name="connsiteX1-567" fmla="*/ 4 w 504362"/>
                <a:gd name="connsiteY1-568" fmla="*/ 666432 h 1043940"/>
                <a:gd name="connsiteX2-569" fmla="*/ 118432 w 504362"/>
                <a:gd name="connsiteY2-570" fmla="*/ 530543 h 1043940"/>
                <a:gd name="connsiteX3-571" fmla="*/ 403547 w 504362"/>
                <a:gd name="connsiteY3-572" fmla="*/ 525780 h 1043940"/>
                <a:gd name="connsiteX4-573" fmla="*/ 501655 w 504362"/>
                <a:gd name="connsiteY4-574" fmla="*/ 355283 h 1043940"/>
                <a:gd name="connsiteX5-575" fmla="*/ 503559 w 504362"/>
                <a:gd name="connsiteY5-576" fmla="*/ 0 h 1043940"/>
                <a:gd name="connsiteX0-577" fmla="*/ 6871 w 504403"/>
                <a:gd name="connsiteY0-578" fmla="*/ 1043940 h 1043940"/>
                <a:gd name="connsiteX1-579" fmla="*/ 45 w 504403"/>
                <a:gd name="connsiteY1-580" fmla="*/ 666432 h 1043940"/>
                <a:gd name="connsiteX2-581" fmla="*/ 118473 w 504403"/>
                <a:gd name="connsiteY2-582" fmla="*/ 530543 h 1043940"/>
                <a:gd name="connsiteX3-583" fmla="*/ 403588 w 504403"/>
                <a:gd name="connsiteY3-584" fmla="*/ 525780 h 1043940"/>
                <a:gd name="connsiteX4-585" fmla="*/ 501696 w 504403"/>
                <a:gd name="connsiteY4-586" fmla="*/ 355283 h 1043940"/>
                <a:gd name="connsiteX5-587" fmla="*/ 503600 w 504403"/>
                <a:gd name="connsiteY5-588" fmla="*/ 0 h 1043940"/>
              </a:gdLst>
              <a:ahLst/>
              <a:cxnLst>
                <a:cxn ang="0">
                  <a:pos x="connsiteX0-1" y="connsiteY0-2"/>
                </a:cxn>
                <a:cxn ang="0">
                  <a:pos x="connsiteX1-3" y="connsiteY1-4"/>
                </a:cxn>
                <a:cxn ang="0">
                  <a:pos x="connsiteX2-5" y="connsiteY2-6"/>
                </a:cxn>
                <a:cxn ang="0">
                  <a:pos x="connsiteX3-7" y="connsiteY3-8"/>
                </a:cxn>
                <a:cxn ang="0">
                  <a:pos x="connsiteX4-33" y="connsiteY4-34"/>
                </a:cxn>
                <a:cxn ang="0">
                  <a:pos x="connsiteX5-275" y="connsiteY5-276"/>
                </a:cxn>
              </a:cxnLst>
              <a:rect l="l" t="t" r="r" b="b"/>
              <a:pathLst>
                <a:path w="504403" h="1043940">
                  <a:moveTo>
                    <a:pt x="6871" y="1043940"/>
                  </a:moveTo>
                  <a:cubicBezTo>
                    <a:pt x="-1807" y="623041"/>
                    <a:pt x="318" y="751999"/>
                    <a:pt x="45" y="666432"/>
                  </a:cubicBezTo>
                  <a:cubicBezTo>
                    <a:pt x="-416" y="521719"/>
                    <a:pt x="46453" y="534935"/>
                    <a:pt x="118473" y="530543"/>
                  </a:cubicBezTo>
                  <a:cubicBezTo>
                    <a:pt x="190493" y="526151"/>
                    <a:pt x="315905" y="526415"/>
                    <a:pt x="403588" y="525780"/>
                  </a:cubicBezTo>
                  <a:cubicBezTo>
                    <a:pt x="491271" y="525145"/>
                    <a:pt x="504870" y="496095"/>
                    <a:pt x="501696" y="355283"/>
                  </a:cubicBezTo>
                  <a:cubicBezTo>
                    <a:pt x="503284" y="276384"/>
                    <a:pt x="505664" y="58420"/>
                    <a:pt x="503600" y="0"/>
                  </a:cubicBez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zh-CN" altLang="en-US">
                <a:solidFill>
                  <a:prstClr val="black"/>
                </a:solidFill>
              </a:endParaRPr>
            </a:p>
          </p:txBody>
        </p:sp>
      </p:grpSp>
      <p:grpSp>
        <p:nvGrpSpPr>
          <p:cNvPr id="78" name="组合 77"/>
          <p:cNvGrpSpPr/>
          <p:nvPr/>
        </p:nvGrpSpPr>
        <p:grpSpPr>
          <a:xfrm>
            <a:off x="6239866" y="1466320"/>
            <a:ext cx="442774" cy="972235"/>
            <a:chOff x="7659538" y="2348880"/>
            <a:chExt cx="590289" cy="1296144"/>
          </a:xfrm>
        </p:grpSpPr>
        <p:sp>
          <p:nvSpPr>
            <p:cNvPr id="79" name="椭圆 78"/>
            <p:cNvSpPr/>
            <p:nvPr/>
          </p:nvSpPr>
          <p:spPr>
            <a:xfrm>
              <a:off x="7659538" y="3429000"/>
              <a:ext cx="216024" cy="216024"/>
            </a:xfrm>
            <a:prstGeom prst="ellipse">
              <a:avLst/>
            </a:prstGeom>
            <a:solidFill>
              <a:schemeClr val="bg1"/>
            </a:solidFill>
            <a:ln w="76200">
              <a:solidFill>
                <a:srgbClr val="2AFF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a:solidFill>
                  <a:prstClr val="white"/>
                </a:solidFill>
              </a:endParaRPr>
            </a:p>
          </p:txBody>
        </p:sp>
        <p:sp>
          <p:nvSpPr>
            <p:cNvPr id="80" name="任意多边形 79"/>
            <p:cNvSpPr/>
            <p:nvPr/>
          </p:nvSpPr>
          <p:spPr>
            <a:xfrm>
              <a:off x="7745424" y="2348880"/>
              <a:ext cx="504403" cy="1043940"/>
            </a:xfrm>
            <a:custGeom>
              <a:avLst/>
              <a:gdLst>
                <a:gd name="connsiteX0" fmla="*/ 36741 w 535207"/>
                <a:gd name="connsiteY0" fmla="*/ 1158240 h 1158240"/>
                <a:gd name="connsiteX1" fmla="*/ 44361 w 535207"/>
                <a:gd name="connsiteY1" fmla="*/ 525780 h 1158240"/>
                <a:gd name="connsiteX2" fmla="*/ 478701 w 535207"/>
                <a:gd name="connsiteY2" fmla="*/ 449580 h 1158240"/>
                <a:gd name="connsiteX3" fmla="*/ 516801 w 535207"/>
                <a:gd name="connsiteY3" fmla="*/ 0 h 1158240"/>
                <a:gd name="connsiteX0-1" fmla="*/ 15927 w 511653"/>
                <a:gd name="connsiteY0-2" fmla="*/ 1158240 h 1158240"/>
                <a:gd name="connsiteX1-3" fmla="*/ 74347 w 511653"/>
                <a:gd name="connsiteY1-4" fmla="*/ 525780 h 1158240"/>
                <a:gd name="connsiteX2-5" fmla="*/ 457887 w 511653"/>
                <a:gd name="connsiteY2-6" fmla="*/ 449580 h 1158240"/>
                <a:gd name="connsiteX3-7" fmla="*/ 495987 w 511653"/>
                <a:gd name="connsiteY3-8" fmla="*/ 0 h 1158240"/>
                <a:gd name="connsiteX0-9" fmla="*/ 15927 w 511653"/>
                <a:gd name="connsiteY0-10" fmla="*/ 1158240 h 1158240"/>
                <a:gd name="connsiteX1-11" fmla="*/ 74347 w 511653"/>
                <a:gd name="connsiteY1-12" fmla="*/ 525780 h 1158240"/>
                <a:gd name="connsiteX2-13" fmla="*/ 457887 w 511653"/>
                <a:gd name="connsiteY2-14" fmla="*/ 449580 h 1158240"/>
                <a:gd name="connsiteX3-15" fmla="*/ 495987 w 511653"/>
                <a:gd name="connsiteY3-16" fmla="*/ 0 h 1158240"/>
                <a:gd name="connsiteX0-17" fmla="*/ 796 w 496522"/>
                <a:gd name="connsiteY0-18" fmla="*/ 1158240 h 1158240"/>
                <a:gd name="connsiteX1-19" fmla="*/ 5876 w 496522"/>
                <a:gd name="connsiteY1-20" fmla="*/ 661670 h 1158240"/>
                <a:gd name="connsiteX2-21" fmla="*/ 59216 w 496522"/>
                <a:gd name="connsiteY2-22" fmla="*/ 525780 h 1158240"/>
                <a:gd name="connsiteX3-23" fmla="*/ 442756 w 496522"/>
                <a:gd name="connsiteY3-24" fmla="*/ 449580 h 1158240"/>
                <a:gd name="connsiteX4" fmla="*/ 480856 w 496522"/>
                <a:gd name="connsiteY4" fmla="*/ 0 h 1158240"/>
                <a:gd name="connsiteX0-25" fmla="*/ 796 w 496522"/>
                <a:gd name="connsiteY0-26" fmla="*/ 1158240 h 1158240"/>
                <a:gd name="connsiteX1-27" fmla="*/ 5876 w 496522"/>
                <a:gd name="connsiteY1-28" fmla="*/ 661670 h 1158240"/>
                <a:gd name="connsiteX2-29" fmla="*/ 59216 w 496522"/>
                <a:gd name="connsiteY2-30" fmla="*/ 525780 h 1158240"/>
                <a:gd name="connsiteX3-31" fmla="*/ 442756 w 496522"/>
                <a:gd name="connsiteY3-32" fmla="*/ 449580 h 1158240"/>
                <a:gd name="connsiteX4-33" fmla="*/ 480856 w 496522"/>
                <a:gd name="connsiteY4-34" fmla="*/ 0 h 1158240"/>
                <a:gd name="connsiteX0-35" fmla="*/ 4327 w 497573"/>
                <a:gd name="connsiteY0-36" fmla="*/ 1158240 h 1158240"/>
                <a:gd name="connsiteX1-37" fmla="*/ 9407 w 497573"/>
                <a:gd name="connsiteY1-38" fmla="*/ 661670 h 1158240"/>
                <a:gd name="connsiteX2-39" fmla="*/ 113547 w 497573"/>
                <a:gd name="connsiteY2-40" fmla="*/ 525780 h 1158240"/>
                <a:gd name="connsiteX3-41" fmla="*/ 446287 w 497573"/>
                <a:gd name="connsiteY3-42" fmla="*/ 449580 h 1158240"/>
                <a:gd name="connsiteX4-43" fmla="*/ 484387 w 497573"/>
                <a:gd name="connsiteY4-44" fmla="*/ 0 h 1158240"/>
                <a:gd name="connsiteX0-45" fmla="*/ 4327 w 497573"/>
                <a:gd name="connsiteY0-46" fmla="*/ 1158240 h 1158240"/>
                <a:gd name="connsiteX1-47" fmla="*/ 9407 w 497573"/>
                <a:gd name="connsiteY1-48" fmla="*/ 661670 h 1158240"/>
                <a:gd name="connsiteX2-49" fmla="*/ 113547 w 497573"/>
                <a:gd name="connsiteY2-50" fmla="*/ 525780 h 1158240"/>
                <a:gd name="connsiteX3-51" fmla="*/ 446287 w 497573"/>
                <a:gd name="connsiteY3-52" fmla="*/ 449580 h 1158240"/>
                <a:gd name="connsiteX4-53" fmla="*/ 484387 w 497573"/>
                <a:gd name="connsiteY4-54" fmla="*/ 0 h 1158240"/>
                <a:gd name="connsiteX0-55" fmla="*/ 4327 w 497573"/>
                <a:gd name="connsiteY0-56" fmla="*/ 1158240 h 1158240"/>
                <a:gd name="connsiteX1-57" fmla="*/ 9407 w 497573"/>
                <a:gd name="connsiteY1-58" fmla="*/ 661670 h 1158240"/>
                <a:gd name="connsiteX2-59" fmla="*/ 113547 w 497573"/>
                <a:gd name="connsiteY2-60" fmla="*/ 525780 h 1158240"/>
                <a:gd name="connsiteX3-61" fmla="*/ 446287 w 497573"/>
                <a:gd name="connsiteY3-62" fmla="*/ 449580 h 1158240"/>
                <a:gd name="connsiteX4-63" fmla="*/ 484387 w 497573"/>
                <a:gd name="connsiteY4-64" fmla="*/ 0 h 1158240"/>
                <a:gd name="connsiteX0-65" fmla="*/ 4327 w 497573"/>
                <a:gd name="connsiteY0-66" fmla="*/ 1158240 h 1158240"/>
                <a:gd name="connsiteX1-67" fmla="*/ 9407 w 497573"/>
                <a:gd name="connsiteY1-68" fmla="*/ 661670 h 1158240"/>
                <a:gd name="connsiteX2-69" fmla="*/ 113547 w 497573"/>
                <a:gd name="connsiteY2-70" fmla="*/ 525780 h 1158240"/>
                <a:gd name="connsiteX3-71" fmla="*/ 446287 w 497573"/>
                <a:gd name="connsiteY3-72" fmla="*/ 449580 h 1158240"/>
                <a:gd name="connsiteX4-73" fmla="*/ 484387 w 497573"/>
                <a:gd name="connsiteY4-74" fmla="*/ 0 h 1158240"/>
                <a:gd name="connsiteX0-75" fmla="*/ 4327 w 497573"/>
                <a:gd name="connsiteY0-76" fmla="*/ 1158240 h 1158240"/>
                <a:gd name="connsiteX1-77" fmla="*/ 9407 w 497573"/>
                <a:gd name="connsiteY1-78" fmla="*/ 661670 h 1158240"/>
                <a:gd name="connsiteX2-79" fmla="*/ 113547 w 497573"/>
                <a:gd name="connsiteY2-80" fmla="*/ 525780 h 1158240"/>
                <a:gd name="connsiteX3-81" fmla="*/ 446287 w 497573"/>
                <a:gd name="connsiteY3-82" fmla="*/ 449580 h 1158240"/>
                <a:gd name="connsiteX4-83" fmla="*/ 484387 w 497573"/>
                <a:gd name="connsiteY4-84" fmla="*/ 0 h 1158240"/>
                <a:gd name="connsiteX0-85" fmla="*/ 4327 w 497573"/>
                <a:gd name="connsiteY0-86" fmla="*/ 1158240 h 1158240"/>
                <a:gd name="connsiteX1-87" fmla="*/ 9407 w 497573"/>
                <a:gd name="connsiteY1-88" fmla="*/ 661670 h 1158240"/>
                <a:gd name="connsiteX2-89" fmla="*/ 113547 w 497573"/>
                <a:gd name="connsiteY2-90" fmla="*/ 525780 h 1158240"/>
                <a:gd name="connsiteX3-91" fmla="*/ 446287 w 497573"/>
                <a:gd name="connsiteY3-92" fmla="*/ 449580 h 1158240"/>
                <a:gd name="connsiteX4-93" fmla="*/ 484387 w 497573"/>
                <a:gd name="connsiteY4-94" fmla="*/ 0 h 1158240"/>
                <a:gd name="connsiteX0-95" fmla="*/ 1638 w 494884"/>
                <a:gd name="connsiteY0-96" fmla="*/ 1158240 h 1158240"/>
                <a:gd name="connsiteX1-97" fmla="*/ 6718 w 494884"/>
                <a:gd name="connsiteY1-98" fmla="*/ 661670 h 1158240"/>
                <a:gd name="connsiteX2-99" fmla="*/ 110858 w 494884"/>
                <a:gd name="connsiteY2-100" fmla="*/ 525780 h 1158240"/>
                <a:gd name="connsiteX3-101" fmla="*/ 443598 w 494884"/>
                <a:gd name="connsiteY3-102" fmla="*/ 449580 h 1158240"/>
                <a:gd name="connsiteX4-103" fmla="*/ 481698 w 494884"/>
                <a:gd name="connsiteY4-104" fmla="*/ 0 h 1158240"/>
                <a:gd name="connsiteX0-105" fmla="*/ 17011 w 510257"/>
                <a:gd name="connsiteY0-106" fmla="*/ 1158240 h 1158240"/>
                <a:gd name="connsiteX1-107" fmla="*/ 3041 w 510257"/>
                <a:gd name="connsiteY1-108" fmla="*/ 675957 h 1158240"/>
                <a:gd name="connsiteX2-109" fmla="*/ 126231 w 510257"/>
                <a:gd name="connsiteY2-110" fmla="*/ 525780 h 1158240"/>
                <a:gd name="connsiteX3-111" fmla="*/ 458971 w 510257"/>
                <a:gd name="connsiteY3-112" fmla="*/ 449580 h 1158240"/>
                <a:gd name="connsiteX4-113" fmla="*/ 497071 w 510257"/>
                <a:gd name="connsiteY4-114" fmla="*/ 0 h 1158240"/>
                <a:gd name="connsiteX0-115" fmla="*/ 15386 w 508632"/>
                <a:gd name="connsiteY0-116" fmla="*/ 1158240 h 1158240"/>
                <a:gd name="connsiteX1-117" fmla="*/ 1416 w 508632"/>
                <a:gd name="connsiteY1-118" fmla="*/ 675957 h 1158240"/>
                <a:gd name="connsiteX2-119" fmla="*/ 124606 w 508632"/>
                <a:gd name="connsiteY2-120" fmla="*/ 525780 h 1158240"/>
                <a:gd name="connsiteX3-121" fmla="*/ 457346 w 508632"/>
                <a:gd name="connsiteY3-122" fmla="*/ 449580 h 1158240"/>
                <a:gd name="connsiteX4-123" fmla="*/ 495446 w 508632"/>
                <a:gd name="connsiteY4-124" fmla="*/ 0 h 1158240"/>
                <a:gd name="connsiteX0-125" fmla="*/ 15386 w 508632"/>
                <a:gd name="connsiteY0-126" fmla="*/ 1158240 h 1158240"/>
                <a:gd name="connsiteX1-127" fmla="*/ 1416 w 508632"/>
                <a:gd name="connsiteY1-128" fmla="*/ 675957 h 1158240"/>
                <a:gd name="connsiteX2-129" fmla="*/ 124606 w 508632"/>
                <a:gd name="connsiteY2-130" fmla="*/ 525780 h 1158240"/>
                <a:gd name="connsiteX3-131" fmla="*/ 457346 w 508632"/>
                <a:gd name="connsiteY3-132" fmla="*/ 449580 h 1158240"/>
                <a:gd name="connsiteX4-133" fmla="*/ 495446 w 508632"/>
                <a:gd name="connsiteY4-134" fmla="*/ 0 h 1158240"/>
                <a:gd name="connsiteX0-135" fmla="*/ 15386 w 508632"/>
                <a:gd name="connsiteY0-136" fmla="*/ 1158240 h 1158240"/>
                <a:gd name="connsiteX1-137" fmla="*/ 1416 w 508632"/>
                <a:gd name="connsiteY1-138" fmla="*/ 675957 h 1158240"/>
                <a:gd name="connsiteX2-139" fmla="*/ 124606 w 508632"/>
                <a:gd name="connsiteY2-140" fmla="*/ 525780 h 1158240"/>
                <a:gd name="connsiteX3-141" fmla="*/ 457346 w 508632"/>
                <a:gd name="connsiteY3-142" fmla="*/ 449580 h 1158240"/>
                <a:gd name="connsiteX4-143" fmla="*/ 495446 w 508632"/>
                <a:gd name="connsiteY4-144" fmla="*/ 0 h 1158240"/>
                <a:gd name="connsiteX0-145" fmla="*/ 15664 w 513673"/>
                <a:gd name="connsiteY0-146" fmla="*/ 1158240 h 1158240"/>
                <a:gd name="connsiteX1-147" fmla="*/ 6457 w 513673"/>
                <a:gd name="connsiteY1-148" fmla="*/ 675957 h 1158240"/>
                <a:gd name="connsiteX2-149" fmla="*/ 129647 w 513673"/>
                <a:gd name="connsiteY2-150" fmla="*/ 525780 h 1158240"/>
                <a:gd name="connsiteX3-151" fmla="*/ 462387 w 513673"/>
                <a:gd name="connsiteY3-152" fmla="*/ 449580 h 1158240"/>
                <a:gd name="connsiteX4-153" fmla="*/ 500487 w 513673"/>
                <a:gd name="connsiteY4-154" fmla="*/ 0 h 1158240"/>
                <a:gd name="connsiteX0-155" fmla="*/ 17239 w 515248"/>
                <a:gd name="connsiteY0-156" fmla="*/ 1158240 h 1158240"/>
                <a:gd name="connsiteX1-157" fmla="*/ 8032 w 515248"/>
                <a:gd name="connsiteY1-158" fmla="*/ 675957 h 1158240"/>
                <a:gd name="connsiteX2-159" fmla="*/ 131222 w 515248"/>
                <a:gd name="connsiteY2-160" fmla="*/ 525780 h 1158240"/>
                <a:gd name="connsiteX3-161" fmla="*/ 463962 w 515248"/>
                <a:gd name="connsiteY3-162" fmla="*/ 449580 h 1158240"/>
                <a:gd name="connsiteX4-163" fmla="*/ 502062 w 515248"/>
                <a:gd name="connsiteY4-164" fmla="*/ 0 h 1158240"/>
                <a:gd name="connsiteX0-165" fmla="*/ 17239 w 515248"/>
                <a:gd name="connsiteY0-166" fmla="*/ 1158240 h 1158240"/>
                <a:gd name="connsiteX1-167" fmla="*/ 8032 w 515248"/>
                <a:gd name="connsiteY1-168" fmla="*/ 675957 h 1158240"/>
                <a:gd name="connsiteX2-169" fmla="*/ 131222 w 515248"/>
                <a:gd name="connsiteY2-170" fmla="*/ 525780 h 1158240"/>
                <a:gd name="connsiteX3-171" fmla="*/ 463962 w 515248"/>
                <a:gd name="connsiteY3-172" fmla="*/ 449580 h 1158240"/>
                <a:gd name="connsiteX4-173" fmla="*/ 502062 w 515248"/>
                <a:gd name="connsiteY4-174" fmla="*/ 0 h 1158240"/>
                <a:gd name="connsiteX0-175" fmla="*/ 10978 w 508987"/>
                <a:gd name="connsiteY0-176" fmla="*/ 1158240 h 1158240"/>
                <a:gd name="connsiteX1-177" fmla="*/ 1771 w 508987"/>
                <a:gd name="connsiteY1-178" fmla="*/ 675957 h 1158240"/>
                <a:gd name="connsiteX2-179" fmla="*/ 124961 w 508987"/>
                <a:gd name="connsiteY2-180" fmla="*/ 525780 h 1158240"/>
                <a:gd name="connsiteX3-181" fmla="*/ 457701 w 508987"/>
                <a:gd name="connsiteY3-182" fmla="*/ 449580 h 1158240"/>
                <a:gd name="connsiteX4-183" fmla="*/ 495801 w 508987"/>
                <a:gd name="connsiteY4-184" fmla="*/ 0 h 1158240"/>
                <a:gd name="connsiteX0-185" fmla="*/ 3620 w 501629"/>
                <a:gd name="connsiteY0-186" fmla="*/ 1158240 h 1158240"/>
                <a:gd name="connsiteX1-187" fmla="*/ 8700 w 501629"/>
                <a:gd name="connsiteY1-188" fmla="*/ 675957 h 1158240"/>
                <a:gd name="connsiteX2-189" fmla="*/ 117603 w 501629"/>
                <a:gd name="connsiteY2-190" fmla="*/ 525780 h 1158240"/>
                <a:gd name="connsiteX3-191" fmla="*/ 450343 w 501629"/>
                <a:gd name="connsiteY3-192" fmla="*/ 449580 h 1158240"/>
                <a:gd name="connsiteX4-193" fmla="*/ 488443 w 501629"/>
                <a:gd name="connsiteY4-194" fmla="*/ 0 h 1158240"/>
                <a:gd name="connsiteX0-195" fmla="*/ 7415 w 505424"/>
                <a:gd name="connsiteY0-196" fmla="*/ 1158240 h 1158240"/>
                <a:gd name="connsiteX1-197" fmla="*/ 2970 w 505424"/>
                <a:gd name="connsiteY1-198" fmla="*/ 680719 h 1158240"/>
                <a:gd name="connsiteX2-199" fmla="*/ 121398 w 505424"/>
                <a:gd name="connsiteY2-200" fmla="*/ 525780 h 1158240"/>
                <a:gd name="connsiteX3-201" fmla="*/ 454138 w 505424"/>
                <a:gd name="connsiteY3-202" fmla="*/ 449580 h 1158240"/>
                <a:gd name="connsiteX4-203" fmla="*/ 492238 w 505424"/>
                <a:gd name="connsiteY4-204" fmla="*/ 0 h 1158240"/>
                <a:gd name="connsiteX0-205" fmla="*/ 7415 w 505424"/>
                <a:gd name="connsiteY0-206" fmla="*/ 1158240 h 1158240"/>
                <a:gd name="connsiteX1-207" fmla="*/ 2970 w 505424"/>
                <a:gd name="connsiteY1-208" fmla="*/ 680719 h 1158240"/>
                <a:gd name="connsiteX2-209" fmla="*/ 121398 w 505424"/>
                <a:gd name="connsiteY2-210" fmla="*/ 525780 h 1158240"/>
                <a:gd name="connsiteX3-211" fmla="*/ 454138 w 505424"/>
                <a:gd name="connsiteY3-212" fmla="*/ 449580 h 1158240"/>
                <a:gd name="connsiteX4-213" fmla="*/ 492238 w 505424"/>
                <a:gd name="connsiteY4-214" fmla="*/ 0 h 1158240"/>
                <a:gd name="connsiteX0-215" fmla="*/ 7415 w 518817"/>
                <a:gd name="connsiteY0-216" fmla="*/ 1158240 h 1158240"/>
                <a:gd name="connsiteX1-217" fmla="*/ 2970 w 518817"/>
                <a:gd name="connsiteY1-218" fmla="*/ 680719 h 1158240"/>
                <a:gd name="connsiteX2-219" fmla="*/ 121398 w 518817"/>
                <a:gd name="connsiteY2-220" fmla="*/ 525780 h 1158240"/>
                <a:gd name="connsiteX3-221" fmla="*/ 482713 w 518817"/>
                <a:gd name="connsiteY3-222" fmla="*/ 487680 h 1158240"/>
                <a:gd name="connsiteX4-223" fmla="*/ 492238 w 518817"/>
                <a:gd name="connsiteY4-224" fmla="*/ 0 h 1158240"/>
                <a:gd name="connsiteX0-225" fmla="*/ 7415 w 518817"/>
                <a:gd name="connsiteY0-226" fmla="*/ 1158240 h 1158240"/>
                <a:gd name="connsiteX1-227" fmla="*/ 2970 w 518817"/>
                <a:gd name="connsiteY1-228" fmla="*/ 680719 h 1158240"/>
                <a:gd name="connsiteX2-229" fmla="*/ 121398 w 518817"/>
                <a:gd name="connsiteY2-230" fmla="*/ 525780 h 1158240"/>
                <a:gd name="connsiteX3-231" fmla="*/ 482713 w 518817"/>
                <a:gd name="connsiteY3-232" fmla="*/ 473392 h 1158240"/>
                <a:gd name="connsiteX4-233" fmla="*/ 492238 w 518817"/>
                <a:gd name="connsiteY4-234" fmla="*/ 0 h 1158240"/>
                <a:gd name="connsiteX0-235" fmla="*/ 7415 w 513005"/>
                <a:gd name="connsiteY0-236" fmla="*/ 1158240 h 1158240"/>
                <a:gd name="connsiteX1-237" fmla="*/ 2970 w 513005"/>
                <a:gd name="connsiteY1-238" fmla="*/ 680719 h 1158240"/>
                <a:gd name="connsiteX2-239" fmla="*/ 121398 w 513005"/>
                <a:gd name="connsiteY2-240" fmla="*/ 525780 h 1158240"/>
                <a:gd name="connsiteX3-241" fmla="*/ 482713 w 513005"/>
                <a:gd name="connsiteY3-242" fmla="*/ 473392 h 1158240"/>
                <a:gd name="connsiteX4-243" fmla="*/ 492238 w 513005"/>
                <a:gd name="connsiteY4-244" fmla="*/ 0 h 1158240"/>
                <a:gd name="connsiteX0-245" fmla="*/ 7415 w 506000"/>
                <a:gd name="connsiteY0-246" fmla="*/ 1158240 h 1158240"/>
                <a:gd name="connsiteX1-247" fmla="*/ 2970 w 506000"/>
                <a:gd name="connsiteY1-248" fmla="*/ 680719 h 1158240"/>
                <a:gd name="connsiteX2-249" fmla="*/ 121398 w 506000"/>
                <a:gd name="connsiteY2-250" fmla="*/ 525780 h 1158240"/>
                <a:gd name="connsiteX3-251" fmla="*/ 482713 w 506000"/>
                <a:gd name="connsiteY3-252" fmla="*/ 473392 h 1158240"/>
                <a:gd name="connsiteX4-253" fmla="*/ 492238 w 506000"/>
                <a:gd name="connsiteY4-254" fmla="*/ 0 h 1158240"/>
                <a:gd name="connsiteX0-255" fmla="*/ 7415 w 517650"/>
                <a:gd name="connsiteY0-256" fmla="*/ 1158240 h 1158240"/>
                <a:gd name="connsiteX1-257" fmla="*/ 2970 w 517650"/>
                <a:gd name="connsiteY1-258" fmla="*/ 680719 h 1158240"/>
                <a:gd name="connsiteX2-259" fmla="*/ 121398 w 517650"/>
                <a:gd name="connsiteY2-260" fmla="*/ 525780 h 1158240"/>
                <a:gd name="connsiteX3-261" fmla="*/ 482713 w 517650"/>
                <a:gd name="connsiteY3-262" fmla="*/ 473392 h 1158240"/>
                <a:gd name="connsiteX4-263" fmla="*/ 504621 w 517650"/>
                <a:gd name="connsiteY4-264" fmla="*/ 350520 h 1158240"/>
                <a:gd name="connsiteX5" fmla="*/ 492238 w 517650"/>
                <a:gd name="connsiteY5" fmla="*/ 0 h 1158240"/>
                <a:gd name="connsiteX0-265" fmla="*/ 7415 w 506303"/>
                <a:gd name="connsiteY0-266" fmla="*/ 1158240 h 1158240"/>
                <a:gd name="connsiteX1-267" fmla="*/ 2970 w 506303"/>
                <a:gd name="connsiteY1-268" fmla="*/ 680719 h 1158240"/>
                <a:gd name="connsiteX2-269" fmla="*/ 121398 w 506303"/>
                <a:gd name="connsiteY2-270" fmla="*/ 525780 h 1158240"/>
                <a:gd name="connsiteX3-271" fmla="*/ 458901 w 506303"/>
                <a:gd name="connsiteY3-272" fmla="*/ 482917 h 1158240"/>
                <a:gd name="connsiteX4-273" fmla="*/ 504621 w 506303"/>
                <a:gd name="connsiteY4-274" fmla="*/ 350520 h 1158240"/>
                <a:gd name="connsiteX5-275" fmla="*/ 492238 w 506303"/>
                <a:gd name="connsiteY5-276" fmla="*/ 0 h 1158240"/>
                <a:gd name="connsiteX0-277" fmla="*/ 7415 w 504766"/>
                <a:gd name="connsiteY0-278" fmla="*/ 1158240 h 1158240"/>
                <a:gd name="connsiteX1-279" fmla="*/ 2970 w 504766"/>
                <a:gd name="connsiteY1-280" fmla="*/ 680719 h 1158240"/>
                <a:gd name="connsiteX2-281" fmla="*/ 121398 w 504766"/>
                <a:gd name="connsiteY2-282" fmla="*/ 525780 h 1158240"/>
                <a:gd name="connsiteX3-283" fmla="*/ 444613 w 504766"/>
                <a:gd name="connsiteY3-284" fmla="*/ 482917 h 1158240"/>
                <a:gd name="connsiteX4-285" fmla="*/ 504621 w 504766"/>
                <a:gd name="connsiteY4-286" fmla="*/ 350520 h 1158240"/>
                <a:gd name="connsiteX5-287" fmla="*/ 492238 w 504766"/>
                <a:gd name="connsiteY5-288" fmla="*/ 0 h 1158240"/>
                <a:gd name="connsiteX0-289" fmla="*/ 7415 w 507328"/>
                <a:gd name="connsiteY0-290" fmla="*/ 1163003 h 1163003"/>
                <a:gd name="connsiteX1-291" fmla="*/ 2970 w 507328"/>
                <a:gd name="connsiteY1-292" fmla="*/ 685482 h 1163003"/>
                <a:gd name="connsiteX2-293" fmla="*/ 121398 w 507328"/>
                <a:gd name="connsiteY2-294" fmla="*/ 530543 h 1163003"/>
                <a:gd name="connsiteX3-295" fmla="*/ 444613 w 507328"/>
                <a:gd name="connsiteY3-296" fmla="*/ 487680 h 1163003"/>
                <a:gd name="connsiteX4-297" fmla="*/ 504621 w 507328"/>
                <a:gd name="connsiteY4-298" fmla="*/ 355283 h 1163003"/>
                <a:gd name="connsiteX5-299" fmla="*/ 506525 w 507328"/>
                <a:gd name="connsiteY5-300" fmla="*/ 0 h 1163003"/>
                <a:gd name="connsiteX0-301" fmla="*/ 7415 w 507328"/>
                <a:gd name="connsiteY0-302" fmla="*/ 1163003 h 1163003"/>
                <a:gd name="connsiteX1-303" fmla="*/ 2970 w 507328"/>
                <a:gd name="connsiteY1-304" fmla="*/ 685482 h 1163003"/>
                <a:gd name="connsiteX2-305" fmla="*/ 121398 w 507328"/>
                <a:gd name="connsiteY2-306" fmla="*/ 530543 h 1163003"/>
                <a:gd name="connsiteX3-307" fmla="*/ 444613 w 507328"/>
                <a:gd name="connsiteY3-308" fmla="*/ 487680 h 1163003"/>
                <a:gd name="connsiteX4-309" fmla="*/ 504621 w 507328"/>
                <a:gd name="connsiteY4-310" fmla="*/ 355283 h 1163003"/>
                <a:gd name="connsiteX5-311" fmla="*/ 506525 w 507328"/>
                <a:gd name="connsiteY5-312" fmla="*/ 0 h 1163003"/>
                <a:gd name="connsiteX0-313" fmla="*/ 7415 w 507328"/>
                <a:gd name="connsiteY0-314" fmla="*/ 1163003 h 1163003"/>
                <a:gd name="connsiteX1-315" fmla="*/ 2970 w 507328"/>
                <a:gd name="connsiteY1-316" fmla="*/ 685482 h 1163003"/>
                <a:gd name="connsiteX2-317" fmla="*/ 121398 w 507328"/>
                <a:gd name="connsiteY2-318" fmla="*/ 530543 h 1163003"/>
                <a:gd name="connsiteX3-319" fmla="*/ 444613 w 507328"/>
                <a:gd name="connsiteY3-320" fmla="*/ 487680 h 1163003"/>
                <a:gd name="connsiteX4-321" fmla="*/ 504621 w 507328"/>
                <a:gd name="connsiteY4-322" fmla="*/ 355283 h 1163003"/>
                <a:gd name="connsiteX5-323" fmla="*/ 506525 w 507328"/>
                <a:gd name="connsiteY5-324" fmla="*/ 0 h 1163003"/>
                <a:gd name="connsiteX0-325" fmla="*/ 7415 w 507328"/>
                <a:gd name="connsiteY0-326" fmla="*/ 1163003 h 1163003"/>
                <a:gd name="connsiteX1-327" fmla="*/ 2970 w 507328"/>
                <a:gd name="connsiteY1-328" fmla="*/ 685482 h 1163003"/>
                <a:gd name="connsiteX2-329" fmla="*/ 121398 w 507328"/>
                <a:gd name="connsiteY2-330" fmla="*/ 530543 h 1163003"/>
                <a:gd name="connsiteX3-331" fmla="*/ 444613 w 507328"/>
                <a:gd name="connsiteY3-332" fmla="*/ 516255 h 1163003"/>
                <a:gd name="connsiteX4-333" fmla="*/ 504621 w 507328"/>
                <a:gd name="connsiteY4-334" fmla="*/ 355283 h 1163003"/>
                <a:gd name="connsiteX5-335" fmla="*/ 506525 w 507328"/>
                <a:gd name="connsiteY5-336" fmla="*/ 0 h 1163003"/>
                <a:gd name="connsiteX0-337" fmla="*/ 7415 w 507328"/>
                <a:gd name="connsiteY0-338" fmla="*/ 1163003 h 1163003"/>
                <a:gd name="connsiteX1-339" fmla="*/ 2970 w 507328"/>
                <a:gd name="connsiteY1-340" fmla="*/ 685482 h 1163003"/>
                <a:gd name="connsiteX2-341" fmla="*/ 121398 w 507328"/>
                <a:gd name="connsiteY2-342" fmla="*/ 530543 h 1163003"/>
                <a:gd name="connsiteX3-343" fmla="*/ 444613 w 507328"/>
                <a:gd name="connsiteY3-344" fmla="*/ 516255 h 1163003"/>
                <a:gd name="connsiteX4-345" fmla="*/ 504621 w 507328"/>
                <a:gd name="connsiteY4-346" fmla="*/ 355283 h 1163003"/>
                <a:gd name="connsiteX5-347" fmla="*/ 506525 w 507328"/>
                <a:gd name="connsiteY5-348" fmla="*/ 0 h 1163003"/>
                <a:gd name="connsiteX0-349" fmla="*/ 7415 w 507328"/>
                <a:gd name="connsiteY0-350" fmla="*/ 1163003 h 1163003"/>
                <a:gd name="connsiteX1-351" fmla="*/ 2970 w 507328"/>
                <a:gd name="connsiteY1-352" fmla="*/ 685482 h 1163003"/>
                <a:gd name="connsiteX2-353" fmla="*/ 121398 w 507328"/>
                <a:gd name="connsiteY2-354" fmla="*/ 530543 h 1163003"/>
                <a:gd name="connsiteX3-355" fmla="*/ 411275 w 507328"/>
                <a:gd name="connsiteY3-356" fmla="*/ 511492 h 1163003"/>
                <a:gd name="connsiteX4-357" fmla="*/ 504621 w 507328"/>
                <a:gd name="connsiteY4-358" fmla="*/ 355283 h 1163003"/>
                <a:gd name="connsiteX5-359" fmla="*/ 506525 w 507328"/>
                <a:gd name="connsiteY5-360" fmla="*/ 0 h 1163003"/>
                <a:gd name="connsiteX0-361" fmla="*/ 7415 w 507328"/>
                <a:gd name="connsiteY0-362" fmla="*/ 1163003 h 1163003"/>
                <a:gd name="connsiteX1-363" fmla="*/ 2970 w 507328"/>
                <a:gd name="connsiteY1-364" fmla="*/ 666432 h 1163003"/>
                <a:gd name="connsiteX2-365" fmla="*/ 121398 w 507328"/>
                <a:gd name="connsiteY2-366" fmla="*/ 530543 h 1163003"/>
                <a:gd name="connsiteX3-367" fmla="*/ 411275 w 507328"/>
                <a:gd name="connsiteY3-368" fmla="*/ 511492 h 1163003"/>
                <a:gd name="connsiteX4-369" fmla="*/ 504621 w 507328"/>
                <a:gd name="connsiteY4-370" fmla="*/ 355283 h 1163003"/>
                <a:gd name="connsiteX5-371" fmla="*/ 506525 w 507328"/>
                <a:gd name="connsiteY5-372" fmla="*/ 0 h 1163003"/>
                <a:gd name="connsiteX0-373" fmla="*/ 4679 w 504592"/>
                <a:gd name="connsiteY0-374" fmla="*/ 1163003 h 1163003"/>
                <a:gd name="connsiteX1-375" fmla="*/ 234 w 504592"/>
                <a:gd name="connsiteY1-376" fmla="*/ 666432 h 1163003"/>
                <a:gd name="connsiteX2-377" fmla="*/ 118662 w 504592"/>
                <a:gd name="connsiteY2-378" fmla="*/ 530543 h 1163003"/>
                <a:gd name="connsiteX3-379" fmla="*/ 408539 w 504592"/>
                <a:gd name="connsiteY3-380" fmla="*/ 511492 h 1163003"/>
                <a:gd name="connsiteX4-381" fmla="*/ 501885 w 504592"/>
                <a:gd name="connsiteY4-382" fmla="*/ 355283 h 1163003"/>
                <a:gd name="connsiteX5-383" fmla="*/ 503789 w 504592"/>
                <a:gd name="connsiteY5-384" fmla="*/ 0 h 1163003"/>
                <a:gd name="connsiteX0-385" fmla="*/ 4679 w 504592"/>
                <a:gd name="connsiteY0-386" fmla="*/ 1163003 h 1163003"/>
                <a:gd name="connsiteX1-387" fmla="*/ 234 w 504592"/>
                <a:gd name="connsiteY1-388" fmla="*/ 666432 h 1163003"/>
                <a:gd name="connsiteX2-389" fmla="*/ 118662 w 504592"/>
                <a:gd name="connsiteY2-390" fmla="*/ 530543 h 1163003"/>
                <a:gd name="connsiteX3-391" fmla="*/ 408539 w 504592"/>
                <a:gd name="connsiteY3-392" fmla="*/ 511492 h 1163003"/>
                <a:gd name="connsiteX4-393" fmla="*/ 501885 w 504592"/>
                <a:gd name="connsiteY4-394" fmla="*/ 355283 h 1163003"/>
                <a:gd name="connsiteX5-395" fmla="*/ 503789 w 504592"/>
                <a:gd name="connsiteY5-396" fmla="*/ 0 h 1163003"/>
                <a:gd name="connsiteX0-397" fmla="*/ 4679 w 504592"/>
                <a:gd name="connsiteY0-398" fmla="*/ 1163003 h 1163003"/>
                <a:gd name="connsiteX1-399" fmla="*/ 234 w 504592"/>
                <a:gd name="connsiteY1-400" fmla="*/ 666432 h 1163003"/>
                <a:gd name="connsiteX2-401" fmla="*/ 118662 w 504592"/>
                <a:gd name="connsiteY2-402" fmla="*/ 530543 h 1163003"/>
                <a:gd name="connsiteX3-403" fmla="*/ 408539 w 504592"/>
                <a:gd name="connsiteY3-404" fmla="*/ 511492 h 1163003"/>
                <a:gd name="connsiteX4-405" fmla="*/ 501885 w 504592"/>
                <a:gd name="connsiteY4-406" fmla="*/ 355283 h 1163003"/>
                <a:gd name="connsiteX5-407" fmla="*/ 503789 w 504592"/>
                <a:gd name="connsiteY5-408" fmla="*/ 0 h 1163003"/>
                <a:gd name="connsiteX0-409" fmla="*/ 4679 w 504592"/>
                <a:gd name="connsiteY0-410" fmla="*/ 1163003 h 1163003"/>
                <a:gd name="connsiteX1-411" fmla="*/ 234 w 504592"/>
                <a:gd name="connsiteY1-412" fmla="*/ 666432 h 1163003"/>
                <a:gd name="connsiteX2-413" fmla="*/ 118662 w 504592"/>
                <a:gd name="connsiteY2-414" fmla="*/ 530543 h 1163003"/>
                <a:gd name="connsiteX3-415" fmla="*/ 408539 w 504592"/>
                <a:gd name="connsiteY3-416" fmla="*/ 535305 h 1163003"/>
                <a:gd name="connsiteX4-417" fmla="*/ 501885 w 504592"/>
                <a:gd name="connsiteY4-418" fmla="*/ 355283 h 1163003"/>
                <a:gd name="connsiteX5-419" fmla="*/ 503789 w 504592"/>
                <a:gd name="connsiteY5-420" fmla="*/ 0 h 1163003"/>
                <a:gd name="connsiteX0-421" fmla="*/ 4679 w 504592"/>
                <a:gd name="connsiteY0-422" fmla="*/ 1163003 h 1163003"/>
                <a:gd name="connsiteX1-423" fmla="*/ 234 w 504592"/>
                <a:gd name="connsiteY1-424" fmla="*/ 666432 h 1163003"/>
                <a:gd name="connsiteX2-425" fmla="*/ 118662 w 504592"/>
                <a:gd name="connsiteY2-426" fmla="*/ 530543 h 1163003"/>
                <a:gd name="connsiteX3-427" fmla="*/ 403777 w 504592"/>
                <a:gd name="connsiteY3-428" fmla="*/ 525780 h 1163003"/>
                <a:gd name="connsiteX4-429" fmla="*/ 501885 w 504592"/>
                <a:gd name="connsiteY4-430" fmla="*/ 355283 h 1163003"/>
                <a:gd name="connsiteX5-431" fmla="*/ 503789 w 504592"/>
                <a:gd name="connsiteY5-432" fmla="*/ 0 h 1163003"/>
                <a:gd name="connsiteX0-433" fmla="*/ 4679 w 504592"/>
                <a:gd name="connsiteY0-434" fmla="*/ 1163003 h 1163003"/>
                <a:gd name="connsiteX1-435" fmla="*/ 234 w 504592"/>
                <a:gd name="connsiteY1-436" fmla="*/ 666432 h 1163003"/>
                <a:gd name="connsiteX2-437" fmla="*/ 118662 w 504592"/>
                <a:gd name="connsiteY2-438" fmla="*/ 530543 h 1163003"/>
                <a:gd name="connsiteX3-439" fmla="*/ 403777 w 504592"/>
                <a:gd name="connsiteY3-440" fmla="*/ 525780 h 1163003"/>
                <a:gd name="connsiteX4-441" fmla="*/ 501885 w 504592"/>
                <a:gd name="connsiteY4-442" fmla="*/ 355283 h 1163003"/>
                <a:gd name="connsiteX5-443" fmla="*/ 503789 w 504592"/>
                <a:gd name="connsiteY5-444" fmla="*/ 0 h 1163003"/>
                <a:gd name="connsiteX0-445" fmla="*/ 7177 w 507090"/>
                <a:gd name="connsiteY0-446" fmla="*/ 1163003 h 1163003"/>
                <a:gd name="connsiteX1-447" fmla="*/ 2732 w 507090"/>
                <a:gd name="connsiteY1-448" fmla="*/ 666432 h 1163003"/>
                <a:gd name="connsiteX2-449" fmla="*/ 121160 w 507090"/>
                <a:gd name="connsiteY2-450" fmla="*/ 530543 h 1163003"/>
                <a:gd name="connsiteX3-451" fmla="*/ 406275 w 507090"/>
                <a:gd name="connsiteY3-452" fmla="*/ 525780 h 1163003"/>
                <a:gd name="connsiteX4-453" fmla="*/ 504383 w 507090"/>
                <a:gd name="connsiteY4-454" fmla="*/ 355283 h 1163003"/>
                <a:gd name="connsiteX5-455" fmla="*/ 506287 w 507090"/>
                <a:gd name="connsiteY5-456" fmla="*/ 0 h 1163003"/>
                <a:gd name="connsiteX0-457" fmla="*/ 7177 w 507090"/>
                <a:gd name="connsiteY0-458" fmla="*/ 1163003 h 1163003"/>
                <a:gd name="connsiteX1-459" fmla="*/ 2732 w 507090"/>
                <a:gd name="connsiteY1-460" fmla="*/ 666432 h 1163003"/>
                <a:gd name="connsiteX2-461" fmla="*/ 121160 w 507090"/>
                <a:gd name="connsiteY2-462" fmla="*/ 530543 h 1163003"/>
                <a:gd name="connsiteX3-463" fmla="*/ 406275 w 507090"/>
                <a:gd name="connsiteY3-464" fmla="*/ 525780 h 1163003"/>
                <a:gd name="connsiteX4-465" fmla="*/ 504383 w 507090"/>
                <a:gd name="connsiteY4-466" fmla="*/ 355283 h 1163003"/>
                <a:gd name="connsiteX5-467" fmla="*/ 506287 w 507090"/>
                <a:gd name="connsiteY5-468" fmla="*/ 0 h 1163003"/>
                <a:gd name="connsiteX0-469" fmla="*/ 7177 w 507090"/>
                <a:gd name="connsiteY0-470" fmla="*/ 1163003 h 1163003"/>
                <a:gd name="connsiteX1-471" fmla="*/ 2732 w 507090"/>
                <a:gd name="connsiteY1-472" fmla="*/ 666432 h 1163003"/>
                <a:gd name="connsiteX2-473" fmla="*/ 121160 w 507090"/>
                <a:gd name="connsiteY2-474" fmla="*/ 530543 h 1163003"/>
                <a:gd name="connsiteX3-475" fmla="*/ 406275 w 507090"/>
                <a:gd name="connsiteY3-476" fmla="*/ 525780 h 1163003"/>
                <a:gd name="connsiteX4-477" fmla="*/ 504383 w 507090"/>
                <a:gd name="connsiteY4-478" fmla="*/ 355283 h 1163003"/>
                <a:gd name="connsiteX5-479" fmla="*/ 506287 w 507090"/>
                <a:gd name="connsiteY5-480" fmla="*/ 0 h 1163003"/>
                <a:gd name="connsiteX0-481" fmla="*/ 7177 w 507090"/>
                <a:gd name="connsiteY0-482" fmla="*/ 1163003 h 1163003"/>
                <a:gd name="connsiteX1-483" fmla="*/ 2732 w 507090"/>
                <a:gd name="connsiteY1-484" fmla="*/ 666432 h 1163003"/>
                <a:gd name="connsiteX2-485" fmla="*/ 121160 w 507090"/>
                <a:gd name="connsiteY2-486" fmla="*/ 530543 h 1163003"/>
                <a:gd name="connsiteX3-487" fmla="*/ 406275 w 507090"/>
                <a:gd name="connsiteY3-488" fmla="*/ 525780 h 1163003"/>
                <a:gd name="connsiteX4-489" fmla="*/ 504383 w 507090"/>
                <a:gd name="connsiteY4-490" fmla="*/ 355283 h 1163003"/>
                <a:gd name="connsiteX5-491" fmla="*/ 506287 w 507090"/>
                <a:gd name="connsiteY5-492" fmla="*/ 0 h 1163003"/>
                <a:gd name="connsiteX0-493" fmla="*/ 10856 w 515532"/>
                <a:gd name="connsiteY0-494" fmla="*/ 1048703 h 1048703"/>
                <a:gd name="connsiteX1-495" fmla="*/ 11174 w 515532"/>
                <a:gd name="connsiteY1-496" fmla="*/ 666432 h 1048703"/>
                <a:gd name="connsiteX2-497" fmla="*/ 129602 w 515532"/>
                <a:gd name="connsiteY2-498" fmla="*/ 530543 h 1048703"/>
                <a:gd name="connsiteX3-499" fmla="*/ 414717 w 515532"/>
                <a:gd name="connsiteY3-500" fmla="*/ 525780 h 1048703"/>
                <a:gd name="connsiteX4-501" fmla="*/ 512825 w 515532"/>
                <a:gd name="connsiteY4-502" fmla="*/ 355283 h 1048703"/>
                <a:gd name="connsiteX5-503" fmla="*/ 514729 w 515532"/>
                <a:gd name="connsiteY5-504" fmla="*/ 0 h 1048703"/>
                <a:gd name="connsiteX0-505" fmla="*/ 3023 w 507699"/>
                <a:gd name="connsiteY0-506" fmla="*/ 1048703 h 1048703"/>
                <a:gd name="connsiteX1-507" fmla="*/ 3341 w 507699"/>
                <a:gd name="connsiteY1-508" fmla="*/ 666432 h 1048703"/>
                <a:gd name="connsiteX2-509" fmla="*/ 121769 w 507699"/>
                <a:gd name="connsiteY2-510" fmla="*/ 530543 h 1048703"/>
                <a:gd name="connsiteX3-511" fmla="*/ 406884 w 507699"/>
                <a:gd name="connsiteY3-512" fmla="*/ 525780 h 1048703"/>
                <a:gd name="connsiteX4-513" fmla="*/ 504992 w 507699"/>
                <a:gd name="connsiteY4-514" fmla="*/ 355283 h 1048703"/>
                <a:gd name="connsiteX5-515" fmla="*/ 506896 w 507699"/>
                <a:gd name="connsiteY5-516" fmla="*/ 0 h 1048703"/>
                <a:gd name="connsiteX0-517" fmla="*/ 10856 w 515532"/>
                <a:gd name="connsiteY0-518" fmla="*/ 1048703 h 1048703"/>
                <a:gd name="connsiteX1-519" fmla="*/ 11174 w 515532"/>
                <a:gd name="connsiteY1-520" fmla="*/ 666432 h 1048703"/>
                <a:gd name="connsiteX2-521" fmla="*/ 129602 w 515532"/>
                <a:gd name="connsiteY2-522" fmla="*/ 530543 h 1048703"/>
                <a:gd name="connsiteX3-523" fmla="*/ 414717 w 515532"/>
                <a:gd name="connsiteY3-524" fmla="*/ 525780 h 1048703"/>
                <a:gd name="connsiteX4-525" fmla="*/ 512825 w 515532"/>
                <a:gd name="connsiteY4-526" fmla="*/ 355283 h 1048703"/>
                <a:gd name="connsiteX5-527" fmla="*/ 514729 w 515532"/>
                <a:gd name="connsiteY5-528" fmla="*/ 0 h 1048703"/>
                <a:gd name="connsiteX0-529" fmla="*/ 5191 w 509867"/>
                <a:gd name="connsiteY0-530" fmla="*/ 1048703 h 1048703"/>
                <a:gd name="connsiteX1-531" fmla="*/ 5509 w 509867"/>
                <a:gd name="connsiteY1-532" fmla="*/ 666432 h 1048703"/>
                <a:gd name="connsiteX2-533" fmla="*/ 123937 w 509867"/>
                <a:gd name="connsiteY2-534" fmla="*/ 530543 h 1048703"/>
                <a:gd name="connsiteX3-535" fmla="*/ 409052 w 509867"/>
                <a:gd name="connsiteY3-536" fmla="*/ 525780 h 1048703"/>
                <a:gd name="connsiteX4-537" fmla="*/ 507160 w 509867"/>
                <a:gd name="connsiteY4-538" fmla="*/ 355283 h 1048703"/>
                <a:gd name="connsiteX5-539" fmla="*/ 509064 w 509867"/>
                <a:gd name="connsiteY5-540" fmla="*/ 0 h 1048703"/>
                <a:gd name="connsiteX0-541" fmla="*/ 15252 w 512784"/>
                <a:gd name="connsiteY0-542" fmla="*/ 1043940 h 1043940"/>
                <a:gd name="connsiteX1-543" fmla="*/ 8426 w 512784"/>
                <a:gd name="connsiteY1-544" fmla="*/ 666432 h 1043940"/>
                <a:gd name="connsiteX2-545" fmla="*/ 126854 w 512784"/>
                <a:gd name="connsiteY2-546" fmla="*/ 530543 h 1043940"/>
                <a:gd name="connsiteX3-547" fmla="*/ 411969 w 512784"/>
                <a:gd name="connsiteY3-548" fmla="*/ 525780 h 1043940"/>
                <a:gd name="connsiteX4-549" fmla="*/ 510077 w 512784"/>
                <a:gd name="connsiteY4-550" fmla="*/ 355283 h 1043940"/>
                <a:gd name="connsiteX5-551" fmla="*/ 511981 w 512784"/>
                <a:gd name="connsiteY5-552" fmla="*/ 0 h 1043940"/>
                <a:gd name="connsiteX0-553" fmla="*/ 6948 w 504480"/>
                <a:gd name="connsiteY0-554" fmla="*/ 1043940 h 1043940"/>
                <a:gd name="connsiteX1-555" fmla="*/ 122 w 504480"/>
                <a:gd name="connsiteY1-556" fmla="*/ 666432 h 1043940"/>
                <a:gd name="connsiteX2-557" fmla="*/ 118550 w 504480"/>
                <a:gd name="connsiteY2-558" fmla="*/ 530543 h 1043940"/>
                <a:gd name="connsiteX3-559" fmla="*/ 403665 w 504480"/>
                <a:gd name="connsiteY3-560" fmla="*/ 525780 h 1043940"/>
                <a:gd name="connsiteX4-561" fmla="*/ 501773 w 504480"/>
                <a:gd name="connsiteY4-562" fmla="*/ 355283 h 1043940"/>
                <a:gd name="connsiteX5-563" fmla="*/ 503677 w 504480"/>
                <a:gd name="connsiteY5-564" fmla="*/ 0 h 1043940"/>
                <a:gd name="connsiteX0-565" fmla="*/ 6830 w 504362"/>
                <a:gd name="connsiteY0-566" fmla="*/ 1043940 h 1043940"/>
                <a:gd name="connsiteX1-567" fmla="*/ 4 w 504362"/>
                <a:gd name="connsiteY1-568" fmla="*/ 666432 h 1043940"/>
                <a:gd name="connsiteX2-569" fmla="*/ 118432 w 504362"/>
                <a:gd name="connsiteY2-570" fmla="*/ 530543 h 1043940"/>
                <a:gd name="connsiteX3-571" fmla="*/ 403547 w 504362"/>
                <a:gd name="connsiteY3-572" fmla="*/ 525780 h 1043940"/>
                <a:gd name="connsiteX4-573" fmla="*/ 501655 w 504362"/>
                <a:gd name="connsiteY4-574" fmla="*/ 355283 h 1043940"/>
                <a:gd name="connsiteX5-575" fmla="*/ 503559 w 504362"/>
                <a:gd name="connsiteY5-576" fmla="*/ 0 h 1043940"/>
                <a:gd name="connsiteX0-577" fmla="*/ 6871 w 504403"/>
                <a:gd name="connsiteY0-578" fmla="*/ 1043940 h 1043940"/>
                <a:gd name="connsiteX1-579" fmla="*/ 45 w 504403"/>
                <a:gd name="connsiteY1-580" fmla="*/ 666432 h 1043940"/>
                <a:gd name="connsiteX2-581" fmla="*/ 118473 w 504403"/>
                <a:gd name="connsiteY2-582" fmla="*/ 530543 h 1043940"/>
                <a:gd name="connsiteX3-583" fmla="*/ 403588 w 504403"/>
                <a:gd name="connsiteY3-584" fmla="*/ 525780 h 1043940"/>
                <a:gd name="connsiteX4-585" fmla="*/ 501696 w 504403"/>
                <a:gd name="connsiteY4-586" fmla="*/ 355283 h 1043940"/>
                <a:gd name="connsiteX5-587" fmla="*/ 503600 w 504403"/>
                <a:gd name="connsiteY5-588" fmla="*/ 0 h 1043940"/>
              </a:gdLst>
              <a:ahLst/>
              <a:cxnLst>
                <a:cxn ang="0">
                  <a:pos x="connsiteX0-1" y="connsiteY0-2"/>
                </a:cxn>
                <a:cxn ang="0">
                  <a:pos x="connsiteX1-3" y="connsiteY1-4"/>
                </a:cxn>
                <a:cxn ang="0">
                  <a:pos x="connsiteX2-5" y="connsiteY2-6"/>
                </a:cxn>
                <a:cxn ang="0">
                  <a:pos x="connsiteX3-7" y="connsiteY3-8"/>
                </a:cxn>
                <a:cxn ang="0">
                  <a:pos x="connsiteX4-33" y="connsiteY4-34"/>
                </a:cxn>
                <a:cxn ang="0">
                  <a:pos x="connsiteX5-275" y="connsiteY5-276"/>
                </a:cxn>
              </a:cxnLst>
              <a:rect l="l" t="t" r="r" b="b"/>
              <a:pathLst>
                <a:path w="504403" h="1043940">
                  <a:moveTo>
                    <a:pt x="6871" y="1043940"/>
                  </a:moveTo>
                  <a:cubicBezTo>
                    <a:pt x="-1807" y="623041"/>
                    <a:pt x="318" y="751999"/>
                    <a:pt x="45" y="666432"/>
                  </a:cubicBezTo>
                  <a:cubicBezTo>
                    <a:pt x="-416" y="521719"/>
                    <a:pt x="46453" y="534935"/>
                    <a:pt x="118473" y="530543"/>
                  </a:cubicBezTo>
                  <a:cubicBezTo>
                    <a:pt x="190493" y="526151"/>
                    <a:pt x="315905" y="526415"/>
                    <a:pt x="403588" y="525780"/>
                  </a:cubicBezTo>
                  <a:cubicBezTo>
                    <a:pt x="491271" y="525145"/>
                    <a:pt x="504870" y="496095"/>
                    <a:pt x="501696" y="355283"/>
                  </a:cubicBezTo>
                  <a:cubicBezTo>
                    <a:pt x="503284" y="276384"/>
                    <a:pt x="505664" y="58420"/>
                    <a:pt x="503600" y="0"/>
                  </a:cubicBez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zh-CN" altLang="en-US">
                <a:solidFill>
                  <a:prstClr val="black"/>
                </a:solidFill>
              </a:endParaRPr>
            </a:p>
          </p:txBody>
        </p:sp>
      </p:grpSp>
      <p:sp>
        <p:nvSpPr>
          <p:cNvPr id="106" name="TextBox 88"/>
          <p:cNvSpPr txBox="1"/>
          <p:nvPr/>
        </p:nvSpPr>
        <p:spPr>
          <a:xfrm>
            <a:off x="1690840" y="1357001"/>
            <a:ext cx="1296313" cy="461665"/>
          </a:xfrm>
          <a:prstGeom prst="rect">
            <a:avLst/>
          </a:prstGeom>
          <a:noFill/>
        </p:spPr>
        <p:txBody>
          <a:bodyPr wrap="square" rtlCol="0">
            <a:spAutoFit/>
          </a:bodyPr>
          <a:lstStyle/>
          <a:p>
            <a:pPr defTabSz="685800"/>
            <a:r>
              <a:rPr lang="zh-CN" altLang="en-US" sz="1200">
                <a:solidFill>
                  <a:prstClr val="white"/>
                </a:solidFill>
                <a:latin typeface="微软雅黑" panose="020B0503020204020204" pitchFamily="34" charset="-122"/>
                <a:ea typeface="微软雅黑" panose="020B0503020204020204" pitchFamily="34" charset="-122"/>
                <a:cs typeface="华文黑体" pitchFamily="2" charset="-122"/>
              </a:rPr>
              <a:t>单击添加文本单击添加文本</a:t>
            </a:r>
          </a:p>
        </p:txBody>
      </p:sp>
      <p:sp>
        <p:nvSpPr>
          <p:cNvPr id="107" name="TextBox 90"/>
          <p:cNvSpPr txBox="1"/>
          <p:nvPr/>
        </p:nvSpPr>
        <p:spPr>
          <a:xfrm>
            <a:off x="2236699" y="3391453"/>
            <a:ext cx="1296313" cy="461665"/>
          </a:xfrm>
          <a:prstGeom prst="rect">
            <a:avLst/>
          </a:prstGeom>
          <a:noFill/>
        </p:spPr>
        <p:txBody>
          <a:bodyPr wrap="square" rtlCol="0">
            <a:spAutoFit/>
          </a:bodyPr>
          <a:lstStyle/>
          <a:p>
            <a:pPr defTabSz="685800"/>
            <a:r>
              <a:rPr lang="zh-CN" altLang="en-US" sz="1200">
                <a:solidFill>
                  <a:prstClr val="white"/>
                </a:solidFill>
                <a:latin typeface="微软雅黑" panose="020B0503020204020204" pitchFamily="34" charset="-122"/>
                <a:ea typeface="微软雅黑" panose="020B0503020204020204" pitchFamily="34" charset="-122"/>
                <a:cs typeface="华文黑体" pitchFamily="2" charset="-122"/>
              </a:rPr>
              <a:t>单击添加文本单击添加文本</a:t>
            </a:r>
          </a:p>
        </p:txBody>
      </p:sp>
      <p:sp>
        <p:nvSpPr>
          <p:cNvPr id="108" name="TextBox 91"/>
          <p:cNvSpPr txBox="1"/>
          <p:nvPr/>
        </p:nvSpPr>
        <p:spPr>
          <a:xfrm>
            <a:off x="4825631" y="1436371"/>
            <a:ext cx="1296313" cy="461665"/>
          </a:xfrm>
          <a:prstGeom prst="rect">
            <a:avLst/>
          </a:prstGeom>
          <a:noFill/>
        </p:spPr>
        <p:txBody>
          <a:bodyPr wrap="square" rtlCol="0">
            <a:spAutoFit/>
          </a:bodyPr>
          <a:lstStyle/>
          <a:p>
            <a:pPr defTabSz="685800"/>
            <a:r>
              <a:rPr lang="zh-CN" altLang="en-US" sz="1200">
                <a:solidFill>
                  <a:prstClr val="white"/>
                </a:solidFill>
                <a:latin typeface="微软雅黑" panose="020B0503020204020204" pitchFamily="34" charset="-122"/>
                <a:ea typeface="微软雅黑" panose="020B0503020204020204" pitchFamily="34" charset="-122"/>
                <a:cs typeface="华文黑体" pitchFamily="2" charset="-122"/>
              </a:rPr>
              <a:t>单击添加文本单击添加文本</a:t>
            </a:r>
          </a:p>
        </p:txBody>
      </p:sp>
      <p:sp>
        <p:nvSpPr>
          <p:cNvPr id="109" name="TextBox 92"/>
          <p:cNvSpPr txBox="1"/>
          <p:nvPr/>
        </p:nvSpPr>
        <p:spPr>
          <a:xfrm>
            <a:off x="5676967" y="2952815"/>
            <a:ext cx="1296313" cy="461665"/>
          </a:xfrm>
          <a:prstGeom prst="rect">
            <a:avLst/>
          </a:prstGeom>
          <a:noFill/>
        </p:spPr>
        <p:txBody>
          <a:bodyPr wrap="square" rtlCol="0">
            <a:spAutoFit/>
          </a:bodyPr>
          <a:lstStyle/>
          <a:p>
            <a:pPr defTabSz="685800"/>
            <a:r>
              <a:rPr lang="zh-CN" altLang="en-US" sz="1200">
                <a:solidFill>
                  <a:prstClr val="white"/>
                </a:solidFill>
                <a:latin typeface="微软雅黑" panose="020B0503020204020204" pitchFamily="34" charset="-122"/>
                <a:ea typeface="微软雅黑" panose="020B0503020204020204" pitchFamily="34" charset="-122"/>
                <a:cs typeface="华文黑体" pitchFamily="2" charset="-122"/>
              </a:rPr>
              <a:t>单击添加文本单击添加文本</a:t>
            </a:r>
          </a:p>
        </p:txBody>
      </p:sp>
      <p:sp>
        <p:nvSpPr>
          <p:cNvPr id="110" name="TextBox 93"/>
          <p:cNvSpPr txBox="1"/>
          <p:nvPr/>
        </p:nvSpPr>
        <p:spPr>
          <a:xfrm>
            <a:off x="6835638" y="1409752"/>
            <a:ext cx="1296313" cy="461665"/>
          </a:xfrm>
          <a:prstGeom prst="rect">
            <a:avLst/>
          </a:prstGeom>
          <a:noFill/>
        </p:spPr>
        <p:txBody>
          <a:bodyPr wrap="square" rtlCol="0">
            <a:spAutoFit/>
          </a:bodyPr>
          <a:lstStyle/>
          <a:p>
            <a:pPr defTabSz="685800"/>
            <a:r>
              <a:rPr lang="zh-CN" altLang="en-US" sz="1200">
                <a:solidFill>
                  <a:prstClr val="white"/>
                </a:solidFill>
                <a:latin typeface="微软雅黑" panose="020B0503020204020204" pitchFamily="34" charset="-122"/>
                <a:ea typeface="微软雅黑" panose="020B0503020204020204" pitchFamily="34" charset="-122"/>
                <a:cs typeface="华文黑体" pitchFamily="2" charset="-122"/>
              </a:rPr>
              <a:t>单击添加文本单击添加文本</a:t>
            </a:r>
          </a:p>
        </p:txBody>
      </p:sp>
      <p:sp>
        <p:nvSpPr>
          <p:cNvPr id="111" name="TextBox 94"/>
          <p:cNvSpPr txBox="1"/>
          <p:nvPr/>
        </p:nvSpPr>
        <p:spPr>
          <a:xfrm>
            <a:off x="7607498" y="2952815"/>
            <a:ext cx="1296313" cy="461665"/>
          </a:xfrm>
          <a:prstGeom prst="rect">
            <a:avLst/>
          </a:prstGeom>
          <a:noFill/>
        </p:spPr>
        <p:txBody>
          <a:bodyPr wrap="square" rtlCol="0">
            <a:spAutoFit/>
          </a:bodyPr>
          <a:lstStyle/>
          <a:p>
            <a:pPr defTabSz="685800"/>
            <a:r>
              <a:rPr lang="zh-CN" altLang="en-US" sz="1200">
                <a:solidFill>
                  <a:prstClr val="white"/>
                </a:solidFill>
                <a:latin typeface="微软雅黑" panose="020B0503020204020204" pitchFamily="34" charset="-122"/>
                <a:ea typeface="微软雅黑" panose="020B0503020204020204" pitchFamily="34" charset="-122"/>
                <a:cs typeface="华文黑体" pitchFamily="2" charset="-122"/>
              </a:rPr>
              <a:t>单击添加文本单击添加文本</a:t>
            </a:r>
          </a:p>
        </p:txBody>
      </p:sp>
      <p:grpSp>
        <p:nvGrpSpPr>
          <p:cNvPr id="3" name="组合 2"/>
          <p:cNvGrpSpPr/>
          <p:nvPr/>
        </p:nvGrpSpPr>
        <p:grpSpPr>
          <a:xfrm>
            <a:off x="2894798" y="872177"/>
            <a:ext cx="598075" cy="594143"/>
            <a:chOff x="2894798" y="872177"/>
            <a:chExt cx="598075" cy="594143"/>
          </a:xfrm>
        </p:grpSpPr>
        <p:sp>
          <p:nvSpPr>
            <p:cNvPr id="93" name="椭圆 92"/>
            <p:cNvSpPr/>
            <p:nvPr/>
          </p:nvSpPr>
          <p:spPr>
            <a:xfrm>
              <a:off x="2894798" y="872177"/>
              <a:ext cx="594143" cy="594143"/>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a:solidFill>
                  <a:prstClr val="white"/>
                </a:solidFill>
              </a:endParaRPr>
            </a:p>
          </p:txBody>
        </p:sp>
        <p:sp>
          <p:nvSpPr>
            <p:cNvPr id="2" name="矩形 1"/>
            <p:cNvSpPr/>
            <p:nvPr/>
          </p:nvSpPr>
          <p:spPr>
            <a:xfrm>
              <a:off x="2912265" y="940693"/>
              <a:ext cx="580608" cy="461665"/>
            </a:xfrm>
            <a:prstGeom prst="rect">
              <a:avLst/>
            </a:prstGeom>
          </p:spPr>
          <p:txBody>
            <a:bodyPr wrap="none">
              <a:spAutoFit/>
            </a:bodyPr>
            <a:lstStyle/>
            <a:p>
              <a:r>
                <a:rPr lang="en-US" altLang="zh-CN" sz="2400">
                  <a:solidFill>
                    <a:srgbClr val="2AFFD9"/>
                  </a:solidFill>
                  <a:latin typeface="Roboto Black" panose="02000000000000000000" pitchFamily="2" charset="0"/>
                  <a:ea typeface="Roboto Black" panose="02000000000000000000" pitchFamily="2" charset="0"/>
                </a:rPr>
                <a:t>PS</a:t>
              </a:r>
              <a:endParaRPr lang="zh-CN" altLang="en-US" sz="2400">
                <a:latin typeface="Roboto Black" panose="02000000000000000000" pitchFamily="2" charset="0"/>
              </a:endParaRPr>
            </a:p>
          </p:txBody>
        </p:sp>
      </p:grpSp>
      <p:grpSp>
        <p:nvGrpSpPr>
          <p:cNvPr id="4" name="组合 3"/>
          <p:cNvGrpSpPr/>
          <p:nvPr/>
        </p:nvGrpSpPr>
        <p:grpSpPr>
          <a:xfrm>
            <a:off x="3434606" y="3244615"/>
            <a:ext cx="594143" cy="594143"/>
            <a:chOff x="3434606" y="3244615"/>
            <a:chExt cx="594143" cy="594143"/>
          </a:xfrm>
        </p:grpSpPr>
        <p:sp>
          <p:nvSpPr>
            <p:cNvPr id="88" name="椭圆 87"/>
            <p:cNvSpPr/>
            <p:nvPr/>
          </p:nvSpPr>
          <p:spPr>
            <a:xfrm flipV="1">
              <a:off x="3434606" y="3244615"/>
              <a:ext cx="594143" cy="594143"/>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a:solidFill>
                  <a:prstClr val="white"/>
                </a:solidFill>
              </a:endParaRPr>
            </a:p>
          </p:txBody>
        </p:sp>
        <p:sp>
          <p:nvSpPr>
            <p:cNvPr id="112" name="矩形 111"/>
            <p:cNvSpPr/>
            <p:nvPr/>
          </p:nvSpPr>
          <p:spPr>
            <a:xfrm>
              <a:off x="3495547" y="3306186"/>
              <a:ext cx="471604" cy="461665"/>
            </a:xfrm>
            <a:prstGeom prst="rect">
              <a:avLst/>
            </a:prstGeom>
          </p:spPr>
          <p:txBody>
            <a:bodyPr wrap="none">
              <a:spAutoFit/>
            </a:bodyPr>
            <a:lstStyle/>
            <a:p>
              <a:r>
                <a:rPr lang="en-US" altLang="zh-CN" sz="2400">
                  <a:solidFill>
                    <a:srgbClr val="2AFFD9"/>
                  </a:solidFill>
                  <a:latin typeface="Roboto Black" panose="02000000000000000000" pitchFamily="2" charset="0"/>
                  <a:ea typeface="Roboto Black" panose="02000000000000000000" pitchFamily="2" charset="0"/>
                </a:rPr>
                <a:t>AI</a:t>
              </a:r>
              <a:endParaRPr lang="zh-CN" altLang="en-US" sz="2400">
                <a:latin typeface="Roboto Black" panose="02000000000000000000" pitchFamily="2" charset="0"/>
              </a:endParaRPr>
            </a:p>
          </p:txBody>
        </p:sp>
      </p:grpSp>
      <p:grpSp>
        <p:nvGrpSpPr>
          <p:cNvPr id="6" name="组合 5"/>
          <p:cNvGrpSpPr/>
          <p:nvPr/>
        </p:nvGrpSpPr>
        <p:grpSpPr>
          <a:xfrm>
            <a:off x="4326535" y="872177"/>
            <a:ext cx="688009" cy="594143"/>
            <a:chOff x="4326535" y="872177"/>
            <a:chExt cx="688009" cy="594143"/>
          </a:xfrm>
        </p:grpSpPr>
        <p:sp>
          <p:nvSpPr>
            <p:cNvPr id="82" name="椭圆 81"/>
            <p:cNvSpPr/>
            <p:nvPr/>
          </p:nvSpPr>
          <p:spPr>
            <a:xfrm>
              <a:off x="4364295" y="872177"/>
              <a:ext cx="594143" cy="594143"/>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a:solidFill>
                  <a:prstClr val="white"/>
                </a:solidFill>
              </a:endParaRPr>
            </a:p>
          </p:txBody>
        </p:sp>
        <p:sp>
          <p:nvSpPr>
            <p:cNvPr id="113" name="矩形 112"/>
            <p:cNvSpPr/>
            <p:nvPr/>
          </p:nvSpPr>
          <p:spPr>
            <a:xfrm>
              <a:off x="4326535" y="938612"/>
              <a:ext cx="688009" cy="400110"/>
            </a:xfrm>
            <a:prstGeom prst="rect">
              <a:avLst/>
            </a:prstGeom>
          </p:spPr>
          <p:txBody>
            <a:bodyPr wrap="none">
              <a:spAutoFit/>
            </a:bodyPr>
            <a:lstStyle/>
            <a:p>
              <a:r>
                <a:rPr lang="en-US" altLang="zh-CN" sz="2000">
                  <a:solidFill>
                    <a:srgbClr val="2AFFD9"/>
                  </a:solidFill>
                  <a:latin typeface="Roboto Black" panose="02000000000000000000" pitchFamily="2" charset="0"/>
                  <a:ea typeface="Roboto Black" panose="02000000000000000000" pitchFamily="2" charset="0"/>
                </a:rPr>
                <a:t>CDR</a:t>
              </a:r>
              <a:endParaRPr lang="zh-CN" altLang="en-US" sz="2000">
                <a:latin typeface="Roboto Black" panose="02000000000000000000" pitchFamily="2" charset="0"/>
              </a:endParaRPr>
            </a:p>
          </p:txBody>
        </p:sp>
      </p:grpSp>
      <p:grpSp>
        <p:nvGrpSpPr>
          <p:cNvPr id="117" name="组合 116"/>
          <p:cNvGrpSpPr/>
          <p:nvPr/>
        </p:nvGrpSpPr>
        <p:grpSpPr>
          <a:xfrm>
            <a:off x="5112930" y="3244615"/>
            <a:ext cx="681597" cy="594143"/>
            <a:chOff x="5112930" y="3244615"/>
            <a:chExt cx="681597" cy="594143"/>
          </a:xfrm>
        </p:grpSpPr>
        <p:sp>
          <p:nvSpPr>
            <p:cNvPr id="98" name="椭圆 97"/>
            <p:cNvSpPr/>
            <p:nvPr/>
          </p:nvSpPr>
          <p:spPr>
            <a:xfrm flipV="1">
              <a:off x="5147484" y="3244615"/>
              <a:ext cx="594143" cy="594143"/>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a:solidFill>
                  <a:prstClr val="white"/>
                </a:solidFill>
              </a:endParaRPr>
            </a:p>
          </p:txBody>
        </p:sp>
        <p:sp>
          <p:nvSpPr>
            <p:cNvPr id="114" name="矩形 113"/>
            <p:cNvSpPr/>
            <p:nvPr/>
          </p:nvSpPr>
          <p:spPr>
            <a:xfrm>
              <a:off x="5112930" y="3348636"/>
              <a:ext cx="681597" cy="400110"/>
            </a:xfrm>
            <a:prstGeom prst="rect">
              <a:avLst/>
            </a:prstGeom>
          </p:spPr>
          <p:txBody>
            <a:bodyPr wrap="none">
              <a:spAutoFit/>
            </a:bodyPr>
            <a:lstStyle/>
            <a:p>
              <a:r>
                <a:rPr lang="en-US" altLang="zh-CN" sz="2000">
                  <a:solidFill>
                    <a:srgbClr val="2AFFD9"/>
                  </a:solidFill>
                  <a:latin typeface="Roboto Black" panose="02000000000000000000" pitchFamily="2" charset="0"/>
                  <a:ea typeface="Roboto Black" panose="02000000000000000000" pitchFamily="2" charset="0"/>
                </a:rPr>
                <a:t>CAD</a:t>
              </a:r>
              <a:endParaRPr lang="zh-CN" altLang="en-US" sz="2000">
                <a:latin typeface="Roboto Black" panose="02000000000000000000" pitchFamily="2" charset="0"/>
              </a:endParaRPr>
            </a:p>
          </p:txBody>
        </p:sp>
      </p:grpSp>
      <p:grpSp>
        <p:nvGrpSpPr>
          <p:cNvPr id="5" name="组合 4"/>
          <p:cNvGrpSpPr/>
          <p:nvPr/>
        </p:nvGrpSpPr>
        <p:grpSpPr>
          <a:xfrm>
            <a:off x="6320885" y="872177"/>
            <a:ext cx="734496" cy="594143"/>
            <a:chOff x="6320885" y="872177"/>
            <a:chExt cx="734496" cy="594143"/>
          </a:xfrm>
        </p:grpSpPr>
        <p:sp>
          <p:nvSpPr>
            <p:cNvPr id="85" name="椭圆 84"/>
            <p:cNvSpPr/>
            <p:nvPr/>
          </p:nvSpPr>
          <p:spPr>
            <a:xfrm>
              <a:off x="6376395" y="872177"/>
              <a:ext cx="594143" cy="594143"/>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a:solidFill>
                  <a:prstClr val="white"/>
                </a:solidFill>
              </a:endParaRPr>
            </a:p>
          </p:txBody>
        </p:sp>
        <p:sp>
          <p:nvSpPr>
            <p:cNvPr id="115" name="矩形 114"/>
            <p:cNvSpPr/>
            <p:nvPr/>
          </p:nvSpPr>
          <p:spPr>
            <a:xfrm>
              <a:off x="6320885" y="987669"/>
              <a:ext cx="734496" cy="369332"/>
            </a:xfrm>
            <a:prstGeom prst="rect">
              <a:avLst/>
            </a:prstGeom>
          </p:spPr>
          <p:txBody>
            <a:bodyPr wrap="none">
              <a:spAutoFit/>
            </a:bodyPr>
            <a:lstStyle/>
            <a:p>
              <a:r>
                <a:rPr lang="en-US" altLang="zh-CN" sz="1800">
                  <a:solidFill>
                    <a:srgbClr val="2AFFD9"/>
                  </a:solidFill>
                  <a:latin typeface="Roboto Black" panose="02000000000000000000" pitchFamily="2" charset="0"/>
                  <a:ea typeface="Roboto Black" panose="02000000000000000000" pitchFamily="2" charset="0"/>
                </a:rPr>
                <a:t>Word</a:t>
              </a:r>
              <a:endParaRPr lang="zh-CN" altLang="en-US" sz="1800">
                <a:latin typeface="Roboto Black" panose="02000000000000000000" pitchFamily="2" charset="0"/>
              </a:endParaRPr>
            </a:p>
          </p:txBody>
        </p:sp>
      </p:grpSp>
      <p:grpSp>
        <p:nvGrpSpPr>
          <p:cNvPr id="118" name="组合 117"/>
          <p:cNvGrpSpPr/>
          <p:nvPr/>
        </p:nvGrpSpPr>
        <p:grpSpPr>
          <a:xfrm>
            <a:off x="6956920" y="3244615"/>
            <a:ext cx="716863" cy="594143"/>
            <a:chOff x="6956920" y="3244615"/>
            <a:chExt cx="716863" cy="594143"/>
          </a:xfrm>
        </p:grpSpPr>
        <p:sp>
          <p:nvSpPr>
            <p:cNvPr id="101" name="椭圆 100"/>
            <p:cNvSpPr/>
            <p:nvPr/>
          </p:nvSpPr>
          <p:spPr>
            <a:xfrm flipV="1">
              <a:off x="7010933" y="3244615"/>
              <a:ext cx="594143" cy="594143"/>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a:solidFill>
                  <a:prstClr val="white"/>
                </a:solidFill>
              </a:endParaRPr>
            </a:p>
          </p:txBody>
        </p:sp>
        <p:sp>
          <p:nvSpPr>
            <p:cNvPr id="116" name="矩形 115"/>
            <p:cNvSpPr/>
            <p:nvPr/>
          </p:nvSpPr>
          <p:spPr>
            <a:xfrm>
              <a:off x="6956920" y="3398519"/>
              <a:ext cx="716863" cy="307777"/>
            </a:xfrm>
            <a:prstGeom prst="rect">
              <a:avLst/>
            </a:prstGeom>
          </p:spPr>
          <p:txBody>
            <a:bodyPr wrap="none">
              <a:spAutoFit/>
            </a:bodyPr>
            <a:lstStyle/>
            <a:p>
              <a:r>
                <a:rPr lang="en-US" altLang="zh-CN" sz="1400">
                  <a:solidFill>
                    <a:srgbClr val="2AFFD9"/>
                  </a:solidFill>
                  <a:latin typeface="Roboto Black" panose="02000000000000000000" pitchFamily="2" charset="0"/>
                  <a:ea typeface="Roboto Black" panose="02000000000000000000" pitchFamily="2" charset="0"/>
                </a:rPr>
                <a:t>EXCEL</a:t>
              </a:r>
              <a:endParaRPr lang="zh-CN" altLang="en-US" sz="1400">
                <a:latin typeface="Roboto Black" panose="02000000000000000000" pitchFamily="2"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strVal val="#ppt_w*0.70"/>
                                          </p:val>
                                        </p:tav>
                                        <p:tav tm="100000">
                                          <p:val>
                                            <p:strVal val="#ppt_w"/>
                                          </p:val>
                                        </p:tav>
                                      </p:tavLst>
                                    </p:anim>
                                    <p:anim calcmode="lin" valueType="num">
                                      <p:cBhvr>
                                        <p:cTn id="8" dur="1000" fill="hold"/>
                                        <p:tgtEl>
                                          <p:spTgt spid="32"/>
                                        </p:tgtEl>
                                        <p:attrNameLst>
                                          <p:attrName>ppt_h</p:attrName>
                                        </p:attrNameLst>
                                      </p:cBhvr>
                                      <p:tavLst>
                                        <p:tav tm="0">
                                          <p:val>
                                            <p:strVal val="#ppt_h"/>
                                          </p:val>
                                        </p:tav>
                                        <p:tav tm="100000">
                                          <p:val>
                                            <p:strVal val="#ppt_h"/>
                                          </p:val>
                                        </p:tav>
                                      </p:tavLst>
                                    </p:anim>
                                    <p:animEffect transition="in" filter="fade">
                                      <p:cBhvr>
                                        <p:cTn id="9" dur="1000"/>
                                        <p:tgtEl>
                                          <p:spTgt spid="32"/>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wipe(left)">
                                      <p:cBhvr>
                                        <p:cTn id="13" dur="500"/>
                                        <p:tgtEl>
                                          <p:spTgt spid="62"/>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wipe(down)">
                                      <p:cBhvr>
                                        <p:cTn id="17" dur="500"/>
                                        <p:tgtEl>
                                          <p:spTgt spid="63"/>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106"/>
                                        </p:tgtEl>
                                        <p:attrNameLst>
                                          <p:attrName>style.visibility</p:attrName>
                                        </p:attrNameLst>
                                      </p:cBhvr>
                                      <p:to>
                                        <p:strVal val="visible"/>
                                      </p:to>
                                    </p:set>
                                    <p:animEffect transition="in" filter="wipe(right)">
                                      <p:cBhvr>
                                        <p:cTn id="27" dur="500"/>
                                        <p:tgtEl>
                                          <p:spTgt spid="106"/>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wipe(up)">
                                      <p:cBhvr>
                                        <p:cTn id="31" dur="500"/>
                                        <p:tgtEl>
                                          <p:spTgt spid="66"/>
                                        </p:tgtEl>
                                      </p:cBhvr>
                                    </p:animEffect>
                                  </p:childTnLst>
                                </p:cTn>
                              </p:par>
                            </p:childTnLst>
                          </p:cTn>
                        </p:par>
                        <p:par>
                          <p:cTn id="32" fill="hold">
                            <p:stCondLst>
                              <p:cond delay="3500"/>
                            </p:stCondLst>
                            <p:childTnLst>
                              <p:par>
                                <p:cTn id="33" presetID="53" presetClass="entr" presetSubtype="16"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animEffect transition="in" filter="fade">
                                      <p:cBhvr>
                                        <p:cTn id="37" dur="500"/>
                                        <p:tgtEl>
                                          <p:spTgt spid="4"/>
                                        </p:tgtEl>
                                      </p:cBhvr>
                                    </p:animEffect>
                                  </p:childTnLst>
                                </p:cTn>
                              </p:par>
                            </p:childTnLst>
                          </p:cTn>
                        </p:par>
                        <p:par>
                          <p:cTn id="38" fill="hold">
                            <p:stCondLst>
                              <p:cond delay="4000"/>
                            </p:stCondLst>
                            <p:childTnLst>
                              <p:par>
                                <p:cTn id="39" presetID="22" presetClass="entr" presetSubtype="2" fill="hold" grpId="0" nodeType="afterEffect">
                                  <p:stCondLst>
                                    <p:cond delay="0"/>
                                  </p:stCondLst>
                                  <p:childTnLst>
                                    <p:set>
                                      <p:cBhvr>
                                        <p:cTn id="40" dur="1" fill="hold">
                                          <p:stCondLst>
                                            <p:cond delay="0"/>
                                          </p:stCondLst>
                                        </p:cTn>
                                        <p:tgtEl>
                                          <p:spTgt spid="107"/>
                                        </p:tgtEl>
                                        <p:attrNameLst>
                                          <p:attrName>style.visibility</p:attrName>
                                        </p:attrNameLst>
                                      </p:cBhvr>
                                      <p:to>
                                        <p:strVal val="visible"/>
                                      </p:to>
                                    </p:set>
                                    <p:animEffect transition="in" filter="wipe(right)">
                                      <p:cBhvr>
                                        <p:cTn id="41" dur="500"/>
                                        <p:tgtEl>
                                          <p:spTgt spid="107"/>
                                        </p:tgtEl>
                                      </p:cBhvr>
                                    </p:animEffect>
                                  </p:childTnLst>
                                </p:cTn>
                              </p:par>
                            </p:childTnLst>
                          </p:cTn>
                        </p:par>
                        <p:par>
                          <p:cTn id="42" fill="hold">
                            <p:stCondLst>
                              <p:cond delay="4500"/>
                            </p:stCondLst>
                            <p:childTnLst>
                              <p:par>
                                <p:cTn id="43" presetID="22" presetClass="entr" presetSubtype="4" fill="hold" nodeType="afterEffect">
                                  <p:stCondLst>
                                    <p:cond delay="0"/>
                                  </p:stCondLst>
                                  <p:childTnLst>
                                    <p:set>
                                      <p:cBhvr>
                                        <p:cTn id="44" dur="1" fill="hold">
                                          <p:stCondLst>
                                            <p:cond delay="0"/>
                                          </p:stCondLst>
                                        </p:cTn>
                                        <p:tgtEl>
                                          <p:spTgt spid="69"/>
                                        </p:tgtEl>
                                        <p:attrNameLst>
                                          <p:attrName>style.visibility</p:attrName>
                                        </p:attrNameLst>
                                      </p:cBhvr>
                                      <p:to>
                                        <p:strVal val="visible"/>
                                      </p:to>
                                    </p:set>
                                    <p:animEffect transition="in" filter="wipe(down)">
                                      <p:cBhvr>
                                        <p:cTn id="45" dur="500"/>
                                        <p:tgtEl>
                                          <p:spTgt spid="69"/>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Effect transition="in" filter="fade">
                                      <p:cBhvr>
                                        <p:cTn id="51" dur="500"/>
                                        <p:tgtEl>
                                          <p:spTgt spid="6"/>
                                        </p:tgtEl>
                                      </p:cBhvr>
                                    </p:animEffect>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108"/>
                                        </p:tgtEl>
                                        <p:attrNameLst>
                                          <p:attrName>style.visibility</p:attrName>
                                        </p:attrNameLst>
                                      </p:cBhvr>
                                      <p:to>
                                        <p:strVal val="visible"/>
                                      </p:to>
                                    </p:set>
                                    <p:animEffect transition="in" filter="wipe(left)">
                                      <p:cBhvr>
                                        <p:cTn id="55" dur="500"/>
                                        <p:tgtEl>
                                          <p:spTgt spid="108"/>
                                        </p:tgtEl>
                                      </p:cBhvr>
                                    </p:animEffect>
                                  </p:childTnLst>
                                </p:cTn>
                              </p:par>
                            </p:childTnLst>
                          </p:cTn>
                        </p:par>
                        <p:par>
                          <p:cTn id="56" fill="hold">
                            <p:stCondLst>
                              <p:cond delay="6000"/>
                            </p:stCondLst>
                            <p:childTnLst>
                              <p:par>
                                <p:cTn id="57" presetID="22" presetClass="entr" presetSubtype="1" fill="hold" nodeType="afterEffect">
                                  <p:stCondLst>
                                    <p:cond delay="0"/>
                                  </p:stCondLst>
                                  <p:childTnLst>
                                    <p:set>
                                      <p:cBhvr>
                                        <p:cTn id="58" dur="1" fill="hold">
                                          <p:stCondLst>
                                            <p:cond delay="0"/>
                                          </p:stCondLst>
                                        </p:cTn>
                                        <p:tgtEl>
                                          <p:spTgt spid="72"/>
                                        </p:tgtEl>
                                        <p:attrNameLst>
                                          <p:attrName>style.visibility</p:attrName>
                                        </p:attrNameLst>
                                      </p:cBhvr>
                                      <p:to>
                                        <p:strVal val="visible"/>
                                      </p:to>
                                    </p:set>
                                    <p:animEffect transition="in" filter="wipe(up)">
                                      <p:cBhvr>
                                        <p:cTn id="59" dur="500"/>
                                        <p:tgtEl>
                                          <p:spTgt spid="72"/>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anim calcmode="lin" valueType="num">
                                      <p:cBhvr>
                                        <p:cTn id="63" dur="500" fill="hold"/>
                                        <p:tgtEl>
                                          <p:spTgt spid="117"/>
                                        </p:tgtEl>
                                        <p:attrNameLst>
                                          <p:attrName>ppt_w</p:attrName>
                                        </p:attrNameLst>
                                      </p:cBhvr>
                                      <p:tavLst>
                                        <p:tav tm="0">
                                          <p:val>
                                            <p:fltVal val="0"/>
                                          </p:val>
                                        </p:tav>
                                        <p:tav tm="100000">
                                          <p:val>
                                            <p:strVal val="#ppt_w"/>
                                          </p:val>
                                        </p:tav>
                                      </p:tavLst>
                                    </p:anim>
                                    <p:anim calcmode="lin" valueType="num">
                                      <p:cBhvr>
                                        <p:cTn id="64" dur="500" fill="hold"/>
                                        <p:tgtEl>
                                          <p:spTgt spid="117"/>
                                        </p:tgtEl>
                                        <p:attrNameLst>
                                          <p:attrName>ppt_h</p:attrName>
                                        </p:attrNameLst>
                                      </p:cBhvr>
                                      <p:tavLst>
                                        <p:tav tm="0">
                                          <p:val>
                                            <p:fltVal val="0"/>
                                          </p:val>
                                        </p:tav>
                                        <p:tav tm="100000">
                                          <p:val>
                                            <p:strVal val="#ppt_h"/>
                                          </p:val>
                                        </p:tav>
                                      </p:tavLst>
                                    </p:anim>
                                    <p:animEffect transition="in" filter="fade">
                                      <p:cBhvr>
                                        <p:cTn id="65" dur="500"/>
                                        <p:tgtEl>
                                          <p:spTgt spid="117"/>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wipe(left)">
                                      <p:cBhvr>
                                        <p:cTn id="69" dur="500"/>
                                        <p:tgtEl>
                                          <p:spTgt spid="109"/>
                                        </p:tgtEl>
                                      </p:cBhvr>
                                    </p:animEffect>
                                  </p:childTnLst>
                                </p:cTn>
                              </p:par>
                            </p:childTnLst>
                          </p:cTn>
                        </p:par>
                        <p:par>
                          <p:cTn id="70" fill="hold">
                            <p:stCondLst>
                              <p:cond delay="7500"/>
                            </p:stCondLst>
                            <p:childTnLst>
                              <p:par>
                                <p:cTn id="71" presetID="22" presetClass="entr" presetSubtype="4" fill="hold" nodeType="afterEffect">
                                  <p:stCondLst>
                                    <p:cond delay="0"/>
                                  </p:stCondLst>
                                  <p:childTnLst>
                                    <p:set>
                                      <p:cBhvr>
                                        <p:cTn id="72" dur="1" fill="hold">
                                          <p:stCondLst>
                                            <p:cond delay="0"/>
                                          </p:stCondLst>
                                        </p:cTn>
                                        <p:tgtEl>
                                          <p:spTgt spid="78"/>
                                        </p:tgtEl>
                                        <p:attrNameLst>
                                          <p:attrName>style.visibility</p:attrName>
                                        </p:attrNameLst>
                                      </p:cBhvr>
                                      <p:to>
                                        <p:strVal val="visible"/>
                                      </p:to>
                                    </p:set>
                                    <p:animEffect transition="in" filter="wipe(down)">
                                      <p:cBhvr>
                                        <p:cTn id="73" dur="500"/>
                                        <p:tgtEl>
                                          <p:spTgt spid="78"/>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5"/>
                                        </p:tgtEl>
                                        <p:attrNameLst>
                                          <p:attrName>style.visibility</p:attrName>
                                        </p:attrNameLst>
                                      </p:cBhvr>
                                      <p:to>
                                        <p:strVal val="visible"/>
                                      </p:to>
                                    </p:set>
                                    <p:anim calcmode="lin" valueType="num">
                                      <p:cBhvr>
                                        <p:cTn id="77" dur="500" fill="hold"/>
                                        <p:tgtEl>
                                          <p:spTgt spid="5"/>
                                        </p:tgtEl>
                                        <p:attrNameLst>
                                          <p:attrName>ppt_w</p:attrName>
                                        </p:attrNameLst>
                                      </p:cBhvr>
                                      <p:tavLst>
                                        <p:tav tm="0">
                                          <p:val>
                                            <p:fltVal val="0"/>
                                          </p:val>
                                        </p:tav>
                                        <p:tav tm="100000">
                                          <p:val>
                                            <p:strVal val="#ppt_w"/>
                                          </p:val>
                                        </p:tav>
                                      </p:tavLst>
                                    </p:anim>
                                    <p:anim calcmode="lin" valueType="num">
                                      <p:cBhvr>
                                        <p:cTn id="78" dur="500" fill="hold"/>
                                        <p:tgtEl>
                                          <p:spTgt spid="5"/>
                                        </p:tgtEl>
                                        <p:attrNameLst>
                                          <p:attrName>ppt_h</p:attrName>
                                        </p:attrNameLst>
                                      </p:cBhvr>
                                      <p:tavLst>
                                        <p:tav tm="0">
                                          <p:val>
                                            <p:fltVal val="0"/>
                                          </p:val>
                                        </p:tav>
                                        <p:tav tm="100000">
                                          <p:val>
                                            <p:strVal val="#ppt_h"/>
                                          </p:val>
                                        </p:tav>
                                      </p:tavLst>
                                    </p:anim>
                                    <p:animEffect transition="in" filter="fade">
                                      <p:cBhvr>
                                        <p:cTn id="79" dur="500"/>
                                        <p:tgtEl>
                                          <p:spTgt spid="5"/>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110"/>
                                        </p:tgtEl>
                                        <p:attrNameLst>
                                          <p:attrName>style.visibility</p:attrName>
                                        </p:attrNameLst>
                                      </p:cBhvr>
                                      <p:to>
                                        <p:strVal val="visible"/>
                                      </p:to>
                                    </p:set>
                                    <p:animEffect transition="in" filter="wipe(left)">
                                      <p:cBhvr>
                                        <p:cTn id="83" dur="500"/>
                                        <p:tgtEl>
                                          <p:spTgt spid="110"/>
                                        </p:tgtEl>
                                      </p:cBhvr>
                                    </p:animEffect>
                                  </p:childTnLst>
                                </p:cTn>
                              </p:par>
                            </p:childTnLst>
                          </p:cTn>
                        </p:par>
                        <p:par>
                          <p:cTn id="84" fill="hold">
                            <p:stCondLst>
                              <p:cond delay="9000"/>
                            </p:stCondLst>
                            <p:childTnLst>
                              <p:par>
                                <p:cTn id="85" presetID="22" presetClass="entr" presetSubtype="1"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wipe(up)">
                                      <p:cBhvr>
                                        <p:cTn id="87" dur="500"/>
                                        <p:tgtEl>
                                          <p:spTgt spid="75"/>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18"/>
                                        </p:tgtEl>
                                        <p:attrNameLst>
                                          <p:attrName>style.visibility</p:attrName>
                                        </p:attrNameLst>
                                      </p:cBhvr>
                                      <p:to>
                                        <p:strVal val="visible"/>
                                      </p:to>
                                    </p:set>
                                    <p:anim calcmode="lin" valueType="num">
                                      <p:cBhvr>
                                        <p:cTn id="91" dur="500" fill="hold"/>
                                        <p:tgtEl>
                                          <p:spTgt spid="118"/>
                                        </p:tgtEl>
                                        <p:attrNameLst>
                                          <p:attrName>ppt_w</p:attrName>
                                        </p:attrNameLst>
                                      </p:cBhvr>
                                      <p:tavLst>
                                        <p:tav tm="0">
                                          <p:val>
                                            <p:fltVal val="0"/>
                                          </p:val>
                                        </p:tav>
                                        <p:tav tm="100000">
                                          <p:val>
                                            <p:strVal val="#ppt_w"/>
                                          </p:val>
                                        </p:tav>
                                      </p:tavLst>
                                    </p:anim>
                                    <p:anim calcmode="lin" valueType="num">
                                      <p:cBhvr>
                                        <p:cTn id="92" dur="500" fill="hold"/>
                                        <p:tgtEl>
                                          <p:spTgt spid="118"/>
                                        </p:tgtEl>
                                        <p:attrNameLst>
                                          <p:attrName>ppt_h</p:attrName>
                                        </p:attrNameLst>
                                      </p:cBhvr>
                                      <p:tavLst>
                                        <p:tav tm="0">
                                          <p:val>
                                            <p:fltVal val="0"/>
                                          </p:val>
                                        </p:tav>
                                        <p:tav tm="100000">
                                          <p:val>
                                            <p:strVal val="#ppt_h"/>
                                          </p:val>
                                        </p:tav>
                                      </p:tavLst>
                                    </p:anim>
                                    <p:animEffect transition="in" filter="fade">
                                      <p:cBhvr>
                                        <p:cTn id="93" dur="500"/>
                                        <p:tgtEl>
                                          <p:spTgt spid="118"/>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11"/>
                                        </p:tgtEl>
                                        <p:attrNameLst>
                                          <p:attrName>style.visibility</p:attrName>
                                        </p:attrNameLst>
                                      </p:cBhvr>
                                      <p:to>
                                        <p:strVal val="visible"/>
                                      </p:to>
                                    </p:set>
                                    <p:animEffect transition="in" filter="wipe(left)">
                                      <p:cBhvr>
                                        <p:cTn id="97"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07" grpId="0"/>
      <p:bldP spid="108" grpId="0"/>
      <p:bldP spid="109" grpId="0"/>
      <p:bldP spid="110" grpId="0"/>
      <p:bldP spid="1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72935"/>
        </a:solidFill>
        <a:effectLst/>
      </p:bgPr>
    </p:bg>
    <p:spTree>
      <p:nvGrpSpPr>
        <p:cNvPr id="1" name=""/>
        <p:cNvGrpSpPr/>
        <p:nvPr/>
      </p:nvGrpSpPr>
      <p:grpSpPr>
        <a:xfrm>
          <a:off x="0" y="0"/>
          <a:ext cx="0" cy="0"/>
          <a:chOff x="0" y="0"/>
          <a:chExt cx="0" cy="0"/>
        </a:xfrm>
      </p:grpSpPr>
      <p:sp>
        <p:nvSpPr>
          <p:cNvPr id="48" name="椭圆 7"/>
          <p:cNvSpPr/>
          <p:nvPr/>
        </p:nvSpPr>
        <p:spPr>
          <a:xfrm>
            <a:off x="2769434" y="3131799"/>
            <a:ext cx="3856079" cy="906479"/>
          </a:xfrm>
          <a:custGeom>
            <a:avLst/>
            <a:gdLst>
              <a:gd name="connsiteX0" fmla="*/ 5141438 w 5232878"/>
              <a:gd name="connsiteY0" fmla="*/ 0 h 1208638"/>
              <a:gd name="connsiteX1" fmla="*/ 2570719 w 5232878"/>
              <a:gd name="connsiteY1" fmla="*/ 1208638 h 1208638"/>
              <a:gd name="connsiteX2" fmla="*/ 0 w 5232878"/>
              <a:gd name="connsiteY2" fmla="*/ 0 h 1208638"/>
              <a:gd name="connsiteX3" fmla="*/ 5232878 w 5232878"/>
              <a:gd name="connsiteY3" fmla="*/ 91440 h 1208638"/>
              <a:gd name="connsiteX0-1" fmla="*/ 5141438 w 5141438"/>
              <a:gd name="connsiteY0-2" fmla="*/ 0 h 1208638"/>
              <a:gd name="connsiteX1-3" fmla="*/ 2570719 w 5141438"/>
              <a:gd name="connsiteY1-4" fmla="*/ 1208638 h 1208638"/>
              <a:gd name="connsiteX2-5" fmla="*/ 0 w 5141438"/>
              <a:gd name="connsiteY2-6" fmla="*/ 0 h 1208638"/>
            </a:gdLst>
            <a:ahLst/>
            <a:cxnLst>
              <a:cxn ang="0">
                <a:pos x="connsiteX0-1" y="connsiteY0-2"/>
              </a:cxn>
              <a:cxn ang="0">
                <a:pos x="connsiteX1-3" y="connsiteY1-4"/>
              </a:cxn>
              <a:cxn ang="0">
                <a:pos x="connsiteX2-5" y="connsiteY2-6"/>
              </a:cxn>
            </a:cxnLst>
            <a:rect l="l" t="t" r="r" b="b"/>
            <a:pathLst>
              <a:path w="5141438" h="1208638">
                <a:moveTo>
                  <a:pt x="5141438" y="0"/>
                </a:moveTo>
                <a:cubicBezTo>
                  <a:pt x="4741027" y="708082"/>
                  <a:pt x="3740838" y="1208638"/>
                  <a:pt x="2570719" y="1208638"/>
                </a:cubicBezTo>
                <a:cubicBezTo>
                  <a:pt x="1400600" y="1208638"/>
                  <a:pt x="400411" y="708082"/>
                  <a:pt x="0" y="0"/>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080808"/>
              </a:solidFill>
              <a:latin typeface="微软雅黑" panose="020B0503020204020204" pitchFamily="34" charset="-122"/>
              <a:ea typeface="微软雅黑" panose="020B0503020204020204" pitchFamily="34" charset="-122"/>
            </a:endParaRPr>
          </a:p>
        </p:txBody>
      </p:sp>
      <p:cxnSp>
        <p:nvCxnSpPr>
          <p:cNvPr id="49" name="直接连接符 48"/>
          <p:cNvCxnSpPr>
            <a:endCxn id="48" idx="1"/>
          </p:cNvCxnSpPr>
          <p:nvPr/>
        </p:nvCxnSpPr>
        <p:spPr>
          <a:xfrm>
            <a:off x="4697207" y="2398989"/>
            <a:ext cx="267" cy="163928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TextBox 40"/>
          <p:cNvSpPr txBox="1"/>
          <p:nvPr/>
        </p:nvSpPr>
        <p:spPr>
          <a:xfrm>
            <a:off x="1927476" y="3403549"/>
            <a:ext cx="1458162" cy="3770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dirty="0">
                <a:solidFill>
                  <a:schemeClr val="bg1"/>
                </a:solidFill>
                <a:latin typeface="微软雅黑" panose="020B0503020204020204" pitchFamily="34" charset="-122"/>
                <a:ea typeface="微软雅黑" panose="020B0503020204020204" pitchFamily="34" charset="-122"/>
              </a:rPr>
              <a:t>单击此处添加文本</a:t>
            </a:r>
            <a:endParaRPr lang="en-US" altLang="zh-CN" sz="1000" dirty="0">
              <a:solidFill>
                <a:schemeClr val="bg1"/>
              </a:solidFill>
              <a:latin typeface="微软雅黑" panose="020B0503020204020204" pitchFamily="34" charset="-122"/>
              <a:ea typeface="微软雅黑" panose="020B0503020204020204" pitchFamily="34" charset="-122"/>
            </a:endParaRPr>
          </a:p>
          <a:p>
            <a:r>
              <a:rPr lang="zh-CN" altLang="en-US" sz="1000" dirty="0">
                <a:solidFill>
                  <a:schemeClr val="bg1"/>
                </a:solidFill>
                <a:latin typeface="微软雅黑" panose="020B0503020204020204" pitchFamily="34" charset="-122"/>
                <a:ea typeface="微软雅黑" panose="020B0503020204020204" pitchFamily="34" charset="-122"/>
              </a:rPr>
              <a:t>单击此处添加文本</a:t>
            </a:r>
          </a:p>
        </p:txBody>
      </p:sp>
      <p:sp>
        <p:nvSpPr>
          <p:cNvPr id="51" name="TextBox 66"/>
          <p:cNvSpPr txBox="1"/>
          <p:nvPr/>
        </p:nvSpPr>
        <p:spPr>
          <a:xfrm>
            <a:off x="3308573" y="4074547"/>
            <a:ext cx="1458162" cy="3770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dirty="0">
                <a:solidFill>
                  <a:schemeClr val="bg1"/>
                </a:solidFill>
                <a:latin typeface="微软雅黑" panose="020B0503020204020204" pitchFamily="34" charset="-122"/>
                <a:ea typeface="微软雅黑" panose="020B0503020204020204" pitchFamily="34" charset="-122"/>
              </a:rPr>
              <a:t>单击此处添加文本</a:t>
            </a:r>
            <a:endParaRPr lang="en-US" altLang="zh-CN" sz="1000" dirty="0">
              <a:solidFill>
                <a:schemeClr val="bg1"/>
              </a:solidFill>
              <a:latin typeface="微软雅黑" panose="020B0503020204020204" pitchFamily="34" charset="-122"/>
              <a:ea typeface="微软雅黑" panose="020B0503020204020204" pitchFamily="34" charset="-122"/>
            </a:endParaRPr>
          </a:p>
          <a:p>
            <a:r>
              <a:rPr lang="zh-CN" altLang="en-US" sz="1000" dirty="0">
                <a:solidFill>
                  <a:schemeClr val="bg1"/>
                </a:solidFill>
                <a:latin typeface="微软雅黑" panose="020B0503020204020204" pitchFamily="34" charset="-122"/>
                <a:ea typeface="微软雅黑" panose="020B0503020204020204" pitchFamily="34" charset="-122"/>
              </a:rPr>
              <a:t>单击此处添加文本</a:t>
            </a:r>
          </a:p>
        </p:txBody>
      </p:sp>
      <p:sp>
        <p:nvSpPr>
          <p:cNvPr id="52" name="TextBox 67"/>
          <p:cNvSpPr txBox="1"/>
          <p:nvPr/>
        </p:nvSpPr>
        <p:spPr>
          <a:xfrm>
            <a:off x="4988788" y="4074547"/>
            <a:ext cx="1458162" cy="3770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dirty="0">
                <a:solidFill>
                  <a:schemeClr val="bg1"/>
                </a:solidFill>
                <a:latin typeface="微软雅黑" panose="020B0503020204020204" pitchFamily="34" charset="-122"/>
                <a:ea typeface="微软雅黑" panose="020B0503020204020204" pitchFamily="34" charset="-122"/>
              </a:rPr>
              <a:t>单击此处添加文本</a:t>
            </a:r>
            <a:endParaRPr lang="en-US" altLang="zh-CN" sz="1000" dirty="0">
              <a:solidFill>
                <a:schemeClr val="bg1"/>
              </a:solidFill>
              <a:latin typeface="微软雅黑" panose="020B0503020204020204" pitchFamily="34" charset="-122"/>
              <a:ea typeface="微软雅黑" panose="020B0503020204020204" pitchFamily="34" charset="-122"/>
            </a:endParaRPr>
          </a:p>
          <a:p>
            <a:r>
              <a:rPr lang="zh-CN" altLang="en-US" sz="1000" dirty="0">
                <a:solidFill>
                  <a:schemeClr val="bg1"/>
                </a:solidFill>
                <a:latin typeface="微软雅黑" panose="020B0503020204020204" pitchFamily="34" charset="-122"/>
                <a:ea typeface="微软雅黑" panose="020B0503020204020204" pitchFamily="34" charset="-122"/>
              </a:rPr>
              <a:t>单击此处添加文本</a:t>
            </a:r>
          </a:p>
        </p:txBody>
      </p:sp>
      <p:sp>
        <p:nvSpPr>
          <p:cNvPr id="53" name="TextBox 68"/>
          <p:cNvSpPr txBox="1"/>
          <p:nvPr/>
        </p:nvSpPr>
        <p:spPr>
          <a:xfrm>
            <a:off x="6182588" y="3348347"/>
            <a:ext cx="1458162" cy="3770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dirty="0">
                <a:solidFill>
                  <a:schemeClr val="bg1"/>
                </a:solidFill>
                <a:latin typeface="微软雅黑" panose="020B0503020204020204" pitchFamily="34" charset="-122"/>
                <a:ea typeface="微软雅黑" panose="020B0503020204020204" pitchFamily="34" charset="-122"/>
              </a:rPr>
              <a:t>单击此处添加文本</a:t>
            </a:r>
            <a:endParaRPr lang="en-US" altLang="zh-CN" sz="1000" dirty="0">
              <a:solidFill>
                <a:schemeClr val="bg1"/>
              </a:solidFill>
              <a:latin typeface="微软雅黑" panose="020B0503020204020204" pitchFamily="34" charset="-122"/>
              <a:ea typeface="微软雅黑" panose="020B0503020204020204" pitchFamily="34" charset="-122"/>
            </a:endParaRPr>
          </a:p>
          <a:p>
            <a:r>
              <a:rPr lang="zh-CN" altLang="en-US" sz="1000" dirty="0">
                <a:solidFill>
                  <a:schemeClr val="bg1"/>
                </a:solidFill>
                <a:latin typeface="微软雅黑" panose="020B0503020204020204" pitchFamily="34" charset="-122"/>
                <a:ea typeface="微软雅黑" panose="020B0503020204020204" pitchFamily="34" charset="-122"/>
              </a:rPr>
              <a:t>单击此处添加文本</a:t>
            </a:r>
          </a:p>
        </p:txBody>
      </p:sp>
      <p:grpSp>
        <p:nvGrpSpPr>
          <p:cNvPr id="54" name="组合 53"/>
          <p:cNvGrpSpPr/>
          <p:nvPr/>
        </p:nvGrpSpPr>
        <p:grpSpPr>
          <a:xfrm>
            <a:off x="2361207" y="2494097"/>
            <a:ext cx="666198" cy="666198"/>
            <a:chOff x="2170416" y="2515670"/>
            <a:chExt cx="666198" cy="666198"/>
          </a:xfrm>
        </p:grpSpPr>
        <p:sp>
          <p:nvSpPr>
            <p:cNvPr id="55" name="椭圆 54"/>
            <p:cNvSpPr/>
            <p:nvPr/>
          </p:nvSpPr>
          <p:spPr>
            <a:xfrm>
              <a:off x="2170416" y="2515670"/>
              <a:ext cx="666198" cy="666198"/>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2AFFD9"/>
                </a:solidFill>
                <a:latin typeface="微软雅黑" panose="020B0503020204020204" pitchFamily="34" charset="-122"/>
                <a:ea typeface="微软雅黑" panose="020B0503020204020204" pitchFamily="34" charset="-122"/>
              </a:endParaRPr>
            </a:p>
          </p:txBody>
        </p:sp>
        <p:sp>
          <p:nvSpPr>
            <p:cNvPr id="56" name="文本框 91"/>
            <p:cNvSpPr txBox="1"/>
            <p:nvPr/>
          </p:nvSpPr>
          <p:spPr>
            <a:xfrm>
              <a:off x="2224311" y="2677666"/>
              <a:ext cx="595035" cy="338554"/>
            </a:xfrm>
            <a:prstGeom prst="rect">
              <a:avLst/>
            </a:prstGeom>
            <a:noFill/>
          </p:spPr>
          <p:txBody>
            <a:bodyPr wrap="none" rtlCol="0">
              <a:spAutoFit/>
            </a:bodyPr>
            <a:lstStyle/>
            <a:p>
              <a:pPr algn="ctr"/>
              <a:r>
                <a:rPr lang="zh-CN" altLang="en-US" sz="1600" dirty="0">
                  <a:solidFill>
                    <a:srgbClr val="2AFFD9"/>
                  </a:solidFill>
                  <a:latin typeface="微软雅黑" panose="020B0503020204020204" pitchFamily="34" charset="-122"/>
                  <a:ea typeface="微软雅黑" panose="020B0503020204020204" pitchFamily="34" charset="-122"/>
                </a:rPr>
                <a:t>标题</a:t>
              </a:r>
              <a:endParaRPr lang="en-US" altLang="zh-CN" sz="1600" dirty="0">
                <a:solidFill>
                  <a:srgbClr val="2AFFD9"/>
                </a:solidFill>
                <a:latin typeface="微软雅黑" panose="020B0503020204020204" pitchFamily="34" charset="-122"/>
                <a:ea typeface="微软雅黑" panose="020B0503020204020204" pitchFamily="34" charset="-122"/>
              </a:endParaRPr>
            </a:p>
          </p:txBody>
        </p:sp>
      </p:grpSp>
      <p:grpSp>
        <p:nvGrpSpPr>
          <p:cNvPr id="57" name="组合 56"/>
          <p:cNvGrpSpPr/>
          <p:nvPr/>
        </p:nvGrpSpPr>
        <p:grpSpPr>
          <a:xfrm>
            <a:off x="3470125" y="3156627"/>
            <a:ext cx="666198" cy="666198"/>
            <a:chOff x="3279334" y="3178200"/>
            <a:chExt cx="666198" cy="666198"/>
          </a:xfrm>
        </p:grpSpPr>
        <p:sp>
          <p:nvSpPr>
            <p:cNvPr id="58" name="椭圆 57"/>
            <p:cNvSpPr/>
            <p:nvPr/>
          </p:nvSpPr>
          <p:spPr>
            <a:xfrm>
              <a:off x="3279334" y="3178200"/>
              <a:ext cx="666198" cy="666198"/>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2AFFD9"/>
                </a:solidFill>
                <a:latin typeface="微软雅黑" panose="020B0503020204020204" pitchFamily="34" charset="-122"/>
                <a:ea typeface="微软雅黑" panose="020B0503020204020204" pitchFamily="34" charset="-122"/>
              </a:endParaRPr>
            </a:p>
          </p:txBody>
        </p:sp>
        <p:sp>
          <p:nvSpPr>
            <p:cNvPr id="59" name="文本框 91"/>
            <p:cNvSpPr txBox="1"/>
            <p:nvPr/>
          </p:nvSpPr>
          <p:spPr>
            <a:xfrm>
              <a:off x="3302628" y="3342022"/>
              <a:ext cx="595035" cy="338554"/>
            </a:xfrm>
            <a:prstGeom prst="rect">
              <a:avLst/>
            </a:prstGeom>
            <a:noFill/>
          </p:spPr>
          <p:txBody>
            <a:bodyPr wrap="none" rtlCol="0">
              <a:spAutoFit/>
            </a:bodyPr>
            <a:lstStyle/>
            <a:p>
              <a:pPr algn="ctr"/>
              <a:r>
                <a:rPr lang="zh-CN" altLang="en-US" sz="1600" dirty="0">
                  <a:solidFill>
                    <a:srgbClr val="2AFFD9"/>
                  </a:solidFill>
                  <a:latin typeface="微软雅黑" panose="020B0503020204020204" pitchFamily="34" charset="-122"/>
                  <a:ea typeface="微软雅黑" panose="020B0503020204020204" pitchFamily="34" charset="-122"/>
                </a:rPr>
                <a:t>标题</a:t>
              </a:r>
              <a:endParaRPr lang="en-US" altLang="zh-CN" sz="1600" dirty="0">
                <a:solidFill>
                  <a:srgbClr val="2AFFD9"/>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5149088" y="3234675"/>
            <a:ext cx="666198" cy="666198"/>
            <a:chOff x="4958297" y="3256248"/>
            <a:chExt cx="666198" cy="666198"/>
          </a:xfrm>
        </p:grpSpPr>
        <p:sp>
          <p:nvSpPr>
            <p:cNvPr id="61" name="椭圆 60"/>
            <p:cNvSpPr/>
            <p:nvPr/>
          </p:nvSpPr>
          <p:spPr>
            <a:xfrm>
              <a:off x="4958297" y="3256248"/>
              <a:ext cx="666198" cy="666198"/>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2AFFD9"/>
                </a:solidFill>
                <a:latin typeface="微软雅黑" panose="020B0503020204020204" pitchFamily="34" charset="-122"/>
                <a:ea typeface="微软雅黑" panose="020B0503020204020204" pitchFamily="34" charset="-122"/>
              </a:endParaRPr>
            </a:p>
          </p:txBody>
        </p:sp>
        <p:sp>
          <p:nvSpPr>
            <p:cNvPr id="81" name="文本框 91"/>
            <p:cNvSpPr txBox="1"/>
            <p:nvPr/>
          </p:nvSpPr>
          <p:spPr>
            <a:xfrm>
              <a:off x="4998123" y="3435846"/>
              <a:ext cx="595035" cy="338554"/>
            </a:xfrm>
            <a:prstGeom prst="rect">
              <a:avLst/>
            </a:prstGeom>
            <a:noFill/>
          </p:spPr>
          <p:txBody>
            <a:bodyPr wrap="none" rtlCol="0">
              <a:spAutoFit/>
            </a:bodyPr>
            <a:lstStyle/>
            <a:p>
              <a:pPr algn="ctr"/>
              <a:r>
                <a:rPr lang="zh-CN" altLang="en-US" sz="1600" dirty="0">
                  <a:solidFill>
                    <a:srgbClr val="2AFFD9"/>
                  </a:solidFill>
                  <a:latin typeface="微软雅黑" panose="020B0503020204020204" pitchFamily="34" charset="-122"/>
                  <a:ea typeface="微软雅黑" panose="020B0503020204020204" pitchFamily="34" charset="-122"/>
                </a:rPr>
                <a:t>标题</a:t>
              </a:r>
              <a:endParaRPr lang="en-US" altLang="zh-CN" sz="1600" dirty="0">
                <a:solidFill>
                  <a:srgbClr val="2AFFD9"/>
                </a:solidFill>
                <a:latin typeface="微软雅黑" panose="020B0503020204020204" pitchFamily="34" charset="-122"/>
                <a:ea typeface="微软雅黑" panose="020B0503020204020204" pitchFamily="34" charset="-122"/>
              </a:endParaRPr>
            </a:p>
          </p:txBody>
        </p:sp>
      </p:grpSp>
      <p:grpSp>
        <p:nvGrpSpPr>
          <p:cNvPr id="83" name="组合 82"/>
          <p:cNvGrpSpPr/>
          <p:nvPr/>
        </p:nvGrpSpPr>
        <p:grpSpPr>
          <a:xfrm>
            <a:off x="6294914" y="2494097"/>
            <a:ext cx="666198" cy="666198"/>
            <a:chOff x="6104123" y="2515670"/>
            <a:chExt cx="666198" cy="666198"/>
          </a:xfrm>
        </p:grpSpPr>
        <p:sp>
          <p:nvSpPr>
            <p:cNvPr id="84" name="椭圆 83"/>
            <p:cNvSpPr/>
            <p:nvPr/>
          </p:nvSpPr>
          <p:spPr>
            <a:xfrm>
              <a:off x="6104123" y="2515670"/>
              <a:ext cx="666198" cy="666198"/>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2AFFD9"/>
                </a:solidFill>
                <a:latin typeface="微软雅黑" panose="020B0503020204020204" pitchFamily="34" charset="-122"/>
                <a:ea typeface="微软雅黑" panose="020B0503020204020204" pitchFamily="34" charset="-122"/>
              </a:endParaRPr>
            </a:p>
          </p:txBody>
        </p:sp>
        <p:sp>
          <p:nvSpPr>
            <p:cNvPr id="86" name="文本框 91"/>
            <p:cNvSpPr txBox="1"/>
            <p:nvPr/>
          </p:nvSpPr>
          <p:spPr>
            <a:xfrm>
              <a:off x="6137205" y="2665244"/>
              <a:ext cx="595035" cy="338554"/>
            </a:xfrm>
            <a:prstGeom prst="rect">
              <a:avLst/>
            </a:prstGeom>
            <a:noFill/>
          </p:spPr>
          <p:txBody>
            <a:bodyPr wrap="none" rtlCol="0">
              <a:spAutoFit/>
            </a:bodyPr>
            <a:lstStyle/>
            <a:p>
              <a:pPr algn="ctr"/>
              <a:r>
                <a:rPr lang="zh-CN" altLang="en-US" sz="1600" dirty="0">
                  <a:solidFill>
                    <a:srgbClr val="2AFFD9"/>
                  </a:solidFill>
                  <a:latin typeface="微软雅黑" panose="020B0503020204020204" pitchFamily="34" charset="-122"/>
                  <a:ea typeface="微软雅黑" panose="020B0503020204020204" pitchFamily="34" charset="-122"/>
                </a:rPr>
                <a:t>标题</a:t>
              </a:r>
              <a:endParaRPr lang="en-US" altLang="zh-CN" sz="1600" dirty="0">
                <a:solidFill>
                  <a:srgbClr val="2AFFD9"/>
                </a:solidFill>
                <a:latin typeface="微软雅黑" panose="020B0503020204020204" pitchFamily="34" charset="-122"/>
                <a:ea typeface="微软雅黑" panose="020B0503020204020204" pitchFamily="34" charset="-122"/>
              </a:endParaRPr>
            </a:p>
          </p:txBody>
        </p:sp>
      </p:grpSp>
      <p:pic>
        <p:nvPicPr>
          <p:cNvPr id="87" name="图片 8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2250" y="615399"/>
            <a:ext cx="2189992" cy="3043604"/>
          </a:xfrm>
          <a:prstGeom prst="rect">
            <a:avLst/>
          </a:prstGeom>
        </p:spPr>
      </p:pic>
      <p:grpSp>
        <p:nvGrpSpPr>
          <p:cNvPr id="89" name="组合 88"/>
          <p:cNvGrpSpPr/>
          <p:nvPr/>
        </p:nvGrpSpPr>
        <p:grpSpPr>
          <a:xfrm>
            <a:off x="302606" y="374970"/>
            <a:ext cx="1624870" cy="670999"/>
            <a:chOff x="302606" y="374970"/>
            <a:chExt cx="1624870" cy="670999"/>
          </a:xfrm>
        </p:grpSpPr>
        <p:grpSp>
          <p:nvGrpSpPr>
            <p:cNvPr id="90" name="组合 89"/>
            <p:cNvGrpSpPr/>
            <p:nvPr/>
          </p:nvGrpSpPr>
          <p:grpSpPr>
            <a:xfrm>
              <a:off x="302606" y="374970"/>
              <a:ext cx="1624870" cy="670999"/>
              <a:chOff x="302606" y="374970"/>
              <a:chExt cx="1624870" cy="670999"/>
            </a:xfrm>
          </p:grpSpPr>
          <p:sp>
            <p:nvSpPr>
              <p:cNvPr id="92" name="矩形 91"/>
              <p:cNvSpPr/>
              <p:nvPr/>
            </p:nvSpPr>
            <p:spPr>
              <a:xfrm>
                <a:off x="302606" y="374970"/>
                <a:ext cx="1624870" cy="473646"/>
              </a:xfrm>
              <a:prstGeom prst="rect">
                <a:avLst/>
              </a:prstGeom>
              <a:noFill/>
              <a:ln>
                <a:solidFill>
                  <a:srgbClr val="2AFF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4" name="直接连接符 93"/>
              <p:cNvCxnSpPr/>
              <p:nvPr/>
            </p:nvCxnSpPr>
            <p:spPr>
              <a:xfrm>
                <a:off x="1677496" y="717047"/>
                <a:ext cx="0" cy="328922"/>
              </a:xfrm>
              <a:prstGeom prst="line">
                <a:avLst/>
              </a:prstGeom>
              <a:ln w="12700">
                <a:solidFill>
                  <a:srgbClr val="2AFFD9"/>
                </a:solidFill>
              </a:ln>
            </p:spPr>
            <p:style>
              <a:lnRef idx="1">
                <a:schemeClr val="accent1"/>
              </a:lnRef>
              <a:fillRef idx="0">
                <a:schemeClr val="accent1"/>
              </a:fillRef>
              <a:effectRef idx="0">
                <a:schemeClr val="accent1"/>
              </a:effectRef>
              <a:fontRef idx="minor">
                <a:schemeClr val="tx1"/>
              </a:fontRef>
            </p:style>
          </p:cxnSp>
        </p:grpSp>
        <p:sp>
          <p:nvSpPr>
            <p:cNvPr id="91" name="矩形 90"/>
            <p:cNvSpPr/>
            <p:nvPr/>
          </p:nvSpPr>
          <p:spPr>
            <a:xfrm>
              <a:off x="561043" y="427127"/>
              <a:ext cx="1107996" cy="369332"/>
            </a:xfrm>
            <a:prstGeom prst="rect">
              <a:avLst/>
            </a:prstGeom>
          </p:spPr>
          <p:txBody>
            <a:bodyPr wrap="none">
              <a:spAutoFit/>
            </a:bodyPr>
            <a:lstStyle/>
            <a:p>
              <a:r>
                <a:rPr lang="zh-CN" altLang="en-US" sz="1800">
                  <a:solidFill>
                    <a:srgbClr val="2AFFD9"/>
                  </a:solidFill>
                  <a:latin typeface="微软雅黑" panose="020B0503020204020204" pitchFamily="34" charset="-122"/>
                  <a:ea typeface="微软雅黑" panose="020B0503020204020204" pitchFamily="34" charset="-122"/>
                </a:rPr>
                <a:t>所获嘉奖</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p:cTn id="7" dur="1000" fill="hold"/>
                                        <p:tgtEl>
                                          <p:spTgt spid="89"/>
                                        </p:tgtEl>
                                        <p:attrNameLst>
                                          <p:attrName>ppt_w</p:attrName>
                                        </p:attrNameLst>
                                      </p:cBhvr>
                                      <p:tavLst>
                                        <p:tav tm="0">
                                          <p:val>
                                            <p:strVal val="#ppt_w*0.70"/>
                                          </p:val>
                                        </p:tav>
                                        <p:tav tm="100000">
                                          <p:val>
                                            <p:strVal val="#ppt_w"/>
                                          </p:val>
                                        </p:tav>
                                      </p:tavLst>
                                    </p:anim>
                                    <p:anim calcmode="lin" valueType="num">
                                      <p:cBhvr>
                                        <p:cTn id="8" dur="1000" fill="hold"/>
                                        <p:tgtEl>
                                          <p:spTgt spid="89"/>
                                        </p:tgtEl>
                                        <p:attrNameLst>
                                          <p:attrName>ppt_h</p:attrName>
                                        </p:attrNameLst>
                                      </p:cBhvr>
                                      <p:tavLst>
                                        <p:tav tm="0">
                                          <p:val>
                                            <p:strVal val="#ppt_h"/>
                                          </p:val>
                                        </p:tav>
                                        <p:tav tm="100000">
                                          <p:val>
                                            <p:strVal val="#ppt_h"/>
                                          </p:val>
                                        </p:tav>
                                      </p:tavLst>
                                    </p:anim>
                                    <p:animEffect transition="in" filter="fade">
                                      <p:cBhvr>
                                        <p:cTn id="9" dur="1000"/>
                                        <p:tgtEl>
                                          <p:spTgt spid="8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7"/>
                                        </p:tgtEl>
                                        <p:attrNameLst>
                                          <p:attrName>style.visibility</p:attrName>
                                        </p:attrNameLst>
                                      </p:cBhvr>
                                      <p:to>
                                        <p:strVal val="visible"/>
                                      </p:to>
                                    </p:set>
                                    <p:anim calcmode="lin" valueType="num">
                                      <p:cBhvr>
                                        <p:cTn id="14" dur="500" fill="hold"/>
                                        <p:tgtEl>
                                          <p:spTgt spid="87"/>
                                        </p:tgtEl>
                                        <p:attrNameLst>
                                          <p:attrName>ppt_w</p:attrName>
                                        </p:attrNameLst>
                                      </p:cBhvr>
                                      <p:tavLst>
                                        <p:tav tm="0">
                                          <p:val>
                                            <p:fltVal val="0"/>
                                          </p:val>
                                        </p:tav>
                                        <p:tav tm="100000">
                                          <p:val>
                                            <p:strVal val="#ppt_w"/>
                                          </p:val>
                                        </p:tav>
                                      </p:tavLst>
                                    </p:anim>
                                    <p:anim calcmode="lin" valueType="num">
                                      <p:cBhvr>
                                        <p:cTn id="15" dur="500" fill="hold"/>
                                        <p:tgtEl>
                                          <p:spTgt spid="87"/>
                                        </p:tgtEl>
                                        <p:attrNameLst>
                                          <p:attrName>ppt_h</p:attrName>
                                        </p:attrNameLst>
                                      </p:cBhvr>
                                      <p:tavLst>
                                        <p:tav tm="0">
                                          <p:val>
                                            <p:fltVal val="0"/>
                                          </p:val>
                                        </p:tav>
                                        <p:tav tm="100000">
                                          <p:val>
                                            <p:strVal val="#ppt_h"/>
                                          </p:val>
                                        </p:tav>
                                      </p:tavLst>
                                    </p:anim>
                                    <p:animEffect transition="in" filter="fade">
                                      <p:cBhvr>
                                        <p:cTn id="16" dur="500"/>
                                        <p:tgtEl>
                                          <p:spTgt spid="8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wipe(up)">
                                      <p:cBhvr>
                                        <p:cTn id="21" dur="500"/>
                                        <p:tgtEl>
                                          <p:spTgt spid="4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left)">
                                      <p:cBhvr>
                                        <p:cTn id="26" dur="500"/>
                                        <p:tgtEl>
                                          <p:spTgt spid="48"/>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fade">
                                      <p:cBhvr>
                                        <p:cTn id="30" dur="500"/>
                                        <p:tgtEl>
                                          <p:spTgt spid="54"/>
                                        </p:tgtEl>
                                      </p:cBhvr>
                                    </p:animEffect>
                                  </p:childTnLst>
                                </p:cTn>
                              </p:par>
                              <p:par>
                                <p:cTn id="31" presetID="10" presetClass="entr" presetSubtype="0" fill="hold" nodeType="with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fade">
                                      <p:cBhvr>
                                        <p:cTn id="33" dur="500"/>
                                        <p:tgtEl>
                                          <p:spTgt spid="57"/>
                                        </p:tgtEl>
                                      </p:cBhvr>
                                    </p:animEffect>
                                  </p:childTnLst>
                                </p:cTn>
                              </p:par>
                              <p:par>
                                <p:cTn id="34" presetID="10" presetClass="entr" presetSubtype="0" fill="hold" nodeType="withEffect">
                                  <p:stCondLst>
                                    <p:cond delay="0"/>
                                  </p:stCondLst>
                                  <p:childTnLst>
                                    <p:set>
                                      <p:cBhvr>
                                        <p:cTn id="35" dur="1" fill="hold">
                                          <p:stCondLst>
                                            <p:cond delay="0"/>
                                          </p:stCondLst>
                                        </p:cTn>
                                        <p:tgtEl>
                                          <p:spTgt spid="60"/>
                                        </p:tgtEl>
                                        <p:attrNameLst>
                                          <p:attrName>style.visibility</p:attrName>
                                        </p:attrNameLst>
                                      </p:cBhvr>
                                      <p:to>
                                        <p:strVal val="visible"/>
                                      </p:to>
                                    </p:set>
                                    <p:animEffect transition="in" filter="fade">
                                      <p:cBhvr>
                                        <p:cTn id="36" dur="500"/>
                                        <p:tgtEl>
                                          <p:spTgt spid="60"/>
                                        </p:tgtEl>
                                      </p:cBhvr>
                                    </p:animEffect>
                                  </p:childTnLst>
                                </p:cTn>
                              </p:par>
                              <p:par>
                                <p:cTn id="37" presetID="10" presetClass="entr" presetSubtype="0" fill="hold" nodeType="withEffect">
                                  <p:stCondLst>
                                    <p:cond delay="0"/>
                                  </p:stCondLst>
                                  <p:childTnLst>
                                    <p:set>
                                      <p:cBhvr>
                                        <p:cTn id="38" dur="1" fill="hold">
                                          <p:stCondLst>
                                            <p:cond delay="0"/>
                                          </p:stCondLst>
                                        </p:cTn>
                                        <p:tgtEl>
                                          <p:spTgt spid="83"/>
                                        </p:tgtEl>
                                        <p:attrNameLst>
                                          <p:attrName>style.visibility</p:attrName>
                                        </p:attrNameLst>
                                      </p:cBhvr>
                                      <p:to>
                                        <p:strVal val="visible"/>
                                      </p:to>
                                    </p:set>
                                    <p:animEffect transition="in" filter="fade">
                                      <p:cBhvr>
                                        <p:cTn id="39" dur="500"/>
                                        <p:tgtEl>
                                          <p:spTgt spid="83"/>
                                        </p:tgtEl>
                                      </p:cBhvr>
                                    </p:animEffect>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fade">
                                      <p:cBhvr>
                                        <p:cTn id="44" dur="1000"/>
                                        <p:tgtEl>
                                          <p:spTgt spid="50"/>
                                        </p:tgtEl>
                                      </p:cBhvr>
                                    </p:animEffect>
                                    <p:anim calcmode="lin" valueType="num">
                                      <p:cBhvr>
                                        <p:cTn id="45" dur="1000" fill="hold"/>
                                        <p:tgtEl>
                                          <p:spTgt spid="50"/>
                                        </p:tgtEl>
                                        <p:attrNameLst>
                                          <p:attrName>ppt_x</p:attrName>
                                        </p:attrNameLst>
                                      </p:cBhvr>
                                      <p:tavLst>
                                        <p:tav tm="0">
                                          <p:val>
                                            <p:strVal val="#ppt_x"/>
                                          </p:val>
                                        </p:tav>
                                        <p:tav tm="100000">
                                          <p:val>
                                            <p:strVal val="#ppt_x"/>
                                          </p:val>
                                        </p:tav>
                                      </p:tavLst>
                                    </p:anim>
                                    <p:anim calcmode="lin" valueType="num">
                                      <p:cBhvr>
                                        <p:cTn id="46" dur="1000" fill="hold"/>
                                        <p:tgtEl>
                                          <p:spTgt spid="50"/>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fade">
                                      <p:cBhvr>
                                        <p:cTn id="49" dur="1000"/>
                                        <p:tgtEl>
                                          <p:spTgt spid="51"/>
                                        </p:tgtEl>
                                      </p:cBhvr>
                                    </p:animEffect>
                                    <p:anim calcmode="lin" valueType="num">
                                      <p:cBhvr>
                                        <p:cTn id="50" dur="1000" fill="hold"/>
                                        <p:tgtEl>
                                          <p:spTgt spid="51"/>
                                        </p:tgtEl>
                                        <p:attrNameLst>
                                          <p:attrName>ppt_x</p:attrName>
                                        </p:attrNameLst>
                                      </p:cBhvr>
                                      <p:tavLst>
                                        <p:tav tm="0">
                                          <p:val>
                                            <p:strVal val="#ppt_x"/>
                                          </p:val>
                                        </p:tav>
                                        <p:tav tm="100000">
                                          <p:val>
                                            <p:strVal val="#ppt_x"/>
                                          </p:val>
                                        </p:tav>
                                      </p:tavLst>
                                    </p:anim>
                                    <p:anim calcmode="lin" valueType="num">
                                      <p:cBhvr>
                                        <p:cTn id="51" dur="1000" fill="hold"/>
                                        <p:tgtEl>
                                          <p:spTgt spid="51"/>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52"/>
                                        </p:tgtEl>
                                        <p:attrNameLst>
                                          <p:attrName>style.visibility</p:attrName>
                                        </p:attrNameLst>
                                      </p:cBhvr>
                                      <p:to>
                                        <p:strVal val="visible"/>
                                      </p:to>
                                    </p:set>
                                    <p:animEffect transition="in" filter="fade">
                                      <p:cBhvr>
                                        <p:cTn id="54" dur="1000"/>
                                        <p:tgtEl>
                                          <p:spTgt spid="52"/>
                                        </p:tgtEl>
                                      </p:cBhvr>
                                    </p:animEffect>
                                    <p:anim calcmode="lin" valueType="num">
                                      <p:cBhvr>
                                        <p:cTn id="55" dur="1000" fill="hold"/>
                                        <p:tgtEl>
                                          <p:spTgt spid="52"/>
                                        </p:tgtEl>
                                        <p:attrNameLst>
                                          <p:attrName>ppt_x</p:attrName>
                                        </p:attrNameLst>
                                      </p:cBhvr>
                                      <p:tavLst>
                                        <p:tav tm="0">
                                          <p:val>
                                            <p:strVal val="#ppt_x"/>
                                          </p:val>
                                        </p:tav>
                                        <p:tav tm="100000">
                                          <p:val>
                                            <p:strVal val="#ppt_x"/>
                                          </p:val>
                                        </p:tav>
                                      </p:tavLst>
                                    </p:anim>
                                    <p:anim calcmode="lin" valueType="num">
                                      <p:cBhvr>
                                        <p:cTn id="56" dur="1000" fill="hold"/>
                                        <p:tgtEl>
                                          <p:spTgt spid="5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1000"/>
                                        <p:tgtEl>
                                          <p:spTgt spid="53"/>
                                        </p:tgtEl>
                                      </p:cBhvr>
                                    </p:animEffect>
                                    <p:anim calcmode="lin" valueType="num">
                                      <p:cBhvr>
                                        <p:cTn id="60" dur="1000" fill="hold"/>
                                        <p:tgtEl>
                                          <p:spTgt spid="53"/>
                                        </p:tgtEl>
                                        <p:attrNameLst>
                                          <p:attrName>ppt_x</p:attrName>
                                        </p:attrNameLst>
                                      </p:cBhvr>
                                      <p:tavLst>
                                        <p:tav tm="0">
                                          <p:val>
                                            <p:strVal val="#ppt_x"/>
                                          </p:val>
                                        </p:tav>
                                        <p:tav tm="100000">
                                          <p:val>
                                            <p:strVal val="#ppt_x"/>
                                          </p:val>
                                        </p:tav>
                                      </p:tavLst>
                                    </p:anim>
                                    <p:anim calcmode="lin" valueType="num">
                                      <p:cBhvr>
                                        <p:cTn id="61"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72935"/>
        </a:solidFill>
        <a:effectLst/>
      </p:bgPr>
    </p:bg>
    <p:spTree>
      <p:nvGrpSpPr>
        <p:cNvPr id="1" name=""/>
        <p:cNvGrpSpPr/>
        <p:nvPr/>
      </p:nvGrpSpPr>
      <p:grpSpPr>
        <a:xfrm>
          <a:off x="0" y="0"/>
          <a:ext cx="0" cy="0"/>
          <a:chOff x="0" y="0"/>
          <a:chExt cx="0" cy="0"/>
        </a:xfrm>
      </p:grpSpPr>
      <p:grpSp>
        <p:nvGrpSpPr>
          <p:cNvPr id="2" name="组合 1"/>
          <p:cNvGrpSpPr/>
          <p:nvPr/>
        </p:nvGrpSpPr>
        <p:grpSpPr>
          <a:xfrm>
            <a:off x="1077496" y="987574"/>
            <a:ext cx="1296144" cy="1728192"/>
            <a:chOff x="1547664" y="555526"/>
            <a:chExt cx="1296144" cy="1728192"/>
          </a:xfrm>
        </p:grpSpPr>
        <p:sp>
          <p:nvSpPr>
            <p:cNvPr id="3" name="矩形 2"/>
            <p:cNvSpPr/>
            <p:nvPr/>
          </p:nvSpPr>
          <p:spPr>
            <a:xfrm>
              <a:off x="1547664" y="555526"/>
              <a:ext cx="1296144" cy="1224136"/>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AFFD9"/>
                </a:solidFill>
              </a:endParaRPr>
            </a:p>
          </p:txBody>
        </p:sp>
        <p:sp>
          <p:nvSpPr>
            <p:cNvPr id="4" name="矩形 3"/>
            <p:cNvSpPr/>
            <p:nvPr/>
          </p:nvSpPr>
          <p:spPr>
            <a:xfrm>
              <a:off x="1547664" y="1779662"/>
              <a:ext cx="1296144" cy="50405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AFFD9"/>
                </a:solidFill>
              </a:endParaRPr>
            </a:p>
          </p:txBody>
        </p:sp>
        <p:sp>
          <p:nvSpPr>
            <p:cNvPr id="5" name="TextBox 5"/>
            <p:cNvSpPr txBox="1"/>
            <p:nvPr/>
          </p:nvSpPr>
          <p:spPr>
            <a:xfrm>
              <a:off x="1827565" y="1779662"/>
              <a:ext cx="748924" cy="261610"/>
            </a:xfrm>
            <a:prstGeom prst="rect">
              <a:avLst/>
            </a:prstGeom>
            <a:noFill/>
          </p:spPr>
          <p:txBody>
            <a:bodyPr wrap="none" rtlCol="0">
              <a:spAutoFit/>
            </a:bodyPr>
            <a:lstStyle/>
            <a:p>
              <a:pPr algn="ctr"/>
              <a:r>
                <a:rPr lang="zh-CN" altLang="en-US" sz="1100" b="1">
                  <a:solidFill>
                    <a:srgbClr val="2AFFD9"/>
                  </a:solidFill>
                  <a:latin typeface="微软雅黑" panose="020B0503020204020204" pitchFamily="34" charset="-122"/>
                  <a:ea typeface="微软雅黑" panose="020B0503020204020204" pitchFamily="34" charset="-122"/>
                </a:rPr>
                <a:t>作品名称</a:t>
              </a:r>
              <a:endParaRPr lang="zh-CN" altLang="en-US" sz="1100" b="1" dirty="0">
                <a:solidFill>
                  <a:srgbClr val="2AFFD9"/>
                </a:solidFill>
                <a:latin typeface="微软雅黑" panose="020B0503020204020204" pitchFamily="34" charset="-122"/>
                <a:ea typeface="微软雅黑" panose="020B0503020204020204" pitchFamily="34" charset="-122"/>
              </a:endParaRPr>
            </a:p>
          </p:txBody>
        </p:sp>
        <p:sp>
          <p:nvSpPr>
            <p:cNvPr id="6" name="TextBox 6"/>
            <p:cNvSpPr txBox="1"/>
            <p:nvPr/>
          </p:nvSpPr>
          <p:spPr>
            <a:xfrm>
              <a:off x="1547664" y="1995686"/>
              <a:ext cx="1296143" cy="230832"/>
            </a:xfrm>
            <a:prstGeom prst="rect">
              <a:avLst/>
            </a:prstGeom>
            <a:noFill/>
          </p:spPr>
          <p:txBody>
            <a:bodyPr wrap="square" rtlCol="0">
              <a:spAutoFit/>
            </a:bodyPr>
            <a:lstStyle/>
            <a:p>
              <a:pPr algn="ctr"/>
              <a:r>
                <a:rPr lang="zh-CN" altLang="en-US" sz="900">
                  <a:solidFill>
                    <a:srgbClr val="2AFFD9"/>
                  </a:solidFill>
                  <a:latin typeface="微软雅黑" panose="020B0503020204020204" pitchFamily="34" charset="-122"/>
                  <a:ea typeface="微软雅黑" panose="020B0503020204020204" pitchFamily="34" charset="-122"/>
                </a:rPr>
                <a:t>输入设计日期</a:t>
              </a:r>
              <a:endParaRPr lang="zh-CN" altLang="en-US" sz="900" dirty="0">
                <a:solidFill>
                  <a:srgbClr val="2AFFD9"/>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2517656" y="987574"/>
            <a:ext cx="1296144" cy="1728192"/>
            <a:chOff x="1547664" y="555526"/>
            <a:chExt cx="1296144" cy="1728192"/>
          </a:xfrm>
        </p:grpSpPr>
        <p:sp>
          <p:nvSpPr>
            <p:cNvPr id="8" name="矩形 7"/>
            <p:cNvSpPr/>
            <p:nvPr/>
          </p:nvSpPr>
          <p:spPr>
            <a:xfrm>
              <a:off x="1547664" y="555526"/>
              <a:ext cx="1296144" cy="122413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AFFD9"/>
                </a:solidFill>
              </a:endParaRPr>
            </a:p>
          </p:txBody>
        </p:sp>
        <p:sp>
          <p:nvSpPr>
            <p:cNvPr id="9" name="矩形 8"/>
            <p:cNvSpPr/>
            <p:nvPr/>
          </p:nvSpPr>
          <p:spPr>
            <a:xfrm>
              <a:off x="1547664" y="1779662"/>
              <a:ext cx="1296144" cy="50405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AFFD9"/>
                </a:solidFill>
              </a:endParaRPr>
            </a:p>
          </p:txBody>
        </p:sp>
        <p:sp>
          <p:nvSpPr>
            <p:cNvPr id="10" name="TextBox 10"/>
            <p:cNvSpPr txBox="1"/>
            <p:nvPr/>
          </p:nvSpPr>
          <p:spPr>
            <a:xfrm>
              <a:off x="1827565" y="1779662"/>
              <a:ext cx="748923" cy="261610"/>
            </a:xfrm>
            <a:prstGeom prst="rect">
              <a:avLst/>
            </a:prstGeom>
            <a:noFill/>
          </p:spPr>
          <p:txBody>
            <a:bodyPr wrap="none" rtlCol="0">
              <a:spAutoFit/>
            </a:bodyPr>
            <a:lstStyle/>
            <a:p>
              <a:pPr algn="ctr"/>
              <a:r>
                <a:rPr lang="zh-CN" altLang="en-US" sz="1100" b="1">
                  <a:solidFill>
                    <a:srgbClr val="2AFFD9"/>
                  </a:solidFill>
                  <a:latin typeface="微软雅黑" panose="020B0503020204020204" pitchFamily="34" charset="-122"/>
                  <a:ea typeface="微软雅黑" panose="020B0503020204020204" pitchFamily="34" charset="-122"/>
                </a:rPr>
                <a:t>作品名称</a:t>
              </a:r>
              <a:endParaRPr lang="zh-CN" altLang="en-US" sz="1100" b="1" dirty="0">
                <a:solidFill>
                  <a:srgbClr val="2AFFD9"/>
                </a:solidFill>
                <a:latin typeface="微软雅黑" panose="020B0503020204020204" pitchFamily="34" charset="-122"/>
                <a:ea typeface="微软雅黑" panose="020B0503020204020204" pitchFamily="34" charset="-122"/>
              </a:endParaRPr>
            </a:p>
          </p:txBody>
        </p:sp>
        <p:sp>
          <p:nvSpPr>
            <p:cNvPr id="11" name="TextBox 11"/>
            <p:cNvSpPr txBox="1"/>
            <p:nvPr/>
          </p:nvSpPr>
          <p:spPr>
            <a:xfrm>
              <a:off x="1547664" y="1995686"/>
              <a:ext cx="1296143" cy="230832"/>
            </a:xfrm>
            <a:prstGeom prst="rect">
              <a:avLst/>
            </a:prstGeom>
            <a:noFill/>
          </p:spPr>
          <p:txBody>
            <a:bodyPr wrap="square" rtlCol="0">
              <a:spAutoFit/>
            </a:bodyPr>
            <a:lstStyle/>
            <a:p>
              <a:pPr algn="ctr"/>
              <a:r>
                <a:rPr lang="zh-CN" altLang="en-US" sz="900">
                  <a:solidFill>
                    <a:srgbClr val="2AFFD9"/>
                  </a:solidFill>
                  <a:latin typeface="微软雅黑" panose="020B0503020204020204" pitchFamily="34" charset="-122"/>
                  <a:ea typeface="微软雅黑" panose="020B0503020204020204" pitchFamily="34" charset="-122"/>
                </a:rPr>
                <a:t>输入设计日期</a:t>
              </a:r>
              <a:endParaRPr lang="zh-CN" altLang="en-US" sz="900" dirty="0">
                <a:solidFill>
                  <a:srgbClr val="2AFFD9"/>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3957816" y="980728"/>
            <a:ext cx="1296144" cy="1728192"/>
            <a:chOff x="1547664" y="555526"/>
            <a:chExt cx="1296144" cy="1728192"/>
          </a:xfrm>
        </p:grpSpPr>
        <p:sp>
          <p:nvSpPr>
            <p:cNvPr id="13" name="矩形 12"/>
            <p:cNvSpPr/>
            <p:nvPr/>
          </p:nvSpPr>
          <p:spPr>
            <a:xfrm>
              <a:off x="1547664" y="555526"/>
              <a:ext cx="1296144" cy="1224136"/>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AFFD9"/>
                </a:solidFill>
              </a:endParaRPr>
            </a:p>
          </p:txBody>
        </p:sp>
        <p:sp>
          <p:nvSpPr>
            <p:cNvPr id="14" name="矩形 13"/>
            <p:cNvSpPr/>
            <p:nvPr/>
          </p:nvSpPr>
          <p:spPr>
            <a:xfrm>
              <a:off x="1547664" y="1779662"/>
              <a:ext cx="1296144" cy="50405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AFFD9"/>
                </a:solidFill>
              </a:endParaRPr>
            </a:p>
          </p:txBody>
        </p:sp>
        <p:sp>
          <p:nvSpPr>
            <p:cNvPr id="15" name="TextBox 15"/>
            <p:cNvSpPr txBox="1"/>
            <p:nvPr/>
          </p:nvSpPr>
          <p:spPr>
            <a:xfrm>
              <a:off x="1827565" y="1779662"/>
              <a:ext cx="748923" cy="261610"/>
            </a:xfrm>
            <a:prstGeom prst="rect">
              <a:avLst/>
            </a:prstGeom>
            <a:noFill/>
          </p:spPr>
          <p:txBody>
            <a:bodyPr wrap="none" rtlCol="0">
              <a:spAutoFit/>
            </a:bodyPr>
            <a:lstStyle/>
            <a:p>
              <a:pPr algn="ctr"/>
              <a:r>
                <a:rPr lang="zh-CN" altLang="en-US" sz="1100" b="1">
                  <a:solidFill>
                    <a:srgbClr val="2AFFD9"/>
                  </a:solidFill>
                  <a:latin typeface="微软雅黑" panose="020B0503020204020204" pitchFamily="34" charset="-122"/>
                  <a:ea typeface="微软雅黑" panose="020B0503020204020204" pitchFamily="34" charset="-122"/>
                </a:rPr>
                <a:t>作品名称</a:t>
              </a:r>
              <a:endParaRPr lang="zh-CN" altLang="en-US" sz="1100" b="1" dirty="0">
                <a:solidFill>
                  <a:srgbClr val="2AFFD9"/>
                </a:solidFill>
                <a:latin typeface="微软雅黑" panose="020B0503020204020204" pitchFamily="34" charset="-122"/>
                <a:ea typeface="微软雅黑" panose="020B0503020204020204" pitchFamily="34" charset="-122"/>
              </a:endParaRPr>
            </a:p>
          </p:txBody>
        </p:sp>
        <p:sp>
          <p:nvSpPr>
            <p:cNvPr id="16" name="TextBox 16"/>
            <p:cNvSpPr txBox="1"/>
            <p:nvPr/>
          </p:nvSpPr>
          <p:spPr>
            <a:xfrm>
              <a:off x="1547664" y="1995686"/>
              <a:ext cx="1296143" cy="230832"/>
            </a:xfrm>
            <a:prstGeom prst="rect">
              <a:avLst/>
            </a:prstGeom>
            <a:noFill/>
          </p:spPr>
          <p:txBody>
            <a:bodyPr wrap="square" rtlCol="0">
              <a:spAutoFit/>
            </a:bodyPr>
            <a:lstStyle/>
            <a:p>
              <a:pPr algn="ctr"/>
              <a:r>
                <a:rPr lang="zh-CN" altLang="en-US" sz="900">
                  <a:solidFill>
                    <a:srgbClr val="2AFFD9"/>
                  </a:solidFill>
                  <a:latin typeface="微软雅黑" panose="020B0503020204020204" pitchFamily="34" charset="-122"/>
                  <a:ea typeface="微软雅黑" panose="020B0503020204020204" pitchFamily="34" charset="-122"/>
                </a:rPr>
                <a:t>输入设计日期</a:t>
              </a:r>
              <a:endParaRPr lang="zh-CN" altLang="en-US" sz="900" dirty="0">
                <a:solidFill>
                  <a:srgbClr val="2AFFD9"/>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5469984" y="980728"/>
            <a:ext cx="1296144" cy="1728192"/>
            <a:chOff x="1547664" y="555526"/>
            <a:chExt cx="1296144" cy="1728192"/>
          </a:xfrm>
        </p:grpSpPr>
        <p:sp>
          <p:nvSpPr>
            <p:cNvPr id="18" name="矩形 17"/>
            <p:cNvSpPr/>
            <p:nvPr/>
          </p:nvSpPr>
          <p:spPr>
            <a:xfrm>
              <a:off x="1547664" y="555526"/>
              <a:ext cx="1296144" cy="122413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AFFD9"/>
                </a:solidFill>
              </a:endParaRPr>
            </a:p>
          </p:txBody>
        </p:sp>
        <p:sp>
          <p:nvSpPr>
            <p:cNvPr id="19" name="矩形 18"/>
            <p:cNvSpPr/>
            <p:nvPr/>
          </p:nvSpPr>
          <p:spPr>
            <a:xfrm>
              <a:off x="1547664" y="1779662"/>
              <a:ext cx="1296144" cy="50405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AFFD9"/>
                </a:solidFill>
              </a:endParaRPr>
            </a:p>
          </p:txBody>
        </p:sp>
        <p:sp>
          <p:nvSpPr>
            <p:cNvPr id="20" name="TextBox 20"/>
            <p:cNvSpPr txBox="1"/>
            <p:nvPr/>
          </p:nvSpPr>
          <p:spPr>
            <a:xfrm>
              <a:off x="1827565" y="1779662"/>
              <a:ext cx="748923" cy="261610"/>
            </a:xfrm>
            <a:prstGeom prst="rect">
              <a:avLst/>
            </a:prstGeom>
            <a:noFill/>
          </p:spPr>
          <p:txBody>
            <a:bodyPr wrap="none" rtlCol="0">
              <a:spAutoFit/>
            </a:bodyPr>
            <a:lstStyle/>
            <a:p>
              <a:pPr algn="ctr"/>
              <a:r>
                <a:rPr lang="zh-CN" altLang="en-US" sz="1100" b="1">
                  <a:solidFill>
                    <a:srgbClr val="2AFFD9"/>
                  </a:solidFill>
                  <a:latin typeface="微软雅黑" panose="020B0503020204020204" pitchFamily="34" charset="-122"/>
                  <a:ea typeface="微软雅黑" panose="020B0503020204020204" pitchFamily="34" charset="-122"/>
                </a:rPr>
                <a:t>作品名称</a:t>
              </a:r>
              <a:endParaRPr lang="zh-CN" altLang="en-US" sz="1100" b="1" dirty="0">
                <a:solidFill>
                  <a:srgbClr val="2AFFD9"/>
                </a:solidFill>
                <a:latin typeface="微软雅黑" panose="020B0503020204020204" pitchFamily="34" charset="-122"/>
                <a:ea typeface="微软雅黑" panose="020B0503020204020204" pitchFamily="34" charset="-122"/>
              </a:endParaRPr>
            </a:p>
          </p:txBody>
        </p:sp>
        <p:sp>
          <p:nvSpPr>
            <p:cNvPr id="21" name="TextBox 21"/>
            <p:cNvSpPr txBox="1"/>
            <p:nvPr/>
          </p:nvSpPr>
          <p:spPr>
            <a:xfrm>
              <a:off x="1547664" y="1995686"/>
              <a:ext cx="1296143" cy="230832"/>
            </a:xfrm>
            <a:prstGeom prst="rect">
              <a:avLst/>
            </a:prstGeom>
            <a:noFill/>
          </p:spPr>
          <p:txBody>
            <a:bodyPr wrap="square" rtlCol="0">
              <a:spAutoFit/>
            </a:bodyPr>
            <a:lstStyle/>
            <a:p>
              <a:pPr algn="ctr"/>
              <a:r>
                <a:rPr lang="zh-CN" altLang="en-US" sz="900">
                  <a:solidFill>
                    <a:srgbClr val="2AFFD9"/>
                  </a:solidFill>
                  <a:latin typeface="微软雅黑" panose="020B0503020204020204" pitchFamily="34" charset="-122"/>
                  <a:ea typeface="微软雅黑" panose="020B0503020204020204" pitchFamily="34" charset="-122"/>
                </a:rPr>
                <a:t>输入设计日期</a:t>
              </a:r>
              <a:endParaRPr lang="zh-CN" altLang="en-US" sz="900" dirty="0">
                <a:solidFill>
                  <a:srgbClr val="2AFFD9"/>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6948264" y="987574"/>
            <a:ext cx="1296144" cy="1728192"/>
            <a:chOff x="1547664" y="555526"/>
            <a:chExt cx="1296144" cy="1728192"/>
          </a:xfrm>
        </p:grpSpPr>
        <p:sp>
          <p:nvSpPr>
            <p:cNvPr id="23" name="矩形 22"/>
            <p:cNvSpPr/>
            <p:nvPr/>
          </p:nvSpPr>
          <p:spPr>
            <a:xfrm>
              <a:off x="1547664" y="555526"/>
              <a:ext cx="1296144" cy="122413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AFFD9"/>
                </a:solidFill>
              </a:endParaRPr>
            </a:p>
          </p:txBody>
        </p:sp>
        <p:sp>
          <p:nvSpPr>
            <p:cNvPr id="24" name="矩形 23"/>
            <p:cNvSpPr/>
            <p:nvPr/>
          </p:nvSpPr>
          <p:spPr>
            <a:xfrm>
              <a:off x="1547664" y="1779662"/>
              <a:ext cx="1296144" cy="50405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AFFD9"/>
                </a:solidFill>
              </a:endParaRPr>
            </a:p>
          </p:txBody>
        </p:sp>
        <p:sp>
          <p:nvSpPr>
            <p:cNvPr id="25" name="TextBox 25"/>
            <p:cNvSpPr txBox="1"/>
            <p:nvPr/>
          </p:nvSpPr>
          <p:spPr>
            <a:xfrm>
              <a:off x="1827565" y="1779662"/>
              <a:ext cx="748923" cy="261610"/>
            </a:xfrm>
            <a:prstGeom prst="rect">
              <a:avLst/>
            </a:prstGeom>
            <a:noFill/>
          </p:spPr>
          <p:txBody>
            <a:bodyPr wrap="none" rtlCol="0">
              <a:spAutoFit/>
            </a:bodyPr>
            <a:lstStyle/>
            <a:p>
              <a:pPr algn="ctr"/>
              <a:r>
                <a:rPr lang="zh-CN" altLang="en-US" sz="1100" b="1">
                  <a:solidFill>
                    <a:srgbClr val="2AFFD9"/>
                  </a:solidFill>
                  <a:latin typeface="微软雅黑" panose="020B0503020204020204" pitchFamily="34" charset="-122"/>
                  <a:ea typeface="微软雅黑" panose="020B0503020204020204" pitchFamily="34" charset="-122"/>
                </a:rPr>
                <a:t>作品名称</a:t>
              </a:r>
              <a:endParaRPr lang="zh-CN" altLang="en-US" sz="1100" b="1" dirty="0">
                <a:solidFill>
                  <a:srgbClr val="2AFFD9"/>
                </a:solidFill>
                <a:latin typeface="微软雅黑" panose="020B0503020204020204" pitchFamily="34" charset="-122"/>
                <a:ea typeface="微软雅黑" panose="020B0503020204020204" pitchFamily="34" charset="-122"/>
              </a:endParaRPr>
            </a:p>
          </p:txBody>
        </p:sp>
        <p:sp>
          <p:nvSpPr>
            <p:cNvPr id="26" name="TextBox 26"/>
            <p:cNvSpPr txBox="1"/>
            <p:nvPr/>
          </p:nvSpPr>
          <p:spPr>
            <a:xfrm>
              <a:off x="1547664" y="1995686"/>
              <a:ext cx="1296143" cy="230832"/>
            </a:xfrm>
            <a:prstGeom prst="rect">
              <a:avLst/>
            </a:prstGeom>
            <a:noFill/>
          </p:spPr>
          <p:txBody>
            <a:bodyPr wrap="square" rtlCol="0">
              <a:spAutoFit/>
            </a:bodyPr>
            <a:lstStyle/>
            <a:p>
              <a:pPr algn="ctr"/>
              <a:r>
                <a:rPr lang="zh-CN" altLang="en-US" sz="900">
                  <a:solidFill>
                    <a:srgbClr val="2AFFD9"/>
                  </a:solidFill>
                  <a:latin typeface="微软雅黑" panose="020B0503020204020204" pitchFamily="34" charset="-122"/>
                  <a:ea typeface="微软雅黑" panose="020B0503020204020204" pitchFamily="34" charset="-122"/>
                </a:rPr>
                <a:t>输入设计日期</a:t>
              </a:r>
              <a:endParaRPr lang="zh-CN" altLang="en-US" sz="900" dirty="0">
                <a:solidFill>
                  <a:srgbClr val="2AFFD9"/>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1100356" y="2801134"/>
            <a:ext cx="1296144" cy="1728192"/>
            <a:chOff x="1547664" y="555526"/>
            <a:chExt cx="1296144" cy="1728192"/>
          </a:xfrm>
        </p:grpSpPr>
        <p:sp>
          <p:nvSpPr>
            <p:cNvPr id="28" name="矩形 27"/>
            <p:cNvSpPr/>
            <p:nvPr/>
          </p:nvSpPr>
          <p:spPr>
            <a:xfrm>
              <a:off x="1547664" y="555526"/>
              <a:ext cx="1296144" cy="1224136"/>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AFFD9"/>
                </a:solidFill>
              </a:endParaRPr>
            </a:p>
          </p:txBody>
        </p:sp>
        <p:sp>
          <p:nvSpPr>
            <p:cNvPr id="29" name="矩形 28"/>
            <p:cNvSpPr/>
            <p:nvPr/>
          </p:nvSpPr>
          <p:spPr>
            <a:xfrm>
              <a:off x="1547664" y="1779662"/>
              <a:ext cx="1296144" cy="50405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AFFD9"/>
                </a:solidFill>
              </a:endParaRPr>
            </a:p>
          </p:txBody>
        </p:sp>
        <p:sp>
          <p:nvSpPr>
            <p:cNvPr id="30" name="TextBox 30"/>
            <p:cNvSpPr txBox="1"/>
            <p:nvPr/>
          </p:nvSpPr>
          <p:spPr>
            <a:xfrm>
              <a:off x="1827565" y="1779662"/>
              <a:ext cx="748923" cy="261610"/>
            </a:xfrm>
            <a:prstGeom prst="rect">
              <a:avLst/>
            </a:prstGeom>
            <a:noFill/>
          </p:spPr>
          <p:txBody>
            <a:bodyPr wrap="none" rtlCol="0">
              <a:spAutoFit/>
            </a:bodyPr>
            <a:lstStyle/>
            <a:p>
              <a:pPr algn="ctr"/>
              <a:r>
                <a:rPr lang="zh-CN" altLang="en-US" sz="1100" b="1">
                  <a:solidFill>
                    <a:srgbClr val="2AFFD9"/>
                  </a:solidFill>
                  <a:latin typeface="微软雅黑" panose="020B0503020204020204" pitchFamily="34" charset="-122"/>
                  <a:ea typeface="微软雅黑" panose="020B0503020204020204" pitchFamily="34" charset="-122"/>
                </a:rPr>
                <a:t>作品名称</a:t>
              </a:r>
              <a:endParaRPr lang="zh-CN" altLang="en-US" sz="1100" b="1" dirty="0">
                <a:solidFill>
                  <a:srgbClr val="2AFFD9"/>
                </a:solidFill>
                <a:latin typeface="微软雅黑" panose="020B0503020204020204" pitchFamily="34" charset="-122"/>
                <a:ea typeface="微软雅黑" panose="020B0503020204020204" pitchFamily="34" charset="-122"/>
              </a:endParaRPr>
            </a:p>
          </p:txBody>
        </p:sp>
        <p:sp>
          <p:nvSpPr>
            <p:cNvPr id="31" name="TextBox 31"/>
            <p:cNvSpPr txBox="1"/>
            <p:nvPr/>
          </p:nvSpPr>
          <p:spPr>
            <a:xfrm>
              <a:off x="1547664" y="1995686"/>
              <a:ext cx="1296143" cy="230832"/>
            </a:xfrm>
            <a:prstGeom prst="rect">
              <a:avLst/>
            </a:prstGeom>
            <a:noFill/>
          </p:spPr>
          <p:txBody>
            <a:bodyPr wrap="square" rtlCol="0">
              <a:spAutoFit/>
            </a:bodyPr>
            <a:lstStyle/>
            <a:p>
              <a:pPr algn="ctr"/>
              <a:r>
                <a:rPr lang="zh-CN" altLang="en-US" sz="900">
                  <a:solidFill>
                    <a:srgbClr val="2AFFD9"/>
                  </a:solidFill>
                  <a:latin typeface="微软雅黑" panose="020B0503020204020204" pitchFamily="34" charset="-122"/>
                  <a:ea typeface="微软雅黑" panose="020B0503020204020204" pitchFamily="34" charset="-122"/>
                </a:rPr>
                <a:t>输入设计日期</a:t>
              </a:r>
              <a:endParaRPr lang="zh-CN" altLang="en-US" sz="900" dirty="0">
                <a:solidFill>
                  <a:srgbClr val="2AFFD9"/>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2540516" y="2801134"/>
            <a:ext cx="1296144" cy="1728192"/>
            <a:chOff x="1547664" y="555526"/>
            <a:chExt cx="1296144" cy="1728192"/>
          </a:xfrm>
        </p:grpSpPr>
        <p:sp>
          <p:nvSpPr>
            <p:cNvPr id="33" name="矩形 32"/>
            <p:cNvSpPr/>
            <p:nvPr/>
          </p:nvSpPr>
          <p:spPr>
            <a:xfrm>
              <a:off x="1547664" y="555526"/>
              <a:ext cx="1296144" cy="1224136"/>
            </a:xfrm>
            <a:prstGeom prst="rect">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AFFD9"/>
                </a:solidFill>
              </a:endParaRPr>
            </a:p>
          </p:txBody>
        </p:sp>
        <p:sp>
          <p:nvSpPr>
            <p:cNvPr id="34" name="矩形 33"/>
            <p:cNvSpPr/>
            <p:nvPr/>
          </p:nvSpPr>
          <p:spPr>
            <a:xfrm>
              <a:off x="1547664" y="1779662"/>
              <a:ext cx="1296144" cy="50405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AFFD9"/>
                </a:solidFill>
              </a:endParaRPr>
            </a:p>
          </p:txBody>
        </p:sp>
        <p:sp>
          <p:nvSpPr>
            <p:cNvPr id="35" name="TextBox 35"/>
            <p:cNvSpPr txBox="1"/>
            <p:nvPr/>
          </p:nvSpPr>
          <p:spPr>
            <a:xfrm>
              <a:off x="1827565" y="1779662"/>
              <a:ext cx="748923" cy="261610"/>
            </a:xfrm>
            <a:prstGeom prst="rect">
              <a:avLst/>
            </a:prstGeom>
            <a:noFill/>
          </p:spPr>
          <p:txBody>
            <a:bodyPr wrap="none" rtlCol="0">
              <a:spAutoFit/>
            </a:bodyPr>
            <a:lstStyle/>
            <a:p>
              <a:pPr algn="ctr"/>
              <a:r>
                <a:rPr lang="zh-CN" altLang="en-US" sz="1100" b="1">
                  <a:solidFill>
                    <a:srgbClr val="2AFFD9"/>
                  </a:solidFill>
                  <a:latin typeface="微软雅黑" panose="020B0503020204020204" pitchFamily="34" charset="-122"/>
                  <a:ea typeface="微软雅黑" panose="020B0503020204020204" pitchFamily="34" charset="-122"/>
                </a:rPr>
                <a:t>作品名称</a:t>
              </a:r>
              <a:endParaRPr lang="zh-CN" altLang="en-US" sz="1100" b="1" dirty="0">
                <a:solidFill>
                  <a:srgbClr val="2AFFD9"/>
                </a:solidFill>
                <a:latin typeface="微软雅黑" panose="020B0503020204020204" pitchFamily="34" charset="-122"/>
                <a:ea typeface="微软雅黑" panose="020B0503020204020204" pitchFamily="34" charset="-122"/>
              </a:endParaRPr>
            </a:p>
          </p:txBody>
        </p:sp>
        <p:sp>
          <p:nvSpPr>
            <p:cNvPr id="36" name="TextBox 36"/>
            <p:cNvSpPr txBox="1"/>
            <p:nvPr/>
          </p:nvSpPr>
          <p:spPr>
            <a:xfrm>
              <a:off x="1547664" y="1995686"/>
              <a:ext cx="1296143" cy="230832"/>
            </a:xfrm>
            <a:prstGeom prst="rect">
              <a:avLst/>
            </a:prstGeom>
            <a:noFill/>
          </p:spPr>
          <p:txBody>
            <a:bodyPr wrap="square" rtlCol="0">
              <a:spAutoFit/>
            </a:bodyPr>
            <a:lstStyle/>
            <a:p>
              <a:pPr algn="ctr"/>
              <a:r>
                <a:rPr lang="zh-CN" altLang="en-US" sz="900">
                  <a:solidFill>
                    <a:srgbClr val="2AFFD9"/>
                  </a:solidFill>
                  <a:latin typeface="微软雅黑" panose="020B0503020204020204" pitchFamily="34" charset="-122"/>
                  <a:ea typeface="微软雅黑" panose="020B0503020204020204" pitchFamily="34" charset="-122"/>
                </a:rPr>
                <a:t>输入设计日期</a:t>
              </a:r>
              <a:endParaRPr lang="zh-CN" altLang="en-US" sz="900" dirty="0">
                <a:solidFill>
                  <a:srgbClr val="2AFFD9"/>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3980676" y="2794288"/>
            <a:ext cx="1296144" cy="1728192"/>
            <a:chOff x="1547664" y="555526"/>
            <a:chExt cx="1296144" cy="1728192"/>
          </a:xfrm>
        </p:grpSpPr>
        <p:sp>
          <p:nvSpPr>
            <p:cNvPr id="38" name="矩形 37"/>
            <p:cNvSpPr/>
            <p:nvPr/>
          </p:nvSpPr>
          <p:spPr>
            <a:xfrm>
              <a:off x="1547664" y="555526"/>
              <a:ext cx="1296144" cy="1224136"/>
            </a:xfrm>
            <a:prstGeom prst="rect">
              <a:avLst/>
            </a:pr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AFFD9"/>
                </a:solidFill>
              </a:endParaRPr>
            </a:p>
          </p:txBody>
        </p:sp>
        <p:sp>
          <p:nvSpPr>
            <p:cNvPr id="39" name="矩形 38"/>
            <p:cNvSpPr/>
            <p:nvPr/>
          </p:nvSpPr>
          <p:spPr>
            <a:xfrm>
              <a:off x="1547664" y="1779662"/>
              <a:ext cx="1296144" cy="50405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AFFD9"/>
                </a:solidFill>
              </a:endParaRPr>
            </a:p>
          </p:txBody>
        </p:sp>
        <p:sp>
          <p:nvSpPr>
            <p:cNvPr id="40" name="TextBox 40"/>
            <p:cNvSpPr txBox="1"/>
            <p:nvPr/>
          </p:nvSpPr>
          <p:spPr>
            <a:xfrm>
              <a:off x="1827565" y="1779662"/>
              <a:ext cx="748923" cy="261610"/>
            </a:xfrm>
            <a:prstGeom prst="rect">
              <a:avLst/>
            </a:prstGeom>
            <a:noFill/>
          </p:spPr>
          <p:txBody>
            <a:bodyPr wrap="none" rtlCol="0">
              <a:spAutoFit/>
            </a:bodyPr>
            <a:lstStyle/>
            <a:p>
              <a:pPr algn="ctr"/>
              <a:r>
                <a:rPr lang="zh-CN" altLang="en-US" sz="1100" b="1">
                  <a:solidFill>
                    <a:srgbClr val="2AFFD9"/>
                  </a:solidFill>
                  <a:latin typeface="微软雅黑" panose="020B0503020204020204" pitchFamily="34" charset="-122"/>
                  <a:ea typeface="微软雅黑" panose="020B0503020204020204" pitchFamily="34" charset="-122"/>
                </a:rPr>
                <a:t>作品名称</a:t>
              </a:r>
              <a:endParaRPr lang="zh-CN" altLang="en-US" sz="1100" b="1" dirty="0">
                <a:solidFill>
                  <a:srgbClr val="2AFFD9"/>
                </a:solidFill>
                <a:latin typeface="微软雅黑" panose="020B0503020204020204" pitchFamily="34" charset="-122"/>
                <a:ea typeface="微软雅黑" panose="020B0503020204020204" pitchFamily="34" charset="-122"/>
              </a:endParaRPr>
            </a:p>
          </p:txBody>
        </p:sp>
        <p:sp>
          <p:nvSpPr>
            <p:cNvPr id="41" name="TextBox 41"/>
            <p:cNvSpPr txBox="1"/>
            <p:nvPr/>
          </p:nvSpPr>
          <p:spPr>
            <a:xfrm>
              <a:off x="1547664" y="1995686"/>
              <a:ext cx="1296143" cy="230832"/>
            </a:xfrm>
            <a:prstGeom prst="rect">
              <a:avLst/>
            </a:prstGeom>
            <a:noFill/>
          </p:spPr>
          <p:txBody>
            <a:bodyPr wrap="square" rtlCol="0">
              <a:spAutoFit/>
            </a:bodyPr>
            <a:lstStyle/>
            <a:p>
              <a:pPr algn="ctr"/>
              <a:r>
                <a:rPr lang="zh-CN" altLang="en-US" sz="900">
                  <a:solidFill>
                    <a:srgbClr val="2AFFD9"/>
                  </a:solidFill>
                  <a:latin typeface="微软雅黑" panose="020B0503020204020204" pitchFamily="34" charset="-122"/>
                  <a:ea typeface="微软雅黑" panose="020B0503020204020204" pitchFamily="34" charset="-122"/>
                </a:rPr>
                <a:t>输入设计日期</a:t>
              </a:r>
              <a:endParaRPr lang="zh-CN" altLang="en-US" sz="900" dirty="0">
                <a:solidFill>
                  <a:srgbClr val="2AFFD9"/>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5492844" y="2794288"/>
            <a:ext cx="1296144" cy="1728192"/>
            <a:chOff x="1547664" y="555526"/>
            <a:chExt cx="1296144" cy="1728192"/>
          </a:xfrm>
        </p:grpSpPr>
        <p:sp>
          <p:nvSpPr>
            <p:cNvPr id="43" name="矩形 42"/>
            <p:cNvSpPr/>
            <p:nvPr/>
          </p:nvSpPr>
          <p:spPr>
            <a:xfrm>
              <a:off x="1547664" y="555526"/>
              <a:ext cx="1296144" cy="1224136"/>
            </a:xfrm>
            <a:prstGeom prst="rect">
              <a:avLst/>
            </a:prstGeom>
            <a:blipFill>
              <a:blip r:embed="rId10"/>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AFFD9"/>
                </a:solidFill>
              </a:endParaRPr>
            </a:p>
          </p:txBody>
        </p:sp>
        <p:sp>
          <p:nvSpPr>
            <p:cNvPr id="44" name="矩形 43"/>
            <p:cNvSpPr/>
            <p:nvPr/>
          </p:nvSpPr>
          <p:spPr>
            <a:xfrm>
              <a:off x="1547664" y="1779662"/>
              <a:ext cx="1296144" cy="50405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AFFD9"/>
                </a:solidFill>
              </a:endParaRPr>
            </a:p>
          </p:txBody>
        </p:sp>
        <p:sp>
          <p:nvSpPr>
            <p:cNvPr id="45" name="TextBox 45"/>
            <p:cNvSpPr txBox="1"/>
            <p:nvPr/>
          </p:nvSpPr>
          <p:spPr>
            <a:xfrm>
              <a:off x="1827565" y="1779662"/>
              <a:ext cx="748923" cy="261610"/>
            </a:xfrm>
            <a:prstGeom prst="rect">
              <a:avLst/>
            </a:prstGeom>
            <a:noFill/>
          </p:spPr>
          <p:txBody>
            <a:bodyPr wrap="none" rtlCol="0">
              <a:spAutoFit/>
            </a:bodyPr>
            <a:lstStyle/>
            <a:p>
              <a:pPr algn="ctr"/>
              <a:r>
                <a:rPr lang="zh-CN" altLang="en-US" sz="1100" b="1">
                  <a:solidFill>
                    <a:srgbClr val="2AFFD9"/>
                  </a:solidFill>
                  <a:latin typeface="微软雅黑" panose="020B0503020204020204" pitchFamily="34" charset="-122"/>
                  <a:ea typeface="微软雅黑" panose="020B0503020204020204" pitchFamily="34" charset="-122"/>
                </a:rPr>
                <a:t>作品名称</a:t>
              </a:r>
              <a:endParaRPr lang="zh-CN" altLang="en-US" sz="1100" b="1" dirty="0">
                <a:solidFill>
                  <a:srgbClr val="2AFFD9"/>
                </a:solidFill>
                <a:latin typeface="微软雅黑" panose="020B0503020204020204" pitchFamily="34" charset="-122"/>
                <a:ea typeface="微软雅黑" panose="020B0503020204020204" pitchFamily="34" charset="-122"/>
              </a:endParaRPr>
            </a:p>
          </p:txBody>
        </p:sp>
        <p:sp>
          <p:nvSpPr>
            <p:cNvPr id="46" name="TextBox 46"/>
            <p:cNvSpPr txBox="1"/>
            <p:nvPr/>
          </p:nvSpPr>
          <p:spPr>
            <a:xfrm>
              <a:off x="1547664" y="1995686"/>
              <a:ext cx="1296143" cy="230832"/>
            </a:xfrm>
            <a:prstGeom prst="rect">
              <a:avLst/>
            </a:prstGeom>
            <a:noFill/>
          </p:spPr>
          <p:txBody>
            <a:bodyPr wrap="square" rtlCol="0">
              <a:spAutoFit/>
            </a:bodyPr>
            <a:lstStyle/>
            <a:p>
              <a:pPr algn="ctr"/>
              <a:r>
                <a:rPr lang="zh-CN" altLang="en-US" sz="900">
                  <a:solidFill>
                    <a:srgbClr val="2AFFD9"/>
                  </a:solidFill>
                  <a:latin typeface="微软雅黑" panose="020B0503020204020204" pitchFamily="34" charset="-122"/>
                  <a:ea typeface="微软雅黑" panose="020B0503020204020204" pitchFamily="34" charset="-122"/>
                </a:rPr>
                <a:t>输入设计日期</a:t>
              </a:r>
              <a:endParaRPr lang="zh-CN" altLang="en-US" sz="900" dirty="0">
                <a:solidFill>
                  <a:srgbClr val="2AFFD9"/>
                </a:solidFill>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6971124" y="2801134"/>
            <a:ext cx="1296144" cy="1728192"/>
            <a:chOff x="1547664" y="555526"/>
            <a:chExt cx="1296144" cy="1728192"/>
          </a:xfrm>
        </p:grpSpPr>
        <p:sp>
          <p:nvSpPr>
            <p:cNvPr id="48" name="矩形 47"/>
            <p:cNvSpPr/>
            <p:nvPr/>
          </p:nvSpPr>
          <p:spPr>
            <a:xfrm>
              <a:off x="1547664" y="555526"/>
              <a:ext cx="1296144" cy="1224136"/>
            </a:xfrm>
            <a:prstGeom prst="rect">
              <a:avLst/>
            </a:prstGeom>
            <a:blipFill>
              <a:blip r:embed="rId1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AFFD9"/>
                </a:solidFill>
              </a:endParaRPr>
            </a:p>
          </p:txBody>
        </p:sp>
        <p:sp>
          <p:nvSpPr>
            <p:cNvPr id="49" name="矩形 48"/>
            <p:cNvSpPr/>
            <p:nvPr/>
          </p:nvSpPr>
          <p:spPr>
            <a:xfrm>
              <a:off x="1547664" y="1779662"/>
              <a:ext cx="1296144" cy="50405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AFFD9"/>
                </a:solidFill>
              </a:endParaRPr>
            </a:p>
          </p:txBody>
        </p:sp>
        <p:sp>
          <p:nvSpPr>
            <p:cNvPr id="50" name="TextBox 50"/>
            <p:cNvSpPr txBox="1"/>
            <p:nvPr/>
          </p:nvSpPr>
          <p:spPr>
            <a:xfrm>
              <a:off x="1827565" y="1779662"/>
              <a:ext cx="748923" cy="261610"/>
            </a:xfrm>
            <a:prstGeom prst="rect">
              <a:avLst/>
            </a:prstGeom>
            <a:noFill/>
          </p:spPr>
          <p:txBody>
            <a:bodyPr wrap="none" rtlCol="0">
              <a:spAutoFit/>
            </a:bodyPr>
            <a:lstStyle/>
            <a:p>
              <a:pPr algn="ctr"/>
              <a:r>
                <a:rPr lang="zh-CN" altLang="en-US" sz="1100" b="1">
                  <a:solidFill>
                    <a:srgbClr val="2AFFD9"/>
                  </a:solidFill>
                  <a:latin typeface="微软雅黑" panose="020B0503020204020204" pitchFamily="34" charset="-122"/>
                  <a:ea typeface="微软雅黑" panose="020B0503020204020204" pitchFamily="34" charset="-122"/>
                </a:rPr>
                <a:t>作品名称</a:t>
              </a:r>
              <a:endParaRPr lang="zh-CN" altLang="en-US" sz="1100" b="1" dirty="0">
                <a:solidFill>
                  <a:srgbClr val="2AFFD9"/>
                </a:solidFill>
                <a:latin typeface="微软雅黑" panose="020B0503020204020204" pitchFamily="34" charset="-122"/>
                <a:ea typeface="微软雅黑" panose="020B0503020204020204" pitchFamily="34" charset="-122"/>
              </a:endParaRPr>
            </a:p>
          </p:txBody>
        </p:sp>
        <p:sp>
          <p:nvSpPr>
            <p:cNvPr id="51" name="TextBox 51"/>
            <p:cNvSpPr txBox="1"/>
            <p:nvPr/>
          </p:nvSpPr>
          <p:spPr>
            <a:xfrm>
              <a:off x="1547664" y="1995686"/>
              <a:ext cx="1296143" cy="230832"/>
            </a:xfrm>
            <a:prstGeom prst="rect">
              <a:avLst/>
            </a:prstGeom>
            <a:noFill/>
          </p:spPr>
          <p:txBody>
            <a:bodyPr wrap="square" rtlCol="0">
              <a:spAutoFit/>
            </a:bodyPr>
            <a:lstStyle/>
            <a:p>
              <a:pPr algn="ctr"/>
              <a:r>
                <a:rPr lang="zh-CN" altLang="en-US" sz="900">
                  <a:solidFill>
                    <a:srgbClr val="2AFFD9"/>
                  </a:solidFill>
                  <a:latin typeface="微软雅黑" panose="020B0503020204020204" pitchFamily="34" charset="-122"/>
                  <a:ea typeface="微软雅黑" panose="020B0503020204020204" pitchFamily="34" charset="-122"/>
                </a:rPr>
                <a:t>输入设计日期</a:t>
              </a:r>
              <a:endParaRPr lang="zh-CN" altLang="en-US" sz="900" dirty="0">
                <a:solidFill>
                  <a:srgbClr val="2AFFD9"/>
                </a:solidFill>
                <a:latin typeface="微软雅黑" panose="020B0503020204020204" pitchFamily="34" charset="-122"/>
                <a:ea typeface="微软雅黑" panose="020B0503020204020204" pitchFamily="34" charset="-122"/>
              </a:endParaRPr>
            </a:p>
          </p:txBody>
        </p:sp>
      </p:grpSp>
      <p:grpSp>
        <p:nvGrpSpPr>
          <p:cNvPr id="52" name="组合 51"/>
          <p:cNvGrpSpPr/>
          <p:nvPr/>
        </p:nvGrpSpPr>
        <p:grpSpPr>
          <a:xfrm>
            <a:off x="302606" y="374970"/>
            <a:ext cx="1624870" cy="670999"/>
            <a:chOff x="302606" y="374970"/>
            <a:chExt cx="1624870" cy="670999"/>
          </a:xfrm>
        </p:grpSpPr>
        <p:grpSp>
          <p:nvGrpSpPr>
            <p:cNvPr id="53" name="组合 52"/>
            <p:cNvGrpSpPr/>
            <p:nvPr/>
          </p:nvGrpSpPr>
          <p:grpSpPr>
            <a:xfrm>
              <a:off x="302606" y="374970"/>
              <a:ext cx="1624870" cy="670999"/>
              <a:chOff x="302606" y="374970"/>
              <a:chExt cx="1624870" cy="670999"/>
            </a:xfrm>
          </p:grpSpPr>
          <p:sp>
            <p:nvSpPr>
              <p:cNvPr id="55" name="矩形 54"/>
              <p:cNvSpPr/>
              <p:nvPr/>
            </p:nvSpPr>
            <p:spPr>
              <a:xfrm>
                <a:off x="302606" y="374970"/>
                <a:ext cx="1624870" cy="473646"/>
              </a:xfrm>
              <a:prstGeom prst="rect">
                <a:avLst/>
              </a:prstGeom>
              <a:noFill/>
              <a:ln>
                <a:solidFill>
                  <a:srgbClr val="2AFF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6" name="直接连接符 55"/>
              <p:cNvCxnSpPr/>
              <p:nvPr/>
            </p:nvCxnSpPr>
            <p:spPr>
              <a:xfrm>
                <a:off x="1677496" y="717047"/>
                <a:ext cx="0" cy="328922"/>
              </a:xfrm>
              <a:prstGeom prst="line">
                <a:avLst/>
              </a:prstGeom>
              <a:ln w="12700">
                <a:solidFill>
                  <a:srgbClr val="2AFFD9"/>
                </a:solidFill>
              </a:ln>
            </p:spPr>
            <p:style>
              <a:lnRef idx="1">
                <a:schemeClr val="accent1"/>
              </a:lnRef>
              <a:fillRef idx="0">
                <a:schemeClr val="accent1"/>
              </a:fillRef>
              <a:effectRef idx="0">
                <a:schemeClr val="accent1"/>
              </a:effectRef>
              <a:fontRef idx="minor">
                <a:schemeClr val="tx1"/>
              </a:fontRef>
            </p:style>
          </p:cxnSp>
        </p:grpSp>
        <p:sp>
          <p:nvSpPr>
            <p:cNvPr id="54" name="矩形 53"/>
            <p:cNvSpPr/>
            <p:nvPr/>
          </p:nvSpPr>
          <p:spPr>
            <a:xfrm>
              <a:off x="561043" y="427127"/>
              <a:ext cx="1107996" cy="369332"/>
            </a:xfrm>
            <a:prstGeom prst="rect">
              <a:avLst/>
            </a:prstGeom>
          </p:spPr>
          <p:txBody>
            <a:bodyPr wrap="none">
              <a:spAutoFit/>
            </a:bodyPr>
            <a:lstStyle/>
            <a:p>
              <a:r>
                <a:rPr lang="zh-CN" altLang="en-US" sz="1800">
                  <a:solidFill>
                    <a:srgbClr val="2AFFD9"/>
                  </a:solidFill>
                  <a:latin typeface="微软雅黑" panose="020B0503020204020204" pitchFamily="34" charset="-122"/>
                  <a:ea typeface="微软雅黑" panose="020B0503020204020204" pitchFamily="34" charset="-122"/>
                </a:rPr>
                <a:t>我的作品</a:t>
              </a:r>
            </a:p>
          </p:txBody>
        </p:sp>
      </p:gr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1000" fill="hold"/>
                                        <p:tgtEl>
                                          <p:spTgt spid="52"/>
                                        </p:tgtEl>
                                        <p:attrNameLst>
                                          <p:attrName>ppt_w</p:attrName>
                                        </p:attrNameLst>
                                      </p:cBhvr>
                                      <p:tavLst>
                                        <p:tav tm="0">
                                          <p:val>
                                            <p:strVal val="#ppt_w*0.70"/>
                                          </p:val>
                                        </p:tav>
                                        <p:tav tm="100000">
                                          <p:val>
                                            <p:strVal val="#ppt_w"/>
                                          </p:val>
                                        </p:tav>
                                      </p:tavLst>
                                    </p:anim>
                                    <p:anim calcmode="lin" valueType="num">
                                      <p:cBhvr>
                                        <p:cTn id="8" dur="1000" fill="hold"/>
                                        <p:tgtEl>
                                          <p:spTgt spid="52"/>
                                        </p:tgtEl>
                                        <p:attrNameLst>
                                          <p:attrName>ppt_h</p:attrName>
                                        </p:attrNameLst>
                                      </p:cBhvr>
                                      <p:tavLst>
                                        <p:tav tm="0">
                                          <p:val>
                                            <p:strVal val="#ppt_h"/>
                                          </p:val>
                                        </p:tav>
                                        <p:tav tm="100000">
                                          <p:val>
                                            <p:strVal val="#ppt_h"/>
                                          </p:val>
                                        </p:tav>
                                      </p:tavLst>
                                    </p:anim>
                                    <p:animEffect transition="in" filter="fade">
                                      <p:cBhvr>
                                        <p:cTn id="9" dur="1000"/>
                                        <p:tgtEl>
                                          <p:spTgt spid="52"/>
                                        </p:tgtEl>
                                      </p:cBhvr>
                                    </p:animEffect>
                                  </p:childTnLst>
                                </p:cTn>
                              </p:par>
                              <p:par>
                                <p:cTn id="10" presetID="10"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par>
                          <p:cTn id="25" fill="hold">
                            <p:stCondLst>
                              <p:cond delay="2500"/>
                            </p:stCondLst>
                            <p:childTnLst>
                              <p:par>
                                <p:cTn id="26" presetID="10" presetClass="entr" presetSubtype="0"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par>
                          <p:cTn id="32" fill="hold">
                            <p:stCondLst>
                              <p:cond delay="3000"/>
                            </p:stCondLst>
                            <p:childTnLst>
                              <p:par>
                                <p:cTn id="33" presetID="10" presetClass="entr" presetSubtype="0" fill="hold"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childTnLst>
                          </p:cTn>
                        </p:par>
                        <p:par>
                          <p:cTn id="36" fill="hold">
                            <p:stCondLst>
                              <p:cond delay="3500"/>
                            </p:stCondLst>
                            <p:childTnLst>
                              <p:par>
                                <p:cTn id="37" presetID="10" presetClass="entr" presetSubtype="0"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childTnLst>
                          </p:cTn>
                        </p:par>
                        <p:par>
                          <p:cTn id="40" fill="hold">
                            <p:stCondLst>
                              <p:cond delay="4000"/>
                            </p:stCondLst>
                            <p:childTnLst>
                              <p:par>
                                <p:cTn id="41" presetID="10"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500"/>
                                        <p:tgtEl>
                                          <p:spTgt spid="42"/>
                                        </p:tgtEl>
                                      </p:cBhvr>
                                    </p:animEffect>
                                  </p:childTnLst>
                                </p:cTn>
                              </p:par>
                            </p:childTnLst>
                          </p:cTn>
                        </p:par>
                        <p:par>
                          <p:cTn id="44" fill="hold">
                            <p:stCondLst>
                              <p:cond delay="4500"/>
                            </p:stCondLst>
                            <p:childTnLst>
                              <p:par>
                                <p:cTn id="45" presetID="10" presetClass="entr" presetSubtype="0" fill="hold"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fade">
                                      <p:cBhvr>
                                        <p:cTn id="4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72935"/>
        </a:solidFill>
        <a:effectLst/>
      </p:bgPr>
    </p:bg>
    <p:spTree>
      <p:nvGrpSpPr>
        <p:cNvPr id="1" name=""/>
        <p:cNvGrpSpPr/>
        <p:nvPr/>
      </p:nvGrpSpPr>
      <p:grpSpPr>
        <a:xfrm>
          <a:off x="0" y="0"/>
          <a:ext cx="0" cy="0"/>
          <a:chOff x="0" y="0"/>
          <a:chExt cx="0" cy="0"/>
        </a:xfrm>
      </p:grpSpPr>
      <p:grpSp>
        <p:nvGrpSpPr>
          <p:cNvPr id="2" name="组合 1"/>
          <p:cNvGrpSpPr/>
          <p:nvPr/>
        </p:nvGrpSpPr>
        <p:grpSpPr>
          <a:xfrm>
            <a:off x="7106568" y="1910689"/>
            <a:ext cx="721749" cy="1000849"/>
            <a:chOff x="1074159" y="374969"/>
            <a:chExt cx="721749" cy="1000849"/>
          </a:xfrm>
        </p:grpSpPr>
        <p:grpSp>
          <p:nvGrpSpPr>
            <p:cNvPr id="3" name="组合 2"/>
            <p:cNvGrpSpPr/>
            <p:nvPr/>
          </p:nvGrpSpPr>
          <p:grpSpPr>
            <a:xfrm>
              <a:off x="1074159" y="374969"/>
              <a:ext cx="721749" cy="1000849"/>
              <a:chOff x="1074159" y="374969"/>
              <a:chExt cx="721749" cy="1000849"/>
            </a:xfrm>
          </p:grpSpPr>
          <p:sp>
            <p:nvSpPr>
              <p:cNvPr id="5" name="矩形 4"/>
              <p:cNvSpPr/>
              <p:nvPr/>
            </p:nvSpPr>
            <p:spPr>
              <a:xfrm>
                <a:off x="1074159" y="374969"/>
                <a:ext cx="721749" cy="815723"/>
              </a:xfrm>
              <a:prstGeom prst="rect">
                <a:avLst/>
              </a:prstGeom>
              <a:noFill/>
              <a:ln>
                <a:solidFill>
                  <a:srgbClr val="2AFF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1151224" y="1046896"/>
                <a:ext cx="0" cy="328922"/>
              </a:xfrm>
              <a:prstGeom prst="line">
                <a:avLst/>
              </a:prstGeom>
              <a:ln w="12700">
                <a:solidFill>
                  <a:srgbClr val="2AFFD9"/>
                </a:solidFill>
              </a:ln>
            </p:spPr>
            <p:style>
              <a:lnRef idx="1">
                <a:schemeClr val="accent1"/>
              </a:lnRef>
              <a:fillRef idx="0">
                <a:schemeClr val="accent1"/>
              </a:fillRef>
              <a:effectRef idx="0">
                <a:schemeClr val="accent1"/>
              </a:effectRef>
              <a:fontRef idx="minor">
                <a:schemeClr val="tx1"/>
              </a:fontRef>
            </p:style>
          </p:cxnSp>
        </p:grpSp>
        <p:sp>
          <p:nvSpPr>
            <p:cNvPr id="4" name="矩形 3"/>
            <p:cNvSpPr/>
            <p:nvPr/>
          </p:nvSpPr>
          <p:spPr>
            <a:xfrm>
              <a:off x="1074159" y="459664"/>
              <a:ext cx="721749" cy="646331"/>
            </a:xfrm>
            <a:prstGeom prst="rect">
              <a:avLst/>
            </a:prstGeom>
          </p:spPr>
          <p:txBody>
            <a:bodyPr wrap="square">
              <a:spAutoFit/>
            </a:bodyPr>
            <a:lstStyle/>
            <a:p>
              <a:r>
                <a:rPr lang="zh-CN" altLang="en-US" sz="1800">
                  <a:solidFill>
                    <a:srgbClr val="2AFFD9"/>
                  </a:solidFill>
                  <a:latin typeface="微软雅黑" panose="020B0503020204020204" pitchFamily="34" charset="-122"/>
                  <a:ea typeface="微软雅黑" panose="020B0503020204020204" pitchFamily="34" charset="-122"/>
                </a:rPr>
                <a:t>自我评价</a:t>
              </a:r>
            </a:p>
          </p:txBody>
        </p:sp>
      </p:grpSp>
      <p:sp>
        <p:nvSpPr>
          <p:cNvPr id="7" name="矩形 6"/>
          <p:cNvSpPr/>
          <p:nvPr/>
        </p:nvSpPr>
        <p:spPr>
          <a:xfrm>
            <a:off x="1181100" y="1548304"/>
            <a:ext cx="6167475" cy="1815882"/>
          </a:xfrm>
          <a:prstGeom prst="rect">
            <a:avLst/>
          </a:prstGeom>
        </p:spPr>
        <p:txBody>
          <a:bodyPr wrap="square">
            <a:spAutoFit/>
          </a:bodyPr>
          <a:lstStyle/>
          <a:p>
            <a:r>
              <a:rPr lang="zh-CN" altLang="en-US" sz="1400">
                <a:solidFill>
                  <a:schemeClr val="bg1"/>
                </a:solidFill>
                <a:latin typeface="微软雅黑" panose="020B0503020204020204" pitchFamily="34" charset="-122"/>
                <a:ea typeface="微软雅黑" panose="020B0503020204020204" pitchFamily="34" charset="-122"/>
              </a:rPr>
              <a:t>      本人热爱生活，性格开朗活泼，积极勤奋，有团队精神，拥有充实</a:t>
            </a:r>
          </a:p>
          <a:p>
            <a:r>
              <a:rPr lang="zh-CN" altLang="en-US" sz="1400">
                <a:solidFill>
                  <a:schemeClr val="bg1"/>
                </a:solidFill>
                <a:latin typeface="微软雅黑" panose="020B0503020204020204" pitchFamily="34" charset="-122"/>
                <a:ea typeface="微软雅黑" panose="020B0503020204020204" pitchFamily="34" charset="-122"/>
              </a:rPr>
              <a:t>的专业知识，也有独立的思维能力，工作态度认真，对艺术有着浓</a:t>
            </a:r>
          </a:p>
          <a:p>
            <a:r>
              <a:rPr lang="zh-CN" altLang="en-US" sz="1400">
                <a:solidFill>
                  <a:schemeClr val="bg1"/>
                </a:solidFill>
                <a:latin typeface="微软雅黑" panose="020B0503020204020204" pitchFamily="34" charset="-122"/>
                <a:ea typeface="微软雅黑" panose="020B0503020204020204" pitchFamily="34" charset="-122"/>
              </a:rPr>
              <a:t>厚的兴趣，从小热爱绘画，设计。在校期间曾参加过班级和校园的</a:t>
            </a:r>
          </a:p>
          <a:p>
            <a:r>
              <a:rPr lang="zh-CN" altLang="en-US" sz="1400">
                <a:solidFill>
                  <a:schemeClr val="bg1"/>
                </a:solidFill>
                <a:latin typeface="微软雅黑" panose="020B0503020204020204" pitchFamily="34" charset="-122"/>
                <a:ea typeface="微软雅黑" panose="020B0503020204020204" pitchFamily="34" charset="-122"/>
              </a:rPr>
              <a:t>绘画展览，手绘能力强，熟练cad, ,photoshop,《 3dmax</a:t>
            </a:r>
          </a:p>
          <a:p>
            <a:r>
              <a:rPr lang="zh-CN" altLang="en-US" sz="1400">
                <a:solidFill>
                  <a:schemeClr val="bg1"/>
                </a:solidFill>
                <a:latin typeface="微软雅黑" panose="020B0503020204020204" pitchFamily="34" charset="-122"/>
                <a:ea typeface="微软雅黑" panose="020B0503020204020204" pitchFamily="34" charset="-122"/>
              </a:rPr>
              <a:t>不太熟练》等设计软件．有一定的相关工作经验，绘画过许多室内</a:t>
            </a:r>
          </a:p>
          <a:p>
            <a:r>
              <a:rPr lang="zh-CN" altLang="en-US" sz="1400">
                <a:solidFill>
                  <a:schemeClr val="bg1"/>
                </a:solidFill>
                <a:latin typeface="微软雅黑" panose="020B0503020204020204" pitchFamily="34" charset="-122"/>
                <a:ea typeface="微软雅黑" panose="020B0503020204020204" pitchFamily="34" charset="-122"/>
              </a:rPr>
              <a:t>空间效果图，自己设计的一套cad平，立，剖面图。希望能成为各</a:t>
            </a:r>
          </a:p>
          <a:p>
            <a:r>
              <a:rPr lang="zh-CN" altLang="en-US" sz="1400">
                <a:solidFill>
                  <a:schemeClr val="bg1"/>
                </a:solidFill>
                <a:latin typeface="微软雅黑" panose="020B0503020204020204" pitchFamily="34" charset="-122"/>
                <a:ea typeface="微软雅黑" panose="020B0503020204020204" pitchFamily="34" charset="-122"/>
              </a:rPr>
              <a:t>大公司一份子,今后务必尽自己能力为贵公司出一份力。 工作期间认</a:t>
            </a:r>
          </a:p>
          <a:p>
            <a:r>
              <a:rPr lang="zh-CN" altLang="en-US" sz="1400">
                <a:solidFill>
                  <a:schemeClr val="bg1"/>
                </a:solidFill>
                <a:latin typeface="微软雅黑" panose="020B0503020204020204" pitchFamily="34" charset="-122"/>
                <a:ea typeface="微软雅黑" panose="020B0503020204020204" pitchFamily="34" charset="-122"/>
              </a:rPr>
              <a:t>真、积极主动、团队意识强；能按时、按质、按量的完成任务。</a:t>
            </a: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anim calcmode="lin" valueType="num">
                                      <p:cBhvr>
                                        <p:cTn id="16"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www.2ppt.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738</Words>
  <Application>Microsoft Office PowerPoint</Application>
  <PresentationFormat>自定义</PresentationFormat>
  <Paragraphs>131</Paragraphs>
  <Slides>9</Slides>
  <Notes>1</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9</vt:i4>
      </vt:variant>
    </vt:vector>
  </HeadingPairs>
  <TitlesOfParts>
    <vt:vector size="24" baseType="lpstr">
      <vt:lpstr>Raleway</vt:lpstr>
      <vt:lpstr>Raleway Light</vt:lpstr>
      <vt:lpstr>方正正黑简体</vt:lpstr>
      <vt:lpstr>华文黑体</vt:lpstr>
      <vt:lpstr>宋体</vt:lpstr>
      <vt:lpstr>微软雅黑</vt:lpstr>
      <vt:lpstr>Arial</vt:lpstr>
      <vt:lpstr>Calibri</vt:lpstr>
      <vt:lpstr>Calibri Light</vt:lpstr>
      <vt:lpstr>Corbel</vt:lpstr>
      <vt:lpstr>Roboto Black</vt:lpstr>
      <vt:lpstr>Roboto Bold</vt:lpstr>
      <vt:lpstr>Tw Cen MT</vt:lpstr>
      <vt:lpstr>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2016-09-04T10:42:00Z</dcterms:created>
  <dcterms:modified xsi:type="dcterms:W3CDTF">2023-01-10T06:50:54Z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4173B1E0BE27481596A58D378F4D3C15</vt:lpwstr>
  </property>
  <property fmtid="{A09F084E-AD41-489F-8076-AA5BE3082BCA}" pid="100">
    <vt:ui4>5</vt:ui4>
  </property>
  <property fmtid="{64440492-4C8B-11D1-8B70-080036B11A03}" pid="11">
    <vt:lpwstr>www.2ppt.com-爱PPT提供资源下载</vt:lpwstr>
  </property>
</Properties>
</file>