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3"/>
  </p:notesMasterIdLst>
  <p:handoutMasterIdLst>
    <p:handoutMasterId r:id="rId14"/>
  </p:handoutMasterIdLst>
  <p:sldIdLst>
    <p:sldId id="256" r:id="rId2"/>
    <p:sldId id="257" r:id="rId3"/>
    <p:sldId id="261" r:id="rId4"/>
    <p:sldId id="262" r:id="rId5"/>
    <p:sldId id="263" r:id="rId6"/>
    <p:sldId id="264" r:id="rId7"/>
    <p:sldId id="258" r:id="rId8"/>
    <p:sldId id="265" r:id="rId9"/>
    <p:sldId id="266" r:id="rId10"/>
    <p:sldId id="267" r:id="rId11"/>
    <p:sldId id="268" r:id="rId12"/>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Comic Sans MS" panose="030F0702030302020204" pitchFamily="66" charset="0"/>
        <a:ea typeface="宋体" panose="02010600030101010101" pitchFamily="2" charset="-122"/>
        <a:cs typeface="+mn-cs"/>
      </a:defRPr>
    </a:lvl1pPr>
    <a:lvl2pPr marL="457200" algn="l" rtl="0" fontAlgn="base">
      <a:spcBef>
        <a:spcPct val="0"/>
      </a:spcBef>
      <a:spcAft>
        <a:spcPct val="0"/>
      </a:spcAft>
      <a:defRPr kern="1200">
        <a:solidFill>
          <a:schemeClr val="tx1"/>
        </a:solidFill>
        <a:latin typeface="Comic Sans MS" panose="030F0702030302020204" pitchFamily="66" charset="0"/>
        <a:ea typeface="宋体" panose="02010600030101010101" pitchFamily="2" charset="-122"/>
        <a:cs typeface="+mn-cs"/>
      </a:defRPr>
    </a:lvl2pPr>
    <a:lvl3pPr marL="914400" algn="l" rtl="0" fontAlgn="base">
      <a:spcBef>
        <a:spcPct val="0"/>
      </a:spcBef>
      <a:spcAft>
        <a:spcPct val="0"/>
      </a:spcAft>
      <a:defRPr kern="1200">
        <a:solidFill>
          <a:schemeClr val="tx1"/>
        </a:solidFill>
        <a:latin typeface="Comic Sans MS" panose="030F0702030302020204" pitchFamily="66" charset="0"/>
        <a:ea typeface="宋体" panose="02010600030101010101" pitchFamily="2" charset="-122"/>
        <a:cs typeface="+mn-cs"/>
      </a:defRPr>
    </a:lvl3pPr>
    <a:lvl4pPr marL="1371600" algn="l" rtl="0" fontAlgn="base">
      <a:spcBef>
        <a:spcPct val="0"/>
      </a:spcBef>
      <a:spcAft>
        <a:spcPct val="0"/>
      </a:spcAft>
      <a:defRPr kern="1200">
        <a:solidFill>
          <a:schemeClr val="tx1"/>
        </a:solidFill>
        <a:latin typeface="Comic Sans MS" panose="030F0702030302020204" pitchFamily="66" charset="0"/>
        <a:ea typeface="宋体" panose="02010600030101010101" pitchFamily="2" charset="-122"/>
        <a:cs typeface="+mn-cs"/>
      </a:defRPr>
    </a:lvl4pPr>
    <a:lvl5pPr marL="1828800" algn="l" rtl="0" fontAlgn="base">
      <a:spcBef>
        <a:spcPct val="0"/>
      </a:spcBef>
      <a:spcAft>
        <a:spcPct val="0"/>
      </a:spcAft>
      <a:defRPr kern="1200">
        <a:solidFill>
          <a:schemeClr val="tx1"/>
        </a:solidFill>
        <a:latin typeface="Comic Sans MS" panose="030F0702030302020204" pitchFamily="66" charset="0"/>
        <a:ea typeface="宋体" panose="02010600030101010101" pitchFamily="2" charset="-122"/>
        <a:cs typeface="+mn-cs"/>
      </a:defRPr>
    </a:lvl5pPr>
    <a:lvl6pPr marL="2286000" algn="l" defTabSz="914400" rtl="0" eaLnBrk="1" latinLnBrk="0" hangingPunct="1">
      <a:defRPr kern="1200">
        <a:solidFill>
          <a:schemeClr val="tx1"/>
        </a:solidFill>
        <a:latin typeface="Comic Sans MS" panose="030F0702030302020204" pitchFamily="66" charset="0"/>
        <a:ea typeface="宋体" panose="02010600030101010101" pitchFamily="2" charset="-122"/>
        <a:cs typeface="+mn-cs"/>
      </a:defRPr>
    </a:lvl6pPr>
    <a:lvl7pPr marL="2743200" algn="l" defTabSz="914400" rtl="0" eaLnBrk="1" latinLnBrk="0" hangingPunct="1">
      <a:defRPr kern="1200">
        <a:solidFill>
          <a:schemeClr val="tx1"/>
        </a:solidFill>
        <a:latin typeface="Comic Sans MS" panose="030F0702030302020204" pitchFamily="66" charset="0"/>
        <a:ea typeface="宋体" panose="02010600030101010101" pitchFamily="2" charset="-122"/>
        <a:cs typeface="+mn-cs"/>
      </a:defRPr>
    </a:lvl7pPr>
    <a:lvl8pPr marL="3200400" algn="l" defTabSz="914400" rtl="0" eaLnBrk="1" latinLnBrk="0" hangingPunct="1">
      <a:defRPr kern="1200">
        <a:solidFill>
          <a:schemeClr val="tx1"/>
        </a:solidFill>
        <a:latin typeface="Comic Sans MS" panose="030F0702030302020204" pitchFamily="66" charset="0"/>
        <a:ea typeface="宋体" panose="02010600030101010101" pitchFamily="2" charset="-122"/>
        <a:cs typeface="+mn-cs"/>
      </a:defRPr>
    </a:lvl8pPr>
    <a:lvl9pPr marL="3657600" algn="l" defTabSz="914400" rtl="0" eaLnBrk="1" latinLnBrk="0" hangingPunct="1">
      <a:defRPr kern="1200">
        <a:solidFill>
          <a:schemeClr val="tx1"/>
        </a:solidFill>
        <a:latin typeface="Comic Sans MS" panose="030F0702030302020204" pitchFamily="66" charset="0"/>
        <a:ea typeface="宋体" panose="02010600030101010101" pitchFamily="2"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Animation="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p:scale>
          <a:sx n="100" d="100"/>
          <a:sy n="100" d="100"/>
        </p:scale>
        <p:origin x="-294" y="-228"/>
      </p:cViewPr>
      <p:guideLst>
        <p:guide orient="horz" pos="2160"/>
        <p:guide pos="2880"/>
      </p:guideLst>
    </p:cSldViewPr>
  </p:slideViewPr>
  <p:notesTextViewPr>
    <p:cViewPr>
      <p:scale>
        <a:sx n="100" d="100"/>
        <a:sy n="100" d="100"/>
      </p:scale>
      <p:origin x="0" y="0"/>
    </p:cViewPr>
  </p:notesTextViewPr>
  <p:sorterViewPr>
    <p:cViewPr>
      <p:scale>
        <a:sx n="126" d="100"/>
        <a:sy n="12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t>2023-01-17</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t>‹#›</a:t>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1A8389C-8D8F-41C6-ACDE-5688B97BA53F}" type="datetimeFigureOut">
              <a:rPr lang="zh-CN" altLang="en-US" smtClean="0"/>
              <a:t>2023-01-17</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7913A5F-45F3-4F92-9B7B-D137CB4CD512}"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87913A5F-45F3-4F92-9B7B-D137CB4CD512}" type="slidenum">
              <a:rPr lang="zh-CN" altLang="en-US" smtClean="0"/>
              <a:t>4</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spTree>
      <p:nvGrpSpPr>
        <p:cNvPr id="1" name=""/>
        <p:cNvGrpSpPr/>
        <p:nvPr/>
      </p:nvGrpSpPr>
      <p:grpSpPr>
        <a:xfrm>
          <a:off x="0" y="0"/>
          <a:ext cx="0" cy="0"/>
          <a:chOff x="0" y="0"/>
          <a:chExt cx="0" cy="0"/>
        </a:xfrm>
      </p:grpSpPr>
      <p:sp>
        <p:nvSpPr>
          <p:cNvPr id="19458" name="未知"/>
          <p:cNvSpPr/>
          <p:nvPr/>
        </p:nvSpPr>
        <p:spPr bwMode="auto">
          <a:xfrm>
            <a:off x="0" y="6048375"/>
            <a:ext cx="2762250" cy="809625"/>
          </a:xfrm>
          <a:custGeom>
            <a:avLst/>
            <a:gdLst>
              <a:gd name="T0" fmla="*/ 0 w 1740"/>
              <a:gd name="T1" fmla="*/ 0 h 510"/>
              <a:gd name="T2" fmla="*/ 0 w 1740"/>
              <a:gd name="T3" fmla="*/ 510 h 510"/>
              <a:gd name="T4" fmla="*/ 1740 w 1740"/>
              <a:gd name="T5" fmla="*/ 510 h 510"/>
              <a:gd name="T6" fmla="*/ 1595 w 1740"/>
              <a:gd name="T7" fmla="*/ 30 h 510"/>
              <a:gd name="T8" fmla="*/ 0 w 1740"/>
              <a:gd name="T9" fmla="*/ 0 h 510"/>
            </a:gdLst>
            <a:ahLst/>
            <a:cxnLst>
              <a:cxn ang="0">
                <a:pos x="T0" y="T1"/>
              </a:cxn>
              <a:cxn ang="0">
                <a:pos x="T2" y="T3"/>
              </a:cxn>
              <a:cxn ang="0">
                <a:pos x="T4" y="T5"/>
              </a:cxn>
              <a:cxn ang="0">
                <a:pos x="T6" y="T7"/>
              </a:cxn>
              <a:cxn ang="0">
                <a:pos x="T8" y="T9"/>
              </a:cxn>
            </a:cxnLst>
            <a:rect l="0" t="0" r="r" b="b"/>
            <a:pathLst>
              <a:path w="1740" h="510">
                <a:moveTo>
                  <a:pt x="0" y="0"/>
                </a:moveTo>
                <a:lnTo>
                  <a:pt x="0" y="510"/>
                </a:lnTo>
                <a:cubicBezTo>
                  <a:pt x="0" y="510"/>
                  <a:pt x="870" y="510"/>
                  <a:pt x="1740" y="510"/>
                </a:cubicBezTo>
                <a:cubicBezTo>
                  <a:pt x="1650" y="258"/>
                  <a:pt x="1595" y="30"/>
                  <a:pt x="1595" y="30"/>
                </a:cubicBezTo>
                <a:cubicBezTo>
                  <a:pt x="798" y="54"/>
                  <a:pt x="0" y="0"/>
                  <a:pt x="0" y="0"/>
                </a:cubicBezTo>
                <a:close/>
              </a:path>
            </a:pathLst>
          </a:custGeom>
          <a:solidFill>
            <a:schemeClr val="folHlink"/>
          </a:solid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9459" name="未知"/>
          <p:cNvSpPr/>
          <p:nvPr/>
        </p:nvSpPr>
        <p:spPr bwMode="auto">
          <a:xfrm>
            <a:off x="2590800" y="4705350"/>
            <a:ext cx="6400800" cy="2152650"/>
          </a:xfrm>
          <a:custGeom>
            <a:avLst/>
            <a:gdLst>
              <a:gd name="T0" fmla="*/ 1116 w 4032"/>
              <a:gd name="T1" fmla="*/ 0 h 1356"/>
              <a:gd name="T2" fmla="*/ 3840 w 4032"/>
              <a:gd name="T3" fmla="*/ 636 h 1356"/>
              <a:gd name="T4" fmla="*/ 4032 w 4032"/>
              <a:gd name="T5" fmla="*/ 1356 h 1356"/>
              <a:gd name="T6" fmla="*/ 288 w 4032"/>
              <a:gd name="T7" fmla="*/ 1356 h 1356"/>
              <a:gd name="T8" fmla="*/ 0 w 4032"/>
              <a:gd name="T9" fmla="*/ 828 h 1356"/>
              <a:gd name="T10" fmla="*/ 1116 w 4032"/>
              <a:gd name="T11" fmla="*/ 0 h 1356"/>
            </a:gdLst>
            <a:ahLst/>
            <a:cxnLst>
              <a:cxn ang="0">
                <a:pos x="T0" y="T1"/>
              </a:cxn>
              <a:cxn ang="0">
                <a:pos x="T2" y="T3"/>
              </a:cxn>
              <a:cxn ang="0">
                <a:pos x="T4" y="T5"/>
              </a:cxn>
              <a:cxn ang="0">
                <a:pos x="T6" y="T7"/>
              </a:cxn>
              <a:cxn ang="0">
                <a:pos x="T8" y="T9"/>
              </a:cxn>
              <a:cxn ang="0">
                <a:pos x="T10" y="T11"/>
              </a:cxn>
            </a:cxnLst>
            <a:rect l="0" t="0" r="r" b="b"/>
            <a:pathLst>
              <a:path w="4032" h="1356">
                <a:moveTo>
                  <a:pt x="1116" y="0"/>
                </a:moveTo>
                <a:cubicBezTo>
                  <a:pt x="2370" y="1254"/>
                  <a:pt x="3840" y="636"/>
                  <a:pt x="3840" y="636"/>
                </a:cubicBezTo>
                <a:cubicBezTo>
                  <a:pt x="4032" y="966"/>
                  <a:pt x="4032" y="1356"/>
                  <a:pt x="4032" y="1356"/>
                </a:cubicBezTo>
                <a:cubicBezTo>
                  <a:pt x="4032" y="1356"/>
                  <a:pt x="2160" y="1356"/>
                  <a:pt x="288" y="1356"/>
                </a:cubicBezTo>
                <a:cubicBezTo>
                  <a:pt x="120" y="1140"/>
                  <a:pt x="0" y="828"/>
                  <a:pt x="0" y="828"/>
                </a:cubicBezTo>
                <a:lnTo>
                  <a:pt x="1116" y="0"/>
                </a:lnTo>
                <a:close/>
              </a:path>
            </a:pathLst>
          </a:custGeom>
          <a:solidFill>
            <a:schemeClr val="hlink"/>
          </a:solid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9460" name="未知"/>
          <p:cNvSpPr/>
          <p:nvPr/>
        </p:nvSpPr>
        <p:spPr bwMode="auto">
          <a:xfrm>
            <a:off x="4400550" y="781050"/>
            <a:ext cx="4743450" cy="5048250"/>
          </a:xfrm>
          <a:custGeom>
            <a:avLst/>
            <a:gdLst>
              <a:gd name="T0" fmla="*/ 510 w 2988"/>
              <a:gd name="T1" fmla="*/ 1098 h 3180"/>
              <a:gd name="T2" fmla="*/ 2280 w 2988"/>
              <a:gd name="T3" fmla="*/ 0 h 3180"/>
              <a:gd name="T4" fmla="*/ 2988 w 2988"/>
              <a:gd name="T5" fmla="*/ 342 h 3180"/>
              <a:gd name="T6" fmla="*/ 2988 w 2988"/>
              <a:gd name="T7" fmla="*/ 2772 h 3180"/>
              <a:gd name="T8" fmla="*/ 1452 w 2988"/>
              <a:gd name="T9" fmla="*/ 3060 h 3180"/>
              <a:gd name="T10" fmla="*/ 0 w 2988"/>
              <a:gd name="T11" fmla="*/ 2406 h 3180"/>
              <a:gd name="T12" fmla="*/ 510 w 2988"/>
              <a:gd name="T13" fmla="*/ 1098 h 3180"/>
            </a:gdLst>
            <a:ahLst/>
            <a:cxnLst>
              <a:cxn ang="0">
                <a:pos x="T0" y="T1"/>
              </a:cxn>
              <a:cxn ang="0">
                <a:pos x="T2" y="T3"/>
              </a:cxn>
              <a:cxn ang="0">
                <a:pos x="T4" y="T5"/>
              </a:cxn>
              <a:cxn ang="0">
                <a:pos x="T6" y="T7"/>
              </a:cxn>
              <a:cxn ang="0">
                <a:pos x="T8" y="T9"/>
              </a:cxn>
              <a:cxn ang="0">
                <a:pos x="T10" y="T11"/>
              </a:cxn>
              <a:cxn ang="0">
                <a:pos x="T12" y="T13"/>
              </a:cxn>
            </a:cxnLst>
            <a:rect l="0" t="0" r="r" b="b"/>
            <a:pathLst>
              <a:path w="2988" h="3180">
                <a:moveTo>
                  <a:pt x="510" y="1098"/>
                </a:moveTo>
                <a:cubicBezTo>
                  <a:pt x="1710" y="840"/>
                  <a:pt x="2280" y="0"/>
                  <a:pt x="2280" y="0"/>
                </a:cubicBezTo>
                <a:cubicBezTo>
                  <a:pt x="2700" y="96"/>
                  <a:pt x="2988" y="342"/>
                  <a:pt x="2988" y="342"/>
                </a:cubicBezTo>
                <a:lnTo>
                  <a:pt x="2988" y="2772"/>
                </a:lnTo>
                <a:cubicBezTo>
                  <a:pt x="2988" y="2772"/>
                  <a:pt x="2202" y="3180"/>
                  <a:pt x="1452" y="3060"/>
                </a:cubicBezTo>
                <a:cubicBezTo>
                  <a:pt x="636" y="2940"/>
                  <a:pt x="0" y="2406"/>
                  <a:pt x="0" y="2406"/>
                </a:cubicBezTo>
                <a:lnTo>
                  <a:pt x="510" y="1098"/>
                </a:lnTo>
                <a:close/>
              </a:path>
            </a:pathLst>
          </a:custGeom>
          <a:solidFill>
            <a:schemeClr val="accent2"/>
          </a:solid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9461" name="未知"/>
          <p:cNvSpPr/>
          <p:nvPr/>
        </p:nvSpPr>
        <p:spPr bwMode="auto">
          <a:xfrm>
            <a:off x="4800600" y="0"/>
            <a:ext cx="3276600" cy="2409825"/>
          </a:xfrm>
          <a:custGeom>
            <a:avLst/>
            <a:gdLst>
              <a:gd name="T0" fmla="*/ 0 w 2064"/>
              <a:gd name="T1" fmla="*/ 0 h 1518"/>
              <a:gd name="T2" fmla="*/ 276 w 2064"/>
              <a:gd name="T3" fmla="*/ 1518 h 1518"/>
              <a:gd name="T4" fmla="*/ 2064 w 2064"/>
              <a:gd name="T5" fmla="*/ 0 h 1518"/>
              <a:gd name="T6" fmla="*/ 0 w 2064"/>
              <a:gd name="T7" fmla="*/ 0 h 1518"/>
            </a:gdLst>
            <a:ahLst/>
            <a:cxnLst>
              <a:cxn ang="0">
                <a:pos x="T0" y="T1"/>
              </a:cxn>
              <a:cxn ang="0">
                <a:pos x="T2" y="T3"/>
              </a:cxn>
              <a:cxn ang="0">
                <a:pos x="T4" y="T5"/>
              </a:cxn>
              <a:cxn ang="0">
                <a:pos x="T6" y="T7"/>
              </a:cxn>
            </a:cxnLst>
            <a:rect l="0" t="0" r="r" b="b"/>
            <a:pathLst>
              <a:path w="2064" h="1518">
                <a:moveTo>
                  <a:pt x="0" y="0"/>
                </a:moveTo>
                <a:cubicBezTo>
                  <a:pt x="0" y="0"/>
                  <a:pt x="138" y="759"/>
                  <a:pt x="276" y="1518"/>
                </a:cubicBezTo>
                <a:cubicBezTo>
                  <a:pt x="1518" y="1194"/>
                  <a:pt x="2064" y="0"/>
                  <a:pt x="2064" y="0"/>
                </a:cubicBezTo>
                <a:lnTo>
                  <a:pt x="0" y="0"/>
                </a:lnTo>
                <a:close/>
              </a:path>
            </a:pathLst>
          </a:custGeom>
          <a:solidFill>
            <a:schemeClr val="accent1"/>
          </a:solid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9462" name="未知"/>
          <p:cNvSpPr/>
          <p:nvPr/>
        </p:nvSpPr>
        <p:spPr bwMode="auto">
          <a:xfrm>
            <a:off x="0" y="0"/>
            <a:ext cx="6583363" cy="7267575"/>
          </a:xfrm>
          <a:custGeom>
            <a:avLst/>
            <a:gdLst>
              <a:gd name="T0" fmla="*/ 0 w 4014"/>
              <a:gd name="T1" fmla="*/ 0 h 4455"/>
              <a:gd name="T2" fmla="*/ 3612 w 4014"/>
              <a:gd name="T3" fmla="*/ 0 h 4455"/>
              <a:gd name="T4" fmla="*/ 3222 w 4014"/>
              <a:gd name="T5" fmla="*/ 3042 h 4455"/>
              <a:gd name="T6" fmla="*/ 0 w 4014"/>
              <a:gd name="T7" fmla="*/ 3744 h 4455"/>
              <a:gd name="T8" fmla="*/ 0 w 4014"/>
              <a:gd name="T9" fmla="*/ 0 h 4455"/>
            </a:gdLst>
            <a:ahLst/>
            <a:cxnLst>
              <a:cxn ang="0">
                <a:pos x="T0" y="T1"/>
              </a:cxn>
              <a:cxn ang="0">
                <a:pos x="T2" y="T3"/>
              </a:cxn>
              <a:cxn ang="0">
                <a:pos x="T4" y="T5"/>
              </a:cxn>
              <a:cxn ang="0">
                <a:pos x="T6" y="T7"/>
              </a:cxn>
              <a:cxn ang="0">
                <a:pos x="T8" y="T9"/>
              </a:cxn>
            </a:cxnLst>
            <a:rect l="0" t="0" r="r" b="b"/>
            <a:pathLst>
              <a:path w="4014" h="4455">
                <a:moveTo>
                  <a:pt x="0" y="0"/>
                </a:moveTo>
                <a:lnTo>
                  <a:pt x="3612" y="0"/>
                </a:lnTo>
                <a:cubicBezTo>
                  <a:pt x="4014" y="984"/>
                  <a:pt x="3812" y="2307"/>
                  <a:pt x="3222" y="3042"/>
                </a:cubicBezTo>
                <a:cubicBezTo>
                  <a:pt x="1988" y="4455"/>
                  <a:pt x="0" y="3744"/>
                  <a:pt x="0" y="3744"/>
                </a:cubicBezTo>
                <a:lnTo>
                  <a:pt x="0" y="0"/>
                </a:lnTo>
                <a:close/>
              </a:path>
            </a:pathLst>
          </a:custGeom>
          <a:solidFill>
            <a:srgbClr val="FFFFFF"/>
          </a:solid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9463" name="未知"/>
          <p:cNvSpPr/>
          <p:nvPr/>
        </p:nvSpPr>
        <p:spPr bwMode="auto">
          <a:xfrm>
            <a:off x="0" y="0"/>
            <a:ext cx="6372225" cy="7072313"/>
          </a:xfrm>
          <a:custGeom>
            <a:avLst/>
            <a:gdLst>
              <a:gd name="T0" fmla="*/ 0 w 4014"/>
              <a:gd name="T1" fmla="*/ 0 h 4455"/>
              <a:gd name="T2" fmla="*/ 3612 w 4014"/>
              <a:gd name="T3" fmla="*/ 0 h 4455"/>
              <a:gd name="T4" fmla="*/ 3222 w 4014"/>
              <a:gd name="T5" fmla="*/ 3042 h 4455"/>
              <a:gd name="T6" fmla="*/ 0 w 4014"/>
              <a:gd name="T7" fmla="*/ 3744 h 4455"/>
              <a:gd name="T8" fmla="*/ 0 w 4014"/>
              <a:gd name="T9" fmla="*/ 0 h 4455"/>
            </a:gdLst>
            <a:ahLst/>
            <a:cxnLst>
              <a:cxn ang="0">
                <a:pos x="T0" y="T1"/>
              </a:cxn>
              <a:cxn ang="0">
                <a:pos x="T2" y="T3"/>
              </a:cxn>
              <a:cxn ang="0">
                <a:pos x="T4" y="T5"/>
              </a:cxn>
              <a:cxn ang="0">
                <a:pos x="T6" y="T7"/>
              </a:cxn>
              <a:cxn ang="0">
                <a:pos x="T8" y="T9"/>
              </a:cxn>
            </a:cxnLst>
            <a:rect l="0" t="0" r="r" b="b"/>
            <a:pathLst>
              <a:path w="4014" h="4455">
                <a:moveTo>
                  <a:pt x="0" y="0"/>
                </a:moveTo>
                <a:lnTo>
                  <a:pt x="3612" y="0"/>
                </a:lnTo>
                <a:cubicBezTo>
                  <a:pt x="4014" y="984"/>
                  <a:pt x="3812" y="2307"/>
                  <a:pt x="3222" y="3042"/>
                </a:cubicBezTo>
                <a:cubicBezTo>
                  <a:pt x="1988" y="4455"/>
                  <a:pt x="0" y="3744"/>
                  <a:pt x="0" y="3744"/>
                </a:cubicBezTo>
                <a:lnTo>
                  <a:pt x="0" y="0"/>
                </a:lnTo>
                <a:close/>
              </a:path>
            </a:pathLst>
          </a:custGeom>
          <a:gradFill rotWithShape="1">
            <a:gsLst>
              <a:gs pos="0">
                <a:schemeClr val="bg1">
                  <a:gamma/>
                  <a:tint val="25490"/>
                  <a:invGamma/>
                </a:schemeClr>
              </a:gs>
              <a:gs pos="100000">
                <a:schemeClr val="bg1"/>
              </a:gs>
            </a:gsLst>
            <a:lin ang="2700000" scaled="1"/>
          </a:grad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9464" name="Line 8"/>
          <p:cNvSpPr>
            <a:spLocks noChangeShapeType="1"/>
          </p:cNvSpPr>
          <p:nvPr/>
        </p:nvSpPr>
        <p:spPr bwMode="auto">
          <a:xfrm>
            <a:off x="250825" y="1588"/>
            <a:ext cx="0" cy="6015037"/>
          </a:xfrm>
          <a:prstGeom prst="line">
            <a:avLst/>
          </a:prstGeom>
          <a:noFill/>
          <a:ln w="9525">
            <a:solidFill>
              <a:srgbClr val="FFFFFF"/>
            </a:solidFill>
            <a:round/>
          </a:ln>
          <a:effectLst>
            <a:outerShdw dist="17961" dir="2700000" algn="ctr" rotWithShape="0">
              <a:schemeClr val="accent2">
                <a:alpha val="50000"/>
              </a:schemeClr>
            </a:outerShdw>
          </a:effectLst>
          <a:extLst>
            <a:ext uri="{909E8E84-426E-40DD-AFC4-6F175D3DCCD1}">
              <a14:hiddenFill xmlns:a14="http://schemas.microsoft.com/office/drawing/2010/main">
                <a:noFill/>
              </a14:hiddenFill>
            </a:ext>
          </a:extLst>
        </p:spPr>
        <p:txBody>
          <a:bodyPr/>
          <a:lstStyle/>
          <a:p>
            <a:endParaRPr lang="zh-CN" altLang="en-US"/>
          </a:p>
        </p:txBody>
      </p:sp>
      <p:sp>
        <p:nvSpPr>
          <p:cNvPr id="19465" name="Line 9"/>
          <p:cNvSpPr>
            <a:spLocks noChangeShapeType="1"/>
          </p:cNvSpPr>
          <p:nvPr/>
        </p:nvSpPr>
        <p:spPr bwMode="auto">
          <a:xfrm>
            <a:off x="1293813" y="1588"/>
            <a:ext cx="0" cy="6207125"/>
          </a:xfrm>
          <a:prstGeom prst="line">
            <a:avLst/>
          </a:prstGeom>
          <a:noFill/>
          <a:ln w="9525">
            <a:solidFill>
              <a:srgbClr val="FFFFFF"/>
            </a:solidFill>
            <a:round/>
          </a:ln>
          <a:effectLst>
            <a:outerShdw dist="17961" dir="2700000" algn="ctr" rotWithShape="0">
              <a:schemeClr val="accent2">
                <a:alpha val="50000"/>
              </a:schemeClr>
            </a:outerShdw>
          </a:effectLst>
          <a:extLst>
            <a:ext uri="{909E8E84-426E-40DD-AFC4-6F175D3DCCD1}">
              <a14:hiddenFill xmlns:a14="http://schemas.microsoft.com/office/drawing/2010/main">
                <a:noFill/>
              </a14:hiddenFill>
            </a:ext>
          </a:extLst>
        </p:spPr>
        <p:txBody>
          <a:bodyPr/>
          <a:lstStyle/>
          <a:p>
            <a:endParaRPr lang="zh-CN" altLang="en-US"/>
          </a:p>
        </p:txBody>
      </p:sp>
      <p:sp>
        <p:nvSpPr>
          <p:cNvPr id="19466" name="Line 10"/>
          <p:cNvSpPr>
            <a:spLocks noChangeShapeType="1"/>
          </p:cNvSpPr>
          <p:nvPr/>
        </p:nvSpPr>
        <p:spPr bwMode="auto">
          <a:xfrm>
            <a:off x="2338388" y="1588"/>
            <a:ext cx="0" cy="6183312"/>
          </a:xfrm>
          <a:prstGeom prst="line">
            <a:avLst/>
          </a:prstGeom>
          <a:noFill/>
          <a:ln w="9525">
            <a:solidFill>
              <a:srgbClr val="FFFFFF"/>
            </a:solidFill>
            <a:round/>
          </a:ln>
          <a:effectLst>
            <a:outerShdw dist="17961" dir="2700000" algn="ctr" rotWithShape="0">
              <a:schemeClr val="accent2">
                <a:alpha val="50000"/>
              </a:schemeClr>
            </a:outerShdw>
          </a:effectLst>
          <a:extLst>
            <a:ext uri="{909E8E84-426E-40DD-AFC4-6F175D3DCCD1}">
              <a14:hiddenFill xmlns:a14="http://schemas.microsoft.com/office/drawing/2010/main">
                <a:noFill/>
              </a14:hiddenFill>
            </a:ext>
          </a:extLst>
        </p:spPr>
        <p:txBody>
          <a:bodyPr/>
          <a:lstStyle/>
          <a:p>
            <a:endParaRPr lang="zh-CN" altLang="en-US"/>
          </a:p>
        </p:txBody>
      </p:sp>
      <p:sp>
        <p:nvSpPr>
          <p:cNvPr id="19467" name="Line 11"/>
          <p:cNvSpPr>
            <a:spLocks noChangeShapeType="1"/>
          </p:cNvSpPr>
          <p:nvPr/>
        </p:nvSpPr>
        <p:spPr bwMode="auto">
          <a:xfrm>
            <a:off x="3382963" y="1588"/>
            <a:ext cx="0" cy="5972175"/>
          </a:xfrm>
          <a:prstGeom prst="line">
            <a:avLst/>
          </a:prstGeom>
          <a:noFill/>
          <a:ln w="9525">
            <a:solidFill>
              <a:srgbClr val="FFFFFF"/>
            </a:solidFill>
            <a:round/>
          </a:ln>
          <a:effectLst>
            <a:outerShdw dist="17961" dir="2700000" algn="ctr" rotWithShape="0">
              <a:schemeClr val="accent2">
                <a:alpha val="50000"/>
              </a:schemeClr>
            </a:outerShdw>
          </a:effectLst>
          <a:extLst>
            <a:ext uri="{909E8E84-426E-40DD-AFC4-6F175D3DCCD1}">
              <a14:hiddenFill xmlns:a14="http://schemas.microsoft.com/office/drawing/2010/main">
                <a:noFill/>
              </a14:hiddenFill>
            </a:ext>
          </a:extLst>
        </p:spPr>
        <p:txBody>
          <a:bodyPr/>
          <a:lstStyle/>
          <a:p>
            <a:endParaRPr lang="zh-CN" altLang="en-US"/>
          </a:p>
        </p:txBody>
      </p:sp>
      <p:sp>
        <p:nvSpPr>
          <p:cNvPr id="19468" name="Line 12"/>
          <p:cNvSpPr>
            <a:spLocks noChangeShapeType="1"/>
          </p:cNvSpPr>
          <p:nvPr/>
        </p:nvSpPr>
        <p:spPr bwMode="auto">
          <a:xfrm>
            <a:off x="4427538" y="1588"/>
            <a:ext cx="0" cy="5449887"/>
          </a:xfrm>
          <a:prstGeom prst="line">
            <a:avLst/>
          </a:prstGeom>
          <a:noFill/>
          <a:ln w="9525">
            <a:solidFill>
              <a:srgbClr val="FFFFFF"/>
            </a:solidFill>
            <a:round/>
          </a:ln>
          <a:effectLst>
            <a:outerShdw dist="17961" dir="2700000" algn="ctr" rotWithShape="0">
              <a:schemeClr val="accent2">
                <a:alpha val="50000"/>
              </a:schemeClr>
            </a:outerShdw>
          </a:effectLst>
          <a:extLst>
            <a:ext uri="{909E8E84-426E-40DD-AFC4-6F175D3DCCD1}">
              <a14:hiddenFill xmlns:a14="http://schemas.microsoft.com/office/drawing/2010/main">
                <a:noFill/>
              </a14:hiddenFill>
            </a:ext>
          </a:extLst>
        </p:spPr>
        <p:txBody>
          <a:bodyPr/>
          <a:lstStyle/>
          <a:p>
            <a:endParaRPr lang="zh-CN" altLang="en-US"/>
          </a:p>
        </p:txBody>
      </p:sp>
      <p:sp>
        <p:nvSpPr>
          <p:cNvPr id="19469" name="Line 13"/>
          <p:cNvSpPr>
            <a:spLocks noChangeShapeType="1"/>
          </p:cNvSpPr>
          <p:nvPr/>
        </p:nvSpPr>
        <p:spPr bwMode="auto">
          <a:xfrm rot="5400000">
            <a:off x="2913063" y="-2654300"/>
            <a:ext cx="0" cy="5813425"/>
          </a:xfrm>
          <a:prstGeom prst="line">
            <a:avLst/>
          </a:prstGeom>
          <a:noFill/>
          <a:ln w="9525">
            <a:solidFill>
              <a:srgbClr val="FFFFFF"/>
            </a:solidFill>
            <a:round/>
          </a:ln>
          <a:effectLst>
            <a:outerShdw dist="17961" dir="2700000" algn="ctr" rotWithShape="0">
              <a:schemeClr val="accent2">
                <a:alpha val="50000"/>
              </a:schemeClr>
            </a:outerShdw>
          </a:effectLst>
          <a:extLst>
            <a:ext uri="{909E8E84-426E-40DD-AFC4-6F175D3DCCD1}">
              <a14:hiddenFill xmlns:a14="http://schemas.microsoft.com/office/drawing/2010/main">
                <a:noFill/>
              </a14:hiddenFill>
            </a:ext>
          </a:extLst>
        </p:spPr>
        <p:txBody>
          <a:bodyPr/>
          <a:lstStyle/>
          <a:p>
            <a:endParaRPr lang="zh-CN" altLang="en-US"/>
          </a:p>
        </p:txBody>
      </p:sp>
      <p:sp>
        <p:nvSpPr>
          <p:cNvPr id="19470" name="Line 14"/>
          <p:cNvSpPr>
            <a:spLocks noChangeShapeType="1"/>
          </p:cNvSpPr>
          <p:nvPr/>
        </p:nvSpPr>
        <p:spPr bwMode="auto">
          <a:xfrm rot="5400000">
            <a:off x="3006725" y="-1682750"/>
            <a:ext cx="0" cy="6000750"/>
          </a:xfrm>
          <a:prstGeom prst="line">
            <a:avLst/>
          </a:prstGeom>
          <a:noFill/>
          <a:ln w="9525">
            <a:solidFill>
              <a:srgbClr val="FFFFFF"/>
            </a:solidFill>
            <a:round/>
          </a:ln>
          <a:effectLst>
            <a:outerShdw dist="17961" dir="2700000" algn="ctr" rotWithShape="0">
              <a:schemeClr val="accent2">
                <a:alpha val="50000"/>
              </a:schemeClr>
            </a:outerShdw>
          </a:effectLst>
          <a:extLst>
            <a:ext uri="{909E8E84-426E-40DD-AFC4-6F175D3DCCD1}">
              <a14:hiddenFill xmlns:a14="http://schemas.microsoft.com/office/drawing/2010/main">
                <a:noFill/>
              </a14:hiddenFill>
            </a:ext>
          </a:extLst>
        </p:spPr>
        <p:txBody>
          <a:bodyPr/>
          <a:lstStyle/>
          <a:p>
            <a:endParaRPr lang="zh-CN" altLang="en-US"/>
          </a:p>
        </p:txBody>
      </p:sp>
      <p:sp>
        <p:nvSpPr>
          <p:cNvPr id="19471" name="Line 15"/>
          <p:cNvSpPr>
            <a:spLocks noChangeShapeType="1"/>
          </p:cNvSpPr>
          <p:nvPr/>
        </p:nvSpPr>
        <p:spPr bwMode="auto">
          <a:xfrm rot="5400000">
            <a:off x="3011488" y="-622300"/>
            <a:ext cx="0" cy="6010275"/>
          </a:xfrm>
          <a:prstGeom prst="line">
            <a:avLst/>
          </a:prstGeom>
          <a:noFill/>
          <a:ln w="9525">
            <a:solidFill>
              <a:srgbClr val="FFFFFF"/>
            </a:solidFill>
            <a:round/>
          </a:ln>
          <a:effectLst>
            <a:outerShdw dist="17961" dir="2700000" algn="ctr" rotWithShape="0">
              <a:schemeClr val="accent2">
                <a:alpha val="50000"/>
              </a:schemeClr>
            </a:outerShdw>
          </a:effectLst>
          <a:extLst>
            <a:ext uri="{909E8E84-426E-40DD-AFC4-6F175D3DCCD1}">
              <a14:hiddenFill xmlns:a14="http://schemas.microsoft.com/office/drawing/2010/main">
                <a:noFill/>
              </a14:hiddenFill>
            </a:ext>
          </a:extLst>
        </p:spPr>
        <p:txBody>
          <a:bodyPr/>
          <a:lstStyle/>
          <a:p>
            <a:endParaRPr lang="zh-CN" altLang="en-US"/>
          </a:p>
        </p:txBody>
      </p:sp>
      <p:sp>
        <p:nvSpPr>
          <p:cNvPr id="19472" name="Line 16"/>
          <p:cNvSpPr>
            <a:spLocks noChangeShapeType="1"/>
          </p:cNvSpPr>
          <p:nvPr/>
        </p:nvSpPr>
        <p:spPr bwMode="auto">
          <a:xfrm rot="5400000">
            <a:off x="2907507" y="548481"/>
            <a:ext cx="0" cy="5802313"/>
          </a:xfrm>
          <a:prstGeom prst="line">
            <a:avLst/>
          </a:prstGeom>
          <a:noFill/>
          <a:ln w="9525">
            <a:solidFill>
              <a:srgbClr val="FFFFFF"/>
            </a:solidFill>
            <a:round/>
          </a:ln>
          <a:effectLst>
            <a:outerShdw dist="17961" dir="2700000" algn="ctr" rotWithShape="0">
              <a:schemeClr val="accent2">
                <a:alpha val="50000"/>
              </a:schemeClr>
            </a:outerShdw>
          </a:effectLst>
          <a:extLst>
            <a:ext uri="{909E8E84-426E-40DD-AFC4-6F175D3DCCD1}">
              <a14:hiddenFill xmlns:a14="http://schemas.microsoft.com/office/drawing/2010/main">
                <a:noFill/>
              </a14:hiddenFill>
            </a:ext>
          </a:extLst>
        </p:spPr>
        <p:txBody>
          <a:bodyPr/>
          <a:lstStyle/>
          <a:p>
            <a:endParaRPr lang="zh-CN" altLang="en-US"/>
          </a:p>
        </p:txBody>
      </p:sp>
      <p:sp>
        <p:nvSpPr>
          <p:cNvPr id="19473" name="Line 17"/>
          <p:cNvSpPr>
            <a:spLocks noChangeShapeType="1"/>
          </p:cNvSpPr>
          <p:nvPr/>
        </p:nvSpPr>
        <p:spPr bwMode="auto">
          <a:xfrm rot="5400000">
            <a:off x="2666207" y="1854993"/>
            <a:ext cx="0" cy="5319713"/>
          </a:xfrm>
          <a:prstGeom prst="line">
            <a:avLst/>
          </a:prstGeom>
          <a:noFill/>
          <a:ln w="9525">
            <a:solidFill>
              <a:srgbClr val="FFFFFF"/>
            </a:solidFill>
            <a:round/>
          </a:ln>
          <a:effectLst>
            <a:outerShdw dist="17961" dir="2700000" algn="ctr" rotWithShape="0">
              <a:schemeClr val="accent2">
                <a:alpha val="50000"/>
              </a:schemeClr>
            </a:outerShdw>
          </a:effectLst>
          <a:extLst>
            <a:ext uri="{909E8E84-426E-40DD-AFC4-6F175D3DCCD1}">
              <a14:hiddenFill xmlns:a14="http://schemas.microsoft.com/office/drawing/2010/main">
                <a:noFill/>
              </a14:hiddenFill>
            </a:ext>
          </a:extLst>
        </p:spPr>
        <p:txBody>
          <a:bodyPr/>
          <a:lstStyle/>
          <a:p>
            <a:endParaRPr lang="zh-CN" altLang="en-US"/>
          </a:p>
        </p:txBody>
      </p:sp>
      <p:sp>
        <p:nvSpPr>
          <p:cNvPr id="19474" name="Line 18"/>
          <p:cNvSpPr>
            <a:spLocks noChangeShapeType="1"/>
          </p:cNvSpPr>
          <p:nvPr/>
        </p:nvSpPr>
        <p:spPr bwMode="auto">
          <a:xfrm rot="5400000">
            <a:off x="2115344" y="3472656"/>
            <a:ext cx="0" cy="4217988"/>
          </a:xfrm>
          <a:prstGeom prst="line">
            <a:avLst/>
          </a:prstGeom>
          <a:noFill/>
          <a:ln w="9525">
            <a:solidFill>
              <a:srgbClr val="FFFFFF"/>
            </a:solidFill>
            <a:round/>
          </a:ln>
          <a:effectLst>
            <a:outerShdw dist="17961" dir="2700000" algn="ctr" rotWithShape="0">
              <a:schemeClr val="accent2">
                <a:alpha val="50000"/>
              </a:schemeClr>
            </a:outerShdw>
          </a:effectLst>
          <a:extLst>
            <a:ext uri="{909E8E84-426E-40DD-AFC4-6F175D3DCCD1}">
              <a14:hiddenFill xmlns:a14="http://schemas.microsoft.com/office/drawing/2010/main">
                <a:noFill/>
              </a14:hiddenFill>
            </a:ext>
          </a:extLst>
        </p:spPr>
        <p:txBody>
          <a:bodyPr/>
          <a:lstStyle/>
          <a:p>
            <a:endParaRPr lang="zh-CN" altLang="en-US"/>
          </a:p>
        </p:txBody>
      </p:sp>
      <p:sp>
        <p:nvSpPr>
          <p:cNvPr id="19475" name="Rectangle 19"/>
          <p:cNvSpPr>
            <a:spLocks noChangeArrowheads="1"/>
          </p:cNvSpPr>
          <p:nvPr/>
        </p:nvSpPr>
        <p:spPr bwMode="auto">
          <a:xfrm>
            <a:off x="2362200" y="277813"/>
            <a:ext cx="1012825" cy="1025525"/>
          </a:xfrm>
          <a:prstGeom prst="rect">
            <a:avLst/>
          </a:prstGeom>
          <a:solidFill>
            <a:srgbClr val="FFFFFF">
              <a:alpha val="50000"/>
            </a:srgbClr>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9476" name="Rectangle 20"/>
          <p:cNvSpPr>
            <a:spLocks noChangeArrowheads="1"/>
          </p:cNvSpPr>
          <p:nvPr/>
        </p:nvSpPr>
        <p:spPr bwMode="auto">
          <a:xfrm>
            <a:off x="285750" y="2427288"/>
            <a:ext cx="1012825" cy="1025525"/>
          </a:xfrm>
          <a:prstGeom prst="rect">
            <a:avLst/>
          </a:prstGeom>
          <a:solidFill>
            <a:srgbClr val="FFFFFF">
              <a:alpha val="39999"/>
            </a:srgbClr>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9477" name="Rectangle 21"/>
          <p:cNvSpPr>
            <a:spLocks noChangeArrowheads="1"/>
          </p:cNvSpPr>
          <p:nvPr/>
        </p:nvSpPr>
        <p:spPr bwMode="auto">
          <a:xfrm>
            <a:off x="0" y="271463"/>
            <a:ext cx="250825" cy="1025525"/>
          </a:xfrm>
          <a:prstGeom prst="rect">
            <a:avLst/>
          </a:prstGeom>
          <a:solidFill>
            <a:srgbClr val="FFFFFF">
              <a:alpha val="39999"/>
            </a:srgbClr>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9478" name="Rectangle 22"/>
          <p:cNvSpPr>
            <a:spLocks noChangeArrowheads="1"/>
          </p:cNvSpPr>
          <p:nvPr/>
        </p:nvSpPr>
        <p:spPr bwMode="auto">
          <a:xfrm>
            <a:off x="1331913" y="1588"/>
            <a:ext cx="1012825" cy="234950"/>
          </a:xfrm>
          <a:prstGeom prst="rect">
            <a:avLst/>
          </a:prstGeom>
          <a:solidFill>
            <a:srgbClr val="FFFFFF">
              <a:alpha val="50000"/>
            </a:srgbClr>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9479" name="未知"/>
          <p:cNvSpPr/>
          <p:nvPr/>
        </p:nvSpPr>
        <p:spPr bwMode="auto">
          <a:xfrm>
            <a:off x="2365375" y="4541838"/>
            <a:ext cx="1009650" cy="1033462"/>
          </a:xfrm>
          <a:custGeom>
            <a:avLst/>
            <a:gdLst>
              <a:gd name="T0" fmla="*/ 0 w 636"/>
              <a:gd name="T1" fmla="*/ 0 h 651"/>
              <a:gd name="T2" fmla="*/ 0 w 636"/>
              <a:gd name="T3" fmla="*/ 645 h 651"/>
              <a:gd name="T4" fmla="*/ 636 w 636"/>
              <a:gd name="T5" fmla="*/ 651 h 651"/>
              <a:gd name="T6" fmla="*/ 632 w 636"/>
              <a:gd name="T7" fmla="*/ 0 h 651"/>
              <a:gd name="T8" fmla="*/ 0 w 636"/>
              <a:gd name="T9" fmla="*/ 0 h 651"/>
            </a:gdLst>
            <a:ahLst/>
            <a:cxnLst>
              <a:cxn ang="0">
                <a:pos x="T0" y="T1"/>
              </a:cxn>
              <a:cxn ang="0">
                <a:pos x="T2" y="T3"/>
              </a:cxn>
              <a:cxn ang="0">
                <a:pos x="T4" y="T5"/>
              </a:cxn>
              <a:cxn ang="0">
                <a:pos x="T6" y="T7"/>
              </a:cxn>
              <a:cxn ang="0">
                <a:pos x="T8" y="T9"/>
              </a:cxn>
            </a:cxnLst>
            <a:rect l="0" t="0" r="r" b="b"/>
            <a:pathLst>
              <a:path w="636" h="651">
                <a:moveTo>
                  <a:pt x="0" y="0"/>
                </a:moveTo>
                <a:lnTo>
                  <a:pt x="0" y="645"/>
                </a:lnTo>
                <a:lnTo>
                  <a:pt x="636" y="651"/>
                </a:lnTo>
                <a:lnTo>
                  <a:pt x="632" y="0"/>
                </a:lnTo>
                <a:lnTo>
                  <a:pt x="0" y="0"/>
                </a:lnTo>
                <a:close/>
              </a:path>
            </a:pathLst>
          </a:custGeom>
          <a:solidFill>
            <a:srgbClr val="FFFFFF">
              <a:alpha val="39999"/>
            </a:srgbClr>
          </a:solid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9480" name="Rectangle 24"/>
          <p:cNvSpPr>
            <a:spLocks noChangeArrowheads="1"/>
          </p:cNvSpPr>
          <p:nvPr/>
        </p:nvSpPr>
        <p:spPr bwMode="auto">
          <a:xfrm>
            <a:off x="285750" y="2435225"/>
            <a:ext cx="1012825" cy="1025525"/>
          </a:xfrm>
          <a:prstGeom prst="rect">
            <a:avLst/>
          </a:prstGeom>
          <a:solidFill>
            <a:srgbClr val="FFFFFF">
              <a:alpha val="29999"/>
            </a:srgbClr>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9481" name="Rectangle 25"/>
          <p:cNvSpPr>
            <a:spLocks noGrp="1" noChangeArrowheads="1"/>
          </p:cNvSpPr>
          <p:nvPr>
            <p:ph type="dt" sz="half" idx="2"/>
          </p:nvPr>
        </p:nvSpPr>
        <p:spPr>
          <a:xfrm>
            <a:off x="457200" y="6407150"/>
            <a:ext cx="2133600" cy="314325"/>
          </a:xfrm>
        </p:spPr>
        <p:txBody>
          <a:bodyPr/>
          <a:lstStyle>
            <a:lvl1pPr>
              <a:defRPr/>
            </a:lvl1pPr>
          </a:lstStyle>
          <a:p>
            <a:fld id="{6F64124D-7585-42D5-AEA9-B1E19D9135A4}" type="datetimeFigureOut">
              <a:rPr lang="zh-CN" altLang="en-US"/>
              <a:t>2023-01-17</a:t>
            </a:fld>
            <a:endParaRPr lang="fr-CA" altLang="zh-CN"/>
          </a:p>
        </p:txBody>
      </p:sp>
      <p:sp>
        <p:nvSpPr>
          <p:cNvPr id="19482" name="Rectangle 26"/>
          <p:cNvSpPr>
            <a:spLocks noGrp="1" noChangeArrowheads="1"/>
          </p:cNvSpPr>
          <p:nvPr>
            <p:ph type="ftr" sz="quarter" idx="3"/>
          </p:nvPr>
        </p:nvSpPr>
        <p:spPr>
          <a:xfrm>
            <a:off x="3124200" y="6407150"/>
            <a:ext cx="2895600" cy="314325"/>
          </a:xfrm>
        </p:spPr>
        <p:txBody>
          <a:bodyPr/>
          <a:lstStyle>
            <a:lvl1pPr>
              <a:defRPr/>
            </a:lvl1pPr>
          </a:lstStyle>
          <a:p>
            <a:endParaRPr lang="fr-CA" altLang="zh-CN"/>
          </a:p>
        </p:txBody>
      </p:sp>
      <p:sp>
        <p:nvSpPr>
          <p:cNvPr id="19483" name="Rectangle 27"/>
          <p:cNvSpPr>
            <a:spLocks noGrp="1" noChangeArrowheads="1"/>
          </p:cNvSpPr>
          <p:nvPr>
            <p:ph type="sldNum" sz="quarter" idx="4"/>
          </p:nvPr>
        </p:nvSpPr>
        <p:spPr>
          <a:xfrm>
            <a:off x="6553200" y="6407150"/>
            <a:ext cx="2133600" cy="314325"/>
          </a:xfrm>
        </p:spPr>
        <p:txBody>
          <a:bodyPr/>
          <a:lstStyle>
            <a:lvl1pPr>
              <a:defRPr/>
            </a:lvl1pPr>
          </a:lstStyle>
          <a:p>
            <a:fld id="{76347132-DEF3-48AB-9F4B-ACCDC93EEAC7}" type="slidenum">
              <a:rPr lang="zh-CN" altLang="fr-CA"/>
              <a:t>‹#›</a:t>
            </a:fld>
            <a:endParaRPr lang="fr-CA" altLang="zh-CN"/>
          </a:p>
        </p:txBody>
      </p:sp>
      <p:grpSp>
        <p:nvGrpSpPr>
          <p:cNvPr id="19484" name="Group 28"/>
          <p:cNvGrpSpPr/>
          <p:nvPr/>
        </p:nvGrpSpPr>
        <p:grpSpPr bwMode="auto">
          <a:xfrm>
            <a:off x="8077200" y="0"/>
            <a:ext cx="1076325" cy="6858000"/>
            <a:chOff x="0" y="0"/>
            <a:chExt cx="678" cy="4320"/>
          </a:xfrm>
        </p:grpSpPr>
        <p:sp>
          <p:nvSpPr>
            <p:cNvPr id="19485" name="未知"/>
            <p:cNvSpPr/>
            <p:nvPr/>
          </p:nvSpPr>
          <p:spPr bwMode="auto">
            <a:xfrm>
              <a:off x="0" y="0"/>
              <a:ext cx="672" cy="702"/>
            </a:xfrm>
            <a:custGeom>
              <a:avLst/>
              <a:gdLst>
                <a:gd name="T0" fmla="*/ 0 w 672"/>
                <a:gd name="T1" fmla="*/ 432 h 720"/>
                <a:gd name="T2" fmla="*/ 288 w 672"/>
                <a:gd name="T3" fmla="*/ 0 h 720"/>
                <a:gd name="T4" fmla="*/ 672 w 672"/>
                <a:gd name="T5" fmla="*/ 0 h 720"/>
                <a:gd name="T6" fmla="*/ 672 w 672"/>
                <a:gd name="T7" fmla="*/ 720 h 720"/>
                <a:gd name="T8" fmla="*/ 0 w 672"/>
                <a:gd name="T9" fmla="*/ 432 h 720"/>
              </a:gdLst>
              <a:ahLst/>
              <a:cxnLst>
                <a:cxn ang="0">
                  <a:pos x="T0" y="T1"/>
                </a:cxn>
                <a:cxn ang="0">
                  <a:pos x="T2" y="T3"/>
                </a:cxn>
                <a:cxn ang="0">
                  <a:pos x="T4" y="T5"/>
                </a:cxn>
                <a:cxn ang="0">
                  <a:pos x="T6" y="T7"/>
                </a:cxn>
                <a:cxn ang="0">
                  <a:pos x="T8" y="T9"/>
                </a:cxn>
              </a:cxnLst>
              <a:rect l="0" t="0" r="r" b="b"/>
              <a:pathLst>
                <a:path w="672" h="720">
                  <a:moveTo>
                    <a:pt x="0" y="432"/>
                  </a:moveTo>
                  <a:cubicBezTo>
                    <a:pt x="186" y="216"/>
                    <a:pt x="288" y="0"/>
                    <a:pt x="288" y="0"/>
                  </a:cubicBezTo>
                  <a:lnTo>
                    <a:pt x="672" y="0"/>
                  </a:lnTo>
                  <a:lnTo>
                    <a:pt x="672" y="720"/>
                  </a:lnTo>
                  <a:cubicBezTo>
                    <a:pt x="672" y="720"/>
                    <a:pt x="384" y="516"/>
                    <a:pt x="0" y="432"/>
                  </a:cubicBezTo>
                  <a:close/>
                </a:path>
              </a:pathLst>
            </a:custGeom>
            <a:solidFill>
              <a:srgbClr val="E8E8E8"/>
            </a:solid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9486" name="未知"/>
            <p:cNvSpPr/>
            <p:nvPr/>
          </p:nvSpPr>
          <p:spPr bwMode="auto">
            <a:xfrm>
              <a:off x="514" y="3496"/>
              <a:ext cx="164" cy="824"/>
            </a:xfrm>
            <a:custGeom>
              <a:avLst/>
              <a:gdLst>
                <a:gd name="T0" fmla="*/ 206 w 212"/>
                <a:gd name="T1" fmla="*/ 0 h 824"/>
                <a:gd name="T2" fmla="*/ 0 w 212"/>
                <a:gd name="T3" fmla="*/ 82 h 824"/>
                <a:gd name="T4" fmla="*/ 168 w 212"/>
                <a:gd name="T5" fmla="*/ 824 h 824"/>
                <a:gd name="T6" fmla="*/ 212 w 212"/>
                <a:gd name="T7" fmla="*/ 822 h 824"/>
                <a:gd name="T8" fmla="*/ 206 w 212"/>
                <a:gd name="T9" fmla="*/ 0 h 824"/>
              </a:gdLst>
              <a:ahLst/>
              <a:cxnLst>
                <a:cxn ang="0">
                  <a:pos x="T0" y="T1"/>
                </a:cxn>
                <a:cxn ang="0">
                  <a:pos x="T2" y="T3"/>
                </a:cxn>
                <a:cxn ang="0">
                  <a:pos x="T4" y="T5"/>
                </a:cxn>
                <a:cxn ang="0">
                  <a:pos x="T6" y="T7"/>
                </a:cxn>
                <a:cxn ang="0">
                  <a:pos x="T8" y="T9"/>
                </a:cxn>
              </a:cxnLst>
              <a:rect l="0" t="0" r="r" b="b"/>
              <a:pathLst>
                <a:path w="212" h="824">
                  <a:moveTo>
                    <a:pt x="206" y="0"/>
                  </a:moveTo>
                  <a:cubicBezTo>
                    <a:pt x="104" y="54"/>
                    <a:pt x="0" y="82"/>
                    <a:pt x="0" y="82"/>
                  </a:cubicBezTo>
                  <a:cubicBezTo>
                    <a:pt x="0" y="82"/>
                    <a:pt x="148" y="378"/>
                    <a:pt x="168" y="824"/>
                  </a:cubicBezTo>
                  <a:lnTo>
                    <a:pt x="212" y="822"/>
                  </a:lnTo>
                  <a:cubicBezTo>
                    <a:pt x="212" y="822"/>
                    <a:pt x="209" y="411"/>
                    <a:pt x="206" y="0"/>
                  </a:cubicBezTo>
                  <a:close/>
                </a:path>
              </a:pathLst>
            </a:custGeom>
            <a:solidFill>
              <a:srgbClr val="E8E8E8"/>
            </a:solid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sp>
        <p:nvSpPr>
          <p:cNvPr id="19487" name="Rectangle 31"/>
          <p:cNvSpPr>
            <a:spLocks noChangeArrowheads="1"/>
          </p:cNvSpPr>
          <p:nvPr/>
        </p:nvSpPr>
        <p:spPr bwMode="auto">
          <a:xfrm>
            <a:off x="5495925" y="1333500"/>
            <a:ext cx="660400" cy="1025525"/>
          </a:xfrm>
          <a:prstGeom prst="rect">
            <a:avLst/>
          </a:prstGeom>
          <a:solidFill>
            <a:srgbClr val="FFFFFF">
              <a:alpha val="39999"/>
            </a:srgbClr>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9488" name="Line 32"/>
          <p:cNvSpPr>
            <a:spLocks noChangeShapeType="1"/>
          </p:cNvSpPr>
          <p:nvPr/>
        </p:nvSpPr>
        <p:spPr bwMode="auto">
          <a:xfrm>
            <a:off x="5480050" y="1588"/>
            <a:ext cx="0" cy="4238625"/>
          </a:xfrm>
          <a:prstGeom prst="line">
            <a:avLst/>
          </a:prstGeom>
          <a:noFill/>
          <a:ln w="9525">
            <a:solidFill>
              <a:srgbClr val="FFFFFF"/>
            </a:solidFill>
            <a:round/>
          </a:ln>
          <a:effectLst>
            <a:outerShdw dist="17961" dir="2700000" algn="ctr" rotWithShape="0">
              <a:schemeClr val="accent2">
                <a:alpha val="50000"/>
              </a:schemeClr>
            </a:outerShdw>
          </a:effectLst>
          <a:extLst>
            <a:ext uri="{909E8E84-426E-40DD-AFC4-6F175D3DCCD1}">
              <a14:hiddenFill xmlns:a14="http://schemas.microsoft.com/office/drawing/2010/main">
                <a:noFill/>
              </a14:hiddenFill>
            </a:ext>
          </a:extLst>
        </p:spPr>
        <p:txBody>
          <a:bodyPr/>
          <a:lstStyle/>
          <a:p>
            <a:endParaRPr lang="zh-CN" altLang="en-US"/>
          </a:p>
        </p:txBody>
      </p:sp>
      <p:sp>
        <p:nvSpPr>
          <p:cNvPr id="19489" name="Rectangle 33"/>
          <p:cNvSpPr>
            <a:spLocks noChangeArrowheads="1"/>
          </p:cNvSpPr>
          <p:nvPr/>
        </p:nvSpPr>
        <p:spPr bwMode="auto">
          <a:xfrm>
            <a:off x="4457700" y="3495675"/>
            <a:ext cx="1012825" cy="1025525"/>
          </a:xfrm>
          <a:prstGeom prst="rect">
            <a:avLst/>
          </a:prstGeom>
          <a:solidFill>
            <a:srgbClr val="FFFFFF">
              <a:alpha val="29999"/>
            </a:srgbClr>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9490" name="Rectangle 34"/>
          <p:cNvSpPr>
            <a:spLocks noGrp="1" noChangeArrowheads="1"/>
          </p:cNvSpPr>
          <p:nvPr>
            <p:ph type="ctrTitle"/>
          </p:nvPr>
        </p:nvSpPr>
        <p:spPr>
          <a:xfrm>
            <a:off x="333375" y="2206625"/>
            <a:ext cx="6472238" cy="1149350"/>
          </a:xfrm>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4000" b="1"/>
            </a:lvl1pPr>
          </a:lstStyle>
          <a:p>
            <a:pPr lvl="0"/>
            <a:r>
              <a:rPr lang="zh-CN" altLang="en-US" noProof="0" smtClean="0"/>
              <a:t>单击此处编辑母版标题样式</a:t>
            </a:r>
            <a:endParaRPr lang="zh-CN" altLang="fr-CA" noProof="0" smtClean="0"/>
          </a:p>
        </p:txBody>
      </p:sp>
      <p:pic>
        <p:nvPicPr>
          <p:cNvPr id="19491" name="Picture 35" descr="water"/>
          <p:cNvPicPr>
            <a:picLocks noChangeAspect="1" noChangeArrowheads="1"/>
          </p:cNvPicPr>
          <p:nvPr/>
        </p:nvPicPr>
        <p:blipFill>
          <a:blip r:embed="rId2" cstate="email"/>
          <a:srcRect/>
          <a:stretch>
            <a:fillRect/>
          </a:stretch>
        </p:blipFill>
        <p:spPr bwMode="auto">
          <a:xfrm rot="393398">
            <a:off x="2667000" y="609600"/>
            <a:ext cx="2663825" cy="2197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92" name="Rectangle 36"/>
          <p:cNvSpPr>
            <a:spLocks noGrp="1" noChangeArrowheads="1"/>
          </p:cNvSpPr>
          <p:nvPr>
            <p:ph type="subTitle" idx="1"/>
          </p:nvPr>
        </p:nvSpPr>
        <p:spPr>
          <a:xfrm>
            <a:off x="323850" y="3502025"/>
            <a:ext cx="6480175" cy="1054100"/>
          </a:xfrm>
        </p:spPr>
        <p:txBody>
          <a:bodyPr/>
          <a:lstStyle>
            <a:lvl1pPr marL="0" indent="0">
              <a:buFontTx/>
              <a:buNone/>
              <a:defRPr sz="3200">
                <a:latin typeface="Times New Roman" panose="02020603050405020304" pitchFamily="18" charset="0"/>
              </a:defRPr>
            </a:lvl1pPr>
          </a:lstStyle>
          <a:p>
            <a:pPr lvl="0"/>
            <a:r>
              <a:rPr lang="zh-CN" altLang="en-US" noProof="0" smtClean="0"/>
              <a:t>单击此处编辑母版副标题样式</a:t>
            </a:r>
            <a:endParaRPr lang="zh-CN" altLang="fr-CA" noProof="0" smtClean="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fld id="{68FE0AE2-8ACB-43AF-9CE6-E7885A691283}" type="datetimeFigureOut">
              <a:rPr lang="zh-CN" altLang="en-US"/>
              <a:t>2023-01-17</a:t>
            </a:fld>
            <a:endParaRPr lang="fr-CA" altLang="zh-CN"/>
          </a:p>
        </p:txBody>
      </p:sp>
      <p:sp>
        <p:nvSpPr>
          <p:cNvPr id="5" name="页脚占位符 4"/>
          <p:cNvSpPr>
            <a:spLocks noGrp="1"/>
          </p:cNvSpPr>
          <p:nvPr>
            <p:ph type="ftr" sz="quarter" idx="11"/>
          </p:nvPr>
        </p:nvSpPr>
        <p:spPr/>
        <p:txBody>
          <a:bodyPr/>
          <a:lstStyle>
            <a:lvl1pPr>
              <a:defRPr/>
            </a:lvl1pPr>
          </a:lstStyle>
          <a:p>
            <a:endParaRPr lang="fr-CA" altLang="zh-CN"/>
          </a:p>
        </p:txBody>
      </p:sp>
      <p:sp>
        <p:nvSpPr>
          <p:cNvPr id="6" name="灯片编号占位符 5"/>
          <p:cNvSpPr>
            <a:spLocks noGrp="1"/>
          </p:cNvSpPr>
          <p:nvPr>
            <p:ph type="sldNum" sz="quarter" idx="12"/>
          </p:nvPr>
        </p:nvSpPr>
        <p:spPr/>
        <p:txBody>
          <a:bodyPr/>
          <a:lstStyle>
            <a:lvl1pPr>
              <a:defRPr/>
            </a:lvl1pPr>
          </a:lstStyle>
          <a:p>
            <a:fld id="{A0B0DA23-FDAA-4530-B3AC-5D885A524F2B}" type="slidenum">
              <a:rPr lang="zh-CN" altLang="fr-CA"/>
              <a:t>‹#›</a:t>
            </a:fld>
            <a:endParaRPr lang="fr-CA" altLang="zh-C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fld id="{AF07C7BA-608D-43C5-A388-8B54F1C3F482}" type="datetimeFigureOut">
              <a:rPr lang="zh-CN" altLang="en-US"/>
              <a:t>2023-01-17</a:t>
            </a:fld>
            <a:endParaRPr lang="fr-CA" altLang="zh-CN"/>
          </a:p>
        </p:txBody>
      </p:sp>
      <p:sp>
        <p:nvSpPr>
          <p:cNvPr id="5" name="页脚占位符 4"/>
          <p:cNvSpPr>
            <a:spLocks noGrp="1"/>
          </p:cNvSpPr>
          <p:nvPr>
            <p:ph type="ftr" sz="quarter" idx="11"/>
          </p:nvPr>
        </p:nvSpPr>
        <p:spPr/>
        <p:txBody>
          <a:bodyPr/>
          <a:lstStyle>
            <a:lvl1pPr>
              <a:defRPr/>
            </a:lvl1pPr>
          </a:lstStyle>
          <a:p>
            <a:endParaRPr lang="fr-CA" altLang="zh-CN"/>
          </a:p>
        </p:txBody>
      </p:sp>
      <p:sp>
        <p:nvSpPr>
          <p:cNvPr id="6" name="灯片编号占位符 5"/>
          <p:cNvSpPr>
            <a:spLocks noGrp="1"/>
          </p:cNvSpPr>
          <p:nvPr>
            <p:ph type="sldNum" sz="quarter" idx="12"/>
          </p:nvPr>
        </p:nvSpPr>
        <p:spPr/>
        <p:txBody>
          <a:bodyPr/>
          <a:lstStyle>
            <a:lvl1pPr>
              <a:defRPr/>
            </a:lvl1pPr>
          </a:lstStyle>
          <a:p>
            <a:fld id="{74C8CF85-DE05-4B08-B3E8-522833287895}" type="slidenum">
              <a:rPr lang="zh-CN" altLang="fr-CA"/>
              <a:t>‹#›</a:t>
            </a:fld>
            <a:endParaRPr lang="fr-CA" altLang="zh-C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标题和内容">
    <p:bg>
      <p:bgPr>
        <a:blipFill rotWithShape="1">
          <a:blip r:embed="rId2"/>
          <a:stretch>
            <a:fillRect/>
          </a:stretch>
        </a:blipFill>
        <a:effectLst/>
      </p:bgPr>
    </p:bg>
    <p:spTree>
      <p:nvGrpSpPr>
        <p:cNvPr id="1" name=""/>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lvl1pPr>
              <a:defRPr/>
            </a:lvl1pPr>
          </a:lstStyle>
          <a:p>
            <a:fld id="{60A51C18-10CF-42CF-8ABB-C9BD0E2B6715}" type="datetimeFigureOut">
              <a:rPr lang="zh-CN" altLang="en-US"/>
              <a:t>2023-01-17</a:t>
            </a:fld>
            <a:endParaRPr lang="fr-CA" altLang="zh-CN"/>
          </a:p>
        </p:txBody>
      </p:sp>
      <p:sp>
        <p:nvSpPr>
          <p:cNvPr id="5" name="页脚占位符 4"/>
          <p:cNvSpPr>
            <a:spLocks noGrp="1"/>
          </p:cNvSpPr>
          <p:nvPr>
            <p:ph type="ftr" sz="quarter" idx="11"/>
          </p:nvPr>
        </p:nvSpPr>
        <p:spPr/>
        <p:txBody>
          <a:bodyPr/>
          <a:lstStyle>
            <a:lvl1pPr>
              <a:defRPr/>
            </a:lvl1pPr>
          </a:lstStyle>
          <a:p>
            <a:endParaRPr lang="fr-CA" altLang="zh-CN"/>
          </a:p>
        </p:txBody>
      </p:sp>
      <p:sp>
        <p:nvSpPr>
          <p:cNvPr id="6" name="灯片编号占位符 5"/>
          <p:cNvSpPr>
            <a:spLocks noGrp="1"/>
          </p:cNvSpPr>
          <p:nvPr>
            <p:ph type="sldNum" sz="quarter" idx="12"/>
          </p:nvPr>
        </p:nvSpPr>
        <p:spPr/>
        <p:txBody>
          <a:bodyPr/>
          <a:lstStyle>
            <a:lvl1pPr>
              <a:defRPr/>
            </a:lvl1pPr>
          </a:lstStyle>
          <a:p>
            <a:fld id="{125762C1-5FC7-40A0-B8F5-2831E54536CF}" type="slidenum">
              <a:rPr lang="zh-CN" altLang="fr-CA"/>
              <a:t>‹#›</a:t>
            </a:fld>
            <a:endParaRPr lang="fr-CA" altLang="zh-C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lvl1pPr>
              <a:defRPr/>
            </a:lvl1pPr>
          </a:lstStyle>
          <a:p>
            <a:fld id="{DF360048-8E9E-43B5-BA5B-322BCB78AECE}" type="datetimeFigureOut">
              <a:rPr lang="zh-CN" altLang="en-US"/>
              <a:t>2023-01-17</a:t>
            </a:fld>
            <a:endParaRPr lang="fr-CA" altLang="zh-CN"/>
          </a:p>
        </p:txBody>
      </p:sp>
      <p:sp>
        <p:nvSpPr>
          <p:cNvPr id="6" name="页脚占位符 5"/>
          <p:cNvSpPr>
            <a:spLocks noGrp="1"/>
          </p:cNvSpPr>
          <p:nvPr>
            <p:ph type="ftr" sz="quarter" idx="11"/>
          </p:nvPr>
        </p:nvSpPr>
        <p:spPr/>
        <p:txBody>
          <a:bodyPr/>
          <a:lstStyle>
            <a:lvl1pPr>
              <a:defRPr/>
            </a:lvl1pPr>
          </a:lstStyle>
          <a:p>
            <a:endParaRPr lang="fr-CA" altLang="zh-CN"/>
          </a:p>
        </p:txBody>
      </p:sp>
      <p:sp>
        <p:nvSpPr>
          <p:cNvPr id="7" name="灯片编号占位符 6"/>
          <p:cNvSpPr>
            <a:spLocks noGrp="1"/>
          </p:cNvSpPr>
          <p:nvPr>
            <p:ph type="sldNum" sz="quarter" idx="12"/>
          </p:nvPr>
        </p:nvSpPr>
        <p:spPr/>
        <p:txBody>
          <a:bodyPr/>
          <a:lstStyle>
            <a:lvl1pPr>
              <a:defRPr/>
            </a:lvl1pPr>
          </a:lstStyle>
          <a:p>
            <a:fld id="{35D6B991-6FAE-4A1F-BB5F-7C83F7F2CC84}" type="slidenum">
              <a:rPr lang="zh-CN" altLang="fr-CA"/>
              <a:t>‹#›</a:t>
            </a:fld>
            <a:endParaRPr lang="fr-CA" altLang="zh-C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lvl1pPr>
              <a:defRPr/>
            </a:lvl1pPr>
          </a:lstStyle>
          <a:p>
            <a:fld id="{23F0B12B-6AE8-4FF6-9982-CED64982B962}" type="datetimeFigureOut">
              <a:rPr lang="zh-CN" altLang="en-US"/>
              <a:t>2023-01-17</a:t>
            </a:fld>
            <a:endParaRPr lang="fr-CA" altLang="zh-CN"/>
          </a:p>
        </p:txBody>
      </p:sp>
      <p:sp>
        <p:nvSpPr>
          <p:cNvPr id="8" name="页脚占位符 7"/>
          <p:cNvSpPr>
            <a:spLocks noGrp="1"/>
          </p:cNvSpPr>
          <p:nvPr>
            <p:ph type="ftr" sz="quarter" idx="11"/>
          </p:nvPr>
        </p:nvSpPr>
        <p:spPr/>
        <p:txBody>
          <a:bodyPr/>
          <a:lstStyle>
            <a:lvl1pPr>
              <a:defRPr/>
            </a:lvl1pPr>
          </a:lstStyle>
          <a:p>
            <a:endParaRPr lang="fr-CA" altLang="zh-CN"/>
          </a:p>
        </p:txBody>
      </p:sp>
      <p:sp>
        <p:nvSpPr>
          <p:cNvPr id="9" name="灯片编号占位符 8"/>
          <p:cNvSpPr>
            <a:spLocks noGrp="1"/>
          </p:cNvSpPr>
          <p:nvPr>
            <p:ph type="sldNum" sz="quarter" idx="12"/>
          </p:nvPr>
        </p:nvSpPr>
        <p:spPr/>
        <p:txBody>
          <a:bodyPr/>
          <a:lstStyle>
            <a:lvl1pPr>
              <a:defRPr/>
            </a:lvl1pPr>
          </a:lstStyle>
          <a:p>
            <a:fld id="{8C085F5F-A997-432C-8D69-50A831FECEB2}" type="slidenum">
              <a:rPr lang="zh-CN" altLang="fr-CA"/>
              <a:t>‹#›</a:t>
            </a:fld>
            <a:endParaRPr lang="fr-CA" altLang="zh-C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lvl1pPr>
              <a:defRPr/>
            </a:lvl1pPr>
          </a:lstStyle>
          <a:p>
            <a:fld id="{19E477E0-D5B2-44A5-B6BC-9AA843775A22}" type="datetimeFigureOut">
              <a:rPr lang="zh-CN" altLang="en-US"/>
              <a:t>2023-01-17</a:t>
            </a:fld>
            <a:endParaRPr lang="fr-CA" altLang="zh-CN"/>
          </a:p>
        </p:txBody>
      </p:sp>
      <p:sp>
        <p:nvSpPr>
          <p:cNvPr id="4" name="页脚占位符 3"/>
          <p:cNvSpPr>
            <a:spLocks noGrp="1"/>
          </p:cNvSpPr>
          <p:nvPr>
            <p:ph type="ftr" sz="quarter" idx="11"/>
          </p:nvPr>
        </p:nvSpPr>
        <p:spPr/>
        <p:txBody>
          <a:bodyPr/>
          <a:lstStyle>
            <a:lvl1pPr>
              <a:defRPr/>
            </a:lvl1pPr>
          </a:lstStyle>
          <a:p>
            <a:endParaRPr lang="fr-CA" altLang="zh-CN"/>
          </a:p>
        </p:txBody>
      </p:sp>
      <p:sp>
        <p:nvSpPr>
          <p:cNvPr id="5" name="灯片编号占位符 4"/>
          <p:cNvSpPr>
            <a:spLocks noGrp="1"/>
          </p:cNvSpPr>
          <p:nvPr>
            <p:ph type="sldNum" sz="quarter" idx="12"/>
          </p:nvPr>
        </p:nvSpPr>
        <p:spPr/>
        <p:txBody>
          <a:bodyPr/>
          <a:lstStyle>
            <a:lvl1pPr>
              <a:defRPr/>
            </a:lvl1pPr>
          </a:lstStyle>
          <a:p>
            <a:fld id="{E2FB26BC-7168-40CE-8806-CE8B0EA5EB69}" type="slidenum">
              <a:rPr lang="zh-CN" altLang="fr-CA"/>
              <a:t>‹#›</a:t>
            </a:fld>
            <a:endParaRPr lang="fr-CA" altLang="zh-C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lvl1pPr>
              <a:defRPr/>
            </a:lvl1pPr>
          </a:lstStyle>
          <a:p>
            <a:fld id="{6A20CF96-ACEE-4ED7-A854-E4E7677ACA00}" type="datetimeFigureOut">
              <a:rPr lang="zh-CN" altLang="en-US"/>
              <a:t>2023-01-17</a:t>
            </a:fld>
            <a:endParaRPr lang="fr-CA" altLang="zh-CN"/>
          </a:p>
        </p:txBody>
      </p:sp>
      <p:sp>
        <p:nvSpPr>
          <p:cNvPr id="3" name="页脚占位符 2"/>
          <p:cNvSpPr>
            <a:spLocks noGrp="1"/>
          </p:cNvSpPr>
          <p:nvPr>
            <p:ph type="ftr" sz="quarter" idx="11"/>
          </p:nvPr>
        </p:nvSpPr>
        <p:spPr/>
        <p:txBody>
          <a:bodyPr/>
          <a:lstStyle>
            <a:lvl1pPr>
              <a:defRPr/>
            </a:lvl1pPr>
          </a:lstStyle>
          <a:p>
            <a:endParaRPr lang="fr-CA" altLang="zh-CN"/>
          </a:p>
        </p:txBody>
      </p:sp>
      <p:sp>
        <p:nvSpPr>
          <p:cNvPr id="4" name="灯片编号占位符 3"/>
          <p:cNvSpPr>
            <a:spLocks noGrp="1"/>
          </p:cNvSpPr>
          <p:nvPr>
            <p:ph type="sldNum" sz="quarter" idx="12"/>
          </p:nvPr>
        </p:nvSpPr>
        <p:spPr/>
        <p:txBody>
          <a:bodyPr/>
          <a:lstStyle>
            <a:lvl1pPr>
              <a:defRPr/>
            </a:lvl1pPr>
          </a:lstStyle>
          <a:p>
            <a:fld id="{CCB1FC93-BE9F-4380-9549-0F07F4652163}" type="slidenum">
              <a:rPr lang="zh-CN" altLang="fr-CA"/>
              <a:t>‹#›</a:t>
            </a:fld>
            <a:endParaRPr lang="fr-CA" altLang="zh-C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lvl1pPr>
              <a:defRPr/>
            </a:lvl1pPr>
          </a:lstStyle>
          <a:p>
            <a:fld id="{2D99BC4E-5157-4549-9F45-59B7B7EA08D2}" type="datetimeFigureOut">
              <a:rPr lang="zh-CN" altLang="en-US"/>
              <a:t>2023-01-17</a:t>
            </a:fld>
            <a:endParaRPr lang="fr-CA" altLang="zh-CN"/>
          </a:p>
        </p:txBody>
      </p:sp>
      <p:sp>
        <p:nvSpPr>
          <p:cNvPr id="6" name="页脚占位符 5"/>
          <p:cNvSpPr>
            <a:spLocks noGrp="1"/>
          </p:cNvSpPr>
          <p:nvPr>
            <p:ph type="ftr" sz="quarter" idx="11"/>
          </p:nvPr>
        </p:nvSpPr>
        <p:spPr/>
        <p:txBody>
          <a:bodyPr/>
          <a:lstStyle>
            <a:lvl1pPr>
              <a:defRPr/>
            </a:lvl1pPr>
          </a:lstStyle>
          <a:p>
            <a:endParaRPr lang="fr-CA" altLang="zh-CN"/>
          </a:p>
        </p:txBody>
      </p:sp>
      <p:sp>
        <p:nvSpPr>
          <p:cNvPr id="7" name="灯片编号占位符 6"/>
          <p:cNvSpPr>
            <a:spLocks noGrp="1"/>
          </p:cNvSpPr>
          <p:nvPr>
            <p:ph type="sldNum" sz="quarter" idx="12"/>
          </p:nvPr>
        </p:nvSpPr>
        <p:spPr/>
        <p:txBody>
          <a:bodyPr/>
          <a:lstStyle>
            <a:lvl1pPr>
              <a:defRPr/>
            </a:lvl1pPr>
          </a:lstStyle>
          <a:p>
            <a:fld id="{7710A827-B24B-45A3-B59F-83E77310F4AF}" type="slidenum">
              <a:rPr lang="zh-CN" altLang="fr-CA"/>
              <a:t>‹#›</a:t>
            </a:fld>
            <a:endParaRPr lang="fr-CA" altLang="zh-C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lvl1pPr>
              <a:defRPr/>
            </a:lvl1pPr>
          </a:lstStyle>
          <a:p>
            <a:fld id="{018305B3-DF3E-4C7C-8A80-14950E86EBE0}" type="datetimeFigureOut">
              <a:rPr lang="zh-CN" altLang="en-US"/>
              <a:t>2023-01-17</a:t>
            </a:fld>
            <a:endParaRPr lang="fr-CA" altLang="zh-CN"/>
          </a:p>
        </p:txBody>
      </p:sp>
      <p:sp>
        <p:nvSpPr>
          <p:cNvPr id="6" name="页脚占位符 5"/>
          <p:cNvSpPr>
            <a:spLocks noGrp="1"/>
          </p:cNvSpPr>
          <p:nvPr>
            <p:ph type="ftr" sz="quarter" idx="11"/>
          </p:nvPr>
        </p:nvSpPr>
        <p:spPr/>
        <p:txBody>
          <a:bodyPr/>
          <a:lstStyle>
            <a:lvl1pPr>
              <a:defRPr/>
            </a:lvl1pPr>
          </a:lstStyle>
          <a:p>
            <a:endParaRPr lang="fr-CA" altLang="zh-CN"/>
          </a:p>
        </p:txBody>
      </p:sp>
      <p:sp>
        <p:nvSpPr>
          <p:cNvPr id="7" name="灯片编号占位符 6"/>
          <p:cNvSpPr>
            <a:spLocks noGrp="1"/>
          </p:cNvSpPr>
          <p:nvPr>
            <p:ph type="sldNum" sz="quarter" idx="12"/>
          </p:nvPr>
        </p:nvSpPr>
        <p:spPr/>
        <p:txBody>
          <a:bodyPr/>
          <a:lstStyle>
            <a:lvl1pPr>
              <a:defRPr/>
            </a:lvl1pPr>
          </a:lstStyle>
          <a:p>
            <a:fld id="{37D6F744-F8BF-418F-BF1B-C9757CEE207D}" type="slidenum">
              <a:rPr lang="zh-CN" altLang="fr-CA"/>
              <a:t>‹#›</a:t>
            </a:fld>
            <a:endParaRPr lang="fr-CA" altLang="zh-C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auto">
      <p:bgPr>
        <a:solidFill>
          <a:srgbClr val="FFFFFF"/>
        </a:solidFill>
        <a:effectLst/>
      </p:bgPr>
    </p:bg>
    <p:spTree>
      <p:nvGrpSpPr>
        <p:cNvPr id="1" name=""/>
        <p:cNvGrpSpPr/>
        <p:nvPr/>
      </p:nvGrpSpPr>
      <p:grpSpPr>
        <a:xfrm>
          <a:off x="0" y="0"/>
          <a:ext cx="0" cy="0"/>
          <a:chOff x="0" y="0"/>
          <a:chExt cx="0" cy="0"/>
        </a:xfrm>
      </p:grpSpPr>
      <p:sp>
        <p:nvSpPr>
          <p:cNvPr id="18434" name="未知"/>
          <p:cNvSpPr/>
          <p:nvPr/>
        </p:nvSpPr>
        <p:spPr bwMode="auto">
          <a:xfrm>
            <a:off x="-1588" y="-1588"/>
            <a:ext cx="9148763" cy="6864351"/>
          </a:xfrm>
          <a:custGeom>
            <a:avLst/>
            <a:gdLst>
              <a:gd name="T0" fmla="*/ 5766 w 5768"/>
              <a:gd name="T1" fmla="*/ 605 h 4329"/>
              <a:gd name="T2" fmla="*/ 5768 w 5768"/>
              <a:gd name="T3" fmla="*/ 4325 h 4329"/>
              <a:gd name="T4" fmla="*/ 1082 w 5768"/>
              <a:gd name="T5" fmla="*/ 4329 h 4329"/>
              <a:gd name="T6" fmla="*/ 13 w 5768"/>
              <a:gd name="T7" fmla="*/ 3351 h 4329"/>
              <a:gd name="T8" fmla="*/ 0 w 5768"/>
              <a:gd name="T9" fmla="*/ 0 h 4329"/>
              <a:gd name="T10" fmla="*/ 2428 w 5768"/>
              <a:gd name="T11" fmla="*/ 7 h 4329"/>
              <a:gd name="T12" fmla="*/ 5766 w 5768"/>
              <a:gd name="T13" fmla="*/ 605 h 4329"/>
            </a:gdLst>
            <a:ahLst/>
            <a:cxnLst>
              <a:cxn ang="0">
                <a:pos x="T0" y="T1"/>
              </a:cxn>
              <a:cxn ang="0">
                <a:pos x="T2" y="T3"/>
              </a:cxn>
              <a:cxn ang="0">
                <a:pos x="T4" y="T5"/>
              </a:cxn>
              <a:cxn ang="0">
                <a:pos x="T6" y="T7"/>
              </a:cxn>
              <a:cxn ang="0">
                <a:pos x="T8" y="T9"/>
              </a:cxn>
              <a:cxn ang="0">
                <a:pos x="T10" y="T11"/>
              </a:cxn>
              <a:cxn ang="0">
                <a:pos x="T12" y="T13"/>
              </a:cxn>
            </a:cxnLst>
            <a:rect l="0" t="0" r="r" b="b"/>
            <a:pathLst>
              <a:path w="5768" h="4329">
                <a:moveTo>
                  <a:pt x="5766" y="605"/>
                </a:moveTo>
                <a:cubicBezTo>
                  <a:pt x="5767" y="2464"/>
                  <a:pt x="5768" y="4325"/>
                  <a:pt x="5768" y="4325"/>
                </a:cubicBezTo>
                <a:lnTo>
                  <a:pt x="1082" y="4329"/>
                </a:lnTo>
                <a:cubicBezTo>
                  <a:pt x="318" y="3809"/>
                  <a:pt x="9" y="3349"/>
                  <a:pt x="13" y="3351"/>
                </a:cubicBezTo>
                <a:lnTo>
                  <a:pt x="0" y="0"/>
                </a:lnTo>
                <a:lnTo>
                  <a:pt x="2428" y="7"/>
                </a:lnTo>
                <a:cubicBezTo>
                  <a:pt x="2428" y="12"/>
                  <a:pt x="3096" y="401"/>
                  <a:pt x="5766" y="605"/>
                </a:cubicBezTo>
                <a:close/>
              </a:path>
            </a:pathLst>
          </a:custGeom>
          <a:gradFill rotWithShape="1">
            <a:gsLst>
              <a:gs pos="0">
                <a:schemeClr val="bg1">
                  <a:gamma/>
                  <a:tint val="3137"/>
                  <a:invGamma/>
                </a:schemeClr>
              </a:gs>
              <a:gs pos="100000">
                <a:schemeClr val="bg1">
                  <a:alpha val="70000"/>
                </a:schemeClr>
              </a:gs>
            </a:gsLst>
            <a:lin ang="2700000" scaled="1"/>
          </a:grad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8435" name="未知"/>
          <p:cNvSpPr/>
          <p:nvPr/>
        </p:nvSpPr>
        <p:spPr bwMode="auto">
          <a:xfrm>
            <a:off x="0" y="5500688"/>
            <a:ext cx="1436688" cy="1358900"/>
          </a:xfrm>
          <a:custGeom>
            <a:avLst/>
            <a:gdLst>
              <a:gd name="T0" fmla="*/ 0 w 1089"/>
              <a:gd name="T1" fmla="*/ 0 h 1100"/>
              <a:gd name="T2" fmla="*/ 0 w 1089"/>
              <a:gd name="T3" fmla="*/ 1100 h 1100"/>
              <a:gd name="T4" fmla="*/ 1089 w 1089"/>
              <a:gd name="T5" fmla="*/ 1100 h 1100"/>
              <a:gd name="T6" fmla="*/ 0 w 1089"/>
              <a:gd name="T7" fmla="*/ 0 h 1100"/>
            </a:gdLst>
            <a:ahLst/>
            <a:cxnLst>
              <a:cxn ang="0">
                <a:pos x="T0" y="T1"/>
              </a:cxn>
              <a:cxn ang="0">
                <a:pos x="T2" y="T3"/>
              </a:cxn>
              <a:cxn ang="0">
                <a:pos x="T4" y="T5"/>
              </a:cxn>
              <a:cxn ang="0">
                <a:pos x="T6" y="T7"/>
              </a:cxn>
            </a:cxnLst>
            <a:rect l="0" t="0" r="r" b="b"/>
            <a:pathLst>
              <a:path w="1089" h="1100">
                <a:moveTo>
                  <a:pt x="0" y="0"/>
                </a:moveTo>
                <a:cubicBezTo>
                  <a:pt x="0" y="550"/>
                  <a:pt x="0" y="1100"/>
                  <a:pt x="0" y="1100"/>
                </a:cubicBezTo>
                <a:lnTo>
                  <a:pt x="1089" y="1100"/>
                </a:lnTo>
                <a:cubicBezTo>
                  <a:pt x="1089" y="1100"/>
                  <a:pt x="596" y="865"/>
                  <a:pt x="0" y="0"/>
                </a:cubicBezTo>
                <a:close/>
              </a:path>
            </a:pathLst>
          </a:custGeom>
          <a:solidFill>
            <a:schemeClr val="folHlink"/>
          </a:solid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8436" name="Line 4"/>
          <p:cNvSpPr>
            <a:spLocks noChangeShapeType="1"/>
          </p:cNvSpPr>
          <p:nvPr/>
        </p:nvSpPr>
        <p:spPr bwMode="auto">
          <a:xfrm>
            <a:off x="527050" y="0"/>
            <a:ext cx="0" cy="5910263"/>
          </a:xfrm>
          <a:prstGeom prst="line">
            <a:avLst/>
          </a:prstGeom>
          <a:noFill/>
          <a:ln w="9525">
            <a:solidFill>
              <a:srgbClr val="FFFFFF">
                <a:alpha val="50000"/>
              </a:srgbClr>
            </a:solidFill>
            <a:round/>
          </a:ln>
          <a:effectLst>
            <a:outerShdw dist="17961" dir="2700000" algn="ctr" rotWithShape="0">
              <a:schemeClr val="accent2">
                <a:alpha val="31000"/>
              </a:schemeClr>
            </a:outerShdw>
          </a:effectLst>
          <a:extLst>
            <a:ext uri="{909E8E84-426E-40DD-AFC4-6F175D3DCCD1}">
              <a14:hiddenFill xmlns:a14="http://schemas.microsoft.com/office/drawing/2010/main">
                <a:noFill/>
              </a14:hiddenFill>
            </a:ext>
          </a:extLst>
        </p:spPr>
        <p:txBody>
          <a:bodyPr/>
          <a:lstStyle/>
          <a:p>
            <a:endParaRPr lang="zh-CN" altLang="en-US"/>
          </a:p>
        </p:txBody>
      </p:sp>
      <p:sp>
        <p:nvSpPr>
          <p:cNvPr id="18437" name="Line 5"/>
          <p:cNvSpPr>
            <a:spLocks noChangeShapeType="1"/>
          </p:cNvSpPr>
          <p:nvPr/>
        </p:nvSpPr>
        <p:spPr bwMode="auto">
          <a:xfrm>
            <a:off x="1677988" y="0"/>
            <a:ext cx="0" cy="6832600"/>
          </a:xfrm>
          <a:prstGeom prst="line">
            <a:avLst/>
          </a:prstGeom>
          <a:noFill/>
          <a:ln w="9525">
            <a:solidFill>
              <a:srgbClr val="FFFFFF">
                <a:alpha val="50000"/>
              </a:srgbClr>
            </a:solidFill>
            <a:round/>
          </a:ln>
          <a:effectLst>
            <a:outerShdw dist="17961" dir="2700000" algn="ctr" rotWithShape="0">
              <a:schemeClr val="accent2">
                <a:alpha val="31000"/>
              </a:schemeClr>
            </a:outerShdw>
          </a:effectLst>
          <a:extLst>
            <a:ext uri="{909E8E84-426E-40DD-AFC4-6F175D3DCCD1}">
              <a14:hiddenFill xmlns:a14="http://schemas.microsoft.com/office/drawing/2010/main">
                <a:noFill/>
              </a14:hiddenFill>
            </a:ext>
          </a:extLst>
        </p:spPr>
        <p:txBody>
          <a:bodyPr/>
          <a:lstStyle/>
          <a:p>
            <a:endParaRPr lang="zh-CN" altLang="en-US"/>
          </a:p>
        </p:txBody>
      </p:sp>
      <p:sp>
        <p:nvSpPr>
          <p:cNvPr id="18438" name="Line 6"/>
          <p:cNvSpPr>
            <a:spLocks noChangeShapeType="1"/>
          </p:cNvSpPr>
          <p:nvPr/>
        </p:nvSpPr>
        <p:spPr bwMode="auto">
          <a:xfrm>
            <a:off x="2830513" y="0"/>
            <a:ext cx="0" cy="6861175"/>
          </a:xfrm>
          <a:prstGeom prst="line">
            <a:avLst/>
          </a:prstGeom>
          <a:noFill/>
          <a:ln w="9525">
            <a:solidFill>
              <a:srgbClr val="FFFFFF">
                <a:alpha val="50000"/>
              </a:srgbClr>
            </a:solidFill>
            <a:round/>
          </a:ln>
          <a:effectLst>
            <a:outerShdw dist="17961" dir="2700000" algn="ctr" rotWithShape="0">
              <a:schemeClr val="accent2">
                <a:alpha val="31000"/>
              </a:schemeClr>
            </a:outerShdw>
          </a:effectLst>
          <a:extLst>
            <a:ext uri="{909E8E84-426E-40DD-AFC4-6F175D3DCCD1}">
              <a14:hiddenFill xmlns:a14="http://schemas.microsoft.com/office/drawing/2010/main">
                <a:noFill/>
              </a14:hiddenFill>
            </a:ext>
          </a:extLst>
        </p:spPr>
        <p:txBody>
          <a:bodyPr/>
          <a:lstStyle/>
          <a:p>
            <a:endParaRPr lang="zh-CN" altLang="en-US"/>
          </a:p>
        </p:txBody>
      </p:sp>
      <p:sp>
        <p:nvSpPr>
          <p:cNvPr id="18439" name="Line 7"/>
          <p:cNvSpPr>
            <a:spLocks noChangeShapeType="1"/>
          </p:cNvSpPr>
          <p:nvPr/>
        </p:nvSpPr>
        <p:spPr bwMode="auto">
          <a:xfrm>
            <a:off x="3983038" y="0"/>
            <a:ext cx="0" cy="6875463"/>
          </a:xfrm>
          <a:prstGeom prst="line">
            <a:avLst/>
          </a:prstGeom>
          <a:noFill/>
          <a:ln w="9525">
            <a:solidFill>
              <a:srgbClr val="FFFFFF">
                <a:alpha val="50000"/>
              </a:srgbClr>
            </a:solidFill>
            <a:round/>
          </a:ln>
          <a:effectLst>
            <a:outerShdw dist="17961" dir="2700000" algn="ctr" rotWithShape="0">
              <a:schemeClr val="accent2">
                <a:alpha val="31000"/>
              </a:schemeClr>
            </a:outerShdw>
          </a:effectLst>
          <a:extLst>
            <a:ext uri="{909E8E84-426E-40DD-AFC4-6F175D3DCCD1}">
              <a14:hiddenFill xmlns:a14="http://schemas.microsoft.com/office/drawing/2010/main">
                <a:noFill/>
              </a14:hiddenFill>
            </a:ext>
          </a:extLst>
        </p:spPr>
        <p:txBody>
          <a:bodyPr/>
          <a:lstStyle/>
          <a:p>
            <a:endParaRPr lang="zh-CN" altLang="en-US"/>
          </a:p>
        </p:txBody>
      </p:sp>
      <p:sp>
        <p:nvSpPr>
          <p:cNvPr id="18440" name="Line 8"/>
          <p:cNvSpPr>
            <a:spLocks noChangeShapeType="1"/>
          </p:cNvSpPr>
          <p:nvPr/>
        </p:nvSpPr>
        <p:spPr bwMode="auto">
          <a:xfrm>
            <a:off x="5133975" y="388938"/>
            <a:ext cx="0" cy="6486525"/>
          </a:xfrm>
          <a:prstGeom prst="line">
            <a:avLst/>
          </a:prstGeom>
          <a:noFill/>
          <a:ln w="9525">
            <a:solidFill>
              <a:srgbClr val="FFFFFF">
                <a:alpha val="50000"/>
              </a:srgbClr>
            </a:solidFill>
            <a:round/>
          </a:ln>
          <a:effectLst>
            <a:outerShdw dist="17961" dir="2700000" algn="ctr" rotWithShape="0">
              <a:schemeClr val="accent2">
                <a:alpha val="31000"/>
              </a:schemeClr>
            </a:outerShdw>
          </a:effectLst>
          <a:extLst>
            <a:ext uri="{909E8E84-426E-40DD-AFC4-6F175D3DCCD1}">
              <a14:hiddenFill xmlns:a14="http://schemas.microsoft.com/office/drawing/2010/main">
                <a:noFill/>
              </a14:hiddenFill>
            </a:ext>
          </a:extLst>
        </p:spPr>
        <p:txBody>
          <a:bodyPr/>
          <a:lstStyle/>
          <a:p>
            <a:endParaRPr lang="zh-CN" altLang="en-US"/>
          </a:p>
        </p:txBody>
      </p:sp>
      <p:sp>
        <p:nvSpPr>
          <p:cNvPr id="18441" name="Line 9"/>
          <p:cNvSpPr>
            <a:spLocks noChangeShapeType="1"/>
          </p:cNvSpPr>
          <p:nvPr/>
        </p:nvSpPr>
        <p:spPr bwMode="auto">
          <a:xfrm>
            <a:off x="6286500" y="619125"/>
            <a:ext cx="0" cy="6256338"/>
          </a:xfrm>
          <a:prstGeom prst="line">
            <a:avLst/>
          </a:prstGeom>
          <a:noFill/>
          <a:ln w="9525">
            <a:solidFill>
              <a:srgbClr val="FFFFFF">
                <a:alpha val="50000"/>
              </a:srgbClr>
            </a:solidFill>
            <a:round/>
          </a:ln>
          <a:effectLst>
            <a:outerShdw dist="17961" dir="2700000" algn="ctr" rotWithShape="0">
              <a:schemeClr val="accent2">
                <a:alpha val="31000"/>
              </a:schemeClr>
            </a:outerShdw>
          </a:effectLst>
          <a:extLst>
            <a:ext uri="{909E8E84-426E-40DD-AFC4-6F175D3DCCD1}">
              <a14:hiddenFill xmlns:a14="http://schemas.microsoft.com/office/drawing/2010/main">
                <a:noFill/>
              </a14:hiddenFill>
            </a:ext>
          </a:extLst>
        </p:spPr>
        <p:txBody>
          <a:bodyPr/>
          <a:lstStyle/>
          <a:p>
            <a:endParaRPr lang="zh-CN" altLang="en-US"/>
          </a:p>
        </p:txBody>
      </p:sp>
      <p:sp>
        <p:nvSpPr>
          <p:cNvPr id="18442" name="Line 10"/>
          <p:cNvSpPr>
            <a:spLocks noChangeShapeType="1"/>
          </p:cNvSpPr>
          <p:nvPr/>
        </p:nvSpPr>
        <p:spPr bwMode="auto">
          <a:xfrm>
            <a:off x="7439025" y="773113"/>
            <a:ext cx="0" cy="6102350"/>
          </a:xfrm>
          <a:prstGeom prst="line">
            <a:avLst/>
          </a:prstGeom>
          <a:noFill/>
          <a:ln w="9525">
            <a:solidFill>
              <a:srgbClr val="FFFFFF">
                <a:alpha val="50000"/>
              </a:srgbClr>
            </a:solidFill>
            <a:round/>
          </a:ln>
          <a:effectLst>
            <a:outerShdw dist="17961" dir="2700000" algn="ctr" rotWithShape="0">
              <a:schemeClr val="accent2">
                <a:alpha val="31000"/>
              </a:schemeClr>
            </a:outerShdw>
          </a:effectLst>
          <a:extLst>
            <a:ext uri="{909E8E84-426E-40DD-AFC4-6F175D3DCCD1}">
              <a14:hiddenFill xmlns:a14="http://schemas.microsoft.com/office/drawing/2010/main">
                <a:noFill/>
              </a14:hiddenFill>
            </a:ext>
          </a:extLst>
        </p:spPr>
        <p:txBody>
          <a:bodyPr/>
          <a:lstStyle/>
          <a:p>
            <a:endParaRPr lang="zh-CN" altLang="en-US"/>
          </a:p>
        </p:txBody>
      </p:sp>
      <p:sp>
        <p:nvSpPr>
          <p:cNvPr id="18443" name="Line 11"/>
          <p:cNvSpPr>
            <a:spLocks noChangeShapeType="1"/>
          </p:cNvSpPr>
          <p:nvPr/>
        </p:nvSpPr>
        <p:spPr bwMode="auto">
          <a:xfrm>
            <a:off x="8591550" y="900113"/>
            <a:ext cx="0" cy="5975350"/>
          </a:xfrm>
          <a:prstGeom prst="line">
            <a:avLst/>
          </a:prstGeom>
          <a:noFill/>
          <a:ln w="9525">
            <a:solidFill>
              <a:srgbClr val="FFFFFF">
                <a:alpha val="50000"/>
              </a:srgbClr>
            </a:solidFill>
            <a:round/>
          </a:ln>
          <a:effectLst>
            <a:outerShdw dist="17961" dir="2700000" algn="ctr" rotWithShape="0">
              <a:schemeClr val="accent2">
                <a:alpha val="31000"/>
              </a:schemeClr>
            </a:outerShdw>
          </a:effectLst>
          <a:extLst>
            <a:ext uri="{909E8E84-426E-40DD-AFC4-6F175D3DCCD1}">
              <a14:hiddenFill xmlns:a14="http://schemas.microsoft.com/office/drawing/2010/main">
                <a:noFill/>
              </a14:hiddenFill>
            </a:ext>
          </a:extLst>
        </p:spPr>
        <p:txBody>
          <a:bodyPr/>
          <a:lstStyle/>
          <a:p>
            <a:endParaRPr lang="zh-CN" altLang="en-US"/>
          </a:p>
        </p:txBody>
      </p:sp>
      <p:sp>
        <p:nvSpPr>
          <p:cNvPr id="18444" name="Line 12"/>
          <p:cNvSpPr>
            <a:spLocks noChangeShapeType="1"/>
          </p:cNvSpPr>
          <p:nvPr/>
        </p:nvSpPr>
        <p:spPr bwMode="auto">
          <a:xfrm rot="5400000">
            <a:off x="2595563" y="-2176463"/>
            <a:ext cx="0" cy="5191125"/>
          </a:xfrm>
          <a:prstGeom prst="line">
            <a:avLst/>
          </a:prstGeom>
          <a:noFill/>
          <a:ln w="9525">
            <a:solidFill>
              <a:srgbClr val="FFFFFF">
                <a:alpha val="50000"/>
              </a:srgbClr>
            </a:solidFill>
            <a:round/>
          </a:ln>
          <a:effectLst>
            <a:outerShdw dist="17961" dir="2700000" algn="ctr" rotWithShape="0">
              <a:schemeClr val="accent2">
                <a:alpha val="31000"/>
              </a:schemeClr>
            </a:outerShdw>
          </a:effectLst>
          <a:extLst>
            <a:ext uri="{909E8E84-426E-40DD-AFC4-6F175D3DCCD1}">
              <a14:hiddenFill xmlns:a14="http://schemas.microsoft.com/office/drawing/2010/main">
                <a:noFill/>
              </a14:hiddenFill>
            </a:ext>
          </a:extLst>
        </p:spPr>
        <p:txBody>
          <a:bodyPr/>
          <a:lstStyle/>
          <a:p>
            <a:endParaRPr lang="zh-CN" altLang="en-US"/>
          </a:p>
        </p:txBody>
      </p:sp>
      <p:sp>
        <p:nvSpPr>
          <p:cNvPr id="18445" name="Line 13"/>
          <p:cNvSpPr>
            <a:spLocks noChangeShapeType="1"/>
          </p:cNvSpPr>
          <p:nvPr/>
        </p:nvSpPr>
        <p:spPr bwMode="auto">
          <a:xfrm rot="5400000">
            <a:off x="4578350" y="-3036887"/>
            <a:ext cx="0" cy="9156700"/>
          </a:xfrm>
          <a:prstGeom prst="line">
            <a:avLst/>
          </a:prstGeom>
          <a:noFill/>
          <a:ln w="9525">
            <a:solidFill>
              <a:srgbClr val="FFFFFF">
                <a:alpha val="50000"/>
              </a:srgbClr>
            </a:solidFill>
            <a:round/>
          </a:ln>
          <a:effectLst>
            <a:outerShdw dist="17961" dir="2700000" algn="ctr" rotWithShape="0">
              <a:schemeClr val="accent2">
                <a:alpha val="31000"/>
              </a:schemeClr>
            </a:outerShdw>
          </a:effectLst>
          <a:extLst>
            <a:ext uri="{909E8E84-426E-40DD-AFC4-6F175D3DCCD1}">
              <a14:hiddenFill xmlns:a14="http://schemas.microsoft.com/office/drawing/2010/main">
                <a:noFill/>
              </a14:hiddenFill>
            </a:ext>
          </a:extLst>
        </p:spPr>
        <p:txBody>
          <a:bodyPr/>
          <a:lstStyle/>
          <a:p>
            <a:endParaRPr lang="zh-CN" altLang="en-US"/>
          </a:p>
        </p:txBody>
      </p:sp>
      <p:sp>
        <p:nvSpPr>
          <p:cNvPr id="18446" name="Line 14"/>
          <p:cNvSpPr>
            <a:spLocks noChangeShapeType="1"/>
          </p:cNvSpPr>
          <p:nvPr/>
        </p:nvSpPr>
        <p:spPr bwMode="auto">
          <a:xfrm rot="5400000">
            <a:off x="4578350" y="-1912937"/>
            <a:ext cx="0" cy="9156700"/>
          </a:xfrm>
          <a:prstGeom prst="line">
            <a:avLst/>
          </a:prstGeom>
          <a:noFill/>
          <a:ln w="9525">
            <a:solidFill>
              <a:srgbClr val="FFFFFF">
                <a:alpha val="50000"/>
              </a:srgbClr>
            </a:solidFill>
            <a:round/>
          </a:ln>
          <a:effectLst>
            <a:outerShdw dist="17961" dir="2700000" algn="ctr" rotWithShape="0">
              <a:schemeClr val="accent2">
                <a:alpha val="31000"/>
              </a:schemeClr>
            </a:outerShdw>
          </a:effectLst>
          <a:extLst>
            <a:ext uri="{909E8E84-426E-40DD-AFC4-6F175D3DCCD1}">
              <a14:hiddenFill xmlns:a14="http://schemas.microsoft.com/office/drawing/2010/main">
                <a:noFill/>
              </a14:hiddenFill>
            </a:ext>
          </a:extLst>
        </p:spPr>
        <p:txBody>
          <a:bodyPr/>
          <a:lstStyle/>
          <a:p>
            <a:endParaRPr lang="zh-CN" altLang="en-US"/>
          </a:p>
        </p:txBody>
      </p:sp>
      <p:sp>
        <p:nvSpPr>
          <p:cNvPr id="18447" name="Line 15"/>
          <p:cNvSpPr>
            <a:spLocks noChangeShapeType="1"/>
          </p:cNvSpPr>
          <p:nvPr/>
        </p:nvSpPr>
        <p:spPr bwMode="auto">
          <a:xfrm rot="5400000">
            <a:off x="4579938" y="-788988"/>
            <a:ext cx="0" cy="9153525"/>
          </a:xfrm>
          <a:prstGeom prst="line">
            <a:avLst/>
          </a:prstGeom>
          <a:noFill/>
          <a:ln w="9525">
            <a:solidFill>
              <a:srgbClr val="FFFFFF">
                <a:alpha val="50000"/>
              </a:srgbClr>
            </a:solidFill>
            <a:round/>
          </a:ln>
          <a:effectLst>
            <a:outerShdw dist="17961" dir="2700000" algn="ctr" rotWithShape="0">
              <a:schemeClr val="accent2">
                <a:alpha val="31000"/>
              </a:schemeClr>
            </a:outerShdw>
          </a:effectLst>
          <a:extLst>
            <a:ext uri="{909E8E84-426E-40DD-AFC4-6F175D3DCCD1}">
              <a14:hiddenFill xmlns:a14="http://schemas.microsoft.com/office/drawing/2010/main">
                <a:noFill/>
              </a14:hiddenFill>
            </a:ext>
          </a:extLst>
        </p:spPr>
        <p:txBody>
          <a:bodyPr/>
          <a:lstStyle/>
          <a:p>
            <a:endParaRPr lang="zh-CN" altLang="en-US"/>
          </a:p>
        </p:txBody>
      </p:sp>
      <p:sp>
        <p:nvSpPr>
          <p:cNvPr id="18448" name="Line 16"/>
          <p:cNvSpPr>
            <a:spLocks noChangeShapeType="1"/>
          </p:cNvSpPr>
          <p:nvPr/>
        </p:nvSpPr>
        <p:spPr bwMode="auto">
          <a:xfrm rot="5400000">
            <a:off x="4579938" y="334962"/>
            <a:ext cx="0" cy="9153525"/>
          </a:xfrm>
          <a:prstGeom prst="line">
            <a:avLst/>
          </a:prstGeom>
          <a:noFill/>
          <a:ln w="9525">
            <a:solidFill>
              <a:srgbClr val="FFFFFF">
                <a:alpha val="50000"/>
              </a:srgbClr>
            </a:solidFill>
            <a:round/>
          </a:ln>
          <a:effectLst>
            <a:outerShdw dist="17961" dir="2700000" algn="ctr" rotWithShape="0">
              <a:schemeClr val="accent2">
                <a:alpha val="31000"/>
              </a:schemeClr>
            </a:outerShdw>
          </a:effectLst>
          <a:extLst>
            <a:ext uri="{909E8E84-426E-40DD-AFC4-6F175D3DCCD1}">
              <a14:hiddenFill xmlns:a14="http://schemas.microsoft.com/office/drawing/2010/main">
                <a:noFill/>
              </a14:hiddenFill>
            </a:ext>
          </a:extLst>
        </p:spPr>
        <p:txBody>
          <a:bodyPr/>
          <a:lstStyle/>
          <a:p>
            <a:endParaRPr lang="zh-CN" altLang="en-US"/>
          </a:p>
        </p:txBody>
      </p:sp>
      <p:sp>
        <p:nvSpPr>
          <p:cNvPr id="18449" name="Line 17"/>
          <p:cNvSpPr>
            <a:spLocks noChangeShapeType="1"/>
          </p:cNvSpPr>
          <p:nvPr/>
        </p:nvSpPr>
        <p:spPr bwMode="auto">
          <a:xfrm rot="5400000">
            <a:off x="4905376" y="1824037"/>
            <a:ext cx="0" cy="8423275"/>
          </a:xfrm>
          <a:prstGeom prst="line">
            <a:avLst/>
          </a:prstGeom>
          <a:noFill/>
          <a:ln w="9525">
            <a:solidFill>
              <a:srgbClr val="FFFFFF">
                <a:alpha val="50000"/>
              </a:srgbClr>
            </a:solidFill>
            <a:round/>
          </a:ln>
          <a:effectLst>
            <a:outerShdw dist="17961" dir="2700000" algn="ctr" rotWithShape="0">
              <a:schemeClr val="accent2">
                <a:alpha val="31000"/>
              </a:schemeClr>
            </a:outerShdw>
          </a:effectLst>
          <a:extLst>
            <a:ext uri="{909E8E84-426E-40DD-AFC4-6F175D3DCCD1}">
              <a14:hiddenFill xmlns:a14="http://schemas.microsoft.com/office/drawing/2010/main">
                <a:noFill/>
              </a14:hiddenFill>
            </a:ext>
          </a:extLst>
        </p:spPr>
        <p:txBody>
          <a:bodyPr/>
          <a:lstStyle/>
          <a:p>
            <a:endParaRPr lang="zh-CN" altLang="en-US"/>
          </a:p>
        </p:txBody>
      </p:sp>
      <p:sp>
        <p:nvSpPr>
          <p:cNvPr id="18450" name="Rectangle 18"/>
          <p:cNvSpPr>
            <a:spLocks noChangeArrowheads="1"/>
          </p:cNvSpPr>
          <p:nvPr/>
        </p:nvSpPr>
        <p:spPr bwMode="auto">
          <a:xfrm>
            <a:off x="4005263" y="2692400"/>
            <a:ext cx="1128712" cy="1079500"/>
          </a:xfrm>
          <a:prstGeom prst="rect">
            <a:avLst/>
          </a:prstGeom>
          <a:solidFill>
            <a:srgbClr val="FFFFFF">
              <a:alpha val="25000"/>
            </a:srgbClr>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8451" name="Rectangle 19"/>
          <p:cNvSpPr>
            <a:spLocks noChangeArrowheads="1"/>
          </p:cNvSpPr>
          <p:nvPr/>
        </p:nvSpPr>
        <p:spPr bwMode="auto">
          <a:xfrm>
            <a:off x="7459663" y="4937125"/>
            <a:ext cx="1120775" cy="1079500"/>
          </a:xfrm>
          <a:prstGeom prst="rect">
            <a:avLst/>
          </a:prstGeom>
          <a:solidFill>
            <a:srgbClr val="FFFFFF">
              <a:alpha val="29999"/>
            </a:srgbClr>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8452" name="Rectangle 20"/>
          <p:cNvSpPr>
            <a:spLocks noChangeArrowheads="1"/>
          </p:cNvSpPr>
          <p:nvPr/>
        </p:nvSpPr>
        <p:spPr bwMode="auto">
          <a:xfrm>
            <a:off x="549275" y="3808413"/>
            <a:ext cx="1128713" cy="1079500"/>
          </a:xfrm>
          <a:prstGeom prst="rect">
            <a:avLst/>
          </a:prstGeom>
          <a:solidFill>
            <a:srgbClr val="FFFFFF">
              <a:alpha val="20000"/>
            </a:srgbClr>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8453" name="Rectangle 21"/>
          <p:cNvSpPr>
            <a:spLocks noChangeArrowheads="1"/>
          </p:cNvSpPr>
          <p:nvPr/>
        </p:nvSpPr>
        <p:spPr bwMode="auto">
          <a:xfrm>
            <a:off x="6307138" y="6064250"/>
            <a:ext cx="1128712" cy="796925"/>
          </a:xfrm>
          <a:prstGeom prst="rect">
            <a:avLst/>
          </a:prstGeom>
          <a:solidFill>
            <a:srgbClr val="FFFFFF">
              <a:alpha val="20000"/>
            </a:srgbClr>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8454" name="Rectangle 22"/>
          <p:cNvSpPr>
            <a:spLocks noChangeArrowheads="1"/>
          </p:cNvSpPr>
          <p:nvPr/>
        </p:nvSpPr>
        <p:spPr bwMode="auto">
          <a:xfrm>
            <a:off x="2846388" y="0"/>
            <a:ext cx="1128712" cy="404813"/>
          </a:xfrm>
          <a:prstGeom prst="rect">
            <a:avLst/>
          </a:prstGeom>
          <a:solidFill>
            <a:srgbClr val="FFFFFF">
              <a:alpha val="39999"/>
            </a:srgbClr>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8455" name="Rectangle 23"/>
          <p:cNvSpPr>
            <a:spLocks noChangeArrowheads="1"/>
          </p:cNvSpPr>
          <p:nvPr/>
        </p:nvSpPr>
        <p:spPr bwMode="auto">
          <a:xfrm>
            <a:off x="2852738" y="4938713"/>
            <a:ext cx="1120775" cy="1079500"/>
          </a:xfrm>
          <a:prstGeom prst="rect">
            <a:avLst/>
          </a:prstGeom>
          <a:solidFill>
            <a:srgbClr val="FFFFFF">
              <a:alpha val="29999"/>
            </a:srgbClr>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8456" name="Rectangle 24"/>
          <p:cNvSpPr>
            <a:spLocks noChangeArrowheads="1"/>
          </p:cNvSpPr>
          <p:nvPr/>
        </p:nvSpPr>
        <p:spPr bwMode="auto">
          <a:xfrm>
            <a:off x="6300788" y="1566863"/>
            <a:ext cx="1120775" cy="1079500"/>
          </a:xfrm>
          <a:prstGeom prst="rect">
            <a:avLst/>
          </a:prstGeom>
          <a:solidFill>
            <a:srgbClr val="FFFFFF">
              <a:alpha val="29999"/>
            </a:srgbClr>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8457" name="Rectangle 25"/>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eaLnBrk="0" hangingPunct="0">
              <a:defRPr sz="1400">
                <a:ea typeface="宋体" panose="02010600030101010101" pitchFamily="2" charset="-122"/>
              </a:defRPr>
            </a:lvl1pPr>
          </a:lstStyle>
          <a:p>
            <a:fld id="{D865E687-E0D3-476C-9083-860AC01A6373}" type="datetimeFigureOut">
              <a:rPr lang="zh-CN" altLang="en-US"/>
              <a:t>2023-01-17</a:t>
            </a:fld>
            <a:endParaRPr lang="fr-CA" altLang="zh-CN"/>
          </a:p>
        </p:txBody>
      </p:sp>
      <p:sp>
        <p:nvSpPr>
          <p:cNvPr id="18458" name="Rectangle 26"/>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ctr" eaLnBrk="0" hangingPunct="0">
              <a:defRPr sz="1400">
                <a:ea typeface="宋体" panose="02010600030101010101" pitchFamily="2" charset="-122"/>
              </a:defRPr>
            </a:lvl1pPr>
          </a:lstStyle>
          <a:p>
            <a:endParaRPr lang="fr-CA" altLang="zh-CN"/>
          </a:p>
        </p:txBody>
      </p:sp>
      <p:sp>
        <p:nvSpPr>
          <p:cNvPr id="18459" name="Rectangle 27"/>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r" eaLnBrk="0" hangingPunct="0">
              <a:defRPr sz="1400">
                <a:ea typeface="宋体" panose="02010600030101010101" pitchFamily="2" charset="-122"/>
              </a:defRPr>
            </a:lvl1pPr>
          </a:lstStyle>
          <a:p>
            <a:fld id="{766E3A7D-E1F7-4EE8-A8CE-0DFAAECCDE09}" type="slidenum">
              <a:rPr lang="zh-CN" altLang="fr-CA"/>
              <a:t>‹#›</a:t>
            </a:fld>
            <a:endParaRPr lang="fr-CA" altLang="zh-CN"/>
          </a:p>
        </p:txBody>
      </p:sp>
      <p:sp>
        <p:nvSpPr>
          <p:cNvPr id="18460" name="未知"/>
          <p:cNvSpPr/>
          <p:nvPr/>
        </p:nvSpPr>
        <p:spPr bwMode="auto">
          <a:xfrm>
            <a:off x="4041775" y="0"/>
            <a:ext cx="5105400" cy="739775"/>
          </a:xfrm>
          <a:custGeom>
            <a:avLst/>
            <a:gdLst>
              <a:gd name="T0" fmla="*/ 3130 w 3130"/>
              <a:gd name="T1" fmla="*/ 453 h 453"/>
              <a:gd name="T2" fmla="*/ 3130 w 3130"/>
              <a:gd name="T3" fmla="*/ 0 h 453"/>
              <a:gd name="T4" fmla="*/ 0 w 3130"/>
              <a:gd name="T5" fmla="*/ 0 h 453"/>
              <a:gd name="T6" fmla="*/ 3130 w 3130"/>
              <a:gd name="T7" fmla="*/ 453 h 453"/>
            </a:gdLst>
            <a:ahLst/>
            <a:cxnLst>
              <a:cxn ang="0">
                <a:pos x="T0" y="T1"/>
              </a:cxn>
              <a:cxn ang="0">
                <a:pos x="T2" y="T3"/>
              </a:cxn>
              <a:cxn ang="0">
                <a:pos x="T4" y="T5"/>
              </a:cxn>
              <a:cxn ang="0">
                <a:pos x="T6" y="T7"/>
              </a:cxn>
            </a:cxnLst>
            <a:rect l="0" t="0" r="r" b="b"/>
            <a:pathLst>
              <a:path w="3130" h="453">
                <a:moveTo>
                  <a:pt x="3130" y="453"/>
                </a:moveTo>
                <a:cubicBezTo>
                  <a:pt x="3130" y="226"/>
                  <a:pt x="3130" y="0"/>
                  <a:pt x="3130" y="0"/>
                </a:cubicBezTo>
                <a:lnTo>
                  <a:pt x="0" y="0"/>
                </a:lnTo>
                <a:cubicBezTo>
                  <a:pt x="0" y="0"/>
                  <a:pt x="1298" y="389"/>
                  <a:pt x="3130" y="453"/>
                </a:cubicBezTo>
                <a:close/>
              </a:path>
            </a:pathLst>
          </a:custGeom>
          <a:solidFill>
            <a:schemeClr val="hlink"/>
          </a:solid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pic>
        <p:nvPicPr>
          <p:cNvPr id="18461" name="Picture 29" descr="water"/>
          <p:cNvPicPr>
            <a:picLocks noChangeAspect="1" noChangeArrowheads="1"/>
          </p:cNvPicPr>
          <p:nvPr/>
        </p:nvPicPr>
        <p:blipFill>
          <a:blip r:embed="rId13" cstate="email"/>
          <a:srcRect/>
          <a:stretch>
            <a:fillRect/>
          </a:stretch>
        </p:blipFill>
        <p:spPr bwMode="auto">
          <a:xfrm rot="786797">
            <a:off x="6629400" y="-373063"/>
            <a:ext cx="2417763" cy="19875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462" name="Picture 30" descr="3"/>
          <p:cNvPicPr>
            <a:picLocks noChangeAspect="1" noChangeArrowheads="1"/>
          </p:cNvPicPr>
          <p:nvPr/>
        </p:nvPicPr>
        <p:blipFill>
          <a:blip r:embed="rId14" cstate="email"/>
          <a:srcRect/>
          <a:stretch>
            <a:fillRect/>
          </a:stretch>
        </p:blipFill>
        <p:spPr bwMode="auto">
          <a:xfrm rot="20740733" flipH="1">
            <a:off x="49213" y="5726113"/>
            <a:ext cx="1223962"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463" name="Rectangle 31"/>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p>
            <a:pPr lvl="0"/>
            <a:r>
              <a:rPr lang="zh-CN" altLang="fr-CA" smtClean="0"/>
              <a:t>单击此处编辑母版标题样式</a:t>
            </a:r>
          </a:p>
        </p:txBody>
      </p:sp>
      <p:sp>
        <p:nvSpPr>
          <p:cNvPr id="18464" name="Rectangle 32"/>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lvl="0"/>
            <a:r>
              <a:rPr lang="zh-CN" altLang="fr-CA" smtClean="0"/>
              <a:t>单击此处编辑母版文本样式</a:t>
            </a:r>
          </a:p>
          <a:p>
            <a:pPr lvl="1"/>
            <a:r>
              <a:rPr lang="zh-CN" altLang="fr-CA" smtClean="0"/>
              <a:t>第二级</a:t>
            </a:r>
          </a:p>
          <a:p>
            <a:pPr lvl="2"/>
            <a:r>
              <a:rPr lang="zh-CN" altLang="fr-CA" smtClean="0"/>
              <a:t>第三级</a:t>
            </a:r>
          </a:p>
          <a:p>
            <a:pPr lvl="3"/>
            <a:r>
              <a:rPr lang="zh-CN" altLang="fr-CA" smtClean="0"/>
              <a:t>第四级</a:t>
            </a:r>
          </a:p>
          <a:p>
            <a:pPr lvl="4"/>
            <a:r>
              <a:rPr lang="zh-CN" altLang="fr-CA" smtClean="0"/>
              <a:t>第五级</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1" fontAlgn="base" hangingPunct="1">
        <a:spcBef>
          <a:spcPct val="0"/>
        </a:spcBef>
        <a:spcAft>
          <a:spcPct val="0"/>
        </a:spcAft>
        <a:defRPr sz="3200">
          <a:solidFill>
            <a:schemeClr val="tx1"/>
          </a:solidFill>
          <a:latin typeface="+mj-lt"/>
          <a:ea typeface="+mj-ea"/>
          <a:cs typeface="+mj-cs"/>
        </a:defRPr>
      </a:lvl1pPr>
      <a:lvl2pPr algn="l" rtl="0" eaLnBrk="1" fontAlgn="base" hangingPunct="1">
        <a:spcBef>
          <a:spcPct val="0"/>
        </a:spcBef>
        <a:spcAft>
          <a:spcPct val="0"/>
        </a:spcAft>
        <a:defRPr sz="3200">
          <a:solidFill>
            <a:schemeClr val="tx1"/>
          </a:solidFill>
          <a:latin typeface="Arial" panose="020B0604020202020204" pitchFamily="34" charset="0"/>
          <a:ea typeface="微软雅黑" panose="020B0503020204020204" pitchFamily="34" charset="-122"/>
        </a:defRPr>
      </a:lvl2pPr>
      <a:lvl3pPr algn="l" rtl="0" eaLnBrk="1" fontAlgn="base" hangingPunct="1">
        <a:spcBef>
          <a:spcPct val="0"/>
        </a:spcBef>
        <a:spcAft>
          <a:spcPct val="0"/>
        </a:spcAft>
        <a:defRPr sz="3200">
          <a:solidFill>
            <a:schemeClr val="tx1"/>
          </a:solidFill>
          <a:latin typeface="Arial" panose="020B0604020202020204" pitchFamily="34" charset="0"/>
          <a:ea typeface="微软雅黑" panose="020B0503020204020204" pitchFamily="34" charset="-122"/>
        </a:defRPr>
      </a:lvl3pPr>
      <a:lvl4pPr algn="l" rtl="0" eaLnBrk="1" fontAlgn="base" hangingPunct="1">
        <a:spcBef>
          <a:spcPct val="0"/>
        </a:spcBef>
        <a:spcAft>
          <a:spcPct val="0"/>
        </a:spcAft>
        <a:defRPr sz="3200">
          <a:solidFill>
            <a:schemeClr val="tx1"/>
          </a:solidFill>
          <a:latin typeface="Arial" panose="020B0604020202020204" pitchFamily="34" charset="0"/>
          <a:ea typeface="微软雅黑" panose="020B0503020204020204" pitchFamily="34" charset="-122"/>
        </a:defRPr>
      </a:lvl4pPr>
      <a:lvl5pPr algn="l" rtl="0" eaLnBrk="1" fontAlgn="base" hangingPunct="1">
        <a:spcBef>
          <a:spcPct val="0"/>
        </a:spcBef>
        <a:spcAft>
          <a:spcPct val="0"/>
        </a:spcAft>
        <a:defRPr sz="3200">
          <a:solidFill>
            <a:schemeClr val="tx1"/>
          </a:solidFill>
          <a:latin typeface="Arial" panose="020B0604020202020204" pitchFamily="34" charset="0"/>
          <a:ea typeface="微软雅黑" panose="020B0503020204020204" pitchFamily="34" charset="-122"/>
        </a:defRPr>
      </a:lvl5pPr>
      <a:lvl6pPr marL="457200" algn="l" rtl="0" eaLnBrk="1" fontAlgn="base" hangingPunct="1">
        <a:spcBef>
          <a:spcPct val="0"/>
        </a:spcBef>
        <a:spcAft>
          <a:spcPct val="0"/>
        </a:spcAft>
        <a:defRPr sz="3200">
          <a:solidFill>
            <a:schemeClr val="tx1"/>
          </a:solidFill>
          <a:latin typeface="Arial" panose="020B0604020202020204" pitchFamily="34" charset="0"/>
          <a:ea typeface="微软雅黑" panose="020B0503020204020204" pitchFamily="34" charset="-122"/>
        </a:defRPr>
      </a:lvl6pPr>
      <a:lvl7pPr marL="914400" algn="l" rtl="0" eaLnBrk="1" fontAlgn="base" hangingPunct="1">
        <a:spcBef>
          <a:spcPct val="0"/>
        </a:spcBef>
        <a:spcAft>
          <a:spcPct val="0"/>
        </a:spcAft>
        <a:defRPr sz="3200">
          <a:solidFill>
            <a:schemeClr val="tx1"/>
          </a:solidFill>
          <a:latin typeface="Arial" panose="020B0604020202020204" pitchFamily="34" charset="0"/>
          <a:ea typeface="微软雅黑" panose="020B0503020204020204" pitchFamily="34" charset="-122"/>
        </a:defRPr>
      </a:lvl7pPr>
      <a:lvl8pPr marL="1371600" algn="l" rtl="0" eaLnBrk="1" fontAlgn="base" hangingPunct="1">
        <a:spcBef>
          <a:spcPct val="0"/>
        </a:spcBef>
        <a:spcAft>
          <a:spcPct val="0"/>
        </a:spcAft>
        <a:defRPr sz="3200">
          <a:solidFill>
            <a:schemeClr val="tx1"/>
          </a:solidFill>
          <a:latin typeface="Arial" panose="020B0604020202020204" pitchFamily="34" charset="0"/>
          <a:ea typeface="微软雅黑" panose="020B0503020204020204" pitchFamily="34" charset="-122"/>
        </a:defRPr>
      </a:lvl8pPr>
      <a:lvl9pPr marL="1828800" algn="l" rtl="0" eaLnBrk="1" fontAlgn="base" hangingPunct="1">
        <a:spcBef>
          <a:spcPct val="0"/>
        </a:spcBef>
        <a:spcAft>
          <a:spcPct val="0"/>
        </a:spcAft>
        <a:defRPr sz="3200">
          <a:solidFill>
            <a:schemeClr val="tx1"/>
          </a:solidFill>
          <a:latin typeface="Arial" panose="020B0604020202020204" pitchFamily="34" charset="0"/>
          <a:ea typeface="微软雅黑" panose="020B0503020204020204" pitchFamily="34" charset="-122"/>
        </a:defRPr>
      </a:lvl9pPr>
    </p:titleStyle>
    <p:bodyStyle>
      <a:lvl1pPr marL="342900" indent="-342900" algn="l" rtl="0" eaLnBrk="1" fontAlgn="base" hangingPunct="1">
        <a:spcBef>
          <a:spcPct val="20000"/>
        </a:spcBef>
        <a:spcAft>
          <a:spcPct val="0"/>
        </a:spcAft>
        <a:buChar char="•"/>
        <a:defRPr sz="28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400">
          <a:solidFill>
            <a:schemeClr val="tx1"/>
          </a:solidFill>
          <a:latin typeface="+mn-lt"/>
          <a:ea typeface="+mn-ea"/>
        </a:defRPr>
      </a:lvl2pPr>
      <a:lvl3pPr marL="1143000" indent="-228600" algn="l" rtl="0" eaLnBrk="1" fontAlgn="base" hangingPunct="1">
        <a:spcBef>
          <a:spcPct val="20000"/>
        </a:spcBef>
        <a:spcAft>
          <a:spcPct val="0"/>
        </a:spcAft>
        <a:buChar char="•"/>
        <a:defRPr sz="2000">
          <a:solidFill>
            <a:schemeClr val="tx1"/>
          </a:solidFill>
          <a:latin typeface="+mn-lt"/>
          <a:ea typeface="+mn-ea"/>
        </a:defRPr>
      </a:lvl3pPr>
      <a:lvl4pPr marL="1600200" indent="-228600" algn="l" rtl="0" eaLnBrk="1" fontAlgn="base" hangingPunct="1">
        <a:spcBef>
          <a:spcPct val="20000"/>
        </a:spcBef>
        <a:spcAft>
          <a:spcPct val="0"/>
        </a:spcAft>
        <a:buChar char="–"/>
        <a:defRPr>
          <a:solidFill>
            <a:schemeClr val="tx1"/>
          </a:solidFill>
          <a:latin typeface="+mn-lt"/>
          <a:ea typeface="+mn-ea"/>
        </a:defRPr>
      </a:lvl4pPr>
      <a:lvl5pPr marL="2057400" indent="-228600" algn="l" rtl="0" eaLnBrk="1" fontAlgn="base" hangingPunct="1">
        <a:spcBef>
          <a:spcPct val="20000"/>
        </a:spcBef>
        <a:spcAft>
          <a:spcPct val="0"/>
        </a:spcAft>
        <a:buChar char="»"/>
        <a:defRPr>
          <a:solidFill>
            <a:schemeClr val="tx1"/>
          </a:solidFill>
          <a:latin typeface="+mn-lt"/>
          <a:ea typeface="+mn-ea"/>
        </a:defRPr>
      </a:lvl5pPr>
      <a:lvl6pPr marL="2514600" indent="-228600" algn="l" rtl="0" eaLnBrk="1" fontAlgn="base" hangingPunct="1">
        <a:spcBef>
          <a:spcPct val="20000"/>
        </a:spcBef>
        <a:spcAft>
          <a:spcPct val="0"/>
        </a:spcAft>
        <a:buChar char="»"/>
        <a:defRPr>
          <a:solidFill>
            <a:schemeClr val="tx1"/>
          </a:solidFill>
          <a:latin typeface="+mn-lt"/>
          <a:ea typeface="+mn-ea"/>
        </a:defRPr>
      </a:lvl6pPr>
      <a:lvl7pPr marL="2971800" indent="-228600" algn="l" rtl="0" eaLnBrk="1" fontAlgn="base" hangingPunct="1">
        <a:spcBef>
          <a:spcPct val="20000"/>
        </a:spcBef>
        <a:spcAft>
          <a:spcPct val="0"/>
        </a:spcAft>
        <a:buChar char="»"/>
        <a:defRPr>
          <a:solidFill>
            <a:schemeClr val="tx1"/>
          </a:solidFill>
          <a:latin typeface="+mn-lt"/>
          <a:ea typeface="+mn-ea"/>
        </a:defRPr>
      </a:lvl7pPr>
      <a:lvl8pPr marL="3429000" indent="-228600" algn="l" rtl="0" eaLnBrk="1" fontAlgn="base" hangingPunct="1">
        <a:spcBef>
          <a:spcPct val="20000"/>
        </a:spcBef>
        <a:spcAft>
          <a:spcPct val="0"/>
        </a:spcAft>
        <a:buChar char="»"/>
        <a:defRPr>
          <a:solidFill>
            <a:schemeClr val="tx1"/>
          </a:solidFill>
          <a:latin typeface="+mn-lt"/>
          <a:ea typeface="+mn-ea"/>
        </a:defRPr>
      </a:lvl8pPr>
      <a:lvl9pPr marL="3886200" indent="-228600" algn="l" rtl="0" eaLnBrk="1" fontAlgn="base" hangingPunct="1">
        <a:spcBef>
          <a:spcPct val="20000"/>
        </a:spcBef>
        <a:spcAft>
          <a:spcPct val="0"/>
        </a:spcAft>
        <a:buChar char="»"/>
        <a:defRPr>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7.wmf"/><Relationship Id="rId2" Type="http://schemas.openxmlformats.org/officeDocument/2006/relationships/image" Target="../media/image16.wmf"/><Relationship Id="rId1" Type="http://schemas.openxmlformats.org/officeDocument/2006/relationships/slideLayout" Target="../slideLayouts/slideLayout7.xml"/><Relationship Id="rId5" Type="http://schemas.openxmlformats.org/officeDocument/2006/relationships/image" Target="../media/image19.wmf"/><Relationship Id="rId4" Type="http://schemas.openxmlformats.org/officeDocument/2006/relationships/image" Target="../media/image18.wmf"/></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image" Target="../media/image6.wmf"/><Relationship Id="rId1" Type="http://schemas.openxmlformats.org/officeDocument/2006/relationships/slideLayout" Target="../slideLayouts/slideLayout7.xml"/><Relationship Id="rId4" Type="http://schemas.openxmlformats.org/officeDocument/2006/relationships/image" Target="../media/image8.GIF"/></Relationships>
</file>

<file path=ppt/slides/_rels/slide4.xml.rels><?xml version="1.0" encoding="UTF-8" standalone="yes"?>
<Relationships xmlns="http://schemas.openxmlformats.org/package/2006/relationships"><Relationship Id="rId8" Type="http://schemas.openxmlformats.org/officeDocument/2006/relationships/image" Target="../media/image10.GIF"/><Relationship Id="rId3" Type="http://schemas.openxmlformats.org/officeDocument/2006/relationships/image" Target="../media/image6.wmf"/><Relationship Id="rId7" Type="http://schemas.openxmlformats.org/officeDocument/2006/relationships/image" Target="../media/image9.jpe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slide" Target="slide1.xml"/><Relationship Id="rId5" Type="http://schemas.openxmlformats.org/officeDocument/2006/relationships/image" Target="../media/image8.GIF"/><Relationship Id="rId4" Type="http://schemas.openxmlformats.org/officeDocument/2006/relationships/image" Target="../media/image7.GIF"/></Relationships>
</file>

<file path=ppt/slides/_rels/slide5.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image" Target="../media/image6.wmf"/><Relationship Id="rId1" Type="http://schemas.openxmlformats.org/officeDocument/2006/relationships/slideLayout" Target="../slideLayouts/slideLayout7.xml"/><Relationship Id="rId6" Type="http://schemas.openxmlformats.org/officeDocument/2006/relationships/image" Target="../media/image10.GIF"/><Relationship Id="rId5" Type="http://schemas.openxmlformats.org/officeDocument/2006/relationships/image" Target="../media/image9.jpeg"/><Relationship Id="rId4" Type="http://schemas.openxmlformats.org/officeDocument/2006/relationships/image" Target="../media/image8.GIF"/></Relationships>
</file>

<file path=ppt/slides/_rels/slide6.xml.rels><?xml version="1.0" encoding="UTF-8" standalone="yes"?>
<Relationships xmlns="http://schemas.openxmlformats.org/package/2006/relationships"><Relationship Id="rId2" Type="http://schemas.openxmlformats.org/officeDocument/2006/relationships/image" Target="../media/image11.GIF"/><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4.GIF"/><Relationship Id="rId2" Type="http://schemas.openxmlformats.org/officeDocument/2006/relationships/image" Target="../media/image10.GIF"/><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WordArt 4"/>
          <p:cNvSpPr>
            <a:spLocks noChangeArrowheads="1" noChangeShapeType="1" noTextEdit="1"/>
          </p:cNvSpPr>
          <p:nvPr/>
        </p:nvSpPr>
        <p:spPr bwMode="auto">
          <a:xfrm>
            <a:off x="1219200" y="2139462"/>
            <a:ext cx="6724650" cy="1034562"/>
          </a:xfrm>
          <a:prstGeom prst="rect">
            <a:avLst/>
          </a:prstGeom>
          <a:extLst>
            <a:ext uri="{AF507438-7753-43E0-B8FC-AC1667EBCBE1}">
              <a14:hiddenEffects xmlns:a14="http://schemas.microsoft.com/office/drawing/2010/main">
                <a:effectLst/>
              </a14:hiddenEffects>
            </a:ext>
          </a:extLst>
        </p:spPr>
        <p:txBody>
          <a:bodyPr wrap="none" fromWordArt="1">
            <a:prstTxWarp prst="textPlain">
              <a:avLst>
                <a:gd name="adj" fmla="val 50000"/>
              </a:avLst>
            </a:prstTxWarp>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defRPr/>
            </a:pPr>
            <a:r>
              <a:rPr lang="zh-CN" alt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微软雅黑" panose="020B0503020204020204" pitchFamily="34" charset="-122"/>
                <a:ea typeface="微软雅黑" panose="020B0503020204020204" pitchFamily="34" charset="-122"/>
              </a:rPr>
              <a:t>二次函数的应用</a:t>
            </a:r>
          </a:p>
        </p:txBody>
      </p:sp>
      <p:sp>
        <p:nvSpPr>
          <p:cNvPr id="5" name="矩形 4"/>
          <p:cNvSpPr/>
          <p:nvPr/>
        </p:nvSpPr>
        <p:spPr>
          <a:xfrm>
            <a:off x="2934279" y="5638800"/>
            <a:ext cx="3294492" cy="498598"/>
          </a:xfrm>
          <a:prstGeom prst="rect">
            <a:avLst/>
          </a:prstGeom>
        </p:spPr>
        <p:txBody>
          <a:bodyPr wrap="none">
            <a:spAutoFit/>
          </a:bodyPr>
          <a:lstStyle/>
          <a:p>
            <a:pPr marL="342900" lvl="0" indent="-342900" algn="ctr" fontAlgn="base">
              <a:lnSpc>
                <a:spcPct val="110000"/>
              </a:lnSpc>
              <a:spcBef>
                <a:spcPct val="0"/>
              </a:spcBef>
              <a:spcAft>
                <a:spcPct val="0"/>
              </a:spcAft>
            </a:pPr>
            <a:r>
              <a:rPr lang="en-US" altLang="zh-CN" sz="2400" b="1" kern="0" smtClean="0">
                <a:solidFill>
                  <a:srgbClr val="000000"/>
                </a:solidFill>
                <a:latin typeface="微软雅黑" panose="020B0503020204020204" pitchFamily="34" charset="-122"/>
                <a:ea typeface="微软雅黑" panose="020B0503020204020204" pitchFamily="34" charset="-122"/>
                <a:sym typeface="+mn-ea"/>
              </a:rPr>
              <a:t>WWW.PPT818.COM</a:t>
            </a:r>
            <a:endParaRPr lang="en-US" altLang="zh-CN" sz="2400" b="1" kern="0" dirty="0">
              <a:solidFill>
                <a:srgbClr val="000000"/>
              </a:solidFill>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6386" name="Group 2"/>
          <p:cNvGraphicFramePr>
            <a:graphicFrameLocks noGrp="1"/>
          </p:cNvGraphicFramePr>
          <p:nvPr/>
        </p:nvGraphicFramePr>
        <p:xfrm>
          <a:off x="1858963" y="3167063"/>
          <a:ext cx="5881687" cy="914400"/>
        </p:xfrm>
        <a:graphic>
          <a:graphicData uri="http://schemas.openxmlformats.org/drawingml/2006/table">
            <a:tbl>
              <a:tblPr/>
              <a:tblGrid>
                <a:gridCol w="1117600">
                  <a:extLst>
                    <a:ext uri="{9D8B030D-6E8A-4147-A177-3AD203B41FA5}">
                      <a16:colId xmlns:a16="http://schemas.microsoft.com/office/drawing/2014/main" val="20000"/>
                    </a:ext>
                  </a:extLst>
                </a:gridCol>
                <a:gridCol w="1154112">
                  <a:extLst>
                    <a:ext uri="{9D8B030D-6E8A-4147-A177-3AD203B41FA5}">
                      <a16:colId xmlns:a16="http://schemas.microsoft.com/office/drawing/2014/main" val="20001"/>
                    </a:ext>
                  </a:extLst>
                </a:gridCol>
                <a:gridCol w="1155700">
                  <a:extLst>
                    <a:ext uri="{9D8B030D-6E8A-4147-A177-3AD203B41FA5}">
                      <a16:colId xmlns:a16="http://schemas.microsoft.com/office/drawing/2014/main" val="20002"/>
                    </a:ext>
                  </a:extLst>
                </a:gridCol>
                <a:gridCol w="1154113">
                  <a:extLst>
                    <a:ext uri="{9D8B030D-6E8A-4147-A177-3AD203B41FA5}">
                      <a16:colId xmlns:a16="http://schemas.microsoft.com/office/drawing/2014/main" val="20003"/>
                    </a:ext>
                  </a:extLst>
                </a:gridCol>
                <a:gridCol w="1300162">
                  <a:extLst>
                    <a:ext uri="{9D8B030D-6E8A-4147-A177-3AD203B41FA5}">
                      <a16:colId xmlns:a16="http://schemas.microsoft.com/office/drawing/2014/main" val="20004"/>
                    </a:ext>
                  </a:extLst>
                </a:gridCol>
              </a:tblGrid>
              <a:tr h="406400">
                <a:tc>
                  <a:txBody>
                    <a:bodyPr/>
                    <a:lstStyle/>
                    <a:p>
                      <a:pPr marL="0" marR="0" lvl="0" indent="0" algn="ctr" defTabSz="914400" rtl="0" eaLnBrk="1" fontAlgn="base" latinLnBrk="0" hangingPunct="1">
                        <a:lnSpc>
                          <a:spcPct val="100000"/>
                        </a:lnSpc>
                        <a:spcBef>
                          <a:spcPct val="0"/>
                        </a:spcBef>
                        <a:spcAft>
                          <a:spcPct val="0"/>
                        </a:spcAft>
                        <a:buClrTx/>
                        <a:buSzTx/>
                        <a:buFontTx/>
                        <a:buNone/>
                      </a:pPr>
                      <a:r>
                        <a:rPr kumimoji="0" lang="en-US" altLang="zh-CN" sz="2400" b="1" i="0" u="none" strike="noStrike" cap="none" normalizeH="0" baseline="0" smtClean="0">
                          <a:ln>
                            <a:noFill/>
                          </a:ln>
                          <a:solidFill>
                            <a:schemeClr val="tx1"/>
                          </a:solidFill>
                          <a:effectLst/>
                          <a:latin typeface="Arial" panose="020B0604020202020204" pitchFamily="34" charset="0"/>
                          <a:ea typeface="宋体" panose="02010600030101010101" pitchFamily="2" charset="-122"/>
                          <a:cs typeface="Times New Roman" panose="02020603050405020304" pitchFamily="18" charset="0"/>
                        </a:rPr>
                        <a:t>x(</a:t>
                      </a:r>
                      <a:r>
                        <a:rPr kumimoji="0" lang="zh-CN" altLang="en-US" sz="2400" b="1" i="0" u="none" strike="noStrike" cap="none" normalizeH="0" baseline="0" smtClean="0">
                          <a:ln>
                            <a:noFill/>
                          </a:ln>
                          <a:solidFill>
                            <a:schemeClr val="tx1"/>
                          </a:solidFill>
                          <a:effectLst/>
                          <a:latin typeface="Arial" panose="020B0604020202020204" pitchFamily="34" charset="0"/>
                          <a:ea typeface="宋体" panose="02010600030101010101" pitchFamily="2" charset="-122"/>
                        </a:rPr>
                        <a:t>元</a:t>
                      </a:r>
                      <a:r>
                        <a:rPr kumimoji="0" lang="en-US" altLang="zh-CN" sz="2400" b="1" i="0" u="none" strike="noStrike" cap="none" normalizeH="0" baseline="0" smtClean="0">
                          <a:ln>
                            <a:noFill/>
                          </a:ln>
                          <a:solidFill>
                            <a:schemeClr val="tx1"/>
                          </a:solidFill>
                          <a:effectLst/>
                          <a:latin typeface="Arial" panose="020B0604020202020204" pitchFamily="34" charset="0"/>
                          <a:ea typeface="宋体" panose="02010600030101010101" pitchFamily="2" charset="-122"/>
                          <a:cs typeface="Times New Roman" panose="02020603050405020304" pitchFamily="18" charset="0"/>
                        </a:rPr>
                        <a:t>)</a:t>
                      </a:r>
                      <a:endParaRPr kumimoji="0" lang="en-US" altLang="zh-CN" sz="2400" b="1"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pPr>
                      <a:r>
                        <a:rPr kumimoji="0" lang="en-US" altLang="zh-CN" sz="2400" b="1" i="0" u="none" strike="noStrike" cap="none" normalizeH="0" baseline="0" smtClean="0">
                          <a:ln>
                            <a:noFill/>
                          </a:ln>
                          <a:solidFill>
                            <a:schemeClr val="tx1"/>
                          </a:solidFill>
                          <a:effectLst/>
                          <a:latin typeface="Arial" panose="020B0604020202020204" pitchFamily="34" charset="0"/>
                          <a:ea typeface="宋体" panose="02010600030101010101" pitchFamily="2" charset="-122"/>
                          <a:cs typeface="Times New Roman" panose="02020603050405020304" pitchFamily="18" charset="0"/>
                        </a:rPr>
                        <a:t>15</a:t>
                      </a:r>
                      <a:endParaRPr kumimoji="0" lang="en-US" altLang="zh-CN" sz="2400" b="1"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pPr>
                      <a:r>
                        <a:rPr kumimoji="0" lang="en-US" altLang="zh-CN" sz="2400" b="1" i="0" u="none" strike="noStrike" cap="none" normalizeH="0" baseline="0" smtClean="0">
                          <a:ln>
                            <a:noFill/>
                          </a:ln>
                          <a:solidFill>
                            <a:schemeClr val="tx1"/>
                          </a:solidFill>
                          <a:effectLst/>
                          <a:latin typeface="Arial" panose="020B0604020202020204" pitchFamily="34" charset="0"/>
                          <a:ea typeface="宋体" panose="02010600030101010101" pitchFamily="2" charset="-122"/>
                          <a:cs typeface="Times New Roman" panose="02020603050405020304" pitchFamily="18" charset="0"/>
                        </a:rPr>
                        <a:t>20</a:t>
                      </a:r>
                      <a:endParaRPr kumimoji="0" lang="en-US" altLang="zh-CN" sz="2400" b="1"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pPr>
                      <a:r>
                        <a:rPr kumimoji="0" lang="en-US" altLang="zh-CN" sz="2400" b="1" i="0" u="none" strike="noStrike" cap="none" normalizeH="0" baseline="0" smtClean="0">
                          <a:ln>
                            <a:noFill/>
                          </a:ln>
                          <a:solidFill>
                            <a:schemeClr val="tx1"/>
                          </a:solidFill>
                          <a:effectLst/>
                          <a:latin typeface="Arial" panose="020B0604020202020204" pitchFamily="34" charset="0"/>
                          <a:ea typeface="宋体" panose="02010600030101010101" pitchFamily="2" charset="-122"/>
                          <a:cs typeface="Times New Roman" panose="02020603050405020304" pitchFamily="18" charset="0"/>
                        </a:rPr>
                        <a:t>30</a:t>
                      </a:r>
                      <a:endParaRPr kumimoji="0" lang="en-US" altLang="zh-CN" sz="2400" b="1"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pPr>
                      <a:r>
                        <a:rPr kumimoji="0" lang="en-US" altLang="zh-CN" sz="2400" b="0" i="0" u="none" strike="noStrike" cap="none" normalizeH="0" baseline="0" smtClean="0">
                          <a:ln>
                            <a:noFill/>
                          </a:ln>
                          <a:solidFill>
                            <a:schemeClr val="tx1"/>
                          </a:solidFill>
                          <a:effectLst/>
                          <a:latin typeface="Arial" panose="020B0604020202020204" pitchFamily="34" charset="0"/>
                          <a:ea typeface="宋体" panose="02010600030101010101" pitchFamily="2" charset="-122"/>
                        </a:rPr>
                        <a:t>…</a:t>
                      </a:r>
                    </a:p>
                  </a:txBody>
                  <a:tcPr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44475">
                <a:tc>
                  <a:txBody>
                    <a:bodyPr/>
                    <a:lstStyle/>
                    <a:p>
                      <a:pPr marL="0" marR="0" lvl="0" indent="0" algn="ctr" defTabSz="914400" rtl="0" eaLnBrk="1" fontAlgn="base" latinLnBrk="0" hangingPunct="1">
                        <a:lnSpc>
                          <a:spcPct val="100000"/>
                        </a:lnSpc>
                        <a:spcBef>
                          <a:spcPct val="0"/>
                        </a:spcBef>
                        <a:spcAft>
                          <a:spcPct val="0"/>
                        </a:spcAft>
                        <a:buClrTx/>
                        <a:buSzTx/>
                        <a:buFontTx/>
                        <a:buNone/>
                      </a:pPr>
                      <a:r>
                        <a:rPr kumimoji="0" lang="en-US" altLang="zh-CN" sz="2400" b="1" i="0" u="none" strike="noStrike" cap="none" normalizeH="0" baseline="0" smtClean="0">
                          <a:ln>
                            <a:noFill/>
                          </a:ln>
                          <a:solidFill>
                            <a:schemeClr val="tx1"/>
                          </a:solidFill>
                          <a:effectLst/>
                          <a:latin typeface="Arial" panose="020B0604020202020204" pitchFamily="34" charset="0"/>
                          <a:ea typeface="宋体" panose="02010600030101010101" pitchFamily="2" charset="-122"/>
                          <a:cs typeface="Times New Roman" panose="02020603050405020304" pitchFamily="18" charset="0"/>
                        </a:rPr>
                        <a:t>y(</a:t>
                      </a:r>
                      <a:r>
                        <a:rPr kumimoji="0" lang="zh-CN" altLang="en-US" sz="2400" b="1" i="0" u="none" strike="noStrike" cap="none" normalizeH="0" baseline="0" smtClean="0">
                          <a:ln>
                            <a:noFill/>
                          </a:ln>
                          <a:solidFill>
                            <a:schemeClr val="tx1"/>
                          </a:solidFill>
                          <a:effectLst/>
                          <a:latin typeface="Arial" panose="020B0604020202020204" pitchFamily="34" charset="0"/>
                          <a:ea typeface="宋体" panose="02010600030101010101" pitchFamily="2" charset="-122"/>
                        </a:rPr>
                        <a:t>件</a:t>
                      </a:r>
                      <a:r>
                        <a:rPr kumimoji="0" lang="en-US" altLang="zh-CN" sz="2400" b="1" i="0" u="none" strike="noStrike" cap="none" normalizeH="0" baseline="0" smtClean="0">
                          <a:ln>
                            <a:noFill/>
                          </a:ln>
                          <a:solidFill>
                            <a:schemeClr val="tx1"/>
                          </a:solidFill>
                          <a:effectLst/>
                          <a:latin typeface="Arial" panose="020B0604020202020204" pitchFamily="34" charset="0"/>
                          <a:ea typeface="宋体" panose="02010600030101010101" pitchFamily="2" charset="-122"/>
                          <a:cs typeface="Times New Roman" panose="02020603050405020304" pitchFamily="18" charset="0"/>
                        </a:rPr>
                        <a:t>)</a:t>
                      </a:r>
                      <a:endParaRPr kumimoji="0" lang="en-US" altLang="zh-CN" sz="2400" b="1"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pPr>
                      <a:r>
                        <a:rPr kumimoji="0" lang="en-US" altLang="zh-CN" sz="2400" b="1" i="0" u="none" strike="noStrike" cap="none" normalizeH="0" baseline="0" smtClean="0">
                          <a:ln>
                            <a:noFill/>
                          </a:ln>
                          <a:solidFill>
                            <a:schemeClr val="tx1"/>
                          </a:solidFill>
                          <a:effectLst/>
                          <a:latin typeface="Arial" panose="020B0604020202020204" pitchFamily="34" charset="0"/>
                          <a:ea typeface="宋体" panose="02010600030101010101" pitchFamily="2" charset="-122"/>
                          <a:cs typeface="Times New Roman" panose="02020603050405020304" pitchFamily="18" charset="0"/>
                        </a:rPr>
                        <a:t>25</a:t>
                      </a:r>
                      <a:endParaRPr kumimoji="0" lang="en-US" altLang="zh-CN" sz="2400" b="1"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pPr>
                      <a:r>
                        <a:rPr kumimoji="0" lang="en-US" altLang="zh-CN" sz="2400" b="1" i="0" u="none" strike="noStrike" cap="none" normalizeH="0" baseline="0" smtClean="0">
                          <a:ln>
                            <a:noFill/>
                          </a:ln>
                          <a:solidFill>
                            <a:schemeClr val="tx1"/>
                          </a:solidFill>
                          <a:effectLst/>
                          <a:latin typeface="Arial" panose="020B0604020202020204" pitchFamily="34" charset="0"/>
                          <a:ea typeface="宋体" panose="02010600030101010101" pitchFamily="2" charset="-122"/>
                          <a:cs typeface="Times New Roman" panose="02020603050405020304" pitchFamily="18" charset="0"/>
                        </a:rPr>
                        <a:t>20</a:t>
                      </a:r>
                      <a:endParaRPr kumimoji="0" lang="en-US" altLang="zh-CN" sz="2400" b="1"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pPr>
                      <a:r>
                        <a:rPr kumimoji="0" lang="en-US" altLang="zh-CN" sz="2400" b="1" i="0" u="none" strike="noStrike" cap="none" normalizeH="0" baseline="0" smtClean="0">
                          <a:ln>
                            <a:noFill/>
                          </a:ln>
                          <a:solidFill>
                            <a:schemeClr val="tx1"/>
                          </a:solidFill>
                          <a:effectLst/>
                          <a:latin typeface="Arial" panose="020B0604020202020204" pitchFamily="34" charset="0"/>
                          <a:ea typeface="宋体" panose="02010600030101010101" pitchFamily="2" charset="-122"/>
                          <a:cs typeface="Times New Roman" panose="02020603050405020304" pitchFamily="18" charset="0"/>
                        </a:rPr>
                        <a:t>10</a:t>
                      </a:r>
                      <a:endParaRPr kumimoji="0" lang="en-US" altLang="zh-CN" sz="2400" b="1"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pPr>
                      <a:r>
                        <a:rPr kumimoji="0" lang="en-US" altLang="zh-CN" sz="2400" b="0" i="0" u="none" strike="noStrike" cap="none" normalizeH="0" baseline="0" smtClean="0">
                          <a:ln>
                            <a:noFill/>
                          </a:ln>
                          <a:solidFill>
                            <a:schemeClr val="tx1"/>
                          </a:solidFill>
                          <a:effectLst/>
                          <a:latin typeface="Arial" panose="020B0604020202020204" pitchFamily="34" charset="0"/>
                          <a:ea typeface="宋体" panose="02010600030101010101" pitchFamily="2" charset="-122"/>
                        </a:rPr>
                        <a:t>…</a:t>
                      </a:r>
                    </a:p>
                  </a:txBody>
                  <a:tcPr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
        <p:nvSpPr>
          <p:cNvPr id="16406" name="Rectangle 22"/>
          <p:cNvSpPr>
            <a:spLocks noChangeArrowheads="1"/>
          </p:cNvSpPr>
          <p:nvPr/>
        </p:nvSpPr>
        <p:spPr bwMode="auto">
          <a:xfrm>
            <a:off x="827088" y="4175125"/>
            <a:ext cx="7705725" cy="1917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kumimoji="1" lang="en-US" altLang="zh-CN" sz="2400" b="1" dirty="0">
                <a:latin typeface="Tahoma" panose="020B0604030504040204" pitchFamily="34" charset="0"/>
              </a:rPr>
              <a:t>      </a:t>
            </a:r>
            <a:r>
              <a:rPr kumimoji="1" lang="zh-CN" altLang="en-US" sz="2400" b="1" dirty="0">
                <a:latin typeface="Tahoma" panose="020B0604030504040204" pitchFamily="34" charset="0"/>
              </a:rPr>
              <a:t>若日销售量 </a:t>
            </a:r>
            <a:r>
              <a:rPr kumimoji="1" lang="en-US" altLang="zh-CN" sz="2400" b="1" dirty="0">
                <a:latin typeface="Tahoma" panose="020B0604030504040204" pitchFamily="34" charset="0"/>
                <a:cs typeface="Times New Roman" panose="02020603050405020304" pitchFamily="18" charset="0"/>
              </a:rPr>
              <a:t>y </a:t>
            </a:r>
            <a:r>
              <a:rPr kumimoji="1" lang="zh-CN" altLang="en-US" sz="2400" b="1" dirty="0">
                <a:latin typeface="Tahoma" panose="020B0604030504040204" pitchFamily="34" charset="0"/>
              </a:rPr>
              <a:t>是销售价 </a:t>
            </a:r>
            <a:r>
              <a:rPr kumimoji="1" lang="en-US" altLang="zh-CN" sz="2400" b="1" dirty="0">
                <a:latin typeface="Tahoma" panose="020B0604030504040204" pitchFamily="34" charset="0"/>
                <a:cs typeface="Times New Roman" panose="02020603050405020304" pitchFamily="18" charset="0"/>
              </a:rPr>
              <a:t>x </a:t>
            </a:r>
            <a:r>
              <a:rPr kumimoji="1" lang="zh-CN" altLang="en-US" sz="2400" b="1" dirty="0">
                <a:latin typeface="Tahoma" panose="020B0604030504040204" pitchFamily="34" charset="0"/>
              </a:rPr>
              <a:t>的一次函数。</a:t>
            </a:r>
            <a:br>
              <a:rPr kumimoji="1" lang="zh-CN" altLang="en-US" sz="2400" b="1" dirty="0">
                <a:latin typeface="Tahoma" panose="020B0604030504040204" pitchFamily="34" charset="0"/>
              </a:rPr>
            </a:br>
            <a:r>
              <a:rPr kumimoji="1" lang="zh-CN" altLang="en-US" sz="2400" b="1" dirty="0">
                <a:latin typeface="Tahoma" panose="020B0604030504040204" pitchFamily="34" charset="0"/>
              </a:rPr>
              <a:t>      （</a:t>
            </a:r>
            <a:r>
              <a:rPr kumimoji="1" lang="en-US" altLang="zh-CN" sz="2400" b="1" dirty="0">
                <a:latin typeface="Tahoma" panose="020B0604030504040204" pitchFamily="34" charset="0"/>
                <a:cs typeface="Times New Roman" panose="02020603050405020304" pitchFamily="18" charset="0"/>
              </a:rPr>
              <a:t>1</a:t>
            </a:r>
            <a:r>
              <a:rPr kumimoji="1" lang="zh-CN" altLang="en-US" sz="2400" b="1" dirty="0">
                <a:latin typeface="Tahoma" panose="020B0604030504040204" pitchFamily="34" charset="0"/>
              </a:rPr>
              <a:t>）求出日销售量 </a:t>
            </a:r>
            <a:r>
              <a:rPr kumimoji="1" lang="en-US" altLang="zh-CN" sz="2400" b="1" dirty="0">
                <a:latin typeface="Tahoma" panose="020B0604030504040204" pitchFamily="34" charset="0"/>
                <a:cs typeface="Times New Roman" panose="02020603050405020304" pitchFamily="18" charset="0"/>
              </a:rPr>
              <a:t>y</a:t>
            </a:r>
            <a:r>
              <a:rPr kumimoji="1" lang="zh-CN" altLang="en-US" sz="2400" b="1" dirty="0">
                <a:latin typeface="Tahoma" panose="020B0604030504040204" pitchFamily="34" charset="0"/>
              </a:rPr>
              <a:t>（件）与销售价 </a:t>
            </a:r>
            <a:r>
              <a:rPr kumimoji="1" lang="en-US" altLang="zh-CN" sz="2400" b="1" dirty="0">
                <a:latin typeface="Tahoma" panose="020B0604030504040204" pitchFamily="34" charset="0"/>
                <a:cs typeface="Times New Roman" panose="02020603050405020304" pitchFamily="18" charset="0"/>
              </a:rPr>
              <a:t>x</a:t>
            </a:r>
            <a:r>
              <a:rPr kumimoji="1" lang="zh-CN" altLang="en-US" sz="2400" b="1" dirty="0">
                <a:latin typeface="Tahoma" panose="020B0604030504040204" pitchFamily="34" charset="0"/>
                <a:cs typeface="Times New Roman" panose="02020603050405020304" pitchFamily="18" charset="0"/>
              </a:rPr>
              <a:t>（</a:t>
            </a:r>
            <a:r>
              <a:rPr kumimoji="1" lang="zh-CN" altLang="en-US" sz="2400" b="1" dirty="0">
                <a:latin typeface="Tahoma" panose="020B0604030504040204" pitchFamily="34" charset="0"/>
              </a:rPr>
              <a:t>元）的函数关系式；（</a:t>
            </a:r>
            <a:r>
              <a:rPr kumimoji="1" lang="en-US" altLang="zh-CN" sz="2400" b="1" dirty="0">
                <a:latin typeface="Tahoma" panose="020B0604030504040204" pitchFamily="34" charset="0"/>
                <a:cs typeface="Times New Roman" panose="02020603050405020304" pitchFamily="18" charset="0"/>
              </a:rPr>
              <a:t>6</a:t>
            </a:r>
            <a:r>
              <a:rPr kumimoji="1" lang="zh-CN" altLang="en-US" sz="2400" b="1" dirty="0">
                <a:latin typeface="Tahoma" panose="020B0604030504040204" pitchFamily="34" charset="0"/>
              </a:rPr>
              <a:t>分）</a:t>
            </a:r>
            <a:br>
              <a:rPr kumimoji="1" lang="zh-CN" altLang="en-US" sz="2400" b="1" dirty="0">
                <a:latin typeface="Tahoma" panose="020B0604030504040204" pitchFamily="34" charset="0"/>
              </a:rPr>
            </a:br>
            <a:r>
              <a:rPr kumimoji="1" lang="zh-CN" altLang="en-US" sz="2400" b="1" dirty="0">
                <a:latin typeface="Tahoma" panose="020B0604030504040204" pitchFamily="34" charset="0"/>
              </a:rPr>
              <a:t>      （</a:t>
            </a:r>
            <a:r>
              <a:rPr kumimoji="1" lang="en-US" altLang="zh-CN" sz="2400" b="1" dirty="0">
                <a:latin typeface="Tahoma" panose="020B0604030504040204" pitchFamily="34" charset="0"/>
                <a:cs typeface="Times New Roman" panose="02020603050405020304" pitchFamily="18" charset="0"/>
              </a:rPr>
              <a:t>2</a:t>
            </a:r>
            <a:r>
              <a:rPr kumimoji="1" lang="zh-CN" altLang="en-US" sz="2400" b="1" dirty="0">
                <a:latin typeface="Tahoma" panose="020B0604030504040204" pitchFamily="34" charset="0"/>
              </a:rPr>
              <a:t>）要使每日的销售利润</a:t>
            </a:r>
            <a:r>
              <a:rPr kumimoji="1" lang="zh-CN" altLang="en-US" sz="2400" b="1" dirty="0">
                <a:solidFill>
                  <a:schemeClr val="hlink"/>
                </a:solidFill>
                <a:latin typeface="Tahoma" panose="020B0604030504040204" pitchFamily="34" charset="0"/>
              </a:rPr>
              <a:t>最大</a:t>
            </a:r>
            <a:r>
              <a:rPr kumimoji="1" lang="zh-CN" altLang="en-US" sz="2400" b="1" dirty="0">
                <a:latin typeface="Tahoma" panose="020B0604030504040204" pitchFamily="34" charset="0"/>
              </a:rPr>
              <a:t>，每件产品的销售价应定为多少元？此时每日销售利润是多少元？（</a:t>
            </a:r>
            <a:r>
              <a:rPr kumimoji="1" lang="en-US" altLang="zh-CN" sz="2400" b="1" dirty="0">
                <a:latin typeface="Tahoma" panose="020B0604030504040204" pitchFamily="34" charset="0"/>
                <a:cs typeface="Times New Roman" panose="02020603050405020304" pitchFamily="18" charset="0"/>
              </a:rPr>
              <a:t>6</a:t>
            </a:r>
            <a:r>
              <a:rPr kumimoji="1" lang="zh-CN" altLang="en-US" sz="2400" b="1" dirty="0">
                <a:latin typeface="Tahoma" panose="020B0604030504040204" pitchFamily="34" charset="0"/>
              </a:rPr>
              <a:t>分）</a:t>
            </a:r>
          </a:p>
        </p:txBody>
      </p:sp>
      <p:sp>
        <p:nvSpPr>
          <p:cNvPr id="16407" name="Text Box 23"/>
          <p:cNvSpPr txBox="1">
            <a:spLocks noChangeArrowheads="1"/>
          </p:cNvSpPr>
          <p:nvPr/>
        </p:nvSpPr>
        <p:spPr bwMode="auto">
          <a:xfrm>
            <a:off x="827088" y="2344738"/>
            <a:ext cx="7705725"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Comic Sans MS" panose="030F0702030302020204" pitchFamily="66" charset="0"/>
                <a:ea typeface="宋体" panose="02010600030101010101" pitchFamily="2" charset="-122"/>
              </a:defRPr>
            </a:lvl1pPr>
            <a:lvl2pPr marL="742950" indent="-285750" eaLnBrk="0" hangingPunct="0">
              <a:defRPr>
                <a:solidFill>
                  <a:schemeClr val="tx1"/>
                </a:solidFill>
                <a:latin typeface="Comic Sans MS" panose="030F0702030302020204" pitchFamily="66" charset="0"/>
                <a:ea typeface="宋体" panose="02010600030101010101" pitchFamily="2" charset="-122"/>
              </a:defRPr>
            </a:lvl2pPr>
            <a:lvl3pPr marL="1143000" indent="-228600" eaLnBrk="0" hangingPunct="0">
              <a:defRPr>
                <a:solidFill>
                  <a:schemeClr val="tx1"/>
                </a:solidFill>
                <a:latin typeface="Comic Sans MS" panose="030F0702030302020204" pitchFamily="66" charset="0"/>
                <a:ea typeface="宋体" panose="02010600030101010101" pitchFamily="2" charset="-122"/>
              </a:defRPr>
            </a:lvl3pPr>
            <a:lvl4pPr marL="1600200" indent="-228600" eaLnBrk="0" hangingPunct="0">
              <a:defRPr>
                <a:solidFill>
                  <a:schemeClr val="tx1"/>
                </a:solidFill>
                <a:latin typeface="Comic Sans MS" panose="030F0702030302020204" pitchFamily="66" charset="0"/>
                <a:ea typeface="宋体" panose="02010600030101010101" pitchFamily="2" charset="-122"/>
              </a:defRPr>
            </a:lvl4pPr>
            <a:lvl5pPr marL="2057400" indent="-228600" eaLnBrk="0" hangingPunct="0">
              <a:defRPr>
                <a:solidFill>
                  <a:schemeClr val="tx1"/>
                </a:solidFill>
                <a:latin typeface="Comic Sans MS" panose="030F0702030302020204" pitchFamily="66"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omic Sans MS" panose="030F0702030302020204" pitchFamily="66"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omic Sans MS" panose="030F0702030302020204" pitchFamily="66"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omic Sans MS" panose="030F0702030302020204" pitchFamily="66"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omic Sans MS" panose="030F0702030302020204" pitchFamily="66" charset="0"/>
                <a:ea typeface="宋体" panose="02010600030101010101" pitchFamily="2" charset="-122"/>
              </a:defRPr>
            </a:lvl9pPr>
          </a:lstStyle>
          <a:p>
            <a:pPr eaLnBrk="1" hangingPunct="1">
              <a:spcBef>
                <a:spcPct val="50000"/>
              </a:spcBef>
            </a:pPr>
            <a:r>
              <a:rPr kumimoji="1" lang="en-US" altLang="zh-CN" sz="2400" b="1" dirty="0">
                <a:latin typeface="Tahoma" panose="020B0604030504040204" pitchFamily="34" charset="0"/>
              </a:rPr>
              <a:t>      </a:t>
            </a:r>
            <a:r>
              <a:rPr kumimoji="1" lang="zh-CN" altLang="en-US" sz="2400" b="1" dirty="0">
                <a:latin typeface="Tahoma" panose="020B0604030504040204" pitchFamily="34" charset="0"/>
              </a:rPr>
              <a:t>某产品每件成本</a:t>
            </a:r>
            <a:r>
              <a:rPr kumimoji="1" lang="en-US" altLang="zh-CN" sz="2400" b="1" dirty="0">
                <a:latin typeface="Tahoma" panose="020B0604030504040204" pitchFamily="34" charset="0"/>
              </a:rPr>
              <a:t>10</a:t>
            </a:r>
            <a:r>
              <a:rPr kumimoji="1" lang="zh-CN" altLang="en-US" sz="2400" b="1" dirty="0">
                <a:latin typeface="Tahoma" panose="020B0604030504040204" pitchFamily="34" charset="0"/>
              </a:rPr>
              <a:t>元，试销阶段每件产品的销售价 </a:t>
            </a:r>
            <a:r>
              <a:rPr kumimoji="1" lang="en-US" altLang="zh-CN" sz="2400" b="1" dirty="0">
                <a:latin typeface="Tahoma" panose="020B0604030504040204" pitchFamily="34" charset="0"/>
              </a:rPr>
              <a:t>x</a:t>
            </a:r>
            <a:r>
              <a:rPr kumimoji="1" lang="zh-CN" altLang="en-US" sz="2400" b="1" dirty="0">
                <a:latin typeface="Tahoma" panose="020B0604030504040204" pitchFamily="34" charset="0"/>
              </a:rPr>
              <a:t>（元）与产品的日销售量 </a:t>
            </a:r>
            <a:r>
              <a:rPr kumimoji="1" lang="en-US" altLang="zh-CN" sz="2400" b="1" dirty="0">
                <a:latin typeface="Tahoma" panose="020B0604030504040204" pitchFamily="34" charset="0"/>
              </a:rPr>
              <a:t>y</a:t>
            </a:r>
            <a:r>
              <a:rPr kumimoji="1" lang="zh-CN" altLang="en-US" sz="2400" b="1" dirty="0">
                <a:latin typeface="Tahoma" panose="020B0604030504040204" pitchFamily="34" charset="0"/>
              </a:rPr>
              <a:t>（件）之间的关系如下表：</a:t>
            </a:r>
          </a:p>
        </p:txBody>
      </p:sp>
      <p:sp>
        <p:nvSpPr>
          <p:cNvPr id="16408" name="WordArt 24" descr="白色大理石"/>
          <p:cNvSpPr>
            <a:spLocks noChangeArrowheads="1" noChangeShapeType="1" noTextEdit="1"/>
          </p:cNvSpPr>
          <p:nvPr/>
        </p:nvSpPr>
        <p:spPr bwMode="auto">
          <a:xfrm>
            <a:off x="1143000" y="609600"/>
            <a:ext cx="2751138" cy="787400"/>
          </a:xfrm>
          <a:prstGeom prst="rect">
            <a:avLst/>
          </a:prstGeom>
        </p:spPr>
        <p:txBody>
          <a:bodyPr wrap="none" fromWordArt="1">
            <a:prstTxWarp prst="textPlain">
              <a:avLst>
                <a:gd name="adj" fmla="val 50000"/>
              </a:avLst>
            </a:prstTxWarp>
            <a:scene3d>
              <a:camera prst="legacyObliqueRight"/>
              <a:lightRig rig="legacyHarsh3" dir="t"/>
            </a:scene3d>
            <a:sp3d extrusionH="100000" prstMaterial="legacyMatte">
              <a:extrusionClr>
                <a:srgbClr val="663300"/>
              </a:extrusionClr>
            </a:sp3d>
          </a:bodyPr>
          <a:lstStyle/>
          <a:p>
            <a:pPr algn="ctr"/>
            <a:r>
              <a:rPr lang="zh-CN" altLang="en-US" sz="3600" kern="10" dirty="0">
                <a:ln w="9525">
                  <a:round/>
                </a:ln>
                <a:blipFill dpi="0" rotWithShape="0">
                  <a:blip r:embed="rId2"/>
                  <a:srcRect/>
                  <a:tile tx="0" ty="0" sx="100000" sy="100000" flip="none" algn="tl"/>
                </a:blipFill>
                <a:latin typeface="华文行楷" panose="02010800040101010101" pitchFamily="2" charset="-122"/>
                <a:ea typeface="华文行楷" panose="02010800040101010101" pitchFamily="2" charset="-122"/>
              </a:rPr>
              <a:t>中考题选练</a:t>
            </a:r>
          </a:p>
        </p:txBody>
      </p:sp>
      <p:sp>
        <p:nvSpPr>
          <p:cNvPr id="16409" name="Text Box 25"/>
          <p:cNvSpPr txBox="1">
            <a:spLocks noChangeArrowheads="1"/>
          </p:cNvSpPr>
          <p:nvPr/>
        </p:nvSpPr>
        <p:spPr bwMode="auto">
          <a:xfrm>
            <a:off x="1066800" y="1828800"/>
            <a:ext cx="72739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Comic Sans MS" panose="030F0702030302020204" pitchFamily="66" charset="0"/>
                <a:ea typeface="宋体" panose="02010600030101010101" pitchFamily="2" charset="-122"/>
              </a:defRPr>
            </a:lvl1pPr>
            <a:lvl2pPr marL="742950" indent="-285750" eaLnBrk="0" hangingPunct="0">
              <a:defRPr>
                <a:solidFill>
                  <a:schemeClr val="tx1"/>
                </a:solidFill>
                <a:latin typeface="Comic Sans MS" panose="030F0702030302020204" pitchFamily="66" charset="0"/>
                <a:ea typeface="宋体" panose="02010600030101010101" pitchFamily="2" charset="-122"/>
              </a:defRPr>
            </a:lvl2pPr>
            <a:lvl3pPr marL="1143000" indent="-228600" eaLnBrk="0" hangingPunct="0">
              <a:defRPr>
                <a:solidFill>
                  <a:schemeClr val="tx1"/>
                </a:solidFill>
                <a:latin typeface="Comic Sans MS" panose="030F0702030302020204" pitchFamily="66" charset="0"/>
                <a:ea typeface="宋体" panose="02010600030101010101" pitchFamily="2" charset="-122"/>
              </a:defRPr>
            </a:lvl3pPr>
            <a:lvl4pPr marL="1600200" indent="-228600" eaLnBrk="0" hangingPunct="0">
              <a:defRPr>
                <a:solidFill>
                  <a:schemeClr val="tx1"/>
                </a:solidFill>
                <a:latin typeface="Comic Sans MS" panose="030F0702030302020204" pitchFamily="66" charset="0"/>
                <a:ea typeface="宋体" panose="02010600030101010101" pitchFamily="2" charset="-122"/>
              </a:defRPr>
            </a:lvl4pPr>
            <a:lvl5pPr marL="2057400" indent="-228600" eaLnBrk="0" hangingPunct="0">
              <a:defRPr>
                <a:solidFill>
                  <a:schemeClr val="tx1"/>
                </a:solidFill>
                <a:latin typeface="Comic Sans MS" panose="030F0702030302020204" pitchFamily="66"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omic Sans MS" panose="030F0702030302020204" pitchFamily="66"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omic Sans MS" panose="030F0702030302020204" pitchFamily="66"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omic Sans MS" panose="030F0702030302020204" pitchFamily="66"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omic Sans MS" panose="030F0702030302020204" pitchFamily="66" charset="0"/>
                <a:ea typeface="宋体" panose="02010600030101010101" pitchFamily="2" charset="-122"/>
              </a:defRPr>
            </a:lvl9pPr>
          </a:lstStyle>
          <a:p>
            <a:pPr eaLnBrk="1" hangingPunct="1">
              <a:spcBef>
                <a:spcPct val="50000"/>
              </a:spcBef>
            </a:pPr>
            <a:r>
              <a:rPr kumimoji="1" lang="zh-CN" altLang="en-US" sz="2400" b="1" dirty="0">
                <a:solidFill>
                  <a:srgbClr val="FF0000"/>
                </a:solidFill>
                <a:latin typeface="Tahoma" panose="020B0604030504040204" pitchFamily="34" charset="0"/>
              </a:rPr>
              <a:t>国家基础教育课程改革贵阳实验区</a:t>
            </a:r>
            <a:r>
              <a:rPr kumimoji="1" lang="en-US" altLang="zh-CN" sz="2400" b="1" dirty="0">
                <a:solidFill>
                  <a:srgbClr val="FF0000"/>
                </a:solidFill>
                <a:latin typeface="Tahoma" panose="020B0604030504040204" pitchFamily="34" charset="0"/>
              </a:rPr>
              <a:t>2004</a:t>
            </a:r>
            <a:r>
              <a:rPr kumimoji="1" lang="zh-CN" altLang="en-US" sz="2400" b="1" dirty="0">
                <a:solidFill>
                  <a:srgbClr val="FF0000"/>
                </a:solidFill>
                <a:latin typeface="Tahoma" panose="020B0604030504040204" pitchFamily="34" charset="0"/>
              </a:rPr>
              <a:t>年升中试题</a:t>
            </a:r>
            <a:r>
              <a:rPr kumimoji="1" lang="zh-CN" altLang="en-US" sz="2400" b="1" dirty="0">
                <a:latin typeface="Tahoma" panose="020B0604030504040204" pitchFamily="34" charset="0"/>
              </a:rPr>
              <a:t> </a:t>
            </a:r>
          </a:p>
        </p:txBody>
      </p:sp>
      <p:sp>
        <p:nvSpPr>
          <p:cNvPr id="16410" name="Text Box 26"/>
          <p:cNvSpPr txBox="1">
            <a:spLocks noChangeArrowheads="1"/>
          </p:cNvSpPr>
          <p:nvPr/>
        </p:nvSpPr>
        <p:spPr bwMode="auto">
          <a:xfrm>
            <a:off x="1619250" y="6237288"/>
            <a:ext cx="54737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Comic Sans MS" panose="030F0702030302020204" pitchFamily="66" charset="0"/>
                <a:ea typeface="宋体" panose="02010600030101010101" pitchFamily="2" charset="-122"/>
              </a:defRPr>
            </a:lvl1pPr>
            <a:lvl2pPr marL="742950" indent="-285750" eaLnBrk="0" hangingPunct="0">
              <a:defRPr>
                <a:solidFill>
                  <a:schemeClr val="tx1"/>
                </a:solidFill>
                <a:latin typeface="Comic Sans MS" panose="030F0702030302020204" pitchFamily="66" charset="0"/>
                <a:ea typeface="宋体" panose="02010600030101010101" pitchFamily="2" charset="-122"/>
              </a:defRPr>
            </a:lvl2pPr>
            <a:lvl3pPr marL="1143000" indent="-228600" eaLnBrk="0" hangingPunct="0">
              <a:defRPr>
                <a:solidFill>
                  <a:schemeClr val="tx1"/>
                </a:solidFill>
                <a:latin typeface="Comic Sans MS" panose="030F0702030302020204" pitchFamily="66" charset="0"/>
                <a:ea typeface="宋体" panose="02010600030101010101" pitchFamily="2" charset="-122"/>
              </a:defRPr>
            </a:lvl3pPr>
            <a:lvl4pPr marL="1600200" indent="-228600" eaLnBrk="0" hangingPunct="0">
              <a:defRPr>
                <a:solidFill>
                  <a:schemeClr val="tx1"/>
                </a:solidFill>
                <a:latin typeface="Comic Sans MS" panose="030F0702030302020204" pitchFamily="66" charset="0"/>
                <a:ea typeface="宋体" panose="02010600030101010101" pitchFamily="2" charset="-122"/>
              </a:defRPr>
            </a:lvl4pPr>
            <a:lvl5pPr marL="2057400" indent="-228600" eaLnBrk="0" hangingPunct="0">
              <a:defRPr>
                <a:solidFill>
                  <a:schemeClr val="tx1"/>
                </a:solidFill>
                <a:latin typeface="Comic Sans MS" panose="030F0702030302020204" pitchFamily="66"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omic Sans MS" panose="030F0702030302020204" pitchFamily="66"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omic Sans MS" panose="030F0702030302020204" pitchFamily="66"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omic Sans MS" panose="030F0702030302020204" pitchFamily="66"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omic Sans MS" panose="030F0702030302020204" pitchFamily="66" charset="0"/>
                <a:ea typeface="宋体" panose="02010600030101010101" pitchFamily="2" charset="-122"/>
              </a:defRPr>
            </a:lvl9pPr>
          </a:lstStyle>
          <a:p>
            <a:pPr eaLnBrk="1" hangingPunct="1">
              <a:spcBef>
                <a:spcPct val="50000"/>
              </a:spcBef>
            </a:pPr>
            <a:r>
              <a:rPr kumimoji="1" lang="zh-CN" altLang="en-US" sz="2400" b="1" dirty="0">
                <a:solidFill>
                  <a:schemeClr val="hlink"/>
                </a:solidFill>
                <a:latin typeface="Tahoma" panose="020B0604030504040204" pitchFamily="34" charset="0"/>
              </a:rPr>
              <a:t>提示</a:t>
            </a:r>
            <a:r>
              <a:rPr kumimoji="1" lang="en-US" altLang="zh-CN" sz="2400" b="1" dirty="0">
                <a:solidFill>
                  <a:schemeClr val="hlink"/>
                </a:solidFill>
                <a:latin typeface="Tahoma" panose="020B0604030504040204" pitchFamily="34" charset="0"/>
              </a:rPr>
              <a:t>:</a:t>
            </a:r>
            <a:r>
              <a:rPr kumimoji="1" lang="zh-CN" altLang="en-US" sz="2400" b="1" dirty="0">
                <a:solidFill>
                  <a:schemeClr val="hlink"/>
                </a:solidFill>
                <a:latin typeface="Tahoma" panose="020B0604030504040204" pitchFamily="34" charset="0"/>
              </a:rPr>
              <a:t>日利润</a:t>
            </a:r>
            <a:r>
              <a:rPr kumimoji="1" lang="en-US" altLang="zh-CN" sz="2400" b="1" dirty="0">
                <a:solidFill>
                  <a:schemeClr val="hlink"/>
                </a:solidFill>
                <a:latin typeface="Tahoma" panose="020B0604030504040204" pitchFamily="34" charset="0"/>
              </a:rPr>
              <a:t>=(</a:t>
            </a:r>
            <a:r>
              <a:rPr kumimoji="1" lang="zh-CN" altLang="en-US" sz="2400" b="1" dirty="0">
                <a:solidFill>
                  <a:schemeClr val="hlink"/>
                </a:solidFill>
                <a:latin typeface="Tahoma" panose="020B0604030504040204" pitchFamily="34" charset="0"/>
              </a:rPr>
              <a:t>销售价</a:t>
            </a:r>
            <a:r>
              <a:rPr kumimoji="1" lang="en-US" altLang="zh-CN" sz="2400" b="1" dirty="0">
                <a:solidFill>
                  <a:schemeClr val="hlink"/>
                </a:solidFill>
                <a:latin typeface="Tahoma" panose="020B0604030504040204" pitchFamily="34" charset="0"/>
              </a:rPr>
              <a:t>-</a:t>
            </a:r>
            <a:r>
              <a:rPr kumimoji="1" lang="zh-CN" altLang="en-US" sz="2400" b="1" dirty="0">
                <a:solidFill>
                  <a:schemeClr val="hlink"/>
                </a:solidFill>
                <a:latin typeface="Tahoma" panose="020B0604030504040204" pitchFamily="34" charset="0"/>
              </a:rPr>
              <a:t>成本</a:t>
            </a:r>
            <a:r>
              <a:rPr kumimoji="1" lang="en-US" altLang="zh-CN" sz="2400" b="1" dirty="0">
                <a:solidFill>
                  <a:schemeClr val="hlink"/>
                </a:solidFill>
                <a:latin typeface="Tahoma" panose="020B0604030504040204" pitchFamily="34" charset="0"/>
              </a:rPr>
              <a:t>)×</a:t>
            </a:r>
            <a:r>
              <a:rPr kumimoji="1" lang="zh-CN" altLang="en-US" sz="2400" b="1" dirty="0">
                <a:solidFill>
                  <a:schemeClr val="hlink"/>
                </a:solidFill>
                <a:latin typeface="Tahoma" panose="020B0604030504040204" pitchFamily="34" charset="0"/>
              </a:rPr>
              <a:t>销售量</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6408"/>
                                        </p:tgtEl>
                                        <p:attrNameLst>
                                          <p:attrName>style.visibility</p:attrName>
                                        </p:attrNameLst>
                                      </p:cBhvr>
                                      <p:to>
                                        <p:strVal val="visible"/>
                                      </p:to>
                                    </p:set>
                                    <p:animEffect transition="in" filter="box(in)">
                                      <p:cBhvr>
                                        <p:cTn id="7" dur="500"/>
                                        <p:tgtEl>
                                          <p:spTgt spid="16408"/>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6409"/>
                                        </p:tgtEl>
                                        <p:attrNameLst>
                                          <p:attrName>style.visibility</p:attrName>
                                        </p:attrNameLst>
                                      </p:cBhvr>
                                      <p:to>
                                        <p:strVal val="visible"/>
                                      </p:to>
                                    </p:set>
                                    <p:animEffect transition="in" filter="blinds(horizontal)">
                                      <p:cBhvr>
                                        <p:cTn id="12" dur="500"/>
                                        <p:tgtEl>
                                          <p:spTgt spid="16409"/>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6407"/>
                                        </p:tgtEl>
                                        <p:attrNameLst>
                                          <p:attrName>style.visibility</p:attrName>
                                        </p:attrNameLst>
                                      </p:cBhvr>
                                      <p:to>
                                        <p:strVal val="visible"/>
                                      </p:to>
                                    </p:set>
                                    <p:animEffect transition="in" filter="blinds(horizontal)">
                                      <p:cBhvr>
                                        <p:cTn id="17" dur="500"/>
                                        <p:tgtEl>
                                          <p:spTgt spid="16407"/>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16386"/>
                                        </p:tgtEl>
                                        <p:attrNameLst>
                                          <p:attrName>style.visibility</p:attrName>
                                        </p:attrNameLst>
                                      </p:cBhvr>
                                      <p:to>
                                        <p:strVal val="visible"/>
                                      </p:to>
                                    </p:set>
                                    <p:animEffect transition="in" filter="blinds(horizontal)">
                                      <p:cBhvr>
                                        <p:cTn id="22" dur="500"/>
                                        <p:tgtEl>
                                          <p:spTgt spid="16386"/>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16406"/>
                                        </p:tgtEl>
                                        <p:attrNameLst>
                                          <p:attrName>style.visibility</p:attrName>
                                        </p:attrNameLst>
                                      </p:cBhvr>
                                      <p:to>
                                        <p:strVal val="visible"/>
                                      </p:to>
                                    </p:set>
                                    <p:animEffect transition="in" filter="blinds(horizontal)">
                                      <p:cBhvr>
                                        <p:cTn id="27" dur="500"/>
                                        <p:tgtEl>
                                          <p:spTgt spid="16406"/>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16410"/>
                                        </p:tgtEl>
                                        <p:attrNameLst>
                                          <p:attrName>style.visibility</p:attrName>
                                        </p:attrNameLst>
                                      </p:cBhvr>
                                      <p:to>
                                        <p:strVal val="visible"/>
                                      </p:to>
                                    </p:set>
                                    <p:animEffect transition="in" filter="blinds(horizontal)">
                                      <p:cBhvr>
                                        <p:cTn id="32" dur="500"/>
                                        <p:tgtEl>
                                          <p:spTgt spid="164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06" grpId="0" autoUpdateAnimBg="0"/>
      <p:bldP spid="16407" grpId="0" autoUpdateAnimBg="0"/>
      <p:bldP spid="16408" grpId="0" animBg="1"/>
      <p:bldP spid="16409" grpId="0" autoUpdateAnimBg="0"/>
      <p:bldP spid="16410"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Object 2"/>
          <p:cNvPicPr>
            <a:picLocks noChangeAspect="1" noChangeArrowheads="1"/>
          </p:cNvPicPr>
          <p:nvPr/>
        </p:nvPicPr>
        <p:blipFill>
          <a:blip r:embed="rId2" cstate="email"/>
          <a:srcRect/>
          <a:stretch>
            <a:fillRect/>
          </a:stretch>
        </p:blipFill>
        <p:spPr bwMode="auto">
          <a:xfrm>
            <a:off x="2438400" y="1295400"/>
            <a:ext cx="2087563" cy="1087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4339" name="Rectangle 3"/>
          <p:cNvSpPr>
            <a:spLocks noChangeArrowheads="1"/>
          </p:cNvSpPr>
          <p:nvPr/>
        </p:nvSpPr>
        <p:spPr bwMode="auto">
          <a:xfrm>
            <a:off x="828675" y="884238"/>
            <a:ext cx="60293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kumimoji="1" lang="en-US" altLang="zh-CN" sz="2400" dirty="0">
                <a:solidFill>
                  <a:srgbClr val="333300"/>
                </a:solidFill>
                <a:latin typeface="Tahoma" panose="020B0604030504040204" pitchFamily="34" charset="0"/>
                <a:cs typeface="Times New Roman" panose="02020603050405020304" pitchFamily="18" charset="0"/>
              </a:rPr>
              <a:t> </a:t>
            </a:r>
            <a:r>
              <a:rPr kumimoji="1" lang="zh-CN" altLang="en-US" sz="2400" dirty="0">
                <a:solidFill>
                  <a:srgbClr val="333300"/>
                </a:solidFill>
                <a:latin typeface="Tahoma" panose="020B0604030504040204" pitchFamily="34" charset="0"/>
              </a:rPr>
              <a:t>（</a:t>
            </a:r>
            <a:r>
              <a:rPr kumimoji="1" lang="en-US" altLang="zh-CN" sz="2400" dirty="0">
                <a:solidFill>
                  <a:srgbClr val="333300"/>
                </a:solidFill>
                <a:latin typeface="Tahoma" panose="020B0604030504040204" pitchFamily="34" charset="0"/>
                <a:cs typeface="Times New Roman" panose="02020603050405020304" pitchFamily="18" charset="0"/>
              </a:rPr>
              <a:t>1</a:t>
            </a:r>
            <a:r>
              <a:rPr kumimoji="1" lang="zh-CN" altLang="en-US" sz="2400" dirty="0">
                <a:solidFill>
                  <a:srgbClr val="333300"/>
                </a:solidFill>
                <a:latin typeface="Tahoma" panose="020B0604030504040204" pitchFamily="34" charset="0"/>
              </a:rPr>
              <a:t>）设此一次函数解析式为              。</a:t>
            </a:r>
          </a:p>
        </p:txBody>
      </p:sp>
      <p:sp>
        <p:nvSpPr>
          <p:cNvPr id="14340" name="Rectangle 4"/>
          <p:cNvSpPr>
            <a:spLocks noChangeArrowheads="1"/>
          </p:cNvSpPr>
          <p:nvPr/>
        </p:nvSpPr>
        <p:spPr bwMode="auto">
          <a:xfrm>
            <a:off x="755650" y="3511550"/>
            <a:ext cx="7705725"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kumimoji="1" lang="zh-CN" altLang="en-US" sz="2400" dirty="0">
                <a:solidFill>
                  <a:srgbClr val="333300"/>
                </a:solidFill>
                <a:latin typeface="Tahoma" panose="020B0604030504040204" pitchFamily="34" charset="0"/>
              </a:rPr>
              <a:t>（</a:t>
            </a:r>
            <a:r>
              <a:rPr kumimoji="1" lang="en-US" altLang="zh-CN" sz="2400" dirty="0">
                <a:solidFill>
                  <a:srgbClr val="333300"/>
                </a:solidFill>
                <a:latin typeface="Tahoma" panose="020B0604030504040204" pitchFamily="34" charset="0"/>
                <a:cs typeface="Times New Roman" panose="02020603050405020304" pitchFamily="18" charset="0"/>
              </a:rPr>
              <a:t>2</a:t>
            </a:r>
            <a:r>
              <a:rPr kumimoji="1" lang="zh-CN" altLang="en-US" sz="2400" dirty="0">
                <a:solidFill>
                  <a:srgbClr val="333300"/>
                </a:solidFill>
                <a:latin typeface="Tahoma" panose="020B0604030504040204" pitchFamily="34" charset="0"/>
              </a:rPr>
              <a:t>）设每件产品的销售价应定为 </a:t>
            </a:r>
            <a:r>
              <a:rPr kumimoji="1" lang="en-US" altLang="zh-CN" sz="2400" dirty="0">
                <a:solidFill>
                  <a:srgbClr val="333300"/>
                </a:solidFill>
                <a:latin typeface="Tahoma" panose="020B0604030504040204" pitchFamily="34" charset="0"/>
                <a:cs typeface="Times New Roman" panose="02020603050405020304" pitchFamily="18" charset="0"/>
              </a:rPr>
              <a:t>x </a:t>
            </a:r>
            <a:r>
              <a:rPr kumimoji="1" lang="zh-CN" altLang="en-US" sz="2400" dirty="0">
                <a:solidFill>
                  <a:srgbClr val="333300"/>
                </a:solidFill>
                <a:latin typeface="Tahoma" panose="020B0604030504040204" pitchFamily="34" charset="0"/>
              </a:rPr>
              <a:t>元，所获销售利润为 </a:t>
            </a:r>
            <a:r>
              <a:rPr kumimoji="1" lang="en-US" altLang="zh-CN" sz="2400" dirty="0">
                <a:solidFill>
                  <a:srgbClr val="333300"/>
                </a:solidFill>
                <a:latin typeface="Tahoma" panose="020B0604030504040204" pitchFamily="34" charset="0"/>
                <a:cs typeface="Times New Roman" panose="02020603050405020304" pitchFamily="18" charset="0"/>
              </a:rPr>
              <a:t>w </a:t>
            </a:r>
            <a:r>
              <a:rPr kumimoji="1" lang="zh-CN" altLang="en-US" sz="2400" dirty="0">
                <a:solidFill>
                  <a:srgbClr val="333300"/>
                </a:solidFill>
                <a:latin typeface="Tahoma" panose="020B0604030504040204" pitchFamily="34" charset="0"/>
              </a:rPr>
              <a:t>元。则</a:t>
            </a:r>
          </a:p>
        </p:txBody>
      </p:sp>
      <p:sp>
        <p:nvSpPr>
          <p:cNvPr id="14341" name="Rectangle 5"/>
          <p:cNvSpPr>
            <a:spLocks noChangeArrowheads="1"/>
          </p:cNvSpPr>
          <p:nvPr/>
        </p:nvSpPr>
        <p:spPr bwMode="auto">
          <a:xfrm>
            <a:off x="755650" y="5630863"/>
            <a:ext cx="7921625"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kumimoji="1" lang="en-US" altLang="zh-CN" sz="2400" dirty="0">
                <a:solidFill>
                  <a:srgbClr val="333300"/>
                </a:solidFill>
                <a:latin typeface="Tahoma" panose="020B0604030504040204" pitchFamily="34" charset="0"/>
              </a:rPr>
              <a:t>      </a:t>
            </a:r>
            <a:r>
              <a:rPr kumimoji="1" lang="zh-CN" altLang="en-US" sz="2400" dirty="0">
                <a:solidFill>
                  <a:srgbClr val="333300"/>
                </a:solidFill>
                <a:latin typeface="Tahoma" panose="020B0604030504040204" pitchFamily="34" charset="0"/>
              </a:rPr>
              <a:t>产品的销售价应定为</a:t>
            </a:r>
            <a:r>
              <a:rPr kumimoji="1" lang="en-US" altLang="zh-CN" sz="2400" dirty="0">
                <a:solidFill>
                  <a:srgbClr val="333300"/>
                </a:solidFill>
                <a:latin typeface="Tahoma" panose="020B0604030504040204" pitchFamily="34" charset="0"/>
                <a:cs typeface="Times New Roman" panose="02020603050405020304" pitchFamily="18" charset="0"/>
              </a:rPr>
              <a:t>25</a:t>
            </a:r>
            <a:r>
              <a:rPr kumimoji="1" lang="zh-CN" altLang="en-US" sz="2400" dirty="0">
                <a:solidFill>
                  <a:srgbClr val="333300"/>
                </a:solidFill>
                <a:latin typeface="Tahoma" panose="020B0604030504040204" pitchFamily="34" charset="0"/>
              </a:rPr>
              <a:t>元，此时每日获得最大销售利润为</a:t>
            </a:r>
            <a:r>
              <a:rPr kumimoji="1" lang="en-US" altLang="zh-CN" sz="2400" dirty="0">
                <a:solidFill>
                  <a:srgbClr val="333300"/>
                </a:solidFill>
                <a:latin typeface="Tahoma" panose="020B0604030504040204" pitchFamily="34" charset="0"/>
                <a:cs typeface="Times New Roman" panose="02020603050405020304" pitchFamily="18" charset="0"/>
              </a:rPr>
              <a:t>225</a:t>
            </a:r>
            <a:r>
              <a:rPr kumimoji="1" lang="zh-CN" altLang="en-US" sz="2400" dirty="0">
                <a:solidFill>
                  <a:srgbClr val="333300"/>
                </a:solidFill>
                <a:latin typeface="Tahoma" panose="020B0604030504040204" pitchFamily="34" charset="0"/>
              </a:rPr>
              <a:t>元。</a:t>
            </a:r>
          </a:p>
        </p:txBody>
      </p:sp>
      <p:sp>
        <p:nvSpPr>
          <p:cNvPr id="14342" name="Text Box 6"/>
          <p:cNvSpPr txBox="1">
            <a:spLocks noChangeArrowheads="1"/>
          </p:cNvSpPr>
          <p:nvPr/>
        </p:nvSpPr>
        <p:spPr bwMode="auto">
          <a:xfrm>
            <a:off x="1763713" y="1676400"/>
            <a:ext cx="50323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Comic Sans MS" panose="030F0702030302020204" pitchFamily="66" charset="0"/>
                <a:ea typeface="宋体" panose="02010600030101010101" pitchFamily="2" charset="-122"/>
              </a:defRPr>
            </a:lvl1pPr>
            <a:lvl2pPr marL="742950" indent="-285750" eaLnBrk="0" hangingPunct="0">
              <a:defRPr>
                <a:solidFill>
                  <a:schemeClr val="tx1"/>
                </a:solidFill>
                <a:latin typeface="Comic Sans MS" panose="030F0702030302020204" pitchFamily="66" charset="0"/>
                <a:ea typeface="宋体" panose="02010600030101010101" pitchFamily="2" charset="-122"/>
              </a:defRPr>
            </a:lvl2pPr>
            <a:lvl3pPr marL="1143000" indent="-228600" eaLnBrk="0" hangingPunct="0">
              <a:defRPr>
                <a:solidFill>
                  <a:schemeClr val="tx1"/>
                </a:solidFill>
                <a:latin typeface="Comic Sans MS" panose="030F0702030302020204" pitchFamily="66" charset="0"/>
                <a:ea typeface="宋体" panose="02010600030101010101" pitchFamily="2" charset="-122"/>
              </a:defRPr>
            </a:lvl3pPr>
            <a:lvl4pPr marL="1600200" indent="-228600" eaLnBrk="0" hangingPunct="0">
              <a:defRPr>
                <a:solidFill>
                  <a:schemeClr val="tx1"/>
                </a:solidFill>
                <a:latin typeface="Comic Sans MS" panose="030F0702030302020204" pitchFamily="66" charset="0"/>
                <a:ea typeface="宋体" panose="02010600030101010101" pitchFamily="2" charset="-122"/>
              </a:defRPr>
            </a:lvl4pPr>
            <a:lvl5pPr marL="2057400" indent="-228600" eaLnBrk="0" hangingPunct="0">
              <a:defRPr>
                <a:solidFill>
                  <a:schemeClr val="tx1"/>
                </a:solidFill>
                <a:latin typeface="Comic Sans MS" panose="030F0702030302020204" pitchFamily="66"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omic Sans MS" panose="030F0702030302020204" pitchFamily="66"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omic Sans MS" panose="030F0702030302020204" pitchFamily="66"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omic Sans MS" panose="030F0702030302020204" pitchFamily="66"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omic Sans MS" panose="030F0702030302020204" pitchFamily="66" charset="0"/>
                <a:ea typeface="宋体" panose="02010600030101010101" pitchFamily="2" charset="-122"/>
              </a:defRPr>
            </a:lvl9pPr>
          </a:lstStyle>
          <a:p>
            <a:pPr eaLnBrk="1" hangingPunct="1">
              <a:spcBef>
                <a:spcPct val="50000"/>
              </a:spcBef>
            </a:pPr>
            <a:r>
              <a:rPr kumimoji="1" lang="zh-CN" altLang="en-US" sz="2400">
                <a:solidFill>
                  <a:srgbClr val="333300"/>
                </a:solidFill>
                <a:latin typeface="Tahoma" panose="020B0604030504040204" pitchFamily="34" charset="0"/>
              </a:rPr>
              <a:t>则</a:t>
            </a:r>
          </a:p>
        </p:txBody>
      </p:sp>
      <p:sp>
        <p:nvSpPr>
          <p:cNvPr id="14343" name="Text Box 7"/>
          <p:cNvSpPr txBox="1">
            <a:spLocks noChangeArrowheads="1"/>
          </p:cNvSpPr>
          <p:nvPr/>
        </p:nvSpPr>
        <p:spPr bwMode="auto">
          <a:xfrm>
            <a:off x="1763713" y="2492375"/>
            <a:ext cx="374491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Comic Sans MS" panose="030F0702030302020204" pitchFamily="66" charset="0"/>
                <a:ea typeface="宋体" panose="02010600030101010101" pitchFamily="2" charset="-122"/>
              </a:defRPr>
            </a:lvl1pPr>
            <a:lvl2pPr marL="742950" indent="-285750" eaLnBrk="0" hangingPunct="0">
              <a:defRPr>
                <a:solidFill>
                  <a:schemeClr val="tx1"/>
                </a:solidFill>
                <a:latin typeface="Comic Sans MS" panose="030F0702030302020204" pitchFamily="66" charset="0"/>
                <a:ea typeface="宋体" panose="02010600030101010101" pitchFamily="2" charset="-122"/>
              </a:defRPr>
            </a:lvl2pPr>
            <a:lvl3pPr marL="1143000" indent="-228600" eaLnBrk="0" hangingPunct="0">
              <a:defRPr>
                <a:solidFill>
                  <a:schemeClr val="tx1"/>
                </a:solidFill>
                <a:latin typeface="Comic Sans MS" panose="030F0702030302020204" pitchFamily="66" charset="0"/>
                <a:ea typeface="宋体" panose="02010600030101010101" pitchFamily="2" charset="-122"/>
              </a:defRPr>
            </a:lvl3pPr>
            <a:lvl4pPr marL="1600200" indent="-228600" eaLnBrk="0" hangingPunct="0">
              <a:defRPr>
                <a:solidFill>
                  <a:schemeClr val="tx1"/>
                </a:solidFill>
                <a:latin typeface="Comic Sans MS" panose="030F0702030302020204" pitchFamily="66" charset="0"/>
                <a:ea typeface="宋体" panose="02010600030101010101" pitchFamily="2" charset="-122"/>
              </a:defRPr>
            </a:lvl4pPr>
            <a:lvl5pPr marL="2057400" indent="-228600" eaLnBrk="0" hangingPunct="0">
              <a:defRPr>
                <a:solidFill>
                  <a:schemeClr val="tx1"/>
                </a:solidFill>
                <a:latin typeface="Comic Sans MS" panose="030F0702030302020204" pitchFamily="66"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omic Sans MS" panose="030F0702030302020204" pitchFamily="66"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omic Sans MS" panose="030F0702030302020204" pitchFamily="66"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omic Sans MS" panose="030F0702030302020204" pitchFamily="66"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omic Sans MS" panose="030F0702030302020204" pitchFamily="66" charset="0"/>
                <a:ea typeface="宋体" panose="02010600030101010101" pitchFamily="2" charset="-122"/>
              </a:defRPr>
            </a:lvl9pPr>
          </a:lstStyle>
          <a:p>
            <a:pPr eaLnBrk="1" hangingPunct="1">
              <a:spcBef>
                <a:spcPct val="50000"/>
              </a:spcBef>
            </a:pPr>
            <a:r>
              <a:rPr kumimoji="1" lang="zh-CN" altLang="en-US" sz="2400">
                <a:solidFill>
                  <a:srgbClr val="333300"/>
                </a:solidFill>
                <a:latin typeface="Tahoma" panose="020B0604030504040204" pitchFamily="34" charset="0"/>
              </a:rPr>
              <a:t>解得：</a:t>
            </a:r>
            <a:r>
              <a:rPr kumimoji="1" lang="en-US" altLang="zh-CN" sz="2400">
                <a:solidFill>
                  <a:srgbClr val="333300"/>
                </a:solidFill>
                <a:latin typeface="Tahoma" panose="020B0604030504040204" pitchFamily="34" charset="0"/>
              </a:rPr>
              <a:t>k=</a:t>
            </a:r>
            <a:r>
              <a:rPr kumimoji="1" lang="zh-CN" altLang="en-US" sz="2400">
                <a:solidFill>
                  <a:srgbClr val="333300"/>
                </a:solidFill>
                <a:latin typeface="Tahoma" panose="020B0604030504040204" pitchFamily="34" charset="0"/>
              </a:rPr>
              <a:t>－</a:t>
            </a:r>
            <a:r>
              <a:rPr kumimoji="1" lang="en-US" altLang="zh-CN" sz="2400">
                <a:solidFill>
                  <a:srgbClr val="333300"/>
                </a:solidFill>
                <a:latin typeface="Tahoma" panose="020B0604030504040204" pitchFamily="34" charset="0"/>
              </a:rPr>
              <a:t>1</a:t>
            </a:r>
            <a:r>
              <a:rPr kumimoji="1" lang="zh-CN" altLang="en-US" sz="2400">
                <a:solidFill>
                  <a:srgbClr val="333300"/>
                </a:solidFill>
                <a:latin typeface="Tahoma" panose="020B0604030504040204" pitchFamily="34" charset="0"/>
              </a:rPr>
              <a:t>，</a:t>
            </a:r>
            <a:r>
              <a:rPr kumimoji="1" lang="en-US" altLang="zh-CN" sz="2400">
                <a:solidFill>
                  <a:srgbClr val="333300"/>
                </a:solidFill>
                <a:latin typeface="Tahoma" panose="020B0604030504040204" pitchFamily="34" charset="0"/>
              </a:rPr>
              <a:t>b</a:t>
            </a:r>
            <a:r>
              <a:rPr kumimoji="1" lang="zh-CN" altLang="en-US" sz="2400">
                <a:solidFill>
                  <a:srgbClr val="333300"/>
                </a:solidFill>
                <a:latin typeface="Tahoma" panose="020B0604030504040204" pitchFamily="34" charset="0"/>
              </a:rPr>
              <a:t>＝</a:t>
            </a:r>
            <a:r>
              <a:rPr kumimoji="1" lang="en-US" altLang="zh-CN" sz="2400">
                <a:solidFill>
                  <a:srgbClr val="333300"/>
                </a:solidFill>
                <a:latin typeface="Tahoma" panose="020B0604030504040204" pitchFamily="34" charset="0"/>
              </a:rPr>
              <a:t>40</a:t>
            </a:r>
            <a:r>
              <a:rPr kumimoji="1" lang="zh-CN" altLang="en-US" sz="2400">
                <a:solidFill>
                  <a:srgbClr val="333300"/>
                </a:solidFill>
                <a:latin typeface="Tahoma" panose="020B0604030504040204" pitchFamily="34" charset="0"/>
              </a:rPr>
              <a:t>。</a:t>
            </a:r>
          </a:p>
        </p:txBody>
      </p:sp>
      <p:sp>
        <p:nvSpPr>
          <p:cNvPr id="14344" name="Text Box 8"/>
          <p:cNvSpPr txBox="1">
            <a:spLocks noChangeArrowheads="1"/>
          </p:cNvSpPr>
          <p:nvPr/>
        </p:nvSpPr>
        <p:spPr bwMode="auto">
          <a:xfrm>
            <a:off x="1763713" y="2925763"/>
            <a:ext cx="501808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Comic Sans MS" panose="030F0702030302020204" pitchFamily="66" charset="0"/>
                <a:ea typeface="宋体" panose="02010600030101010101" pitchFamily="2" charset="-122"/>
              </a:defRPr>
            </a:lvl1pPr>
            <a:lvl2pPr marL="742950" indent="-285750" eaLnBrk="0" hangingPunct="0">
              <a:defRPr>
                <a:solidFill>
                  <a:schemeClr val="tx1"/>
                </a:solidFill>
                <a:latin typeface="Comic Sans MS" panose="030F0702030302020204" pitchFamily="66" charset="0"/>
                <a:ea typeface="宋体" panose="02010600030101010101" pitchFamily="2" charset="-122"/>
              </a:defRPr>
            </a:lvl2pPr>
            <a:lvl3pPr marL="1143000" indent="-228600" eaLnBrk="0" hangingPunct="0">
              <a:defRPr>
                <a:solidFill>
                  <a:schemeClr val="tx1"/>
                </a:solidFill>
                <a:latin typeface="Comic Sans MS" panose="030F0702030302020204" pitchFamily="66" charset="0"/>
                <a:ea typeface="宋体" panose="02010600030101010101" pitchFamily="2" charset="-122"/>
              </a:defRPr>
            </a:lvl3pPr>
            <a:lvl4pPr marL="1600200" indent="-228600" eaLnBrk="0" hangingPunct="0">
              <a:defRPr>
                <a:solidFill>
                  <a:schemeClr val="tx1"/>
                </a:solidFill>
                <a:latin typeface="Comic Sans MS" panose="030F0702030302020204" pitchFamily="66" charset="0"/>
                <a:ea typeface="宋体" panose="02010600030101010101" pitchFamily="2" charset="-122"/>
              </a:defRPr>
            </a:lvl4pPr>
            <a:lvl5pPr marL="2057400" indent="-228600" eaLnBrk="0" hangingPunct="0">
              <a:defRPr>
                <a:solidFill>
                  <a:schemeClr val="tx1"/>
                </a:solidFill>
                <a:latin typeface="Comic Sans MS" panose="030F0702030302020204" pitchFamily="66"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omic Sans MS" panose="030F0702030302020204" pitchFamily="66"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omic Sans MS" panose="030F0702030302020204" pitchFamily="66"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omic Sans MS" panose="030F0702030302020204" pitchFamily="66"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omic Sans MS" panose="030F0702030302020204" pitchFamily="66" charset="0"/>
                <a:ea typeface="宋体" panose="02010600030101010101" pitchFamily="2" charset="-122"/>
              </a:defRPr>
            </a:lvl9pPr>
          </a:lstStyle>
          <a:p>
            <a:pPr eaLnBrk="1" hangingPunct="1">
              <a:spcBef>
                <a:spcPct val="50000"/>
              </a:spcBef>
            </a:pPr>
            <a:r>
              <a:rPr kumimoji="1" lang="zh-CN" altLang="en-US" sz="2400" dirty="0">
                <a:solidFill>
                  <a:srgbClr val="333300"/>
                </a:solidFill>
                <a:latin typeface="Tahoma" panose="020B0604030504040204" pitchFamily="34" charset="0"/>
              </a:rPr>
              <a:t>所以一次函数解析式为                。</a:t>
            </a:r>
          </a:p>
        </p:txBody>
      </p:sp>
      <p:sp>
        <p:nvSpPr>
          <p:cNvPr id="14345" name="Rectangle 9"/>
          <p:cNvSpPr>
            <a:spLocks noChangeArrowheads="1"/>
          </p:cNvSpPr>
          <p:nvPr/>
        </p:nvSpPr>
        <p:spPr bwMode="auto">
          <a:xfrm>
            <a:off x="7343775" y="836613"/>
            <a:ext cx="935038" cy="431800"/>
          </a:xfrm>
          <a:prstGeom prst="rect">
            <a:avLst/>
          </a:prstGeom>
          <a:solidFill>
            <a:srgbClr val="CCFFCC"/>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kumimoji="1" lang="en-US" altLang="zh-CN" sz="2400">
                <a:solidFill>
                  <a:srgbClr val="FF3300"/>
                </a:solidFill>
                <a:latin typeface="Tahoma" panose="020B0604030504040204" pitchFamily="34" charset="0"/>
              </a:rPr>
              <a:t>1</a:t>
            </a:r>
            <a:r>
              <a:rPr kumimoji="1" lang="zh-CN" altLang="en-US" sz="2400">
                <a:solidFill>
                  <a:srgbClr val="FF3300"/>
                </a:solidFill>
                <a:latin typeface="Tahoma" panose="020B0604030504040204" pitchFamily="34" charset="0"/>
              </a:rPr>
              <a:t>分</a:t>
            </a:r>
          </a:p>
        </p:txBody>
      </p:sp>
      <p:sp>
        <p:nvSpPr>
          <p:cNvPr id="14346" name="Rectangle 10"/>
          <p:cNvSpPr>
            <a:spLocks noChangeArrowheads="1"/>
          </p:cNvSpPr>
          <p:nvPr/>
        </p:nvSpPr>
        <p:spPr bwMode="auto">
          <a:xfrm>
            <a:off x="7345363" y="2420938"/>
            <a:ext cx="935037" cy="431800"/>
          </a:xfrm>
          <a:prstGeom prst="rect">
            <a:avLst/>
          </a:prstGeom>
          <a:solidFill>
            <a:srgbClr val="CCFFCC"/>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kumimoji="1" lang="en-US" altLang="zh-CN" sz="2400">
                <a:solidFill>
                  <a:srgbClr val="FF3300"/>
                </a:solidFill>
                <a:latin typeface="Tahoma" panose="020B0604030504040204" pitchFamily="34" charset="0"/>
              </a:rPr>
              <a:t>5</a:t>
            </a:r>
            <a:r>
              <a:rPr kumimoji="1" lang="zh-CN" altLang="en-US" sz="2400">
                <a:solidFill>
                  <a:srgbClr val="FF3300"/>
                </a:solidFill>
                <a:latin typeface="Tahoma" panose="020B0604030504040204" pitchFamily="34" charset="0"/>
              </a:rPr>
              <a:t>分</a:t>
            </a:r>
          </a:p>
        </p:txBody>
      </p:sp>
      <p:sp>
        <p:nvSpPr>
          <p:cNvPr id="14347" name="Rectangle 11"/>
          <p:cNvSpPr>
            <a:spLocks noChangeArrowheads="1"/>
          </p:cNvSpPr>
          <p:nvPr/>
        </p:nvSpPr>
        <p:spPr bwMode="auto">
          <a:xfrm>
            <a:off x="7345363" y="2997200"/>
            <a:ext cx="935037" cy="431800"/>
          </a:xfrm>
          <a:prstGeom prst="rect">
            <a:avLst/>
          </a:prstGeom>
          <a:solidFill>
            <a:srgbClr val="CCFFCC"/>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kumimoji="1" lang="en-US" altLang="zh-CN" sz="2400">
                <a:solidFill>
                  <a:srgbClr val="FF3300"/>
                </a:solidFill>
                <a:latin typeface="Tahoma" panose="020B0604030504040204" pitchFamily="34" charset="0"/>
              </a:rPr>
              <a:t>6</a:t>
            </a:r>
            <a:r>
              <a:rPr kumimoji="1" lang="zh-CN" altLang="en-US" sz="2400">
                <a:solidFill>
                  <a:srgbClr val="FF3300"/>
                </a:solidFill>
                <a:latin typeface="Tahoma" panose="020B0604030504040204" pitchFamily="34" charset="0"/>
              </a:rPr>
              <a:t>分</a:t>
            </a:r>
          </a:p>
        </p:txBody>
      </p:sp>
      <p:sp>
        <p:nvSpPr>
          <p:cNvPr id="14348" name="Rectangle 12"/>
          <p:cNvSpPr>
            <a:spLocks noChangeArrowheads="1"/>
          </p:cNvSpPr>
          <p:nvPr/>
        </p:nvSpPr>
        <p:spPr bwMode="auto">
          <a:xfrm>
            <a:off x="7345363" y="4005263"/>
            <a:ext cx="935037" cy="431800"/>
          </a:xfrm>
          <a:prstGeom prst="rect">
            <a:avLst/>
          </a:prstGeom>
          <a:solidFill>
            <a:srgbClr val="CCFFCC"/>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kumimoji="1" lang="en-US" altLang="zh-CN" sz="2400">
                <a:solidFill>
                  <a:srgbClr val="FF3300"/>
                </a:solidFill>
                <a:latin typeface="Tahoma" panose="020B0604030504040204" pitchFamily="34" charset="0"/>
              </a:rPr>
              <a:t>7</a:t>
            </a:r>
            <a:r>
              <a:rPr kumimoji="1" lang="zh-CN" altLang="en-US" sz="2400">
                <a:solidFill>
                  <a:srgbClr val="FF3300"/>
                </a:solidFill>
                <a:latin typeface="Tahoma" panose="020B0604030504040204" pitchFamily="34" charset="0"/>
              </a:rPr>
              <a:t>分</a:t>
            </a:r>
          </a:p>
        </p:txBody>
      </p:sp>
      <p:sp>
        <p:nvSpPr>
          <p:cNvPr id="14349" name="Rectangle 13"/>
          <p:cNvSpPr>
            <a:spLocks noChangeArrowheads="1"/>
          </p:cNvSpPr>
          <p:nvPr/>
        </p:nvSpPr>
        <p:spPr bwMode="auto">
          <a:xfrm>
            <a:off x="7345363" y="5013325"/>
            <a:ext cx="935037" cy="431800"/>
          </a:xfrm>
          <a:prstGeom prst="rect">
            <a:avLst/>
          </a:prstGeom>
          <a:solidFill>
            <a:srgbClr val="CCFFCC"/>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kumimoji="1" lang="en-US" altLang="zh-CN" sz="2400">
                <a:solidFill>
                  <a:srgbClr val="FF3300"/>
                </a:solidFill>
                <a:latin typeface="Tahoma" panose="020B0604030504040204" pitchFamily="34" charset="0"/>
                <a:hlinkClick r:id="" action="ppaction://noaction"/>
              </a:rPr>
              <a:t>10</a:t>
            </a:r>
            <a:r>
              <a:rPr kumimoji="1" lang="zh-CN" altLang="en-US" sz="2400">
                <a:solidFill>
                  <a:srgbClr val="FF3300"/>
                </a:solidFill>
                <a:latin typeface="Tahoma" panose="020B0604030504040204" pitchFamily="34" charset="0"/>
              </a:rPr>
              <a:t>分</a:t>
            </a:r>
          </a:p>
        </p:txBody>
      </p:sp>
      <p:sp>
        <p:nvSpPr>
          <p:cNvPr id="14350" name="Rectangle 14">
            <a:hlinkClick r:id="" action="ppaction://noaction"/>
          </p:cNvPr>
          <p:cNvSpPr>
            <a:spLocks noChangeArrowheads="1"/>
          </p:cNvSpPr>
          <p:nvPr/>
        </p:nvSpPr>
        <p:spPr bwMode="auto">
          <a:xfrm>
            <a:off x="7345363" y="6164263"/>
            <a:ext cx="935037" cy="431800"/>
          </a:xfrm>
          <a:prstGeom prst="rect">
            <a:avLst/>
          </a:prstGeom>
          <a:solidFill>
            <a:srgbClr val="CCFFCC"/>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kumimoji="1" lang="en-US" altLang="zh-CN" sz="2400">
                <a:solidFill>
                  <a:srgbClr val="FF3300"/>
                </a:solidFill>
                <a:latin typeface="Tahoma" panose="020B0604030504040204" pitchFamily="34" charset="0"/>
              </a:rPr>
              <a:t>12</a:t>
            </a:r>
            <a:r>
              <a:rPr kumimoji="1" lang="zh-CN" altLang="en-US" sz="2400">
                <a:solidFill>
                  <a:srgbClr val="FF3300"/>
                </a:solidFill>
                <a:latin typeface="Tahoma" panose="020B0604030504040204" pitchFamily="34" charset="0"/>
              </a:rPr>
              <a:t>分</a:t>
            </a:r>
          </a:p>
        </p:txBody>
      </p:sp>
      <p:pic>
        <p:nvPicPr>
          <p:cNvPr id="14351" name="Object 15"/>
          <p:cNvPicPr>
            <a:picLocks noChangeAspect="1" noChangeArrowheads="1"/>
          </p:cNvPicPr>
          <p:nvPr/>
        </p:nvPicPr>
        <p:blipFill>
          <a:blip r:embed="rId3" cstate="email"/>
          <a:srcRect/>
          <a:stretch>
            <a:fillRect/>
          </a:stretch>
        </p:blipFill>
        <p:spPr bwMode="auto">
          <a:xfrm>
            <a:off x="4876800" y="914400"/>
            <a:ext cx="1231900" cy="3937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14352" name="Object 16"/>
          <p:cNvPicPr>
            <a:picLocks noChangeAspect="1" noChangeArrowheads="1"/>
          </p:cNvPicPr>
          <p:nvPr/>
        </p:nvPicPr>
        <p:blipFill>
          <a:blip r:embed="rId4" cstate="email"/>
          <a:srcRect/>
          <a:stretch>
            <a:fillRect/>
          </a:stretch>
        </p:blipFill>
        <p:spPr bwMode="auto">
          <a:xfrm>
            <a:off x="1752600" y="4419600"/>
            <a:ext cx="5480050" cy="10906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14353" name="Object 17"/>
          <p:cNvPicPr>
            <a:picLocks noChangeAspect="1" noChangeArrowheads="1"/>
          </p:cNvPicPr>
          <p:nvPr/>
        </p:nvPicPr>
        <p:blipFill>
          <a:blip r:embed="rId5" cstate="email"/>
          <a:srcRect/>
          <a:stretch>
            <a:fillRect/>
          </a:stretch>
        </p:blipFill>
        <p:spPr bwMode="auto">
          <a:xfrm>
            <a:off x="4930775" y="2959100"/>
            <a:ext cx="1428750" cy="3937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WordArt 4"/>
          <p:cNvSpPr>
            <a:spLocks noChangeArrowheads="1" noChangeShapeType="1" noTextEdit="1"/>
          </p:cNvSpPr>
          <p:nvPr/>
        </p:nvSpPr>
        <p:spPr bwMode="auto">
          <a:xfrm>
            <a:off x="381000" y="304800"/>
            <a:ext cx="1828800" cy="457200"/>
          </a:xfrm>
          <a:prstGeom prst="rect">
            <a:avLst/>
          </a:prstGeom>
        </p:spPr>
        <p:txBody>
          <a:bodyPr wrap="none" fromWordArt="1">
            <a:prstTxWarp prst="textCanUp">
              <a:avLst>
                <a:gd name="adj" fmla="val 85713"/>
              </a:avLst>
            </a:prstTxWarp>
            <a:scene3d>
              <a:camera prst="legacyPerspectiveTop"/>
              <a:lightRig rig="legacyFlat3" dir="b"/>
            </a:scene3d>
            <a:sp3d extrusionH="887400" prstMaterial="legacyMatte">
              <a:extrusionClr>
                <a:srgbClr val="FF0000"/>
              </a:extrusionClr>
            </a:sp3d>
          </a:bodyPr>
          <a:lstStyle/>
          <a:p>
            <a:pPr algn="ctr"/>
            <a:r>
              <a:rPr lang="zh-CN" altLang="en-US" sz="3600" kern="10" dirty="0">
                <a:ln w="9525">
                  <a:round/>
                </a:ln>
                <a:solidFill>
                  <a:srgbClr val="FF0000"/>
                </a:solidFill>
                <a:latin typeface="宋体" panose="02010600030101010101" pitchFamily="2" charset="-122"/>
                <a:ea typeface="宋体" panose="02010600030101010101" pitchFamily="2" charset="-122"/>
              </a:rPr>
              <a:t>情境问题</a:t>
            </a:r>
          </a:p>
        </p:txBody>
      </p:sp>
      <p:pic>
        <p:nvPicPr>
          <p:cNvPr id="4099" name="Picture 5" descr="稻田"/>
          <p:cNvPicPr>
            <a:picLocks noChangeAspect="1" noChangeArrowheads="1"/>
          </p:cNvPicPr>
          <p:nvPr/>
        </p:nvPicPr>
        <p:blipFill>
          <a:blip r:embed="rId2"/>
          <a:srcRect/>
          <a:stretch>
            <a:fillRect/>
          </a:stretch>
        </p:blipFill>
        <p:spPr bwMode="auto">
          <a:xfrm>
            <a:off x="304800" y="4038600"/>
            <a:ext cx="4114800" cy="259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0" name="Picture 6" descr="稻田2"/>
          <p:cNvPicPr>
            <a:picLocks noChangeAspect="1" noChangeArrowheads="1"/>
          </p:cNvPicPr>
          <p:nvPr/>
        </p:nvPicPr>
        <p:blipFill>
          <a:blip r:embed="rId3"/>
          <a:srcRect/>
          <a:stretch>
            <a:fillRect/>
          </a:stretch>
        </p:blipFill>
        <p:spPr bwMode="auto">
          <a:xfrm>
            <a:off x="3886200" y="4114800"/>
            <a:ext cx="4724400" cy="220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1" name="Text Box 7"/>
          <p:cNvSpPr txBox="1">
            <a:spLocks noChangeArrowheads="1"/>
          </p:cNvSpPr>
          <p:nvPr/>
        </p:nvSpPr>
        <p:spPr bwMode="auto">
          <a:xfrm>
            <a:off x="533400" y="1143000"/>
            <a:ext cx="7924800" cy="2347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Comic Sans MS" panose="030F0702030302020204" pitchFamily="66" charset="0"/>
                <a:ea typeface="宋体" panose="02010600030101010101" pitchFamily="2" charset="-122"/>
              </a:defRPr>
            </a:lvl1pPr>
            <a:lvl2pPr marL="742950" indent="-285750" eaLnBrk="0" hangingPunct="0">
              <a:defRPr>
                <a:solidFill>
                  <a:schemeClr val="tx1"/>
                </a:solidFill>
                <a:latin typeface="Comic Sans MS" panose="030F0702030302020204" pitchFamily="66" charset="0"/>
                <a:ea typeface="宋体" panose="02010600030101010101" pitchFamily="2" charset="-122"/>
              </a:defRPr>
            </a:lvl2pPr>
            <a:lvl3pPr marL="1143000" indent="-228600" eaLnBrk="0" hangingPunct="0">
              <a:defRPr>
                <a:solidFill>
                  <a:schemeClr val="tx1"/>
                </a:solidFill>
                <a:latin typeface="Comic Sans MS" panose="030F0702030302020204" pitchFamily="66" charset="0"/>
                <a:ea typeface="宋体" panose="02010600030101010101" pitchFamily="2" charset="-122"/>
              </a:defRPr>
            </a:lvl3pPr>
            <a:lvl4pPr marL="1600200" indent="-228600" eaLnBrk="0" hangingPunct="0">
              <a:defRPr>
                <a:solidFill>
                  <a:schemeClr val="tx1"/>
                </a:solidFill>
                <a:latin typeface="Comic Sans MS" panose="030F0702030302020204" pitchFamily="66" charset="0"/>
                <a:ea typeface="宋体" panose="02010600030101010101" pitchFamily="2" charset="-122"/>
              </a:defRPr>
            </a:lvl4pPr>
            <a:lvl5pPr marL="2057400" indent="-228600" eaLnBrk="0" hangingPunct="0">
              <a:defRPr>
                <a:solidFill>
                  <a:schemeClr val="tx1"/>
                </a:solidFill>
                <a:latin typeface="Comic Sans MS" panose="030F0702030302020204" pitchFamily="66"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omic Sans MS" panose="030F0702030302020204" pitchFamily="66"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omic Sans MS" panose="030F0702030302020204" pitchFamily="66"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omic Sans MS" panose="030F0702030302020204" pitchFamily="66"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omic Sans MS" panose="030F0702030302020204" pitchFamily="66" charset="0"/>
                <a:ea typeface="宋体" panose="02010600030101010101" pitchFamily="2" charset="-122"/>
              </a:defRPr>
            </a:lvl9pPr>
          </a:lstStyle>
          <a:p>
            <a:pPr eaLnBrk="1" hangingPunct="1">
              <a:spcBef>
                <a:spcPct val="50000"/>
              </a:spcBef>
            </a:pPr>
            <a:r>
              <a:rPr lang="zh-CN" altLang="en-US" sz="2800" b="1" dirty="0">
                <a:latin typeface="宋体" panose="02010600030101010101" pitchFamily="2" charset="-122"/>
              </a:rPr>
              <a:t>某种粮大户去年种植优质水稻</a:t>
            </a:r>
            <a:r>
              <a:rPr lang="en-US" altLang="zh-CN" sz="2800" b="1" dirty="0">
                <a:latin typeface="宋体" panose="02010600030101010101" pitchFamily="2" charset="-122"/>
              </a:rPr>
              <a:t>360</a:t>
            </a:r>
            <a:r>
              <a:rPr lang="zh-CN" altLang="en-US" sz="2800" b="1" dirty="0">
                <a:latin typeface="宋体" panose="02010600030101010101" pitchFamily="2" charset="-122"/>
              </a:rPr>
              <a:t>亩</a:t>
            </a:r>
            <a:r>
              <a:rPr lang="en-US" altLang="zh-CN" sz="2800" b="1" dirty="0">
                <a:latin typeface="宋体" panose="02010600030101010101" pitchFamily="2" charset="-122"/>
              </a:rPr>
              <a:t>,</a:t>
            </a:r>
            <a:r>
              <a:rPr lang="zh-CN" altLang="en-US" sz="2800" b="1" dirty="0">
                <a:latin typeface="宋体" panose="02010600030101010101" pitchFamily="2" charset="-122"/>
              </a:rPr>
              <a:t>今年计划增加承租</a:t>
            </a:r>
            <a:r>
              <a:rPr lang="en-US" altLang="zh-CN" sz="2800" b="1" dirty="0">
                <a:latin typeface="宋体" panose="02010600030101010101" pitchFamily="2" charset="-122"/>
              </a:rPr>
              <a:t>X(100≤</a:t>
            </a:r>
            <a:r>
              <a:rPr lang="en-US" altLang="zh-CN" sz="3200" b="1" i="1" dirty="0">
                <a:latin typeface="Times New Roman" panose="02020603050405020304" pitchFamily="18" charset="0"/>
              </a:rPr>
              <a:t>x</a:t>
            </a:r>
            <a:r>
              <a:rPr lang="en-US" altLang="zh-CN" sz="2800" b="1" dirty="0">
                <a:latin typeface="宋体" panose="02010600030101010101" pitchFamily="2" charset="-122"/>
              </a:rPr>
              <a:t>≤150)</a:t>
            </a:r>
            <a:r>
              <a:rPr lang="zh-CN" altLang="en-US" sz="2800" b="1" dirty="0">
                <a:latin typeface="宋体" panose="02010600030101010101" pitchFamily="2" charset="-122"/>
              </a:rPr>
              <a:t>亩</a:t>
            </a:r>
            <a:r>
              <a:rPr lang="en-US" altLang="zh-CN" sz="2800" b="1" dirty="0">
                <a:latin typeface="宋体" panose="02010600030101010101" pitchFamily="2" charset="-122"/>
              </a:rPr>
              <a:t>.</a:t>
            </a:r>
            <a:r>
              <a:rPr lang="zh-CN" altLang="en-US" sz="2800" b="1" dirty="0">
                <a:latin typeface="宋体" panose="02010600030101010101" pitchFamily="2" charset="-122"/>
              </a:rPr>
              <a:t>预计</a:t>
            </a:r>
            <a:r>
              <a:rPr lang="en-US" altLang="zh-CN" sz="2800" b="1" dirty="0">
                <a:latin typeface="宋体" panose="02010600030101010101" pitchFamily="2" charset="-122"/>
              </a:rPr>
              <a:t>,</a:t>
            </a:r>
            <a:r>
              <a:rPr lang="zh-CN" altLang="en-US" sz="2800" b="1" dirty="0">
                <a:latin typeface="宋体" panose="02010600030101010101" pitchFamily="2" charset="-122"/>
              </a:rPr>
              <a:t>原种植的</a:t>
            </a:r>
            <a:r>
              <a:rPr lang="en-US" altLang="zh-CN" sz="2800" b="1" dirty="0">
                <a:latin typeface="宋体" panose="02010600030101010101" pitchFamily="2" charset="-122"/>
              </a:rPr>
              <a:t>360</a:t>
            </a:r>
            <a:r>
              <a:rPr lang="zh-CN" altLang="en-US" sz="2800" b="1" dirty="0">
                <a:latin typeface="宋体" panose="02010600030101010101" pitchFamily="2" charset="-122"/>
              </a:rPr>
              <a:t>亩水稻今年每亩可收益</a:t>
            </a:r>
            <a:r>
              <a:rPr lang="en-US" altLang="zh-CN" sz="2800" b="1" dirty="0">
                <a:latin typeface="宋体" panose="02010600030101010101" pitchFamily="2" charset="-122"/>
              </a:rPr>
              <a:t>440</a:t>
            </a:r>
            <a:r>
              <a:rPr lang="zh-CN" altLang="en-US" sz="2800" b="1" dirty="0">
                <a:latin typeface="宋体" panose="02010600030101010101" pitchFamily="2" charset="-122"/>
              </a:rPr>
              <a:t>元</a:t>
            </a:r>
            <a:r>
              <a:rPr lang="en-US" altLang="zh-CN" sz="2800" b="1" dirty="0">
                <a:latin typeface="宋体" panose="02010600030101010101" pitchFamily="2" charset="-122"/>
              </a:rPr>
              <a:t>,</a:t>
            </a:r>
            <a:r>
              <a:rPr lang="zh-CN" altLang="en-US" sz="2800" b="1" dirty="0">
                <a:latin typeface="宋体" panose="02010600030101010101" pitchFamily="2" charset="-122"/>
              </a:rPr>
              <a:t>新增地今年每亩的收益为</a:t>
            </a:r>
            <a:r>
              <a:rPr lang="en-US" altLang="zh-CN" sz="2800" b="1" dirty="0">
                <a:latin typeface="宋体" panose="02010600030101010101" pitchFamily="2" charset="-122"/>
              </a:rPr>
              <a:t>(440-2</a:t>
            </a:r>
            <a:r>
              <a:rPr lang="en-US" altLang="zh-CN" sz="3200" b="1" i="1" dirty="0">
                <a:latin typeface="Times New Roman" panose="02020603050405020304" pitchFamily="18" charset="0"/>
              </a:rPr>
              <a:t>x</a:t>
            </a:r>
            <a:r>
              <a:rPr lang="en-US" altLang="zh-CN" sz="2800" b="1" dirty="0">
                <a:latin typeface="宋体" panose="02010600030101010101" pitchFamily="2" charset="-122"/>
              </a:rPr>
              <a:t>)</a:t>
            </a:r>
            <a:r>
              <a:rPr lang="zh-CN" altLang="en-US" sz="2800" b="1" dirty="0">
                <a:latin typeface="宋体" panose="02010600030101010101" pitchFamily="2" charset="-122"/>
              </a:rPr>
              <a:t>元</a:t>
            </a:r>
            <a:r>
              <a:rPr lang="en-US" altLang="zh-CN" sz="2800" b="1" dirty="0">
                <a:latin typeface="宋体" panose="02010600030101010101" pitchFamily="2" charset="-122"/>
              </a:rPr>
              <a:t>,</a:t>
            </a:r>
            <a:r>
              <a:rPr lang="zh-CN" altLang="en-US" sz="2800" b="1" dirty="0">
                <a:latin typeface="宋体" panose="02010600030101010101" pitchFamily="2" charset="-122"/>
              </a:rPr>
              <a:t>试问</a:t>
            </a:r>
            <a:r>
              <a:rPr lang="en-US" altLang="zh-CN" sz="2800" b="1" dirty="0">
                <a:latin typeface="宋体" panose="02010600030101010101" pitchFamily="2" charset="-122"/>
              </a:rPr>
              <a:t>:</a:t>
            </a:r>
            <a:r>
              <a:rPr lang="zh-CN" altLang="en-US" sz="2800" b="1" dirty="0">
                <a:latin typeface="宋体" panose="02010600030101010101" pitchFamily="2" charset="-122"/>
              </a:rPr>
              <a:t>该种粮大户今年要增加承租多少亩水稻</a:t>
            </a:r>
            <a:r>
              <a:rPr lang="en-US" altLang="zh-CN" sz="2800" b="1" dirty="0">
                <a:latin typeface="宋体" panose="02010600030101010101" pitchFamily="2" charset="-122"/>
              </a:rPr>
              <a:t>,</a:t>
            </a:r>
            <a:r>
              <a:rPr lang="zh-CN" altLang="en-US" sz="2800" b="1" dirty="0">
                <a:latin typeface="宋体" panose="02010600030101010101" pitchFamily="2" charset="-122"/>
              </a:rPr>
              <a:t>才能使总收益最大</a:t>
            </a:r>
            <a:r>
              <a:rPr lang="en-US" altLang="zh-CN" sz="2800" b="1" dirty="0">
                <a:latin typeface="宋体" panose="02010600030101010101" pitchFamily="2" charset="-122"/>
              </a:rPr>
              <a:t>?</a:t>
            </a:r>
            <a:r>
              <a:rPr lang="zh-CN" altLang="en-US" sz="2800" b="1" dirty="0">
                <a:latin typeface="宋体" panose="02010600030101010101" pitchFamily="2" charset="-122"/>
              </a:rPr>
              <a:t>最大收益是多少</a:t>
            </a:r>
            <a:r>
              <a:rPr lang="en-US" altLang="zh-CN" sz="2800" b="1" dirty="0">
                <a:latin typeface="宋体" panose="02010600030101010101" pitchFamily="2" charset="-122"/>
              </a:rPr>
              <a: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AutoShape 2"/>
          <p:cNvSpPr>
            <a:spLocks noChangeArrowheads="1"/>
          </p:cNvSpPr>
          <p:nvPr/>
        </p:nvSpPr>
        <p:spPr bwMode="auto">
          <a:xfrm>
            <a:off x="4495800" y="228600"/>
            <a:ext cx="3810000" cy="1143000"/>
          </a:xfrm>
          <a:prstGeom prst="cloudCallout">
            <a:avLst>
              <a:gd name="adj1" fmla="val -43750"/>
              <a:gd name="adj2" fmla="val 70000"/>
            </a:avLst>
          </a:prstGeom>
          <a:solidFill>
            <a:schemeClr val="accent1"/>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r>
              <a:rPr kumimoji="1" lang="zh-CN" altLang="en-US" sz="2000" b="1">
                <a:latin typeface="Tahoma" panose="020B0604030504040204" pitchFamily="34" charset="0"/>
              </a:rPr>
              <a:t>温馨提示：同桌交对，互相帮助！</a:t>
            </a:r>
          </a:p>
        </p:txBody>
      </p:sp>
      <p:sp>
        <p:nvSpPr>
          <p:cNvPr id="5123" name="Rectangle 3"/>
          <p:cNvSpPr>
            <a:spLocks noChangeArrowheads="1"/>
          </p:cNvSpPr>
          <p:nvPr/>
        </p:nvSpPr>
        <p:spPr bwMode="auto">
          <a:xfrm>
            <a:off x="533400" y="2209800"/>
            <a:ext cx="7639050" cy="685800"/>
          </a:xfrm>
          <a:prstGeom prst="rect">
            <a:avLst/>
          </a:prstGeom>
          <a:solidFill>
            <a:schemeClr val="bg1"/>
          </a:solidFill>
          <a:ln w="9525">
            <a:solidFill>
              <a:schemeClr val="bg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kumimoji="1" lang="en-US" altLang="zh-CN" sz="2800" b="1" dirty="0">
                <a:latin typeface="Tahoma" panose="020B0604030504040204" pitchFamily="34" charset="0"/>
              </a:rPr>
              <a:t>  </a:t>
            </a:r>
            <a:r>
              <a:rPr kumimoji="1" lang="zh-CN" altLang="en-US" sz="2800" b="1" dirty="0">
                <a:latin typeface="Tahoma" panose="020B0604030504040204" pitchFamily="34" charset="0"/>
              </a:rPr>
              <a:t>求二次函数</a:t>
            </a:r>
            <a:r>
              <a:rPr kumimoji="1" lang="en-US" altLang="zh-CN" sz="2800" b="1" dirty="0">
                <a:latin typeface="Tahoma" panose="020B0604030504040204" pitchFamily="34" charset="0"/>
              </a:rPr>
              <a:t>y=-100x</a:t>
            </a:r>
            <a:r>
              <a:rPr kumimoji="1" lang="en-US" altLang="zh-CN" sz="2800" b="1" baseline="30000" dirty="0">
                <a:latin typeface="Tahoma" panose="020B0604030504040204" pitchFamily="34" charset="0"/>
              </a:rPr>
              <a:t>2</a:t>
            </a:r>
            <a:r>
              <a:rPr kumimoji="1" lang="en-US" altLang="zh-CN" sz="2800" b="1" dirty="0">
                <a:latin typeface="Tahoma" panose="020B0604030504040204" pitchFamily="34" charset="0"/>
              </a:rPr>
              <a:t>+100x+200</a:t>
            </a:r>
            <a:r>
              <a:rPr kumimoji="1" lang="zh-CN" altLang="en-US" sz="2800" b="1" dirty="0">
                <a:latin typeface="Tahoma" panose="020B0604030504040204" pitchFamily="34" charset="0"/>
              </a:rPr>
              <a:t>的</a:t>
            </a:r>
            <a:r>
              <a:rPr kumimoji="1" lang="zh-CN" altLang="en-US" sz="2800" b="1" dirty="0">
                <a:solidFill>
                  <a:schemeClr val="hlink"/>
                </a:solidFill>
                <a:latin typeface="Tahoma" panose="020B0604030504040204" pitchFamily="34" charset="0"/>
              </a:rPr>
              <a:t>最值</a:t>
            </a:r>
            <a:r>
              <a:rPr kumimoji="1" lang="zh-CN" altLang="en-US" sz="2800" b="1" dirty="0">
                <a:latin typeface="Tahoma" panose="020B0604030504040204" pitchFamily="34" charset="0"/>
              </a:rPr>
              <a:t>？</a:t>
            </a:r>
          </a:p>
        </p:txBody>
      </p:sp>
      <p:grpSp>
        <p:nvGrpSpPr>
          <p:cNvPr id="5124" name="Group 4"/>
          <p:cNvGrpSpPr/>
          <p:nvPr/>
        </p:nvGrpSpPr>
        <p:grpSpPr bwMode="auto">
          <a:xfrm>
            <a:off x="1371600" y="990600"/>
            <a:ext cx="3581400" cy="685800"/>
            <a:chOff x="768" y="336"/>
            <a:chExt cx="2256" cy="432"/>
          </a:xfrm>
        </p:grpSpPr>
        <p:grpSp>
          <p:nvGrpSpPr>
            <p:cNvPr id="5128" name="Group 5"/>
            <p:cNvGrpSpPr/>
            <p:nvPr/>
          </p:nvGrpSpPr>
          <p:grpSpPr bwMode="auto">
            <a:xfrm>
              <a:off x="768" y="365"/>
              <a:ext cx="1488" cy="352"/>
              <a:chOff x="1920" y="57"/>
              <a:chExt cx="2112" cy="252"/>
            </a:xfrm>
          </p:grpSpPr>
          <p:sp>
            <p:nvSpPr>
              <p:cNvPr id="5131" name="Rectangle 6"/>
              <p:cNvSpPr>
                <a:spLocks noChangeArrowheads="1"/>
              </p:cNvSpPr>
              <p:nvPr/>
            </p:nvSpPr>
            <p:spPr bwMode="auto">
              <a:xfrm>
                <a:off x="1920" y="58"/>
                <a:ext cx="2112" cy="251"/>
              </a:xfrm>
              <a:prstGeom prst="rect">
                <a:avLst/>
              </a:prstGeom>
              <a:gradFill rotWithShape="0">
                <a:gsLst>
                  <a:gs pos="0">
                    <a:srgbClr val="FFCC99"/>
                  </a:gs>
                  <a:gs pos="100000">
                    <a:srgbClr val="FFFFFF"/>
                  </a:gs>
                </a:gsLst>
                <a:path path="shape">
                  <a:fillToRect l="50000" t="50000" r="50000" b="50000"/>
                </a:path>
              </a:gradFill>
              <a:ln w="38100">
                <a:solidFill>
                  <a:srgbClr val="CC0000"/>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r>
                  <a:rPr kumimoji="1" lang="en-US" altLang="zh-CN" sz="2800" b="1" dirty="0">
                    <a:latin typeface="Tahoma" panose="020B0604030504040204" pitchFamily="34" charset="0"/>
                    <a:ea typeface="黑体" panose="02010609060101010101" pitchFamily="49" charset="-122"/>
                  </a:rPr>
                  <a:t>      </a:t>
                </a:r>
                <a:r>
                  <a:rPr kumimoji="1" lang="zh-CN" altLang="en-US" sz="2800" b="1" dirty="0">
                    <a:latin typeface="Tahoma" panose="020B0604030504040204" pitchFamily="34" charset="0"/>
                    <a:ea typeface="黑体" panose="02010609060101010101" pitchFamily="49" charset="-122"/>
                  </a:rPr>
                  <a:t>试一试：</a:t>
                </a:r>
              </a:p>
            </p:txBody>
          </p:sp>
          <p:sp>
            <p:nvSpPr>
              <p:cNvPr id="10247" name="Rectangle 7" descr="PE03255_"/>
              <p:cNvSpPr>
                <a:spLocks noChangeArrowheads="1"/>
              </p:cNvSpPr>
              <p:nvPr/>
            </p:nvSpPr>
            <p:spPr bwMode="auto">
              <a:xfrm>
                <a:off x="3601" y="57"/>
                <a:ext cx="166" cy="206"/>
              </a:xfrm>
              <a:prstGeom prst="rect">
                <a:avLst/>
              </a:prstGeom>
              <a:noFill/>
              <a:ln>
                <a:noFill/>
              </a:ln>
              <a:effectLst/>
              <a:extLst>
                <a:ext uri="{909E8E84-426E-40DD-AFC4-6F175D3DCCD1}">
                  <a14:hiddenFill xmlns:a14="http://schemas.microsoft.com/office/drawing/2010/main">
                    <a:blipFill dpi="0" rotWithShape="0">
                      <a:blip r:embed="rId2"/>
                      <a:srcRect/>
                      <a:stretch>
                        <a:fillRect/>
                      </a:stretch>
                    </a:blipFill>
                  </a14:hiddenFill>
                </a:ext>
                <a:ext uri="{91240B29-F687-4F45-9708-019B960494DF}">
                  <a14:hiddenLine xmlns:a14="http://schemas.microsoft.com/office/drawing/2010/main" w="38100">
                    <a:solidFill>
                      <a:srgbClr val="CC0000"/>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p>
                <a:pPr eaLnBrk="0" hangingPunct="0">
                  <a:defRPr/>
                </a:pPr>
                <a:endParaRPr lang="zh-CN" altLang="zh-CN" sz="2400" b="1">
                  <a:solidFill>
                    <a:srgbClr val="000000"/>
                  </a:solidFill>
                  <a:effectLst>
                    <a:outerShdw blurRad="38100" dist="38100" dir="2700000" algn="tl">
                      <a:srgbClr val="C0C0C0"/>
                    </a:outerShdw>
                  </a:effectLst>
                  <a:latin typeface="Arial" panose="020B0604020202020204" pitchFamily="34" charset="0"/>
                  <a:ea typeface="BatangChe" pitchFamily="49" charset="-127"/>
                </a:endParaRPr>
              </a:p>
            </p:txBody>
          </p:sp>
        </p:grpSp>
        <p:pic>
          <p:nvPicPr>
            <p:cNvPr id="5129" name="Picture 8" descr="678"/>
            <p:cNvPicPr>
              <a:picLocks noChangeAspect="1" noChangeArrowheads="1" noCrop="1"/>
            </p:cNvPicPr>
            <p:nvPr/>
          </p:nvPicPr>
          <p:blipFill>
            <a:blip r:embed="rId3"/>
            <a:srcRect/>
            <a:stretch>
              <a:fillRect/>
            </a:stretch>
          </p:blipFill>
          <p:spPr bwMode="auto">
            <a:xfrm>
              <a:off x="2256" y="336"/>
              <a:ext cx="768" cy="4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30" name="Picture 9" descr="gif003[1]">
              <a:hlinkClick r:id="" action="ppaction://hlinkshowjump?jump=lastslide"/>
            </p:cNvPr>
            <p:cNvPicPr>
              <a:picLocks noChangeAspect="1" noChangeArrowheads="1" noCrop="1"/>
            </p:cNvPicPr>
            <p:nvPr/>
          </p:nvPicPr>
          <p:blipFill>
            <a:blip r:embed="rId4" cstate="email"/>
            <a:srcRect/>
            <a:stretch>
              <a:fillRect/>
            </a:stretch>
          </p:blipFill>
          <p:spPr bwMode="auto">
            <a:xfrm>
              <a:off x="768" y="432"/>
              <a:ext cx="336" cy="3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0250" name="Rectangle 10"/>
          <p:cNvSpPr>
            <a:spLocks noChangeArrowheads="1"/>
          </p:cNvSpPr>
          <p:nvPr/>
        </p:nvSpPr>
        <p:spPr bwMode="auto">
          <a:xfrm>
            <a:off x="381000" y="3886200"/>
            <a:ext cx="8229600" cy="2100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kumimoji="1" lang="en-US" altLang="zh-CN" sz="2400" b="1" dirty="0">
                <a:latin typeface="Tahoma" panose="020B0604030504040204" pitchFamily="34" charset="0"/>
              </a:rPr>
              <a:t>     </a:t>
            </a:r>
            <a:r>
              <a:rPr kumimoji="1" lang="zh-CN" altLang="en-US" sz="2400" b="1" dirty="0">
                <a:solidFill>
                  <a:srgbClr val="0000CC"/>
                </a:solidFill>
                <a:latin typeface="Tahoma" panose="020B0604030504040204" pitchFamily="34" charset="0"/>
              </a:rPr>
              <a:t>某商店经营某种商品，已知成批购进时单价是</a:t>
            </a:r>
            <a:r>
              <a:rPr kumimoji="1" lang="en-US" altLang="zh-CN" sz="2400" b="1" dirty="0">
                <a:solidFill>
                  <a:srgbClr val="0000CC"/>
                </a:solidFill>
                <a:latin typeface="Tahoma" panose="020B0604030504040204" pitchFamily="34" charset="0"/>
              </a:rPr>
              <a:t>8</a:t>
            </a:r>
            <a:r>
              <a:rPr kumimoji="1" lang="zh-CN" altLang="en-US" sz="2400" b="1" dirty="0">
                <a:solidFill>
                  <a:srgbClr val="0000CC"/>
                </a:solidFill>
                <a:latin typeface="Tahoma" panose="020B0604030504040204" pitchFamily="34" charset="0"/>
              </a:rPr>
              <a:t>元。根据市场调查，销售量与销售单价满足如下关系：在一段时间内，单价是</a:t>
            </a:r>
            <a:r>
              <a:rPr kumimoji="1" lang="en-US" altLang="zh-CN" sz="2400" b="1" dirty="0">
                <a:solidFill>
                  <a:srgbClr val="0000CC"/>
                </a:solidFill>
                <a:latin typeface="Tahoma" panose="020B0604030504040204" pitchFamily="34" charset="0"/>
              </a:rPr>
              <a:t>10</a:t>
            </a:r>
            <a:r>
              <a:rPr kumimoji="1" lang="zh-CN" altLang="en-US" sz="2400" b="1" dirty="0">
                <a:solidFill>
                  <a:srgbClr val="0000CC"/>
                </a:solidFill>
                <a:latin typeface="Tahoma" panose="020B0604030504040204" pitchFamily="34" charset="0"/>
              </a:rPr>
              <a:t>元时，一天销售量是</a:t>
            </a:r>
            <a:r>
              <a:rPr kumimoji="1" lang="en-US" altLang="zh-CN" sz="2400" b="1" dirty="0">
                <a:solidFill>
                  <a:srgbClr val="0000CC"/>
                </a:solidFill>
                <a:latin typeface="Tahoma" panose="020B0604030504040204" pitchFamily="34" charset="0"/>
              </a:rPr>
              <a:t>100</a:t>
            </a:r>
            <a:r>
              <a:rPr kumimoji="1" lang="zh-CN" altLang="en-US" sz="2400" b="1" dirty="0">
                <a:solidFill>
                  <a:srgbClr val="0000CC"/>
                </a:solidFill>
                <a:latin typeface="Tahoma" panose="020B0604030504040204" pitchFamily="34" charset="0"/>
              </a:rPr>
              <a:t>件，而单价每降低</a:t>
            </a:r>
            <a:r>
              <a:rPr kumimoji="1" lang="en-US" altLang="zh-CN" sz="2400" b="1" dirty="0">
                <a:solidFill>
                  <a:srgbClr val="0000CC"/>
                </a:solidFill>
                <a:latin typeface="Tahoma" panose="020B0604030504040204" pitchFamily="34" charset="0"/>
              </a:rPr>
              <a:t>0.1</a:t>
            </a:r>
            <a:r>
              <a:rPr kumimoji="1" lang="zh-CN" altLang="en-US" sz="2400" b="1" dirty="0">
                <a:solidFill>
                  <a:srgbClr val="0000CC"/>
                </a:solidFill>
                <a:latin typeface="Tahoma" panose="020B0604030504040204" pitchFamily="34" charset="0"/>
              </a:rPr>
              <a:t>元，就可以多售出</a:t>
            </a:r>
            <a:r>
              <a:rPr kumimoji="1" lang="en-US" altLang="zh-CN" sz="2400" b="1" dirty="0">
                <a:solidFill>
                  <a:srgbClr val="0000CC"/>
                </a:solidFill>
                <a:latin typeface="Tahoma" panose="020B0604030504040204" pitchFamily="34" charset="0"/>
              </a:rPr>
              <a:t>10</a:t>
            </a:r>
            <a:r>
              <a:rPr kumimoji="1" lang="zh-CN" altLang="en-US" sz="2400" b="1" dirty="0">
                <a:solidFill>
                  <a:srgbClr val="0000CC"/>
                </a:solidFill>
                <a:latin typeface="Tahoma" panose="020B0604030504040204" pitchFamily="34" charset="0"/>
              </a:rPr>
              <a:t>件。                                                                                                                                                                                                                                                                                                                                                                                            </a:t>
            </a:r>
          </a:p>
          <a:p>
            <a:pPr>
              <a:spcBef>
                <a:spcPct val="50000"/>
              </a:spcBef>
            </a:pPr>
            <a:r>
              <a:rPr kumimoji="1" lang="zh-CN" altLang="en-US" sz="2400" b="1" dirty="0">
                <a:solidFill>
                  <a:srgbClr val="0000CC"/>
                </a:solidFill>
                <a:latin typeface="Tahoma" panose="020B0604030504040204" pitchFamily="34" charset="0"/>
              </a:rPr>
              <a:t>     请你帮助分析，销售单价降低多少时，每天获利</a:t>
            </a:r>
            <a:r>
              <a:rPr kumimoji="1" lang="zh-CN" altLang="en-US" sz="2400" b="1" dirty="0">
                <a:solidFill>
                  <a:srgbClr val="FF0000"/>
                </a:solidFill>
                <a:latin typeface="Tahoma" panose="020B0604030504040204" pitchFamily="34" charset="0"/>
              </a:rPr>
              <a:t>最多</a:t>
            </a:r>
            <a:r>
              <a:rPr kumimoji="1" lang="zh-CN" altLang="en-US" sz="2400" b="1" dirty="0">
                <a:solidFill>
                  <a:srgbClr val="0000CC"/>
                </a:solidFill>
                <a:latin typeface="Tahoma" panose="020B0604030504040204" pitchFamily="34" charset="0"/>
              </a:rPr>
              <a:t>？</a:t>
            </a:r>
          </a:p>
        </p:txBody>
      </p:sp>
      <p:sp>
        <p:nvSpPr>
          <p:cNvPr id="10251" name="Text Box 11"/>
          <p:cNvSpPr txBox="1">
            <a:spLocks noChangeArrowheads="1"/>
          </p:cNvSpPr>
          <p:nvPr/>
        </p:nvSpPr>
        <p:spPr bwMode="auto">
          <a:xfrm>
            <a:off x="3962400" y="3200400"/>
            <a:ext cx="1295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Comic Sans MS" panose="030F0702030302020204" pitchFamily="66" charset="0"/>
                <a:ea typeface="宋体" panose="02010600030101010101" pitchFamily="2" charset="-122"/>
              </a:defRPr>
            </a:lvl1pPr>
            <a:lvl2pPr marL="742950" indent="-285750" eaLnBrk="0" hangingPunct="0">
              <a:defRPr>
                <a:solidFill>
                  <a:schemeClr val="tx1"/>
                </a:solidFill>
                <a:latin typeface="Comic Sans MS" panose="030F0702030302020204" pitchFamily="66" charset="0"/>
                <a:ea typeface="宋体" panose="02010600030101010101" pitchFamily="2" charset="-122"/>
              </a:defRPr>
            </a:lvl2pPr>
            <a:lvl3pPr marL="1143000" indent="-228600" eaLnBrk="0" hangingPunct="0">
              <a:defRPr>
                <a:solidFill>
                  <a:schemeClr val="tx1"/>
                </a:solidFill>
                <a:latin typeface="Comic Sans MS" panose="030F0702030302020204" pitchFamily="66" charset="0"/>
                <a:ea typeface="宋体" panose="02010600030101010101" pitchFamily="2" charset="-122"/>
              </a:defRPr>
            </a:lvl3pPr>
            <a:lvl4pPr marL="1600200" indent="-228600" eaLnBrk="0" hangingPunct="0">
              <a:defRPr>
                <a:solidFill>
                  <a:schemeClr val="tx1"/>
                </a:solidFill>
                <a:latin typeface="Comic Sans MS" panose="030F0702030302020204" pitchFamily="66" charset="0"/>
                <a:ea typeface="宋体" panose="02010600030101010101" pitchFamily="2" charset="-122"/>
              </a:defRPr>
            </a:lvl4pPr>
            <a:lvl5pPr marL="2057400" indent="-228600" eaLnBrk="0" hangingPunct="0">
              <a:defRPr>
                <a:solidFill>
                  <a:schemeClr val="tx1"/>
                </a:solidFill>
                <a:latin typeface="Comic Sans MS" panose="030F0702030302020204" pitchFamily="66"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omic Sans MS" panose="030F0702030302020204" pitchFamily="66"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omic Sans MS" panose="030F0702030302020204" pitchFamily="66"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omic Sans MS" panose="030F0702030302020204" pitchFamily="66"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omic Sans MS" panose="030F0702030302020204" pitchFamily="66" charset="0"/>
                <a:ea typeface="宋体" panose="02010600030101010101" pitchFamily="2" charset="-122"/>
              </a:defRPr>
            </a:lvl9pPr>
          </a:lstStyle>
          <a:p>
            <a:pPr eaLnBrk="1" hangingPunct="1">
              <a:spcBef>
                <a:spcPct val="50000"/>
              </a:spcBef>
            </a:pPr>
            <a:r>
              <a:rPr kumimoji="1" lang="zh-CN" altLang="en-US" sz="2400" b="1">
                <a:solidFill>
                  <a:schemeClr val="hlink"/>
                </a:solidFill>
                <a:latin typeface="Tahoma" panose="020B0604030504040204" pitchFamily="34" charset="0"/>
              </a:rPr>
              <a:t>生活化</a:t>
            </a:r>
          </a:p>
        </p:txBody>
      </p:sp>
      <p:sp>
        <p:nvSpPr>
          <p:cNvPr id="10252" name="AutoShape 12"/>
          <p:cNvSpPr>
            <a:spLocks noChangeArrowheads="1"/>
          </p:cNvSpPr>
          <p:nvPr/>
        </p:nvSpPr>
        <p:spPr bwMode="auto">
          <a:xfrm>
            <a:off x="3563938" y="2852738"/>
            <a:ext cx="287337" cy="1225550"/>
          </a:xfrm>
          <a:prstGeom prst="downArrow">
            <a:avLst>
              <a:gd name="adj1" fmla="val 50000"/>
              <a:gd name="adj2" fmla="val 106630"/>
            </a:avLst>
          </a:prstGeom>
          <a:solidFill>
            <a:schemeClr val="accent1"/>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0252"/>
                                        </p:tgtEl>
                                        <p:attrNameLst>
                                          <p:attrName>style.visibility</p:attrName>
                                        </p:attrNameLst>
                                      </p:cBhvr>
                                      <p:to>
                                        <p:strVal val="visible"/>
                                      </p:to>
                                    </p:set>
                                    <p:animEffect transition="in" filter="blinds(horizontal)">
                                      <p:cBhvr>
                                        <p:cTn id="7" dur="500"/>
                                        <p:tgtEl>
                                          <p:spTgt spid="1025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0251"/>
                                        </p:tgtEl>
                                        <p:attrNameLst>
                                          <p:attrName>style.visibility</p:attrName>
                                        </p:attrNameLst>
                                      </p:cBhvr>
                                      <p:to>
                                        <p:strVal val="visible"/>
                                      </p:to>
                                    </p:set>
                                    <p:animEffect transition="in" filter="blinds(horizontal)">
                                      <p:cBhvr>
                                        <p:cTn id="12" dur="500"/>
                                        <p:tgtEl>
                                          <p:spTgt spid="10251"/>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10250"/>
                                        </p:tgtEl>
                                        <p:attrNameLst>
                                          <p:attrName>style.visibility</p:attrName>
                                        </p:attrNameLst>
                                      </p:cBhvr>
                                      <p:to>
                                        <p:strVal val="visible"/>
                                      </p:to>
                                    </p:set>
                                    <p:animEffect transition="in" filter="checkerboard(across)">
                                      <p:cBhvr>
                                        <p:cTn id="17" dur="500"/>
                                        <p:tgtEl>
                                          <p:spTgt spid="102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50" grpId="0" autoUpdateAnimBg="0"/>
      <p:bldP spid="10251" grpId="0" autoUpdateAnimBg="0"/>
      <p:bldP spid="10252"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矩形 17"/>
          <p:cNvSpPr/>
          <p:nvPr/>
        </p:nvSpPr>
        <p:spPr>
          <a:xfrm>
            <a:off x="1537497" y="2432055"/>
            <a:ext cx="735006" cy="241289"/>
          </a:xfrm>
          <a:prstGeom prst="rect">
            <a:avLst/>
          </a:prstGeom>
          <a:noFill/>
          <a:ln w="25400" cap="flat" cmpd="sng" algn="ctr">
            <a:noFill/>
            <a:prstDash val="solid"/>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defRPr/>
            </a:pPr>
            <a:r>
              <a:rPr kumimoji="0" lang="en-US" altLang="zh-CN"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PPT</a:t>
            </a:r>
            <a:r>
              <a:rPr kumimoji="0" lang="zh-CN" altLang="en-US"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模板：</a:t>
            </a:r>
            <a:r>
              <a:rPr kumimoji="0" lang="en-US" altLang="zh-CN"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www.1ppt.com/moban/                  PPT</a:t>
            </a:r>
            <a:r>
              <a:rPr kumimoji="0" lang="zh-CN" altLang="en-US"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素材：</a:t>
            </a:r>
            <a:r>
              <a:rPr kumimoji="0" lang="en-US" altLang="zh-CN"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www.1ppt.com/sucai/</a:t>
            </a:r>
          </a:p>
          <a:p>
            <a:pPr marL="0" marR="0" lvl="0" indent="0" defTabSz="914400" eaLnBrk="1" fontAlgn="auto" latinLnBrk="0" hangingPunct="1">
              <a:lnSpc>
                <a:spcPct val="100000"/>
              </a:lnSpc>
              <a:spcBef>
                <a:spcPts val="0"/>
              </a:spcBef>
              <a:spcAft>
                <a:spcPts val="0"/>
              </a:spcAft>
              <a:buClrTx/>
              <a:buSzTx/>
              <a:buFontTx/>
              <a:buNone/>
              <a:defRPr/>
            </a:pPr>
            <a:r>
              <a:rPr kumimoji="0" lang="en-US" altLang="zh-CN"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PPT</a:t>
            </a:r>
            <a:r>
              <a:rPr kumimoji="0" lang="zh-CN" altLang="en-US"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背景：</a:t>
            </a:r>
            <a:r>
              <a:rPr kumimoji="0" lang="en-US" altLang="zh-CN"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www.1ppt.com/beijing/                   PPT</a:t>
            </a:r>
            <a:r>
              <a:rPr kumimoji="0" lang="zh-CN" altLang="en-US"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图表：</a:t>
            </a:r>
            <a:r>
              <a:rPr kumimoji="0" lang="en-US" altLang="zh-CN"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www.1ppt.com/tubiao/      </a:t>
            </a:r>
          </a:p>
          <a:p>
            <a:pPr marL="0" marR="0" lvl="0" indent="0" defTabSz="914400" eaLnBrk="1" fontAlgn="auto" latinLnBrk="0" hangingPunct="1">
              <a:lnSpc>
                <a:spcPct val="100000"/>
              </a:lnSpc>
              <a:spcBef>
                <a:spcPts val="0"/>
              </a:spcBef>
              <a:spcAft>
                <a:spcPts val="0"/>
              </a:spcAft>
              <a:buClrTx/>
              <a:buSzTx/>
              <a:buFontTx/>
              <a:buNone/>
              <a:defRPr/>
            </a:pPr>
            <a:r>
              <a:rPr kumimoji="0" lang="en-US" altLang="zh-CN"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PPT</a:t>
            </a:r>
            <a:r>
              <a:rPr kumimoji="0" lang="zh-CN" altLang="en-US"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下载：</a:t>
            </a:r>
            <a:r>
              <a:rPr kumimoji="0" lang="en-US" altLang="zh-CN"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www.1ppt.com/xiazai/                     PPT</a:t>
            </a:r>
            <a:r>
              <a:rPr kumimoji="0" lang="zh-CN" altLang="en-US"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教程： </a:t>
            </a:r>
            <a:r>
              <a:rPr kumimoji="0" lang="en-US" altLang="zh-CN"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www.1ppt.com/powerpoint/      </a:t>
            </a:r>
          </a:p>
          <a:p>
            <a:pPr marL="0" marR="0" lvl="0" indent="0" defTabSz="914400" eaLnBrk="1" fontAlgn="auto" latinLnBrk="0" hangingPunct="1">
              <a:lnSpc>
                <a:spcPct val="100000"/>
              </a:lnSpc>
              <a:spcBef>
                <a:spcPts val="0"/>
              </a:spcBef>
              <a:spcAft>
                <a:spcPts val="0"/>
              </a:spcAft>
              <a:buClrTx/>
              <a:buSzTx/>
              <a:buFontTx/>
              <a:buNone/>
              <a:defRPr/>
            </a:pPr>
            <a:r>
              <a:rPr kumimoji="0" lang="zh-CN" altLang="en-US"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资料下载：</a:t>
            </a:r>
            <a:r>
              <a:rPr kumimoji="0" lang="en-US" altLang="zh-CN"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www.1ppt.com/ziliao/                   </a:t>
            </a:r>
            <a:r>
              <a:rPr kumimoji="0" lang="zh-CN" altLang="en-US"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范文下载：</a:t>
            </a:r>
            <a:r>
              <a:rPr kumimoji="0" lang="en-US" altLang="zh-CN"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www.1ppt.com/fanwen/             </a:t>
            </a:r>
          </a:p>
          <a:p>
            <a:pPr marL="0" marR="0" lvl="0" indent="0" defTabSz="914400" eaLnBrk="1" fontAlgn="auto" latinLnBrk="0" hangingPunct="1">
              <a:lnSpc>
                <a:spcPct val="100000"/>
              </a:lnSpc>
              <a:spcBef>
                <a:spcPts val="0"/>
              </a:spcBef>
              <a:spcAft>
                <a:spcPts val="0"/>
              </a:spcAft>
              <a:buClrTx/>
              <a:buSzTx/>
              <a:buFontTx/>
              <a:buNone/>
              <a:defRPr/>
            </a:pPr>
            <a:r>
              <a:rPr kumimoji="0" lang="zh-CN" altLang="en-US"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试卷下载：</a:t>
            </a:r>
            <a:r>
              <a:rPr kumimoji="0" lang="en-US" altLang="zh-CN"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www.1ppt.com/shiti/                     </a:t>
            </a:r>
            <a:r>
              <a:rPr kumimoji="0" lang="zh-CN" altLang="en-US"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教案下载：</a:t>
            </a:r>
            <a:r>
              <a:rPr kumimoji="0" lang="en-US" altLang="zh-CN"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www.1ppt.com/jiaoan/               </a:t>
            </a:r>
          </a:p>
          <a:p>
            <a:pPr marL="0" marR="0" lvl="0" indent="0" defTabSz="914400" eaLnBrk="1" fontAlgn="auto" latinLnBrk="0" hangingPunct="1">
              <a:lnSpc>
                <a:spcPct val="100000"/>
              </a:lnSpc>
              <a:spcBef>
                <a:spcPts val="0"/>
              </a:spcBef>
              <a:spcAft>
                <a:spcPts val="0"/>
              </a:spcAft>
              <a:buClrTx/>
              <a:buSzTx/>
              <a:buFontTx/>
              <a:buNone/>
              <a:defRPr/>
            </a:pPr>
            <a:r>
              <a:rPr kumimoji="0" lang="en-US" altLang="zh-CN"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PPT</a:t>
            </a:r>
            <a:r>
              <a:rPr kumimoji="0" lang="zh-CN" altLang="en-US"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论坛：</a:t>
            </a:r>
            <a:r>
              <a:rPr kumimoji="0" lang="en-US" altLang="zh-CN"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www.1ppt.cn                                     PPT</a:t>
            </a:r>
            <a:r>
              <a:rPr kumimoji="0" lang="zh-CN" altLang="en-US"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课件：</a:t>
            </a:r>
            <a:r>
              <a:rPr kumimoji="0" lang="en-US" altLang="zh-CN"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www.1ppt.com/kejian/ </a:t>
            </a:r>
          </a:p>
          <a:p>
            <a:pPr marL="0" marR="0" lvl="0" indent="0" defTabSz="914400" eaLnBrk="1" fontAlgn="auto" latinLnBrk="0" hangingPunct="1">
              <a:lnSpc>
                <a:spcPct val="100000"/>
              </a:lnSpc>
              <a:spcBef>
                <a:spcPts val="0"/>
              </a:spcBef>
              <a:spcAft>
                <a:spcPts val="0"/>
              </a:spcAft>
              <a:buClrTx/>
              <a:buSzTx/>
              <a:buFontTx/>
              <a:buNone/>
              <a:defRPr/>
            </a:pPr>
            <a:r>
              <a:rPr kumimoji="0" lang="zh-CN" altLang="en-US"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语文课件：</a:t>
            </a:r>
            <a:r>
              <a:rPr kumimoji="0" lang="en-US" altLang="zh-CN"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www.1ppt.com/kejian/yuwen/    </a:t>
            </a:r>
            <a:r>
              <a:rPr kumimoji="0" lang="zh-CN" altLang="en-US"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数学课件：</a:t>
            </a:r>
            <a:r>
              <a:rPr kumimoji="0" lang="en-US" altLang="zh-CN"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www.1ppt.com/kejian/shuxue/ </a:t>
            </a:r>
          </a:p>
          <a:p>
            <a:pPr marL="0" marR="0" lvl="0" indent="0" defTabSz="914400" eaLnBrk="1" fontAlgn="auto" latinLnBrk="0" hangingPunct="1">
              <a:lnSpc>
                <a:spcPct val="100000"/>
              </a:lnSpc>
              <a:spcBef>
                <a:spcPts val="0"/>
              </a:spcBef>
              <a:spcAft>
                <a:spcPts val="0"/>
              </a:spcAft>
              <a:buClrTx/>
              <a:buSzTx/>
              <a:buFontTx/>
              <a:buNone/>
              <a:defRPr/>
            </a:pPr>
            <a:r>
              <a:rPr kumimoji="0" lang="zh-CN" altLang="en-US"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英语课件：</a:t>
            </a:r>
            <a:r>
              <a:rPr kumimoji="0" lang="en-US" altLang="zh-CN"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www.1ppt.com/kejian/yingyu/    </a:t>
            </a:r>
            <a:r>
              <a:rPr kumimoji="0" lang="zh-CN" altLang="en-US"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美术课件：</a:t>
            </a:r>
            <a:r>
              <a:rPr kumimoji="0" lang="en-US" altLang="zh-CN"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www.1ppt.com/kejian/meishu/ </a:t>
            </a:r>
          </a:p>
          <a:p>
            <a:pPr marL="0" marR="0" lvl="0" indent="0" defTabSz="914400" eaLnBrk="1" fontAlgn="auto" latinLnBrk="0" hangingPunct="1">
              <a:lnSpc>
                <a:spcPct val="100000"/>
              </a:lnSpc>
              <a:spcBef>
                <a:spcPts val="0"/>
              </a:spcBef>
              <a:spcAft>
                <a:spcPts val="0"/>
              </a:spcAft>
              <a:buClrTx/>
              <a:buSzTx/>
              <a:buFontTx/>
              <a:buNone/>
              <a:defRPr/>
            </a:pPr>
            <a:r>
              <a:rPr kumimoji="0" lang="zh-CN" altLang="en-US"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科学课件：</a:t>
            </a:r>
            <a:r>
              <a:rPr kumimoji="0" lang="en-US" altLang="zh-CN"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www.1ppt.com/kejian/kexue/     </a:t>
            </a:r>
            <a:r>
              <a:rPr kumimoji="0" lang="zh-CN" altLang="en-US"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物理课件：</a:t>
            </a:r>
            <a:r>
              <a:rPr kumimoji="0" lang="en-US" altLang="zh-CN"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www.1ppt.com/kejian/wuli/ </a:t>
            </a:r>
          </a:p>
          <a:p>
            <a:pPr marL="0" marR="0" lvl="0" indent="0" defTabSz="914400" eaLnBrk="1" fontAlgn="auto" latinLnBrk="0" hangingPunct="1">
              <a:lnSpc>
                <a:spcPct val="100000"/>
              </a:lnSpc>
              <a:spcBef>
                <a:spcPts val="0"/>
              </a:spcBef>
              <a:spcAft>
                <a:spcPts val="0"/>
              </a:spcAft>
              <a:buClrTx/>
              <a:buSzTx/>
              <a:buFontTx/>
              <a:buNone/>
              <a:defRPr/>
            </a:pPr>
            <a:r>
              <a:rPr kumimoji="0" lang="zh-CN" altLang="en-US"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化学课件：</a:t>
            </a:r>
            <a:r>
              <a:rPr kumimoji="0" lang="en-US" altLang="zh-CN"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www.1ppt.com/kejian/huaxue/  </a:t>
            </a:r>
            <a:r>
              <a:rPr kumimoji="0" lang="zh-CN" altLang="en-US"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生物课件：</a:t>
            </a:r>
            <a:r>
              <a:rPr kumimoji="0" lang="en-US" altLang="zh-CN"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www.1ppt.com/kejian/shengwu/ </a:t>
            </a:r>
          </a:p>
          <a:p>
            <a:pPr marL="0" marR="0" lvl="0" indent="0" defTabSz="914400" eaLnBrk="1" fontAlgn="auto" latinLnBrk="0" hangingPunct="1">
              <a:lnSpc>
                <a:spcPct val="100000"/>
              </a:lnSpc>
              <a:spcBef>
                <a:spcPts val="0"/>
              </a:spcBef>
              <a:spcAft>
                <a:spcPts val="0"/>
              </a:spcAft>
              <a:buClrTx/>
              <a:buSzTx/>
              <a:buFontTx/>
              <a:buNone/>
              <a:defRPr/>
            </a:pPr>
            <a:r>
              <a:rPr kumimoji="0" lang="zh-CN" altLang="en-US"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地理课件：</a:t>
            </a:r>
            <a:r>
              <a:rPr kumimoji="0" lang="en-US" altLang="zh-CN"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www.1ppt.com/kejian/dili/          </a:t>
            </a:r>
            <a:r>
              <a:rPr kumimoji="0" lang="zh-CN" altLang="en-US"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历史课件：</a:t>
            </a:r>
            <a:r>
              <a:rPr kumimoji="0" lang="en-US" altLang="zh-CN"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www.1ppt.com/kejian/lishi/        </a:t>
            </a:r>
          </a:p>
        </p:txBody>
      </p:sp>
      <p:sp>
        <p:nvSpPr>
          <p:cNvPr id="6146" name="Rectangle 2"/>
          <p:cNvSpPr>
            <a:spLocks noChangeArrowheads="1"/>
          </p:cNvSpPr>
          <p:nvPr/>
        </p:nvSpPr>
        <p:spPr bwMode="auto">
          <a:xfrm>
            <a:off x="533400" y="2209800"/>
            <a:ext cx="7315200" cy="685800"/>
          </a:xfrm>
          <a:prstGeom prst="rect">
            <a:avLst/>
          </a:prstGeom>
          <a:solidFill>
            <a:schemeClr val="bg1"/>
          </a:solidFill>
          <a:ln w="9525">
            <a:solidFill>
              <a:schemeClr val="bg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kumimoji="1" lang="zh-CN" altLang="en-US" sz="2800" b="1" dirty="0">
                <a:latin typeface="Tahoma" panose="020B0604030504040204" pitchFamily="34" charset="0"/>
              </a:rPr>
              <a:t>求二次函数</a:t>
            </a:r>
            <a:r>
              <a:rPr kumimoji="1" lang="en-US" altLang="zh-CN" sz="2800" b="1" dirty="0">
                <a:latin typeface="Tahoma" panose="020B0604030504040204" pitchFamily="34" charset="0"/>
              </a:rPr>
              <a:t>y=x(20-2x)</a:t>
            </a:r>
            <a:r>
              <a:rPr kumimoji="1" lang="zh-CN" altLang="en-US" sz="2800" b="1" dirty="0">
                <a:latin typeface="Tahoma" panose="020B0604030504040204" pitchFamily="34" charset="0"/>
              </a:rPr>
              <a:t>的</a:t>
            </a:r>
            <a:r>
              <a:rPr kumimoji="1" lang="zh-CN" altLang="en-US" sz="2800" b="1" dirty="0">
                <a:solidFill>
                  <a:schemeClr val="hlink"/>
                </a:solidFill>
                <a:latin typeface="Tahoma" panose="020B0604030504040204" pitchFamily="34" charset="0"/>
              </a:rPr>
              <a:t>最值</a:t>
            </a:r>
            <a:r>
              <a:rPr kumimoji="1" lang="zh-CN" altLang="en-US" sz="2800" b="1" dirty="0">
                <a:latin typeface="Tahoma" panose="020B0604030504040204" pitchFamily="34" charset="0"/>
              </a:rPr>
              <a:t>？</a:t>
            </a:r>
          </a:p>
        </p:txBody>
      </p:sp>
      <p:grpSp>
        <p:nvGrpSpPr>
          <p:cNvPr id="6147" name="Group 3"/>
          <p:cNvGrpSpPr/>
          <p:nvPr/>
        </p:nvGrpSpPr>
        <p:grpSpPr bwMode="auto">
          <a:xfrm>
            <a:off x="1371600" y="990600"/>
            <a:ext cx="3581400" cy="685800"/>
            <a:chOff x="768" y="336"/>
            <a:chExt cx="2256" cy="432"/>
          </a:xfrm>
        </p:grpSpPr>
        <p:grpSp>
          <p:nvGrpSpPr>
            <p:cNvPr id="6156" name="Group 4"/>
            <p:cNvGrpSpPr/>
            <p:nvPr/>
          </p:nvGrpSpPr>
          <p:grpSpPr bwMode="auto">
            <a:xfrm>
              <a:off x="768" y="365"/>
              <a:ext cx="1488" cy="352"/>
              <a:chOff x="1920" y="57"/>
              <a:chExt cx="2112" cy="252"/>
            </a:xfrm>
          </p:grpSpPr>
          <p:sp>
            <p:nvSpPr>
              <p:cNvPr id="6159" name="Rectangle 5"/>
              <p:cNvSpPr>
                <a:spLocks noChangeArrowheads="1"/>
              </p:cNvSpPr>
              <p:nvPr/>
            </p:nvSpPr>
            <p:spPr bwMode="auto">
              <a:xfrm>
                <a:off x="1920" y="58"/>
                <a:ext cx="2112" cy="251"/>
              </a:xfrm>
              <a:prstGeom prst="rect">
                <a:avLst/>
              </a:prstGeom>
              <a:gradFill rotWithShape="0">
                <a:gsLst>
                  <a:gs pos="0">
                    <a:srgbClr val="FFCC99"/>
                  </a:gs>
                  <a:gs pos="100000">
                    <a:srgbClr val="FFFFFF"/>
                  </a:gs>
                </a:gsLst>
                <a:path path="shape">
                  <a:fillToRect l="50000" t="50000" r="50000" b="50000"/>
                </a:path>
              </a:gradFill>
              <a:ln w="38100">
                <a:solidFill>
                  <a:srgbClr val="CC0000"/>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r>
                  <a:rPr kumimoji="1" lang="en-US" altLang="zh-CN" sz="2800" b="1">
                    <a:latin typeface="Tahoma" panose="020B0604030504040204" pitchFamily="34" charset="0"/>
                    <a:ea typeface="黑体" panose="02010609060101010101" pitchFamily="49" charset="-122"/>
                  </a:rPr>
                  <a:t>      </a:t>
                </a:r>
                <a:r>
                  <a:rPr kumimoji="1" lang="zh-CN" altLang="en-US" sz="2800" b="1">
                    <a:latin typeface="Tahoma" panose="020B0604030504040204" pitchFamily="34" charset="0"/>
                    <a:ea typeface="黑体" panose="02010609060101010101" pitchFamily="49" charset="-122"/>
                  </a:rPr>
                  <a:t>议一议：</a:t>
                </a:r>
              </a:p>
            </p:txBody>
          </p:sp>
          <p:sp>
            <p:nvSpPr>
              <p:cNvPr id="11270" name="Rectangle 6" descr="PE03255_"/>
              <p:cNvSpPr>
                <a:spLocks noChangeArrowheads="1"/>
              </p:cNvSpPr>
              <p:nvPr/>
            </p:nvSpPr>
            <p:spPr bwMode="auto">
              <a:xfrm>
                <a:off x="3601" y="57"/>
                <a:ext cx="166" cy="206"/>
              </a:xfrm>
              <a:prstGeom prst="rect">
                <a:avLst/>
              </a:prstGeom>
              <a:noFill/>
              <a:ln>
                <a:noFill/>
              </a:ln>
              <a:effectLst/>
              <a:extLst>
                <a:ext uri="{909E8E84-426E-40DD-AFC4-6F175D3DCCD1}">
                  <a14:hiddenFill xmlns:a14="http://schemas.microsoft.com/office/drawing/2010/main">
                    <a:blipFill dpi="0" rotWithShape="0">
                      <a:blip r:embed="rId3"/>
                      <a:srcRect/>
                      <a:stretch>
                        <a:fillRect/>
                      </a:stretch>
                    </a:blipFill>
                  </a14:hiddenFill>
                </a:ext>
                <a:ext uri="{91240B29-F687-4F45-9708-019B960494DF}">
                  <a14:hiddenLine xmlns:a14="http://schemas.microsoft.com/office/drawing/2010/main" w="38100">
                    <a:solidFill>
                      <a:srgbClr val="CC0000"/>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p>
                <a:pPr eaLnBrk="0" hangingPunct="0">
                  <a:defRPr/>
                </a:pPr>
                <a:endParaRPr lang="zh-CN" altLang="zh-CN" sz="2400" b="1">
                  <a:solidFill>
                    <a:srgbClr val="000000"/>
                  </a:solidFill>
                  <a:effectLst>
                    <a:outerShdw blurRad="38100" dist="38100" dir="2700000" algn="tl">
                      <a:srgbClr val="C0C0C0"/>
                    </a:outerShdw>
                  </a:effectLst>
                  <a:latin typeface="Arial" panose="020B0604020202020204" pitchFamily="34" charset="0"/>
                  <a:ea typeface="BatangChe" pitchFamily="49" charset="-127"/>
                </a:endParaRPr>
              </a:p>
            </p:txBody>
          </p:sp>
        </p:grpSp>
        <p:pic>
          <p:nvPicPr>
            <p:cNvPr id="6157" name="Picture 7" descr="678"/>
            <p:cNvPicPr>
              <a:picLocks noChangeAspect="1" noChangeArrowheads="1" noCrop="1"/>
            </p:cNvPicPr>
            <p:nvPr/>
          </p:nvPicPr>
          <p:blipFill>
            <a:blip r:embed="rId4"/>
            <a:srcRect/>
            <a:stretch>
              <a:fillRect/>
            </a:stretch>
          </p:blipFill>
          <p:spPr bwMode="auto">
            <a:xfrm>
              <a:off x="2256" y="336"/>
              <a:ext cx="768" cy="4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58" name="Picture 8" descr="gif003[1]">
              <a:hlinkClick r:id="" action="ppaction://hlinkshowjump?jump=lastslide"/>
            </p:cNvPr>
            <p:cNvPicPr>
              <a:picLocks noChangeAspect="1" noChangeArrowheads="1" noCrop="1"/>
            </p:cNvPicPr>
            <p:nvPr/>
          </p:nvPicPr>
          <p:blipFill>
            <a:blip r:embed="rId5" cstate="email"/>
            <a:srcRect/>
            <a:stretch>
              <a:fillRect/>
            </a:stretch>
          </p:blipFill>
          <p:spPr bwMode="auto">
            <a:xfrm>
              <a:off x="768" y="432"/>
              <a:ext cx="336" cy="3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1273" name="Text Box 9">
            <a:hlinkClick r:id="rId6" action="ppaction://hlinksldjump"/>
          </p:cNvPr>
          <p:cNvSpPr txBox="1">
            <a:spLocks noChangeArrowheads="1"/>
          </p:cNvSpPr>
          <p:nvPr/>
        </p:nvSpPr>
        <p:spPr bwMode="auto">
          <a:xfrm>
            <a:off x="4067175" y="3141663"/>
            <a:ext cx="1295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Comic Sans MS" panose="030F0702030302020204" pitchFamily="66" charset="0"/>
                <a:ea typeface="宋体" panose="02010600030101010101" pitchFamily="2" charset="-122"/>
              </a:defRPr>
            </a:lvl1pPr>
            <a:lvl2pPr marL="742950" indent="-285750" eaLnBrk="0" hangingPunct="0">
              <a:defRPr>
                <a:solidFill>
                  <a:schemeClr val="tx1"/>
                </a:solidFill>
                <a:latin typeface="Comic Sans MS" panose="030F0702030302020204" pitchFamily="66" charset="0"/>
                <a:ea typeface="宋体" panose="02010600030101010101" pitchFamily="2" charset="-122"/>
              </a:defRPr>
            </a:lvl2pPr>
            <a:lvl3pPr marL="1143000" indent="-228600" eaLnBrk="0" hangingPunct="0">
              <a:defRPr>
                <a:solidFill>
                  <a:schemeClr val="tx1"/>
                </a:solidFill>
                <a:latin typeface="Comic Sans MS" panose="030F0702030302020204" pitchFamily="66" charset="0"/>
                <a:ea typeface="宋体" panose="02010600030101010101" pitchFamily="2" charset="-122"/>
              </a:defRPr>
            </a:lvl3pPr>
            <a:lvl4pPr marL="1600200" indent="-228600" eaLnBrk="0" hangingPunct="0">
              <a:defRPr>
                <a:solidFill>
                  <a:schemeClr val="tx1"/>
                </a:solidFill>
                <a:latin typeface="Comic Sans MS" panose="030F0702030302020204" pitchFamily="66" charset="0"/>
                <a:ea typeface="宋体" panose="02010600030101010101" pitchFamily="2" charset="-122"/>
              </a:defRPr>
            </a:lvl4pPr>
            <a:lvl5pPr marL="2057400" indent="-228600" eaLnBrk="0" hangingPunct="0">
              <a:defRPr>
                <a:solidFill>
                  <a:schemeClr val="tx1"/>
                </a:solidFill>
                <a:latin typeface="Comic Sans MS" panose="030F0702030302020204" pitchFamily="66"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omic Sans MS" panose="030F0702030302020204" pitchFamily="66"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omic Sans MS" panose="030F0702030302020204" pitchFamily="66"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omic Sans MS" panose="030F0702030302020204" pitchFamily="66"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omic Sans MS" panose="030F0702030302020204" pitchFamily="66" charset="0"/>
                <a:ea typeface="宋体" panose="02010600030101010101" pitchFamily="2" charset="-122"/>
              </a:defRPr>
            </a:lvl9pPr>
          </a:lstStyle>
          <a:p>
            <a:pPr eaLnBrk="1" hangingPunct="1">
              <a:spcBef>
                <a:spcPct val="50000"/>
              </a:spcBef>
            </a:pPr>
            <a:r>
              <a:rPr kumimoji="1" lang="zh-CN" altLang="en-US" sz="2400" b="1">
                <a:solidFill>
                  <a:schemeClr val="hlink"/>
                </a:solidFill>
                <a:latin typeface="Tahoma" panose="020B0604030504040204" pitchFamily="34" charset="0"/>
              </a:rPr>
              <a:t>生活化</a:t>
            </a:r>
          </a:p>
        </p:txBody>
      </p:sp>
      <p:sp>
        <p:nvSpPr>
          <p:cNvPr id="6149" name="Rectangle 10"/>
          <p:cNvSpPr>
            <a:spLocks noChangeArrowheads="1"/>
          </p:cNvSpPr>
          <p:nvPr/>
        </p:nvSpPr>
        <p:spPr bwMode="auto">
          <a:xfrm>
            <a:off x="3114675" y="258603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zh-CN" altLang="en-US"/>
          </a:p>
        </p:txBody>
      </p:sp>
      <p:pic>
        <p:nvPicPr>
          <p:cNvPr id="11275" name="Picture 11" descr="QGSX26"/>
          <p:cNvPicPr>
            <a:picLocks noChangeAspect="1" noChangeArrowheads="1"/>
          </p:cNvPicPr>
          <p:nvPr/>
        </p:nvPicPr>
        <p:blipFill>
          <a:blip r:embed="rId7"/>
          <a:srcRect/>
          <a:stretch>
            <a:fillRect/>
          </a:stretch>
        </p:blipFill>
        <p:spPr bwMode="auto">
          <a:xfrm>
            <a:off x="5003800" y="3644900"/>
            <a:ext cx="3600450" cy="3213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6151" name="Group 12"/>
          <p:cNvGrpSpPr/>
          <p:nvPr/>
        </p:nvGrpSpPr>
        <p:grpSpPr bwMode="auto">
          <a:xfrm>
            <a:off x="5486400" y="0"/>
            <a:ext cx="2362200" cy="1835150"/>
            <a:chOff x="4272" y="2832"/>
            <a:chExt cx="1488" cy="1156"/>
          </a:xfrm>
        </p:grpSpPr>
        <p:pic>
          <p:nvPicPr>
            <p:cNvPr id="6154" name="Picture 13" descr="20"/>
            <p:cNvPicPr>
              <a:picLocks noChangeAspect="1" noChangeArrowheads="1" noCrop="1"/>
            </p:cNvPicPr>
            <p:nvPr/>
          </p:nvPicPr>
          <p:blipFill>
            <a:blip r:embed="rId8"/>
            <a:srcRect/>
            <a:stretch>
              <a:fillRect/>
            </a:stretch>
          </p:blipFill>
          <p:spPr bwMode="auto">
            <a:xfrm>
              <a:off x="4272" y="2832"/>
              <a:ext cx="1488" cy="11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55" name="Text Box 14"/>
            <p:cNvSpPr txBox="1">
              <a:spLocks noChangeArrowheads="1"/>
            </p:cNvSpPr>
            <p:nvPr/>
          </p:nvSpPr>
          <p:spPr bwMode="auto">
            <a:xfrm>
              <a:off x="4560" y="3292"/>
              <a:ext cx="816" cy="4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Comic Sans MS" panose="030F0702030302020204" pitchFamily="66" charset="0"/>
                  <a:ea typeface="宋体" panose="02010600030101010101" pitchFamily="2" charset="-122"/>
                </a:defRPr>
              </a:lvl1pPr>
              <a:lvl2pPr marL="742950" indent="-285750" eaLnBrk="0" hangingPunct="0">
                <a:defRPr>
                  <a:solidFill>
                    <a:schemeClr val="tx1"/>
                  </a:solidFill>
                  <a:latin typeface="Comic Sans MS" panose="030F0702030302020204" pitchFamily="66" charset="0"/>
                  <a:ea typeface="宋体" panose="02010600030101010101" pitchFamily="2" charset="-122"/>
                </a:defRPr>
              </a:lvl2pPr>
              <a:lvl3pPr marL="1143000" indent="-228600" eaLnBrk="0" hangingPunct="0">
                <a:defRPr>
                  <a:solidFill>
                    <a:schemeClr val="tx1"/>
                  </a:solidFill>
                  <a:latin typeface="Comic Sans MS" panose="030F0702030302020204" pitchFamily="66" charset="0"/>
                  <a:ea typeface="宋体" panose="02010600030101010101" pitchFamily="2" charset="-122"/>
                </a:defRPr>
              </a:lvl3pPr>
              <a:lvl4pPr marL="1600200" indent="-228600" eaLnBrk="0" hangingPunct="0">
                <a:defRPr>
                  <a:solidFill>
                    <a:schemeClr val="tx1"/>
                  </a:solidFill>
                  <a:latin typeface="Comic Sans MS" panose="030F0702030302020204" pitchFamily="66" charset="0"/>
                  <a:ea typeface="宋体" panose="02010600030101010101" pitchFamily="2" charset="-122"/>
                </a:defRPr>
              </a:lvl4pPr>
              <a:lvl5pPr marL="2057400" indent="-228600" eaLnBrk="0" hangingPunct="0">
                <a:defRPr>
                  <a:solidFill>
                    <a:schemeClr val="tx1"/>
                  </a:solidFill>
                  <a:latin typeface="Comic Sans MS" panose="030F0702030302020204" pitchFamily="66"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omic Sans MS" panose="030F0702030302020204" pitchFamily="66"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omic Sans MS" panose="030F0702030302020204" pitchFamily="66"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omic Sans MS" panose="030F0702030302020204" pitchFamily="66"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omic Sans MS" panose="030F0702030302020204" pitchFamily="66" charset="0"/>
                  <a:ea typeface="宋体" panose="02010600030101010101" pitchFamily="2" charset="-122"/>
                </a:defRPr>
              </a:lvl9pPr>
            </a:lstStyle>
            <a:p>
              <a:pPr algn="ctr"/>
              <a:r>
                <a:rPr lang="zh-CN" altLang="en-US" sz="2000">
                  <a:solidFill>
                    <a:srgbClr val="FF0000"/>
                  </a:solidFill>
                  <a:latin typeface="Times New Roman" panose="02020603050405020304" pitchFamily="18" charset="0"/>
                </a:rPr>
                <a:t>驶向胜利的彼岸</a:t>
              </a:r>
            </a:p>
          </p:txBody>
        </p:sp>
      </p:grpSp>
      <p:sp>
        <p:nvSpPr>
          <p:cNvPr id="11279" name="AutoShape 15"/>
          <p:cNvSpPr>
            <a:spLocks noChangeArrowheads="1"/>
          </p:cNvSpPr>
          <p:nvPr/>
        </p:nvSpPr>
        <p:spPr bwMode="auto">
          <a:xfrm>
            <a:off x="3851275" y="2852738"/>
            <a:ext cx="215900" cy="1152525"/>
          </a:xfrm>
          <a:prstGeom prst="downArrow">
            <a:avLst>
              <a:gd name="adj1" fmla="val 50000"/>
              <a:gd name="adj2" fmla="val 133456"/>
            </a:avLst>
          </a:prstGeom>
          <a:solidFill>
            <a:schemeClr val="accent1"/>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1280" name="Text Box 16"/>
          <p:cNvSpPr txBox="1">
            <a:spLocks noChangeArrowheads="1"/>
          </p:cNvSpPr>
          <p:nvPr/>
        </p:nvSpPr>
        <p:spPr bwMode="auto">
          <a:xfrm>
            <a:off x="2916238" y="4076700"/>
            <a:ext cx="1655762" cy="1555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Comic Sans MS" panose="030F0702030302020204" pitchFamily="66" charset="0"/>
                <a:ea typeface="宋体" panose="02010600030101010101" pitchFamily="2" charset="-122"/>
              </a:defRPr>
            </a:lvl1pPr>
            <a:lvl2pPr marL="742950" indent="-285750" eaLnBrk="0" hangingPunct="0">
              <a:defRPr>
                <a:solidFill>
                  <a:schemeClr val="tx1"/>
                </a:solidFill>
                <a:latin typeface="Comic Sans MS" panose="030F0702030302020204" pitchFamily="66" charset="0"/>
                <a:ea typeface="宋体" panose="02010600030101010101" pitchFamily="2" charset="-122"/>
              </a:defRPr>
            </a:lvl2pPr>
            <a:lvl3pPr marL="1143000" indent="-228600" eaLnBrk="0" hangingPunct="0">
              <a:defRPr>
                <a:solidFill>
                  <a:schemeClr val="tx1"/>
                </a:solidFill>
                <a:latin typeface="Comic Sans MS" panose="030F0702030302020204" pitchFamily="66" charset="0"/>
                <a:ea typeface="宋体" panose="02010600030101010101" pitchFamily="2" charset="-122"/>
              </a:defRPr>
            </a:lvl3pPr>
            <a:lvl4pPr marL="1600200" indent="-228600" eaLnBrk="0" hangingPunct="0">
              <a:defRPr>
                <a:solidFill>
                  <a:schemeClr val="tx1"/>
                </a:solidFill>
                <a:latin typeface="Comic Sans MS" panose="030F0702030302020204" pitchFamily="66" charset="0"/>
                <a:ea typeface="宋体" panose="02010600030101010101" pitchFamily="2" charset="-122"/>
              </a:defRPr>
            </a:lvl4pPr>
            <a:lvl5pPr marL="2057400" indent="-228600" eaLnBrk="0" hangingPunct="0">
              <a:defRPr>
                <a:solidFill>
                  <a:schemeClr val="tx1"/>
                </a:solidFill>
                <a:latin typeface="Comic Sans MS" panose="030F0702030302020204" pitchFamily="66"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omic Sans MS" panose="030F0702030302020204" pitchFamily="66"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omic Sans MS" panose="030F0702030302020204" pitchFamily="66"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omic Sans MS" panose="030F0702030302020204" pitchFamily="66"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omic Sans MS" panose="030F0702030302020204" pitchFamily="66" charset="0"/>
                <a:ea typeface="宋体" panose="02010600030101010101" pitchFamily="2" charset="-122"/>
              </a:defRPr>
            </a:lvl9pPr>
          </a:lstStyle>
          <a:p>
            <a:pPr eaLnBrk="1" hangingPunct="1">
              <a:spcBef>
                <a:spcPct val="50000"/>
              </a:spcBef>
            </a:pPr>
            <a:r>
              <a:rPr kumimoji="1" lang="en-US" altLang="zh-CN" sz="9600" b="1">
                <a:solidFill>
                  <a:schemeClr val="hlink"/>
                </a:solidFill>
                <a:latin typeface="宋体" panose="02010600030101010101" pitchFamily="2" charset="-122"/>
              </a:rPr>
              <a:t>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1279"/>
                                        </p:tgtEl>
                                        <p:attrNameLst>
                                          <p:attrName>style.visibility</p:attrName>
                                        </p:attrNameLst>
                                      </p:cBhvr>
                                      <p:to>
                                        <p:strVal val="visible"/>
                                      </p:to>
                                    </p:set>
                                    <p:animEffect transition="in" filter="blinds(horizontal)">
                                      <p:cBhvr>
                                        <p:cTn id="7" dur="500"/>
                                        <p:tgtEl>
                                          <p:spTgt spid="11279"/>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32" fill="hold" grpId="0" nodeType="clickEffect">
                                  <p:stCondLst>
                                    <p:cond delay="0"/>
                                  </p:stCondLst>
                                  <p:childTnLst>
                                    <p:set>
                                      <p:cBhvr>
                                        <p:cTn id="11" dur="1" fill="hold">
                                          <p:stCondLst>
                                            <p:cond delay="0"/>
                                          </p:stCondLst>
                                        </p:cTn>
                                        <p:tgtEl>
                                          <p:spTgt spid="11273"/>
                                        </p:tgtEl>
                                        <p:attrNameLst>
                                          <p:attrName>style.visibility</p:attrName>
                                        </p:attrNameLst>
                                      </p:cBhvr>
                                      <p:to>
                                        <p:strVal val="visible"/>
                                      </p:to>
                                    </p:set>
                                    <p:animEffect transition="in" filter="box(out)">
                                      <p:cBhvr>
                                        <p:cTn id="12" dur="500"/>
                                        <p:tgtEl>
                                          <p:spTgt spid="11273"/>
                                        </p:tgtEl>
                                      </p:cBhvr>
                                    </p:animEffect>
                                  </p:childTnLst>
                                </p:cTn>
                              </p:par>
                            </p:childTnLst>
                          </p:cTn>
                        </p:par>
                      </p:childTnLst>
                    </p:cTn>
                  </p:par>
                  <p:par>
                    <p:cTn id="13" fill="hold">
                      <p:stCondLst>
                        <p:cond delay="indefinite"/>
                      </p:stCondLst>
                      <p:childTnLst>
                        <p:par>
                          <p:cTn id="14" fill="hold">
                            <p:stCondLst>
                              <p:cond delay="0"/>
                            </p:stCondLst>
                            <p:childTnLst>
                              <p:par>
                                <p:cTn id="15" presetID="45" presetClass="entr" presetSubtype="0" fill="hold" grpId="0" nodeType="clickEffect">
                                  <p:stCondLst>
                                    <p:cond delay="0"/>
                                  </p:stCondLst>
                                  <p:iterate type="lt">
                                    <p:tmPct val="10000"/>
                                  </p:iterate>
                                  <p:childTnLst>
                                    <p:set>
                                      <p:cBhvr>
                                        <p:cTn id="16" dur="1" fill="hold">
                                          <p:stCondLst>
                                            <p:cond delay="0"/>
                                          </p:stCondLst>
                                        </p:cTn>
                                        <p:tgtEl>
                                          <p:spTgt spid="11280"/>
                                        </p:tgtEl>
                                        <p:attrNameLst>
                                          <p:attrName>style.visibility</p:attrName>
                                        </p:attrNameLst>
                                      </p:cBhvr>
                                      <p:to>
                                        <p:strVal val="visible"/>
                                      </p:to>
                                    </p:set>
                                    <p:animEffect transition="in" filter="fade">
                                      <p:cBhvr>
                                        <p:cTn id="17" dur="2000"/>
                                        <p:tgtEl>
                                          <p:spTgt spid="11280"/>
                                        </p:tgtEl>
                                      </p:cBhvr>
                                    </p:animEffect>
                                    <p:anim calcmode="lin" valueType="num">
                                      <p:cBhvr>
                                        <p:cTn id="18" dur="2000" fill="hold"/>
                                        <p:tgtEl>
                                          <p:spTgt spid="11280"/>
                                        </p:tgtEl>
                                        <p:attrNameLst>
                                          <p:attrName>ppt_w</p:attrName>
                                        </p:attrNameLst>
                                      </p:cBhvr>
                                      <p:tavLst>
                                        <p:tav tm="0" fmla="#ppt_w*sin(2.5*pi*$)">
                                          <p:val>
                                            <p:fltVal val="0"/>
                                          </p:val>
                                        </p:tav>
                                        <p:tav tm="100000">
                                          <p:val>
                                            <p:fltVal val="1"/>
                                          </p:val>
                                        </p:tav>
                                      </p:tavLst>
                                    </p:anim>
                                    <p:anim calcmode="lin" valueType="num">
                                      <p:cBhvr>
                                        <p:cTn id="19" dur="2000" fill="hold"/>
                                        <p:tgtEl>
                                          <p:spTgt spid="11280"/>
                                        </p:tgtEl>
                                        <p:attrNameLst>
                                          <p:attrName>ppt_h</p:attrName>
                                        </p:attrNameLst>
                                      </p:cBhvr>
                                      <p:tavLst>
                                        <p:tav tm="0">
                                          <p:val>
                                            <p:strVal val="#ppt_h"/>
                                          </p:val>
                                        </p:tav>
                                        <p:tav tm="100000">
                                          <p:val>
                                            <p:strVal val="#ppt_h"/>
                                          </p:val>
                                        </p:tav>
                                      </p:tavLst>
                                    </p:anim>
                                  </p:childTnLst>
                                </p:cTn>
                              </p:par>
                            </p:childTnLst>
                          </p:cTn>
                        </p:par>
                      </p:childTnLst>
                    </p:cTn>
                  </p:par>
                  <p:par>
                    <p:cTn id="20" fill="hold">
                      <p:stCondLst>
                        <p:cond delay="indefinite"/>
                      </p:stCondLst>
                      <p:childTnLst>
                        <p:par>
                          <p:cTn id="21" fill="hold">
                            <p:stCondLst>
                              <p:cond delay="0"/>
                            </p:stCondLst>
                            <p:childTnLst>
                              <p:par>
                                <p:cTn id="22" presetID="9" presetClass="entr" presetSubtype="0" fill="hold" nodeType="clickEffect">
                                  <p:stCondLst>
                                    <p:cond delay="0"/>
                                  </p:stCondLst>
                                  <p:childTnLst>
                                    <p:set>
                                      <p:cBhvr>
                                        <p:cTn id="23" dur="1" fill="hold">
                                          <p:stCondLst>
                                            <p:cond delay="0"/>
                                          </p:stCondLst>
                                        </p:cTn>
                                        <p:tgtEl>
                                          <p:spTgt spid="11275"/>
                                        </p:tgtEl>
                                        <p:attrNameLst>
                                          <p:attrName>style.visibility</p:attrName>
                                        </p:attrNameLst>
                                      </p:cBhvr>
                                      <p:to>
                                        <p:strVal val="visible"/>
                                      </p:to>
                                    </p:set>
                                    <p:animEffect transition="in" filter="dissolve">
                                      <p:cBhvr>
                                        <p:cTn id="24" dur="500"/>
                                        <p:tgtEl>
                                          <p:spTgt spid="1127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73" grpId="0" autoUpdateAnimBg="0"/>
      <p:bldP spid="11279" grpId="0" animBg="1"/>
      <p:bldP spid="11280"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ChangeArrowheads="1"/>
          </p:cNvSpPr>
          <p:nvPr/>
        </p:nvSpPr>
        <p:spPr bwMode="auto">
          <a:xfrm>
            <a:off x="533400" y="2209800"/>
            <a:ext cx="7315200" cy="685800"/>
          </a:xfrm>
          <a:prstGeom prst="rect">
            <a:avLst/>
          </a:prstGeom>
          <a:solidFill>
            <a:schemeClr val="bg1"/>
          </a:solidFill>
          <a:ln w="9525">
            <a:solidFill>
              <a:schemeClr val="bg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kumimoji="1" lang="zh-CN" altLang="en-US" sz="2800" b="1" dirty="0">
                <a:latin typeface="Tahoma" panose="020B0604030504040204" pitchFamily="34" charset="0"/>
              </a:rPr>
              <a:t>求二次函数</a:t>
            </a:r>
            <a:r>
              <a:rPr kumimoji="1" lang="en-US" altLang="zh-CN" sz="2800" b="1" dirty="0">
                <a:latin typeface="Tahoma" panose="020B0604030504040204" pitchFamily="34" charset="0"/>
              </a:rPr>
              <a:t>y=x(20-2x)</a:t>
            </a:r>
            <a:r>
              <a:rPr kumimoji="1" lang="zh-CN" altLang="en-US" sz="2800" b="1" dirty="0">
                <a:latin typeface="Tahoma" panose="020B0604030504040204" pitchFamily="34" charset="0"/>
              </a:rPr>
              <a:t>的最值？</a:t>
            </a:r>
          </a:p>
        </p:txBody>
      </p:sp>
      <p:grpSp>
        <p:nvGrpSpPr>
          <p:cNvPr id="7171" name="Group 3"/>
          <p:cNvGrpSpPr/>
          <p:nvPr/>
        </p:nvGrpSpPr>
        <p:grpSpPr bwMode="auto">
          <a:xfrm>
            <a:off x="1371600" y="990600"/>
            <a:ext cx="3581400" cy="685800"/>
            <a:chOff x="768" y="336"/>
            <a:chExt cx="2256" cy="432"/>
          </a:xfrm>
        </p:grpSpPr>
        <p:grpSp>
          <p:nvGrpSpPr>
            <p:cNvPr id="7181" name="Group 4"/>
            <p:cNvGrpSpPr/>
            <p:nvPr/>
          </p:nvGrpSpPr>
          <p:grpSpPr bwMode="auto">
            <a:xfrm>
              <a:off x="768" y="365"/>
              <a:ext cx="1488" cy="352"/>
              <a:chOff x="1920" y="57"/>
              <a:chExt cx="2112" cy="252"/>
            </a:xfrm>
          </p:grpSpPr>
          <p:sp>
            <p:nvSpPr>
              <p:cNvPr id="7184" name="Rectangle 5"/>
              <p:cNvSpPr>
                <a:spLocks noChangeArrowheads="1"/>
              </p:cNvSpPr>
              <p:nvPr/>
            </p:nvSpPr>
            <p:spPr bwMode="auto">
              <a:xfrm>
                <a:off x="1920" y="58"/>
                <a:ext cx="2112" cy="251"/>
              </a:xfrm>
              <a:prstGeom prst="rect">
                <a:avLst/>
              </a:prstGeom>
              <a:gradFill rotWithShape="0">
                <a:gsLst>
                  <a:gs pos="0">
                    <a:srgbClr val="FFCC99"/>
                  </a:gs>
                  <a:gs pos="100000">
                    <a:srgbClr val="FFFFFF"/>
                  </a:gs>
                </a:gsLst>
                <a:path path="shape">
                  <a:fillToRect l="50000" t="50000" r="50000" b="50000"/>
                </a:path>
              </a:gradFill>
              <a:ln w="38100">
                <a:solidFill>
                  <a:srgbClr val="CC0000"/>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r>
                  <a:rPr kumimoji="1" lang="en-US" altLang="zh-CN" sz="2800" b="1" dirty="0">
                    <a:latin typeface="Tahoma" panose="020B0604030504040204" pitchFamily="34" charset="0"/>
                    <a:ea typeface="黑体" panose="02010609060101010101" pitchFamily="49" charset="-122"/>
                  </a:rPr>
                  <a:t>      </a:t>
                </a:r>
                <a:r>
                  <a:rPr kumimoji="1" lang="zh-CN" altLang="en-US" sz="2800" b="1" dirty="0">
                    <a:latin typeface="Tahoma" panose="020B0604030504040204" pitchFamily="34" charset="0"/>
                    <a:ea typeface="黑体" panose="02010609060101010101" pitchFamily="49" charset="-122"/>
                  </a:rPr>
                  <a:t>议一议：</a:t>
                </a:r>
              </a:p>
            </p:txBody>
          </p:sp>
          <p:sp>
            <p:nvSpPr>
              <p:cNvPr id="12294" name="Rectangle 6" descr="PE03255_"/>
              <p:cNvSpPr>
                <a:spLocks noChangeArrowheads="1"/>
              </p:cNvSpPr>
              <p:nvPr/>
            </p:nvSpPr>
            <p:spPr bwMode="auto">
              <a:xfrm>
                <a:off x="3601" y="57"/>
                <a:ext cx="166" cy="206"/>
              </a:xfrm>
              <a:prstGeom prst="rect">
                <a:avLst/>
              </a:prstGeom>
              <a:noFill/>
              <a:ln>
                <a:noFill/>
              </a:ln>
              <a:effectLst/>
              <a:extLst>
                <a:ext uri="{909E8E84-426E-40DD-AFC4-6F175D3DCCD1}">
                  <a14:hiddenFill xmlns:a14="http://schemas.microsoft.com/office/drawing/2010/main">
                    <a:blipFill dpi="0" rotWithShape="0">
                      <a:blip r:embed="rId2"/>
                      <a:srcRect/>
                      <a:stretch>
                        <a:fillRect/>
                      </a:stretch>
                    </a:blipFill>
                  </a14:hiddenFill>
                </a:ext>
                <a:ext uri="{91240B29-F687-4F45-9708-019B960494DF}">
                  <a14:hiddenLine xmlns:a14="http://schemas.microsoft.com/office/drawing/2010/main" w="38100">
                    <a:solidFill>
                      <a:srgbClr val="CC0000"/>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p>
                <a:pPr eaLnBrk="0" hangingPunct="0">
                  <a:defRPr/>
                </a:pPr>
                <a:endParaRPr lang="zh-CN" altLang="zh-CN" sz="2400" b="1">
                  <a:solidFill>
                    <a:srgbClr val="000000"/>
                  </a:solidFill>
                  <a:effectLst>
                    <a:outerShdw blurRad="38100" dist="38100" dir="2700000" algn="tl">
                      <a:srgbClr val="C0C0C0"/>
                    </a:outerShdw>
                  </a:effectLst>
                  <a:latin typeface="Arial" panose="020B0604020202020204" pitchFamily="34" charset="0"/>
                  <a:ea typeface="BatangChe" pitchFamily="49" charset="-127"/>
                </a:endParaRPr>
              </a:p>
            </p:txBody>
          </p:sp>
        </p:grpSp>
        <p:pic>
          <p:nvPicPr>
            <p:cNvPr id="7182" name="Picture 7" descr="678"/>
            <p:cNvPicPr>
              <a:picLocks noChangeAspect="1" noChangeArrowheads="1" noCrop="1"/>
            </p:cNvPicPr>
            <p:nvPr/>
          </p:nvPicPr>
          <p:blipFill>
            <a:blip r:embed="rId3"/>
            <a:srcRect/>
            <a:stretch>
              <a:fillRect/>
            </a:stretch>
          </p:blipFill>
          <p:spPr bwMode="auto">
            <a:xfrm>
              <a:off x="2256" y="336"/>
              <a:ext cx="768" cy="4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83" name="Picture 8" descr="gif003[1]">
              <a:hlinkClick r:id="" action="ppaction://hlinkshowjump?jump=lastslide"/>
            </p:cNvPr>
            <p:cNvPicPr>
              <a:picLocks noChangeAspect="1" noChangeArrowheads="1" noCrop="1"/>
            </p:cNvPicPr>
            <p:nvPr/>
          </p:nvPicPr>
          <p:blipFill>
            <a:blip r:embed="rId4" cstate="email"/>
            <a:srcRect/>
            <a:stretch>
              <a:fillRect/>
            </a:stretch>
          </p:blipFill>
          <p:spPr bwMode="auto">
            <a:xfrm>
              <a:off x="768" y="432"/>
              <a:ext cx="336" cy="3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7172" name="Text Box 9"/>
          <p:cNvSpPr txBox="1">
            <a:spLocks noChangeArrowheads="1"/>
          </p:cNvSpPr>
          <p:nvPr/>
        </p:nvSpPr>
        <p:spPr bwMode="auto">
          <a:xfrm>
            <a:off x="4067175" y="3141663"/>
            <a:ext cx="1295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Comic Sans MS" panose="030F0702030302020204" pitchFamily="66" charset="0"/>
                <a:ea typeface="宋体" panose="02010600030101010101" pitchFamily="2" charset="-122"/>
              </a:defRPr>
            </a:lvl1pPr>
            <a:lvl2pPr marL="742950" indent="-285750" eaLnBrk="0" hangingPunct="0">
              <a:defRPr>
                <a:solidFill>
                  <a:schemeClr val="tx1"/>
                </a:solidFill>
                <a:latin typeface="Comic Sans MS" panose="030F0702030302020204" pitchFamily="66" charset="0"/>
                <a:ea typeface="宋体" panose="02010600030101010101" pitchFamily="2" charset="-122"/>
              </a:defRPr>
            </a:lvl2pPr>
            <a:lvl3pPr marL="1143000" indent="-228600" eaLnBrk="0" hangingPunct="0">
              <a:defRPr>
                <a:solidFill>
                  <a:schemeClr val="tx1"/>
                </a:solidFill>
                <a:latin typeface="Comic Sans MS" panose="030F0702030302020204" pitchFamily="66" charset="0"/>
                <a:ea typeface="宋体" panose="02010600030101010101" pitchFamily="2" charset="-122"/>
              </a:defRPr>
            </a:lvl3pPr>
            <a:lvl4pPr marL="1600200" indent="-228600" eaLnBrk="0" hangingPunct="0">
              <a:defRPr>
                <a:solidFill>
                  <a:schemeClr val="tx1"/>
                </a:solidFill>
                <a:latin typeface="Comic Sans MS" panose="030F0702030302020204" pitchFamily="66" charset="0"/>
                <a:ea typeface="宋体" panose="02010600030101010101" pitchFamily="2" charset="-122"/>
              </a:defRPr>
            </a:lvl4pPr>
            <a:lvl5pPr marL="2057400" indent="-228600" eaLnBrk="0" hangingPunct="0">
              <a:defRPr>
                <a:solidFill>
                  <a:schemeClr val="tx1"/>
                </a:solidFill>
                <a:latin typeface="Comic Sans MS" panose="030F0702030302020204" pitchFamily="66"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omic Sans MS" panose="030F0702030302020204" pitchFamily="66"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omic Sans MS" panose="030F0702030302020204" pitchFamily="66"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omic Sans MS" panose="030F0702030302020204" pitchFamily="66"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omic Sans MS" panose="030F0702030302020204" pitchFamily="66" charset="0"/>
                <a:ea typeface="宋体" panose="02010600030101010101" pitchFamily="2" charset="-122"/>
              </a:defRPr>
            </a:lvl9pPr>
          </a:lstStyle>
          <a:p>
            <a:pPr eaLnBrk="1" hangingPunct="1">
              <a:spcBef>
                <a:spcPct val="50000"/>
              </a:spcBef>
            </a:pPr>
            <a:r>
              <a:rPr kumimoji="1" lang="zh-CN" altLang="en-US" sz="2400" b="1">
                <a:solidFill>
                  <a:schemeClr val="hlink"/>
                </a:solidFill>
                <a:latin typeface="Tahoma" panose="020B0604030504040204" pitchFamily="34" charset="0"/>
              </a:rPr>
              <a:t>生活化</a:t>
            </a:r>
          </a:p>
        </p:txBody>
      </p:sp>
      <p:sp>
        <p:nvSpPr>
          <p:cNvPr id="7173" name="Rectangle 10"/>
          <p:cNvSpPr>
            <a:spLocks noChangeArrowheads="1"/>
          </p:cNvSpPr>
          <p:nvPr/>
        </p:nvSpPr>
        <p:spPr bwMode="auto">
          <a:xfrm>
            <a:off x="3114675" y="258603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zh-CN" altLang="en-US"/>
          </a:p>
        </p:txBody>
      </p:sp>
      <p:pic>
        <p:nvPicPr>
          <p:cNvPr id="7174" name="Picture 11" descr="QGSX26"/>
          <p:cNvPicPr>
            <a:picLocks noChangeAspect="1" noChangeArrowheads="1"/>
          </p:cNvPicPr>
          <p:nvPr/>
        </p:nvPicPr>
        <p:blipFill>
          <a:blip r:embed="rId5"/>
          <a:srcRect/>
          <a:stretch>
            <a:fillRect/>
          </a:stretch>
        </p:blipFill>
        <p:spPr bwMode="auto">
          <a:xfrm>
            <a:off x="5795963" y="4283075"/>
            <a:ext cx="3024187" cy="2574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5" name="Rectangle 12"/>
          <p:cNvSpPr>
            <a:spLocks noChangeArrowheads="1"/>
          </p:cNvSpPr>
          <p:nvPr/>
        </p:nvSpPr>
        <p:spPr bwMode="auto">
          <a:xfrm>
            <a:off x="827088" y="4149725"/>
            <a:ext cx="6019800" cy="1373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kumimoji="1" lang="en-US" altLang="zh-CN" sz="2400" b="1" dirty="0">
                <a:latin typeface="Times New Roman" panose="02020603050405020304" pitchFamily="18" charset="0"/>
                <a:ea typeface="楷体_GB2312" pitchFamily="49" charset="-122"/>
              </a:rPr>
              <a:t>     </a:t>
            </a:r>
            <a:r>
              <a:rPr kumimoji="1" lang="zh-CN" altLang="en-US" sz="2800" b="1" dirty="0">
                <a:solidFill>
                  <a:srgbClr val="0033CC"/>
                </a:solidFill>
                <a:latin typeface="Times New Roman" panose="02020603050405020304" pitchFamily="18" charset="0"/>
                <a:ea typeface="楷体_GB2312" pitchFamily="49" charset="-122"/>
              </a:rPr>
              <a:t>要用长</a:t>
            </a:r>
            <a:r>
              <a:rPr kumimoji="1" lang="en-US" altLang="zh-CN" sz="2800" b="1" dirty="0">
                <a:solidFill>
                  <a:srgbClr val="0033CC"/>
                </a:solidFill>
                <a:latin typeface="Tahoma" panose="020B0604030504040204" pitchFamily="34" charset="0"/>
                <a:ea typeface="楷体_GB2312" pitchFamily="49" charset="-122"/>
              </a:rPr>
              <a:t>20m</a:t>
            </a:r>
            <a:r>
              <a:rPr kumimoji="1" lang="zh-CN" altLang="en-US" sz="2800" b="1" dirty="0">
                <a:solidFill>
                  <a:srgbClr val="0033CC"/>
                </a:solidFill>
                <a:latin typeface="Times New Roman" panose="02020603050405020304" pitchFamily="18" charset="0"/>
                <a:ea typeface="楷体_GB2312" pitchFamily="49" charset="-122"/>
              </a:rPr>
              <a:t>的铁栏杆，一面靠墙，围成一个矩形的花圃，怎么样围法才能使围成的花圃的面积</a:t>
            </a:r>
            <a:r>
              <a:rPr kumimoji="1" lang="zh-CN" altLang="en-US" sz="2800" b="1" dirty="0">
                <a:solidFill>
                  <a:schemeClr val="hlink"/>
                </a:solidFill>
                <a:latin typeface="Times New Roman" panose="02020603050405020304" pitchFamily="18" charset="0"/>
                <a:ea typeface="楷体_GB2312" pitchFamily="49" charset="-122"/>
              </a:rPr>
              <a:t>最大</a:t>
            </a:r>
            <a:r>
              <a:rPr kumimoji="1" lang="zh-CN" altLang="en-US" sz="2800" b="1" dirty="0">
                <a:solidFill>
                  <a:srgbClr val="0033CC"/>
                </a:solidFill>
                <a:latin typeface="Tahoma" panose="020B0604030504040204" pitchFamily="34" charset="0"/>
                <a:ea typeface="楷体_GB2312" pitchFamily="49" charset="-122"/>
              </a:rPr>
              <a:t>？</a:t>
            </a:r>
            <a:r>
              <a:rPr kumimoji="1" lang="zh-CN" altLang="en-US" sz="1100" dirty="0">
                <a:solidFill>
                  <a:srgbClr val="0033CC"/>
                </a:solidFill>
                <a:latin typeface="Times New Roman" panose="02020603050405020304" pitchFamily="18" charset="0"/>
              </a:rPr>
              <a:t> </a:t>
            </a:r>
            <a:endParaRPr kumimoji="1" lang="zh-CN" altLang="en-US" sz="2400" dirty="0">
              <a:solidFill>
                <a:srgbClr val="0033CC"/>
              </a:solidFill>
              <a:latin typeface="Times New Roman" panose="02020603050405020304" pitchFamily="18" charset="0"/>
            </a:endParaRPr>
          </a:p>
        </p:txBody>
      </p:sp>
      <p:grpSp>
        <p:nvGrpSpPr>
          <p:cNvPr id="7176" name="Group 13"/>
          <p:cNvGrpSpPr/>
          <p:nvPr/>
        </p:nvGrpSpPr>
        <p:grpSpPr bwMode="auto">
          <a:xfrm>
            <a:off x="5486400" y="0"/>
            <a:ext cx="2362200" cy="1835150"/>
            <a:chOff x="4272" y="2832"/>
            <a:chExt cx="1488" cy="1156"/>
          </a:xfrm>
        </p:grpSpPr>
        <p:pic>
          <p:nvPicPr>
            <p:cNvPr id="7179" name="Picture 14" descr="20"/>
            <p:cNvPicPr>
              <a:picLocks noChangeAspect="1" noChangeArrowheads="1" noCrop="1"/>
            </p:cNvPicPr>
            <p:nvPr/>
          </p:nvPicPr>
          <p:blipFill>
            <a:blip r:embed="rId6"/>
            <a:srcRect/>
            <a:stretch>
              <a:fillRect/>
            </a:stretch>
          </p:blipFill>
          <p:spPr bwMode="auto">
            <a:xfrm>
              <a:off x="4272" y="2832"/>
              <a:ext cx="1488" cy="11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80" name="Text Box 15"/>
            <p:cNvSpPr txBox="1">
              <a:spLocks noChangeArrowheads="1"/>
            </p:cNvSpPr>
            <p:nvPr/>
          </p:nvSpPr>
          <p:spPr bwMode="auto">
            <a:xfrm>
              <a:off x="4560" y="3292"/>
              <a:ext cx="816" cy="4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Comic Sans MS" panose="030F0702030302020204" pitchFamily="66" charset="0"/>
                  <a:ea typeface="宋体" panose="02010600030101010101" pitchFamily="2" charset="-122"/>
                </a:defRPr>
              </a:lvl1pPr>
              <a:lvl2pPr marL="742950" indent="-285750" eaLnBrk="0" hangingPunct="0">
                <a:defRPr>
                  <a:solidFill>
                    <a:schemeClr val="tx1"/>
                  </a:solidFill>
                  <a:latin typeface="Comic Sans MS" panose="030F0702030302020204" pitchFamily="66" charset="0"/>
                  <a:ea typeface="宋体" panose="02010600030101010101" pitchFamily="2" charset="-122"/>
                </a:defRPr>
              </a:lvl2pPr>
              <a:lvl3pPr marL="1143000" indent="-228600" eaLnBrk="0" hangingPunct="0">
                <a:defRPr>
                  <a:solidFill>
                    <a:schemeClr val="tx1"/>
                  </a:solidFill>
                  <a:latin typeface="Comic Sans MS" panose="030F0702030302020204" pitchFamily="66" charset="0"/>
                  <a:ea typeface="宋体" panose="02010600030101010101" pitchFamily="2" charset="-122"/>
                </a:defRPr>
              </a:lvl3pPr>
              <a:lvl4pPr marL="1600200" indent="-228600" eaLnBrk="0" hangingPunct="0">
                <a:defRPr>
                  <a:solidFill>
                    <a:schemeClr val="tx1"/>
                  </a:solidFill>
                  <a:latin typeface="Comic Sans MS" panose="030F0702030302020204" pitchFamily="66" charset="0"/>
                  <a:ea typeface="宋体" panose="02010600030101010101" pitchFamily="2" charset="-122"/>
                </a:defRPr>
              </a:lvl4pPr>
              <a:lvl5pPr marL="2057400" indent="-228600" eaLnBrk="0" hangingPunct="0">
                <a:defRPr>
                  <a:solidFill>
                    <a:schemeClr val="tx1"/>
                  </a:solidFill>
                  <a:latin typeface="Comic Sans MS" panose="030F0702030302020204" pitchFamily="66"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omic Sans MS" panose="030F0702030302020204" pitchFamily="66"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omic Sans MS" panose="030F0702030302020204" pitchFamily="66"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omic Sans MS" panose="030F0702030302020204" pitchFamily="66"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omic Sans MS" panose="030F0702030302020204" pitchFamily="66" charset="0"/>
                  <a:ea typeface="宋体" panose="02010600030101010101" pitchFamily="2" charset="-122"/>
                </a:defRPr>
              </a:lvl9pPr>
            </a:lstStyle>
            <a:p>
              <a:pPr algn="ctr"/>
              <a:r>
                <a:rPr lang="zh-CN" altLang="en-US" sz="2000">
                  <a:solidFill>
                    <a:srgbClr val="FF0000"/>
                  </a:solidFill>
                  <a:latin typeface="Times New Roman" panose="02020603050405020304" pitchFamily="18" charset="0"/>
                </a:rPr>
                <a:t>驶向胜利的彼岸</a:t>
              </a:r>
            </a:p>
          </p:txBody>
        </p:sp>
      </p:grpSp>
      <p:sp>
        <p:nvSpPr>
          <p:cNvPr id="12304" name="Text Box 16"/>
          <p:cNvSpPr txBox="1">
            <a:spLocks noChangeArrowheads="1"/>
          </p:cNvSpPr>
          <p:nvPr/>
        </p:nvSpPr>
        <p:spPr bwMode="auto">
          <a:xfrm>
            <a:off x="539750" y="5589588"/>
            <a:ext cx="562610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Comic Sans MS" panose="030F0702030302020204" pitchFamily="66" charset="0"/>
                <a:ea typeface="宋体" panose="02010600030101010101" pitchFamily="2" charset="-122"/>
              </a:defRPr>
            </a:lvl1pPr>
            <a:lvl2pPr marL="742950" indent="-285750" eaLnBrk="0" hangingPunct="0">
              <a:defRPr>
                <a:solidFill>
                  <a:schemeClr val="tx1"/>
                </a:solidFill>
                <a:latin typeface="Comic Sans MS" panose="030F0702030302020204" pitchFamily="66" charset="0"/>
                <a:ea typeface="宋体" panose="02010600030101010101" pitchFamily="2" charset="-122"/>
              </a:defRPr>
            </a:lvl2pPr>
            <a:lvl3pPr marL="1143000" indent="-228600" eaLnBrk="0" hangingPunct="0">
              <a:defRPr>
                <a:solidFill>
                  <a:schemeClr val="tx1"/>
                </a:solidFill>
                <a:latin typeface="Comic Sans MS" panose="030F0702030302020204" pitchFamily="66" charset="0"/>
                <a:ea typeface="宋体" panose="02010600030101010101" pitchFamily="2" charset="-122"/>
              </a:defRPr>
            </a:lvl3pPr>
            <a:lvl4pPr marL="1600200" indent="-228600" eaLnBrk="0" hangingPunct="0">
              <a:defRPr>
                <a:solidFill>
                  <a:schemeClr val="tx1"/>
                </a:solidFill>
                <a:latin typeface="Comic Sans MS" panose="030F0702030302020204" pitchFamily="66" charset="0"/>
                <a:ea typeface="宋体" panose="02010600030101010101" pitchFamily="2" charset="-122"/>
              </a:defRPr>
            </a:lvl4pPr>
            <a:lvl5pPr marL="2057400" indent="-228600" eaLnBrk="0" hangingPunct="0">
              <a:defRPr>
                <a:solidFill>
                  <a:schemeClr val="tx1"/>
                </a:solidFill>
                <a:latin typeface="Comic Sans MS" panose="030F0702030302020204" pitchFamily="66"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omic Sans MS" panose="030F0702030302020204" pitchFamily="66"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omic Sans MS" panose="030F0702030302020204" pitchFamily="66"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omic Sans MS" panose="030F0702030302020204" pitchFamily="66"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omic Sans MS" panose="030F0702030302020204" pitchFamily="66" charset="0"/>
                <a:ea typeface="宋体" panose="02010600030101010101" pitchFamily="2" charset="-122"/>
              </a:defRPr>
            </a:lvl9pPr>
          </a:lstStyle>
          <a:p>
            <a:pPr eaLnBrk="1" hangingPunct="1">
              <a:spcBef>
                <a:spcPct val="50000"/>
              </a:spcBef>
            </a:pPr>
            <a:r>
              <a:rPr kumimoji="1" lang="zh-CN" altLang="en-US" sz="2400" b="1" dirty="0">
                <a:solidFill>
                  <a:schemeClr val="hlink"/>
                </a:solidFill>
                <a:latin typeface="Times New Roman" panose="02020603050405020304" pitchFamily="18" charset="0"/>
                <a:ea typeface="楷体_GB2312" pitchFamily="49" charset="-122"/>
              </a:rPr>
              <a:t>附：如果花圃垂直于墙的一边长为</a:t>
            </a:r>
            <a:r>
              <a:rPr kumimoji="1" lang="en-US" altLang="zh-CN" sz="2400" b="1" i="1" dirty="0" err="1">
                <a:solidFill>
                  <a:schemeClr val="hlink"/>
                </a:solidFill>
                <a:latin typeface="Tahoma" panose="020B0604030504040204" pitchFamily="34" charset="0"/>
                <a:ea typeface="楷体_GB2312" pitchFamily="49" charset="-122"/>
              </a:rPr>
              <a:t>x</a:t>
            </a:r>
            <a:r>
              <a:rPr kumimoji="1" lang="en-US" altLang="zh-CN" sz="2400" b="1" dirty="0" err="1">
                <a:solidFill>
                  <a:schemeClr val="hlink"/>
                </a:solidFill>
                <a:latin typeface="Tahoma" panose="020B0604030504040204" pitchFamily="34" charset="0"/>
                <a:ea typeface="楷体_GB2312" pitchFamily="49" charset="-122"/>
              </a:rPr>
              <a:t>m</a:t>
            </a:r>
            <a:r>
              <a:rPr kumimoji="1" lang="zh-CN" altLang="en-US" sz="2400" b="1" dirty="0">
                <a:solidFill>
                  <a:schemeClr val="hlink"/>
                </a:solidFill>
                <a:latin typeface="Times New Roman" panose="02020603050405020304" pitchFamily="18" charset="0"/>
                <a:ea typeface="楷体_GB2312" pitchFamily="49" charset="-122"/>
              </a:rPr>
              <a:t>，花圃的面积为</a:t>
            </a:r>
            <a:r>
              <a:rPr kumimoji="1" lang="en-US" altLang="zh-CN" sz="2400" b="1" i="1" dirty="0">
                <a:solidFill>
                  <a:schemeClr val="hlink"/>
                </a:solidFill>
                <a:latin typeface="Tahoma" panose="020B0604030504040204" pitchFamily="34" charset="0"/>
                <a:ea typeface="楷体_GB2312" pitchFamily="49" charset="-122"/>
              </a:rPr>
              <a:t>y</a:t>
            </a:r>
            <a:r>
              <a:rPr kumimoji="1" lang="en-US" altLang="zh-CN" sz="2400" b="1" dirty="0">
                <a:solidFill>
                  <a:schemeClr val="hlink"/>
                </a:solidFill>
                <a:latin typeface="Tahoma" panose="020B0604030504040204" pitchFamily="34" charset="0"/>
                <a:ea typeface="楷体_GB2312" pitchFamily="49" charset="-122"/>
              </a:rPr>
              <a:t>m</a:t>
            </a:r>
            <a:r>
              <a:rPr kumimoji="1" lang="en-US" altLang="zh-CN" sz="2400" b="1" baseline="30000" dirty="0">
                <a:solidFill>
                  <a:schemeClr val="hlink"/>
                </a:solidFill>
                <a:latin typeface="Tahoma" panose="020B0604030504040204" pitchFamily="34" charset="0"/>
                <a:ea typeface="楷体_GB2312" pitchFamily="49" charset="-122"/>
              </a:rPr>
              <a:t>2</a:t>
            </a:r>
            <a:r>
              <a:rPr kumimoji="1" lang="zh-CN" altLang="en-US" sz="2400" b="1" dirty="0">
                <a:solidFill>
                  <a:schemeClr val="hlink"/>
                </a:solidFill>
                <a:latin typeface="Times New Roman" panose="02020603050405020304" pitchFamily="18" charset="0"/>
                <a:ea typeface="楷体_GB2312" pitchFamily="49" charset="-122"/>
              </a:rPr>
              <a:t>，那么</a:t>
            </a:r>
            <a:r>
              <a:rPr kumimoji="1" lang="en-US" altLang="zh-CN" sz="2400" b="1" i="1" dirty="0">
                <a:solidFill>
                  <a:schemeClr val="hlink"/>
                </a:solidFill>
                <a:latin typeface="Tahoma" panose="020B0604030504040204" pitchFamily="34" charset="0"/>
                <a:ea typeface="楷体_GB2312" pitchFamily="49" charset="-122"/>
              </a:rPr>
              <a:t>y</a:t>
            </a:r>
            <a:r>
              <a:rPr kumimoji="1" lang="en-US" altLang="zh-CN" sz="2400" b="1" dirty="0">
                <a:solidFill>
                  <a:schemeClr val="hlink"/>
                </a:solidFill>
                <a:latin typeface="Tahoma" panose="020B0604030504040204" pitchFamily="34" charset="0"/>
                <a:ea typeface="楷体_GB2312" pitchFamily="49" charset="-122"/>
              </a:rPr>
              <a:t>=</a:t>
            </a:r>
            <a:r>
              <a:rPr kumimoji="1" lang="en-US" altLang="zh-CN" sz="2400" b="1" i="1" dirty="0">
                <a:solidFill>
                  <a:schemeClr val="hlink"/>
                </a:solidFill>
                <a:latin typeface="Tahoma" panose="020B0604030504040204" pitchFamily="34" charset="0"/>
                <a:ea typeface="楷体_GB2312" pitchFamily="49" charset="-122"/>
              </a:rPr>
              <a:t>x</a:t>
            </a:r>
            <a:r>
              <a:rPr kumimoji="1" lang="en-US" altLang="zh-CN" sz="2400" b="1" dirty="0">
                <a:solidFill>
                  <a:schemeClr val="hlink"/>
                </a:solidFill>
                <a:latin typeface="Tahoma" panose="020B0604030504040204" pitchFamily="34" charset="0"/>
                <a:ea typeface="楷体_GB2312" pitchFamily="49" charset="-122"/>
              </a:rPr>
              <a:t>(20-2</a:t>
            </a:r>
            <a:r>
              <a:rPr kumimoji="1" lang="en-US" altLang="zh-CN" sz="2400" b="1" i="1" dirty="0">
                <a:solidFill>
                  <a:schemeClr val="hlink"/>
                </a:solidFill>
                <a:latin typeface="Tahoma" panose="020B0604030504040204" pitchFamily="34" charset="0"/>
                <a:ea typeface="楷体_GB2312" pitchFamily="49" charset="-122"/>
              </a:rPr>
              <a:t>x</a:t>
            </a:r>
            <a:r>
              <a:rPr kumimoji="1" lang="en-US" altLang="zh-CN" sz="2400" b="1" dirty="0">
                <a:solidFill>
                  <a:schemeClr val="hlink"/>
                </a:solidFill>
                <a:latin typeface="Tahoma" panose="020B0604030504040204" pitchFamily="34" charset="0"/>
                <a:ea typeface="楷体_GB2312" pitchFamily="49" charset="-122"/>
              </a:rPr>
              <a:t>)</a:t>
            </a:r>
            <a:r>
              <a:rPr kumimoji="1" lang="en-US" altLang="zh-CN" sz="2400" dirty="0">
                <a:latin typeface="Tahoma" panose="020B0604030504040204" pitchFamily="34" charset="0"/>
              </a:rPr>
              <a:t> </a:t>
            </a:r>
          </a:p>
        </p:txBody>
      </p:sp>
      <p:sp>
        <p:nvSpPr>
          <p:cNvPr id="7178" name="AutoShape 17"/>
          <p:cNvSpPr>
            <a:spLocks noChangeArrowheads="1"/>
          </p:cNvSpPr>
          <p:nvPr/>
        </p:nvSpPr>
        <p:spPr bwMode="auto">
          <a:xfrm>
            <a:off x="3851275" y="2852738"/>
            <a:ext cx="215900" cy="1152525"/>
          </a:xfrm>
          <a:prstGeom prst="downArrow">
            <a:avLst>
              <a:gd name="adj1" fmla="val 50000"/>
              <a:gd name="adj2" fmla="val 133456"/>
            </a:avLst>
          </a:prstGeom>
          <a:solidFill>
            <a:schemeClr val="accent1"/>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12304"/>
                                        </p:tgtEl>
                                        <p:attrNameLst>
                                          <p:attrName>style.visibility</p:attrName>
                                        </p:attrNameLst>
                                      </p:cBhvr>
                                      <p:to>
                                        <p:strVal val="visible"/>
                                      </p:to>
                                    </p:set>
                                    <p:animEffect transition="in" filter="strips(downLeft)">
                                      <p:cBhvr>
                                        <p:cTn id="7" dur="500"/>
                                        <p:tgtEl>
                                          <p:spTgt spid="1230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304" grpId="0"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descr="Q_011"/>
          <p:cNvPicPr>
            <a:picLocks noChangeAspect="1" noChangeArrowheads="1" noCrop="1"/>
          </p:cNvPicPr>
          <p:nvPr/>
        </p:nvPicPr>
        <p:blipFill>
          <a:blip r:embed="rId2"/>
          <a:srcRect/>
          <a:stretch>
            <a:fillRect/>
          </a:stretch>
        </p:blipFill>
        <p:spPr bwMode="auto">
          <a:xfrm>
            <a:off x="5076825" y="260350"/>
            <a:ext cx="1030288" cy="1203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195" name="WordArt 3"/>
          <p:cNvSpPr>
            <a:spLocks noChangeArrowheads="1" noChangeShapeType="1" noTextEdit="1"/>
          </p:cNvSpPr>
          <p:nvPr/>
        </p:nvSpPr>
        <p:spPr bwMode="auto">
          <a:xfrm>
            <a:off x="1619250" y="333375"/>
            <a:ext cx="3311525" cy="1400175"/>
          </a:xfrm>
          <a:prstGeom prst="rect">
            <a:avLst/>
          </a:prstGeom>
        </p:spPr>
        <p:txBody>
          <a:bodyPr wrap="none" fromWordArt="1">
            <a:prstTxWarp prst="textCascadeUp">
              <a:avLst>
                <a:gd name="adj" fmla="val 44444"/>
              </a:avLst>
            </a:prstTxWarp>
            <a:scene3d>
              <a:camera prst="legacyPerspectiveFront">
                <a:rot lat="20519995" lon="1080000" rev="0"/>
              </a:camera>
              <a:lightRig rig="legacyHarsh2" dir="b"/>
            </a:scene3d>
            <a:sp3d extrusionH="430200" prstMaterial="legacyMatte">
              <a:extrusionClr>
                <a:srgbClr val="FF6600"/>
              </a:extrusionClr>
            </a:sp3d>
          </a:bodyPr>
          <a:lstStyle/>
          <a:p>
            <a:pPr algn="ctr"/>
            <a:r>
              <a:rPr lang="zh-CN" altLang="en-US" sz="3600" kern="10">
                <a:ln w="9525">
                  <a:round/>
                </a:ln>
                <a:gradFill rotWithShape="1">
                  <a:gsLst>
                    <a:gs pos="0">
                      <a:srgbClr val="FFE701"/>
                    </a:gs>
                    <a:gs pos="100000">
                      <a:srgbClr val="FE3E02"/>
                    </a:gs>
                  </a:gsLst>
                  <a:lin ang="5400000" scaled="1"/>
                </a:gradFill>
                <a:latin typeface="宋体" panose="02010600030101010101" pitchFamily="2" charset="-122"/>
                <a:ea typeface="宋体" panose="02010600030101010101" pitchFamily="2" charset="-122"/>
              </a:rPr>
              <a:t>你知道吗</a:t>
            </a:r>
          </a:p>
        </p:txBody>
      </p:sp>
      <p:sp>
        <p:nvSpPr>
          <p:cNvPr id="8196" name="Text Box 4"/>
          <p:cNvSpPr txBox="1">
            <a:spLocks noChangeArrowheads="1"/>
          </p:cNvSpPr>
          <p:nvPr/>
        </p:nvSpPr>
        <p:spPr bwMode="auto">
          <a:xfrm>
            <a:off x="971550" y="1989138"/>
            <a:ext cx="7273925" cy="1920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Comic Sans MS" panose="030F0702030302020204" pitchFamily="66" charset="0"/>
                <a:ea typeface="宋体" panose="02010600030101010101" pitchFamily="2" charset="-122"/>
              </a:defRPr>
            </a:lvl1pPr>
            <a:lvl2pPr marL="742950" indent="-285750" eaLnBrk="0" hangingPunct="0">
              <a:defRPr>
                <a:solidFill>
                  <a:schemeClr val="tx1"/>
                </a:solidFill>
                <a:latin typeface="Comic Sans MS" panose="030F0702030302020204" pitchFamily="66" charset="0"/>
                <a:ea typeface="宋体" panose="02010600030101010101" pitchFamily="2" charset="-122"/>
              </a:defRPr>
            </a:lvl2pPr>
            <a:lvl3pPr marL="1143000" indent="-228600" eaLnBrk="0" hangingPunct="0">
              <a:defRPr>
                <a:solidFill>
                  <a:schemeClr val="tx1"/>
                </a:solidFill>
                <a:latin typeface="Comic Sans MS" panose="030F0702030302020204" pitchFamily="66" charset="0"/>
                <a:ea typeface="宋体" panose="02010600030101010101" pitchFamily="2" charset="-122"/>
              </a:defRPr>
            </a:lvl3pPr>
            <a:lvl4pPr marL="1600200" indent="-228600" eaLnBrk="0" hangingPunct="0">
              <a:defRPr>
                <a:solidFill>
                  <a:schemeClr val="tx1"/>
                </a:solidFill>
                <a:latin typeface="Comic Sans MS" panose="030F0702030302020204" pitchFamily="66" charset="0"/>
                <a:ea typeface="宋体" panose="02010600030101010101" pitchFamily="2" charset="-122"/>
              </a:defRPr>
            </a:lvl4pPr>
            <a:lvl5pPr marL="2057400" indent="-228600" eaLnBrk="0" hangingPunct="0">
              <a:defRPr>
                <a:solidFill>
                  <a:schemeClr val="tx1"/>
                </a:solidFill>
                <a:latin typeface="Comic Sans MS" panose="030F0702030302020204" pitchFamily="66"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omic Sans MS" panose="030F0702030302020204" pitchFamily="66"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omic Sans MS" panose="030F0702030302020204" pitchFamily="66"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omic Sans MS" panose="030F0702030302020204" pitchFamily="66"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omic Sans MS" panose="030F0702030302020204" pitchFamily="66" charset="0"/>
                <a:ea typeface="宋体" panose="02010600030101010101" pitchFamily="2" charset="-122"/>
              </a:defRPr>
            </a:lvl9pPr>
          </a:lstStyle>
          <a:p>
            <a:pPr eaLnBrk="1" hangingPunct="1">
              <a:spcBef>
                <a:spcPct val="50000"/>
              </a:spcBef>
            </a:pPr>
            <a:r>
              <a:rPr kumimoji="1" lang="en-US" altLang="zh-CN" sz="4000" b="1">
                <a:solidFill>
                  <a:srgbClr val="FF0000"/>
                </a:solidFill>
                <a:latin typeface="华文行楷" panose="02010800040101010101" pitchFamily="2" charset="-122"/>
                <a:ea typeface="华文行楷" panose="02010800040101010101" pitchFamily="2" charset="-122"/>
              </a:rPr>
              <a:t>     </a:t>
            </a:r>
            <a:r>
              <a:rPr kumimoji="1" lang="zh-CN" altLang="en-US" sz="4000" b="1">
                <a:solidFill>
                  <a:srgbClr val="0033CC"/>
                </a:solidFill>
                <a:latin typeface="华文行楷" panose="02010800040101010101" pitchFamily="2" charset="-122"/>
                <a:ea typeface="华文行楷" panose="02010800040101010101" pitchFamily="2" charset="-122"/>
              </a:rPr>
              <a:t>解决一个普通的二次函数的最值问题与实际问题中的最值问题最大的区别在哪里</a:t>
            </a:r>
            <a:r>
              <a:rPr kumimoji="1" lang="en-US" altLang="zh-CN" sz="4000" b="1">
                <a:solidFill>
                  <a:srgbClr val="0033CC"/>
                </a:solidFill>
                <a:latin typeface="华文行楷" panose="02010800040101010101" pitchFamily="2" charset="-122"/>
                <a:ea typeface="华文行楷" panose="02010800040101010101" pitchFamily="2" charset="-122"/>
              </a:rPr>
              <a:t>?</a:t>
            </a:r>
          </a:p>
        </p:txBody>
      </p:sp>
      <p:sp>
        <p:nvSpPr>
          <p:cNvPr id="8197" name="Rectangle 5"/>
          <p:cNvSpPr>
            <a:spLocks noChangeArrowheads="1"/>
          </p:cNvSpPr>
          <p:nvPr/>
        </p:nvSpPr>
        <p:spPr bwMode="auto">
          <a:xfrm>
            <a:off x="395288" y="4149725"/>
            <a:ext cx="8280400" cy="719138"/>
          </a:xfrm>
          <a:prstGeom prst="rect">
            <a:avLst/>
          </a:prstGeom>
          <a:solidFill>
            <a:srgbClr val="FFFFFF"/>
          </a:solidFill>
          <a:ln w="9525">
            <a:solidFill>
              <a:srgbClr val="FF0000"/>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kumimoji="1" lang="zh-CN" altLang="en-US" sz="3600" b="1">
                <a:solidFill>
                  <a:srgbClr val="FF0000"/>
                </a:solidFill>
                <a:latin typeface="Tahoma" panose="020B0604030504040204" pitchFamily="34" charset="0"/>
              </a:rPr>
              <a:t>需要注意实际生活中自变量的取值范围</a:t>
            </a:r>
            <a:r>
              <a:rPr kumimoji="1" lang="en-US" altLang="zh-CN" sz="3600">
                <a:solidFill>
                  <a:srgbClr val="FF0000"/>
                </a:solidFill>
                <a:latin typeface="Tahoma" panose="020B0604030504040204" pitchFamily="34" charset="0"/>
              </a:rPr>
              <a:t>!</a:t>
            </a: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WordArt 4"/>
          <p:cNvSpPr>
            <a:spLocks noChangeArrowheads="1" noChangeShapeType="1" noTextEdit="1"/>
          </p:cNvSpPr>
          <p:nvPr/>
        </p:nvSpPr>
        <p:spPr bwMode="auto">
          <a:xfrm>
            <a:off x="304800" y="0"/>
            <a:ext cx="1600200" cy="1066800"/>
          </a:xfrm>
          <a:prstGeom prst="rect">
            <a:avLst/>
          </a:prstGeom>
        </p:spPr>
        <p:txBody>
          <a:bodyPr wrap="none" fromWordArt="1">
            <a:prstTxWarp prst="textCascadeUp">
              <a:avLst>
                <a:gd name="adj" fmla="val 44444"/>
              </a:avLst>
            </a:prstTxWarp>
            <a:scene3d>
              <a:camera prst="legacyPerspectiveFront">
                <a:rot lat="20519995" lon="1080000" rev="0"/>
              </a:camera>
              <a:lightRig rig="legacyHarsh2" dir="b"/>
            </a:scene3d>
            <a:sp3d extrusionH="430200" prstMaterial="legacyMatte">
              <a:extrusionClr>
                <a:srgbClr val="FF6600"/>
              </a:extrusionClr>
            </a:sp3d>
          </a:bodyPr>
          <a:lstStyle/>
          <a:p>
            <a:pPr algn="ctr"/>
            <a:r>
              <a:rPr lang="zh-CN" altLang="en-US" sz="3600" kern="10">
                <a:ln w="9525">
                  <a:round/>
                </a:ln>
                <a:gradFill rotWithShape="1">
                  <a:gsLst>
                    <a:gs pos="0">
                      <a:srgbClr val="FFE701"/>
                    </a:gs>
                    <a:gs pos="100000">
                      <a:srgbClr val="FE3E02"/>
                    </a:gs>
                  </a:gsLst>
                  <a:lin ang="5400000" scaled="1"/>
                </a:gradFill>
                <a:latin typeface="宋体" panose="02010600030101010101" pitchFamily="2" charset="-122"/>
                <a:ea typeface="宋体" panose="02010600030101010101" pitchFamily="2" charset="-122"/>
              </a:rPr>
              <a:t>问题１</a:t>
            </a:r>
          </a:p>
        </p:txBody>
      </p:sp>
      <p:pic>
        <p:nvPicPr>
          <p:cNvPr id="9219" name="Picture 5" descr="窗户2"/>
          <p:cNvPicPr>
            <a:picLocks noChangeAspect="1" noChangeArrowheads="1"/>
          </p:cNvPicPr>
          <p:nvPr/>
        </p:nvPicPr>
        <p:blipFill>
          <a:blip r:embed="rId2"/>
          <a:srcRect/>
          <a:stretch>
            <a:fillRect/>
          </a:stretch>
        </p:blipFill>
        <p:spPr bwMode="auto">
          <a:xfrm>
            <a:off x="1143000" y="4198938"/>
            <a:ext cx="3810000" cy="2074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20" name="Picture 7"/>
          <p:cNvPicPr>
            <a:picLocks noChangeAspect="1" noChangeArrowheads="1"/>
          </p:cNvPicPr>
          <p:nvPr/>
        </p:nvPicPr>
        <p:blipFill>
          <a:blip r:embed="rId3"/>
          <a:srcRect/>
          <a:stretch>
            <a:fillRect/>
          </a:stretch>
        </p:blipFill>
        <p:spPr bwMode="auto">
          <a:xfrm>
            <a:off x="6019800" y="4191000"/>
            <a:ext cx="1554163" cy="228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21" name="Text Box 8"/>
          <p:cNvSpPr txBox="1">
            <a:spLocks noChangeArrowheads="1"/>
          </p:cNvSpPr>
          <p:nvPr/>
        </p:nvSpPr>
        <p:spPr bwMode="auto">
          <a:xfrm>
            <a:off x="381000" y="1066800"/>
            <a:ext cx="8534400" cy="2347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Comic Sans MS" panose="030F0702030302020204" pitchFamily="66" charset="0"/>
                <a:ea typeface="宋体" panose="02010600030101010101" pitchFamily="2" charset="-122"/>
              </a:defRPr>
            </a:lvl1pPr>
            <a:lvl2pPr marL="742950" indent="-285750" eaLnBrk="0" hangingPunct="0">
              <a:defRPr>
                <a:solidFill>
                  <a:schemeClr val="tx1"/>
                </a:solidFill>
                <a:latin typeface="Comic Sans MS" panose="030F0702030302020204" pitchFamily="66" charset="0"/>
                <a:ea typeface="宋体" panose="02010600030101010101" pitchFamily="2" charset="-122"/>
              </a:defRPr>
            </a:lvl2pPr>
            <a:lvl3pPr marL="1143000" indent="-228600" eaLnBrk="0" hangingPunct="0">
              <a:defRPr>
                <a:solidFill>
                  <a:schemeClr val="tx1"/>
                </a:solidFill>
                <a:latin typeface="Comic Sans MS" panose="030F0702030302020204" pitchFamily="66" charset="0"/>
                <a:ea typeface="宋体" panose="02010600030101010101" pitchFamily="2" charset="-122"/>
              </a:defRPr>
            </a:lvl3pPr>
            <a:lvl4pPr marL="1600200" indent="-228600" eaLnBrk="0" hangingPunct="0">
              <a:defRPr>
                <a:solidFill>
                  <a:schemeClr val="tx1"/>
                </a:solidFill>
                <a:latin typeface="Comic Sans MS" panose="030F0702030302020204" pitchFamily="66" charset="0"/>
                <a:ea typeface="宋体" panose="02010600030101010101" pitchFamily="2" charset="-122"/>
              </a:defRPr>
            </a:lvl4pPr>
            <a:lvl5pPr marL="2057400" indent="-228600" eaLnBrk="0" hangingPunct="0">
              <a:defRPr>
                <a:solidFill>
                  <a:schemeClr val="tx1"/>
                </a:solidFill>
                <a:latin typeface="Comic Sans MS" panose="030F0702030302020204" pitchFamily="66"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omic Sans MS" panose="030F0702030302020204" pitchFamily="66"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omic Sans MS" panose="030F0702030302020204" pitchFamily="66"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omic Sans MS" panose="030F0702030302020204" pitchFamily="66"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omic Sans MS" panose="030F0702030302020204" pitchFamily="66" charset="0"/>
                <a:ea typeface="宋体" panose="02010600030101010101" pitchFamily="2" charset="-122"/>
              </a:defRPr>
            </a:lvl9pPr>
          </a:lstStyle>
          <a:p>
            <a:pPr eaLnBrk="1" hangingPunct="1">
              <a:spcBef>
                <a:spcPct val="50000"/>
              </a:spcBef>
            </a:pPr>
            <a:r>
              <a:rPr lang="en-US" altLang="zh-CN" sz="2800" b="1">
                <a:latin typeface="宋体" panose="02010600030101010101" pitchFamily="2" charset="-122"/>
              </a:rPr>
              <a:t>   </a:t>
            </a:r>
            <a:r>
              <a:rPr lang="zh-CN" altLang="en-US" sz="2800" b="1">
                <a:latin typeface="宋体" panose="02010600030101010101" pitchFamily="2" charset="-122"/>
              </a:rPr>
              <a:t>室内通风和采光主要取决于门窗和每个门窗的透光面积</a:t>
            </a:r>
            <a:r>
              <a:rPr lang="en-US" altLang="zh-CN" sz="2800" b="1">
                <a:latin typeface="宋体" panose="02010600030101010101" pitchFamily="2" charset="-122"/>
              </a:rPr>
              <a:t>.</a:t>
            </a:r>
            <a:r>
              <a:rPr lang="zh-CN" altLang="en-US" sz="2800" b="1">
                <a:latin typeface="宋体" panose="02010600030101010101" pitchFamily="2" charset="-122"/>
              </a:rPr>
              <a:t>如果计划用一段长</a:t>
            </a:r>
            <a:r>
              <a:rPr lang="en-US" altLang="zh-CN" sz="2800" b="1">
                <a:latin typeface="宋体" panose="02010600030101010101" pitchFamily="2" charset="-122"/>
              </a:rPr>
              <a:t>12</a:t>
            </a:r>
            <a:r>
              <a:rPr lang="en-US" altLang="zh-CN" sz="3200" b="1">
                <a:latin typeface="宋体" panose="02010600030101010101" pitchFamily="2" charset="-122"/>
              </a:rPr>
              <a:t>m</a:t>
            </a:r>
            <a:r>
              <a:rPr lang="zh-CN" altLang="en-US" sz="2800" b="1">
                <a:latin typeface="宋体" panose="02010600030101010101" pitchFamily="2" charset="-122"/>
              </a:rPr>
              <a:t>的铝合金型材，制作一个上部是半圆、下部是矩形的窗框，那么当矩形的长、宽分别为多少时，才能使该窗户的透光面积最大？（精确到</a:t>
            </a:r>
            <a:r>
              <a:rPr lang="en-US" altLang="zh-CN" sz="2800" b="1">
                <a:latin typeface="宋体" panose="02010600030101010101" pitchFamily="2" charset="-122"/>
              </a:rPr>
              <a:t>0.1</a:t>
            </a:r>
            <a:r>
              <a:rPr lang="en-US" altLang="zh-CN" sz="3200" b="1">
                <a:latin typeface="宋体" panose="02010600030101010101" pitchFamily="2" charset="-122"/>
              </a:rPr>
              <a:t>m</a:t>
            </a:r>
            <a:r>
              <a:rPr lang="en-US" altLang="zh-CN" sz="2800" b="1">
                <a:latin typeface="宋体" panose="02010600030101010101" pitchFamily="2" charset="-122"/>
              </a:rPr>
              <a:t>)</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Box 2"/>
          <p:cNvSpPr txBox="1">
            <a:spLocks noChangeArrowheads="1"/>
          </p:cNvSpPr>
          <p:nvPr/>
        </p:nvSpPr>
        <p:spPr bwMode="auto">
          <a:xfrm>
            <a:off x="1476375" y="692150"/>
            <a:ext cx="6288088"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Comic Sans MS" panose="030F0702030302020204" pitchFamily="66" charset="0"/>
                <a:ea typeface="宋体" panose="02010600030101010101" pitchFamily="2" charset="-122"/>
              </a:defRPr>
            </a:lvl1pPr>
            <a:lvl2pPr marL="742950" indent="-285750" eaLnBrk="0" hangingPunct="0">
              <a:defRPr>
                <a:solidFill>
                  <a:schemeClr val="tx1"/>
                </a:solidFill>
                <a:latin typeface="Comic Sans MS" panose="030F0702030302020204" pitchFamily="66" charset="0"/>
                <a:ea typeface="宋体" panose="02010600030101010101" pitchFamily="2" charset="-122"/>
              </a:defRPr>
            </a:lvl2pPr>
            <a:lvl3pPr marL="1143000" indent="-228600" eaLnBrk="0" hangingPunct="0">
              <a:defRPr>
                <a:solidFill>
                  <a:schemeClr val="tx1"/>
                </a:solidFill>
                <a:latin typeface="Comic Sans MS" panose="030F0702030302020204" pitchFamily="66" charset="0"/>
                <a:ea typeface="宋体" panose="02010600030101010101" pitchFamily="2" charset="-122"/>
              </a:defRPr>
            </a:lvl3pPr>
            <a:lvl4pPr marL="1600200" indent="-228600" eaLnBrk="0" hangingPunct="0">
              <a:defRPr>
                <a:solidFill>
                  <a:schemeClr val="tx1"/>
                </a:solidFill>
                <a:latin typeface="Comic Sans MS" panose="030F0702030302020204" pitchFamily="66" charset="0"/>
                <a:ea typeface="宋体" panose="02010600030101010101" pitchFamily="2" charset="-122"/>
              </a:defRPr>
            </a:lvl4pPr>
            <a:lvl5pPr marL="2057400" indent="-228600" eaLnBrk="0" hangingPunct="0">
              <a:defRPr>
                <a:solidFill>
                  <a:schemeClr val="tx1"/>
                </a:solidFill>
                <a:latin typeface="Comic Sans MS" panose="030F0702030302020204" pitchFamily="66"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omic Sans MS" panose="030F0702030302020204" pitchFamily="66"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omic Sans MS" panose="030F0702030302020204" pitchFamily="66"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omic Sans MS" panose="030F0702030302020204" pitchFamily="66"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omic Sans MS" panose="030F0702030302020204" pitchFamily="66" charset="0"/>
                <a:ea typeface="宋体" panose="02010600030101010101" pitchFamily="2" charset="-122"/>
              </a:defRPr>
            </a:lvl9pPr>
          </a:lstStyle>
          <a:p>
            <a:pPr eaLnBrk="1" hangingPunct="1">
              <a:spcBef>
                <a:spcPct val="50000"/>
              </a:spcBef>
            </a:pPr>
            <a:r>
              <a:rPr kumimoji="1" lang="zh-CN" altLang="en-US" sz="2800" b="1" dirty="0">
                <a:latin typeface="Tahoma" panose="020B0604030504040204" pitchFamily="34" charset="0"/>
              </a:rPr>
              <a:t>利用二次函数的性质可以解决很多实际生活中的最值问题一般步骤是什么？</a:t>
            </a:r>
          </a:p>
        </p:txBody>
      </p:sp>
      <p:sp>
        <p:nvSpPr>
          <p:cNvPr id="14339" name="Text Box 3"/>
          <p:cNvSpPr txBox="1">
            <a:spLocks noChangeArrowheads="1"/>
          </p:cNvSpPr>
          <p:nvPr/>
        </p:nvSpPr>
        <p:spPr bwMode="auto">
          <a:xfrm>
            <a:off x="1547813" y="1989138"/>
            <a:ext cx="6408737" cy="1739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Comic Sans MS" panose="030F0702030302020204" pitchFamily="66" charset="0"/>
                <a:ea typeface="宋体" panose="02010600030101010101" pitchFamily="2" charset="-122"/>
              </a:defRPr>
            </a:lvl1pPr>
            <a:lvl2pPr marL="742950" indent="-285750" eaLnBrk="0" hangingPunct="0">
              <a:defRPr>
                <a:solidFill>
                  <a:schemeClr val="tx1"/>
                </a:solidFill>
                <a:latin typeface="Comic Sans MS" panose="030F0702030302020204" pitchFamily="66" charset="0"/>
                <a:ea typeface="宋体" panose="02010600030101010101" pitchFamily="2" charset="-122"/>
              </a:defRPr>
            </a:lvl2pPr>
            <a:lvl3pPr marL="1143000" indent="-228600" eaLnBrk="0" hangingPunct="0">
              <a:defRPr>
                <a:solidFill>
                  <a:schemeClr val="tx1"/>
                </a:solidFill>
                <a:latin typeface="Comic Sans MS" panose="030F0702030302020204" pitchFamily="66" charset="0"/>
                <a:ea typeface="宋体" panose="02010600030101010101" pitchFamily="2" charset="-122"/>
              </a:defRPr>
            </a:lvl3pPr>
            <a:lvl4pPr marL="1600200" indent="-228600" eaLnBrk="0" hangingPunct="0">
              <a:defRPr>
                <a:solidFill>
                  <a:schemeClr val="tx1"/>
                </a:solidFill>
                <a:latin typeface="Comic Sans MS" panose="030F0702030302020204" pitchFamily="66" charset="0"/>
                <a:ea typeface="宋体" panose="02010600030101010101" pitchFamily="2" charset="-122"/>
              </a:defRPr>
            </a:lvl4pPr>
            <a:lvl5pPr marL="2057400" indent="-228600" eaLnBrk="0" hangingPunct="0">
              <a:defRPr>
                <a:solidFill>
                  <a:schemeClr val="tx1"/>
                </a:solidFill>
                <a:latin typeface="Comic Sans MS" panose="030F0702030302020204" pitchFamily="66"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omic Sans MS" panose="030F0702030302020204" pitchFamily="66"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omic Sans MS" panose="030F0702030302020204" pitchFamily="66"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omic Sans MS" panose="030F0702030302020204" pitchFamily="66"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omic Sans MS" panose="030F0702030302020204" pitchFamily="66" charset="0"/>
                <a:ea typeface="宋体" panose="02010600030101010101" pitchFamily="2" charset="-122"/>
              </a:defRPr>
            </a:lvl9pPr>
          </a:lstStyle>
          <a:p>
            <a:pPr eaLnBrk="1" hangingPunct="1">
              <a:spcBef>
                <a:spcPct val="50000"/>
              </a:spcBef>
            </a:pPr>
            <a:r>
              <a:rPr kumimoji="1" lang="zh-CN" altLang="en-US" sz="3600" b="1" dirty="0">
                <a:solidFill>
                  <a:srgbClr val="0033CC"/>
                </a:solidFill>
                <a:latin typeface="Tahoma" panose="020B0604030504040204" pitchFamily="34" charset="0"/>
              </a:rPr>
              <a:t>（</a:t>
            </a:r>
            <a:r>
              <a:rPr kumimoji="1" lang="en-US" altLang="zh-CN" sz="3600" b="1" dirty="0">
                <a:solidFill>
                  <a:srgbClr val="0033CC"/>
                </a:solidFill>
                <a:latin typeface="Tahoma" panose="020B0604030504040204" pitchFamily="34" charset="0"/>
              </a:rPr>
              <a:t>1</a:t>
            </a:r>
            <a:r>
              <a:rPr kumimoji="1" lang="zh-CN" altLang="en-US" sz="3600" b="1" dirty="0">
                <a:solidFill>
                  <a:srgbClr val="0033CC"/>
                </a:solidFill>
                <a:latin typeface="Tahoma" panose="020B0604030504040204" pitchFamily="34" charset="0"/>
              </a:rPr>
              <a:t>）列出二次函数的解析式，并根据自变量的</a:t>
            </a:r>
            <a:r>
              <a:rPr kumimoji="1" lang="zh-CN" altLang="en-US" sz="3600" b="1" dirty="0">
                <a:solidFill>
                  <a:schemeClr val="hlink"/>
                </a:solidFill>
                <a:latin typeface="Tahoma" panose="020B0604030504040204" pitchFamily="34" charset="0"/>
              </a:rPr>
              <a:t>实际意义</a:t>
            </a:r>
            <a:r>
              <a:rPr kumimoji="1" lang="zh-CN" altLang="en-US" sz="3600" b="1" dirty="0">
                <a:solidFill>
                  <a:srgbClr val="0033CC"/>
                </a:solidFill>
                <a:latin typeface="Tahoma" panose="020B0604030504040204" pitchFamily="34" charset="0"/>
              </a:rPr>
              <a:t>，确定自变量的取值范围；</a:t>
            </a:r>
          </a:p>
        </p:txBody>
      </p:sp>
      <p:sp>
        <p:nvSpPr>
          <p:cNvPr id="14340" name="Text Box 4"/>
          <p:cNvSpPr txBox="1">
            <a:spLocks noChangeArrowheads="1"/>
          </p:cNvSpPr>
          <p:nvPr/>
        </p:nvSpPr>
        <p:spPr bwMode="auto">
          <a:xfrm>
            <a:off x="1547813" y="4076700"/>
            <a:ext cx="6121400" cy="2289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Comic Sans MS" panose="030F0702030302020204" pitchFamily="66" charset="0"/>
                <a:ea typeface="宋体" panose="02010600030101010101" pitchFamily="2" charset="-122"/>
              </a:defRPr>
            </a:lvl1pPr>
            <a:lvl2pPr marL="742950" indent="-285750" eaLnBrk="0" hangingPunct="0">
              <a:defRPr>
                <a:solidFill>
                  <a:schemeClr val="tx1"/>
                </a:solidFill>
                <a:latin typeface="Comic Sans MS" panose="030F0702030302020204" pitchFamily="66" charset="0"/>
                <a:ea typeface="宋体" panose="02010600030101010101" pitchFamily="2" charset="-122"/>
              </a:defRPr>
            </a:lvl2pPr>
            <a:lvl3pPr marL="1143000" indent="-228600" eaLnBrk="0" hangingPunct="0">
              <a:defRPr>
                <a:solidFill>
                  <a:schemeClr val="tx1"/>
                </a:solidFill>
                <a:latin typeface="Comic Sans MS" panose="030F0702030302020204" pitchFamily="66" charset="0"/>
                <a:ea typeface="宋体" panose="02010600030101010101" pitchFamily="2" charset="-122"/>
              </a:defRPr>
            </a:lvl3pPr>
            <a:lvl4pPr marL="1600200" indent="-228600" eaLnBrk="0" hangingPunct="0">
              <a:defRPr>
                <a:solidFill>
                  <a:schemeClr val="tx1"/>
                </a:solidFill>
                <a:latin typeface="Comic Sans MS" panose="030F0702030302020204" pitchFamily="66" charset="0"/>
                <a:ea typeface="宋体" panose="02010600030101010101" pitchFamily="2" charset="-122"/>
              </a:defRPr>
            </a:lvl4pPr>
            <a:lvl5pPr marL="2057400" indent="-228600" eaLnBrk="0" hangingPunct="0">
              <a:defRPr>
                <a:solidFill>
                  <a:schemeClr val="tx1"/>
                </a:solidFill>
                <a:latin typeface="Comic Sans MS" panose="030F0702030302020204" pitchFamily="66"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omic Sans MS" panose="030F0702030302020204" pitchFamily="66"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omic Sans MS" panose="030F0702030302020204" pitchFamily="66"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omic Sans MS" panose="030F0702030302020204" pitchFamily="66"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omic Sans MS" panose="030F0702030302020204" pitchFamily="66" charset="0"/>
                <a:ea typeface="宋体" panose="02010600030101010101" pitchFamily="2" charset="-122"/>
              </a:defRPr>
            </a:lvl9pPr>
          </a:lstStyle>
          <a:p>
            <a:pPr eaLnBrk="1" hangingPunct="1">
              <a:spcBef>
                <a:spcPct val="50000"/>
              </a:spcBef>
            </a:pPr>
            <a:r>
              <a:rPr kumimoji="1" lang="zh-CN" altLang="en-US" sz="3600" b="1" dirty="0">
                <a:solidFill>
                  <a:srgbClr val="0033CC"/>
                </a:solidFill>
                <a:latin typeface="Tahoma" panose="020B0604030504040204" pitchFamily="34" charset="0"/>
              </a:rPr>
              <a:t>（</a:t>
            </a:r>
            <a:r>
              <a:rPr kumimoji="1" lang="en-US" altLang="zh-CN" sz="3600" b="1" dirty="0">
                <a:solidFill>
                  <a:srgbClr val="0033CC"/>
                </a:solidFill>
                <a:latin typeface="Tahoma" panose="020B0604030504040204" pitchFamily="34" charset="0"/>
              </a:rPr>
              <a:t>2</a:t>
            </a:r>
            <a:r>
              <a:rPr kumimoji="1" lang="zh-CN" altLang="en-US" sz="3600" b="1" dirty="0">
                <a:solidFill>
                  <a:srgbClr val="0033CC"/>
                </a:solidFill>
                <a:latin typeface="Tahoma" panose="020B0604030504040204" pitchFamily="34" charset="0"/>
              </a:rPr>
              <a:t>）在自变量的</a:t>
            </a:r>
            <a:r>
              <a:rPr kumimoji="1" lang="zh-CN" altLang="en-US" sz="3600" b="1" dirty="0">
                <a:solidFill>
                  <a:schemeClr val="hlink"/>
                </a:solidFill>
                <a:latin typeface="Tahoma" panose="020B0604030504040204" pitchFamily="34" charset="0"/>
              </a:rPr>
              <a:t>取值范围内</a:t>
            </a:r>
            <a:r>
              <a:rPr kumimoji="1" lang="zh-CN" altLang="en-US" sz="3600" b="1" dirty="0">
                <a:solidFill>
                  <a:srgbClr val="0033CC"/>
                </a:solidFill>
                <a:latin typeface="Tahoma" panose="020B0604030504040204" pitchFamily="34" charset="0"/>
              </a:rPr>
              <a:t>，运用</a:t>
            </a:r>
            <a:r>
              <a:rPr kumimoji="1" lang="zh-CN" altLang="en-US" sz="3600" b="1" dirty="0">
                <a:solidFill>
                  <a:schemeClr val="hlink"/>
                </a:solidFill>
                <a:latin typeface="Tahoma" panose="020B0604030504040204" pitchFamily="34" charset="0"/>
              </a:rPr>
              <a:t>公式法</a:t>
            </a:r>
            <a:r>
              <a:rPr kumimoji="1" lang="zh-CN" altLang="en-US" sz="3600" b="1" dirty="0">
                <a:solidFill>
                  <a:srgbClr val="0033CC"/>
                </a:solidFill>
                <a:latin typeface="Tahoma" panose="020B0604030504040204" pitchFamily="34" charset="0"/>
              </a:rPr>
              <a:t>或通过</a:t>
            </a:r>
            <a:r>
              <a:rPr kumimoji="1" lang="zh-CN" altLang="en-US" sz="3600" b="1" dirty="0">
                <a:solidFill>
                  <a:schemeClr val="hlink"/>
                </a:solidFill>
                <a:latin typeface="Tahoma" panose="020B0604030504040204" pitchFamily="34" charset="0"/>
              </a:rPr>
              <a:t>配方</a:t>
            </a:r>
            <a:r>
              <a:rPr kumimoji="1" lang="zh-CN" altLang="en-US" sz="3600" b="1" dirty="0">
                <a:solidFill>
                  <a:srgbClr val="0033CC"/>
                </a:solidFill>
                <a:latin typeface="Tahoma" panose="020B0604030504040204" pitchFamily="34" charset="0"/>
              </a:rPr>
              <a:t>求出二次函数的最大值或最小值。</a:t>
            </a:r>
          </a:p>
        </p:txBody>
      </p:sp>
      <p:sp>
        <p:nvSpPr>
          <p:cNvPr id="10245" name="WordArt 5"/>
          <p:cNvSpPr>
            <a:spLocks noChangeArrowheads="1" noChangeShapeType="1" noTextEdit="1"/>
          </p:cNvSpPr>
          <p:nvPr/>
        </p:nvSpPr>
        <p:spPr bwMode="auto">
          <a:xfrm>
            <a:off x="0" y="228600"/>
            <a:ext cx="1981200" cy="762000"/>
          </a:xfrm>
          <a:prstGeom prst="rect">
            <a:avLst/>
          </a:prstGeom>
        </p:spPr>
        <p:txBody>
          <a:bodyPr wrap="none" fromWordArt="1">
            <a:prstTxWarp prst="textCascadeUp">
              <a:avLst>
                <a:gd name="adj" fmla="val 44444"/>
              </a:avLst>
            </a:prstTxWarp>
            <a:scene3d>
              <a:camera prst="legacyPerspectiveFront">
                <a:rot lat="20519995" lon="1080000" rev="0"/>
              </a:camera>
              <a:lightRig rig="legacyHarsh2" dir="b"/>
            </a:scene3d>
            <a:sp3d extrusionH="430200" prstMaterial="legacyMatte">
              <a:extrusionClr>
                <a:srgbClr val="FF6600"/>
              </a:extrusionClr>
            </a:sp3d>
          </a:bodyPr>
          <a:lstStyle/>
          <a:p>
            <a:pPr algn="ctr"/>
            <a:r>
              <a:rPr lang="zh-CN" altLang="en-US" sz="3600" kern="10" dirty="0">
                <a:ln w="9525">
                  <a:round/>
                </a:ln>
                <a:gradFill rotWithShape="1">
                  <a:gsLst>
                    <a:gs pos="0">
                      <a:srgbClr val="FFE701"/>
                    </a:gs>
                    <a:gs pos="100000">
                      <a:srgbClr val="FE3E02"/>
                    </a:gs>
                  </a:gsLst>
                  <a:lin ang="5400000" scaled="1"/>
                </a:gradFill>
                <a:latin typeface="宋体" panose="02010600030101010101" pitchFamily="2" charset="-122"/>
                <a:ea typeface="宋体" panose="02010600030101010101" pitchFamily="2" charset="-122"/>
              </a:rPr>
              <a:t>学会归纳</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14339"/>
                                        </p:tgtEl>
                                        <p:attrNameLst>
                                          <p:attrName>style.visibility</p:attrName>
                                        </p:attrNameLst>
                                      </p:cBhvr>
                                      <p:to>
                                        <p:strVal val="visible"/>
                                      </p:to>
                                    </p:set>
                                    <p:animEffect transition="in" filter="diamond(in)">
                                      <p:cBhvr>
                                        <p:cTn id="7" dur="2000"/>
                                        <p:tgtEl>
                                          <p:spTgt spid="14339"/>
                                        </p:tgtEl>
                                      </p:cBhvr>
                                    </p:animEffect>
                                  </p:childTnLst>
                                </p:cTn>
                              </p:par>
                            </p:childTnLst>
                          </p:cTn>
                        </p:par>
                      </p:childTnLst>
                    </p:cTn>
                  </p:par>
                  <p:par>
                    <p:cTn id="8" fill="hold">
                      <p:stCondLst>
                        <p:cond delay="indefinite"/>
                      </p:stCondLst>
                      <p:childTnLst>
                        <p:par>
                          <p:cTn id="9" fill="hold">
                            <p:stCondLst>
                              <p:cond delay="0"/>
                            </p:stCondLst>
                            <p:childTnLst>
                              <p:par>
                                <p:cTn id="10" presetID="17" presetClass="entr" presetSubtype="10" fill="hold" grpId="0" nodeType="clickEffect">
                                  <p:stCondLst>
                                    <p:cond delay="0"/>
                                  </p:stCondLst>
                                  <p:childTnLst>
                                    <p:set>
                                      <p:cBhvr>
                                        <p:cTn id="11" dur="1" fill="hold">
                                          <p:stCondLst>
                                            <p:cond delay="0"/>
                                          </p:stCondLst>
                                        </p:cTn>
                                        <p:tgtEl>
                                          <p:spTgt spid="14340"/>
                                        </p:tgtEl>
                                        <p:attrNameLst>
                                          <p:attrName>style.visibility</p:attrName>
                                        </p:attrNameLst>
                                      </p:cBhvr>
                                      <p:to>
                                        <p:strVal val="visible"/>
                                      </p:to>
                                    </p:set>
                                    <p:anim calcmode="lin" valueType="num">
                                      <p:cBhvr>
                                        <p:cTn id="12" dur="500" fill="hold"/>
                                        <p:tgtEl>
                                          <p:spTgt spid="14340"/>
                                        </p:tgtEl>
                                        <p:attrNameLst>
                                          <p:attrName>ppt_w</p:attrName>
                                        </p:attrNameLst>
                                      </p:cBhvr>
                                      <p:tavLst>
                                        <p:tav tm="0">
                                          <p:val>
                                            <p:fltVal val="0"/>
                                          </p:val>
                                        </p:tav>
                                        <p:tav tm="100000">
                                          <p:val>
                                            <p:strVal val="#ppt_w"/>
                                          </p:val>
                                        </p:tav>
                                      </p:tavLst>
                                    </p:anim>
                                    <p:anim calcmode="lin" valueType="num">
                                      <p:cBhvr>
                                        <p:cTn id="13" dur="500" fill="hold"/>
                                        <p:tgtEl>
                                          <p:spTgt spid="14340"/>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9" grpId="0"/>
      <p:bldP spid="14340" grpId="0"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nvSpPr>
        <p:spPr bwMode="auto">
          <a:xfrm>
            <a:off x="0" y="914400"/>
            <a:ext cx="9144000"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buClr>
                <a:schemeClr val="tx2"/>
              </a:buClr>
              <a:buFont typeface="Wingdings" panose="05000000000000000000" pitchFamily="2" charset="2"/>
              <a:buChar char="w"/>
            </a:pPr>
            <a:endParaRPr lang="zh-CN" altLang="zh-CN" sz="2800">
              <a:solidFill>
                <a:srgbClr val="003366"/>
              </a:solidFill>
              <a:latin typeface="隶书" panose="02010509060101010101" pitchFamily="49" charset="-122"/>
              <a:ea typeface="隶书" panose="02010509060101010101" pitchFamily="49" charset="-122"/>
            </a:endParaRPr>
          </a:p>
        </p:txBody>
      </p:sp>
      <p:grpSp>
        <p:nvGrpSpPr>
          <p:cNvPr id="12291" name="Group 3"/>
          <p:cNvGrpSpPr/>
          <p:nvPr/>
        </p:nvGrpSpPr>
        <p:grpSpPr bwMode="auto">
          <a:xfrm>
            <a:off x="6156325" y="0"/>
            <a:ext cx="2987675" cy="1835150"/>
            <a:chOff x="4272" y="2832"/>
            <a:chExt cx="1488" cy="1156"/>
          </a:xfrm>
        </p:grpSpPr>
        <p:pic>
          <p:nvPicPr>
            <p:cNvPr id="12300" name="Picture 4" descr="20"/>
            <p:cNvPicPr>
              <a:picLocks noChangeAspect="1" noChangeArrowheads="1" noCrop="1"/>
            </p:cNvPicPr>
            <p:nvPr/>
          </p:nvPicPr>
          <p:blipFill>
            <a:blip r:embed="rId2"/>
            <a:srcRect/>
            <a:stretch>
              <a:fillRect/>
            </a:stretch>
          </p:blipFill>
          <p:spPr bwMode="auto">
            <a:xfrm>
              <a:off x="4272" y="2832"/>
              <a:ext cx="1488" cy="11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301" name="Text Box 5"/>
            <p:cNvSpPr txBox="1">
              <a:spLocks noChangeArrowheads="1"/>
            </p:cNvSpPr>
            <p:nvPr/>
          </p:nvSpPr>
          <p:spPr bwMode="auto">
            <a:xfrm>
              <a:off x="4560" y="3292"/>
              <a:ext cx="816" cy="4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Comic Sans MS" panose="030F0702030302020204" pitchFamily="66" charset="0"/>
                  <a:ea typeface="宋体" panose="02010600030101010101" pitchFamily="2" charset="-122"/>
                </a:defRPr>
              </a:lvl1pPr>
              <a:lvl2pPr marL="742950" indent="-285750" eaLnBrk="0" hangingPunct="0">
                <a:defRPr>
                  <a:solidFill>
                    <a:schemeClr val="tx1"/>
                  </a:solidFill>
                  <a:latin typeface="Comic Sans MS" panose="030F0702030302020204" pitchFamily="66" charset="0"/>
                  <a:ea typeface="宋体" panose="02010600030101010101" pitchFamily="2" charset="-122"/>
                </a:defRPr>
              </a:lvl2pPr>
              <a:lvl3pPr marL="1143000" indent="-228600" eaLnBrk="0" hangingPunct="0">
                <a:defRPr>
                  <a:solidFill>
                    <a:schemeClr val="tx1"/>
                  </a:solidFill>
                  <a:latin typeface="Comic Sans MS" panose="030F0702030302020204" pitchFamily="66" charset="0"/>
                  <a:ea typeface="宋体" panose="02010600030101010101" pitchFamily="2" charset="-122"/>
                </a:defRPr>
              </a:lvl3pPr>
              <a:lvl4pPr marL="1600200" indent="-228600" eaLnBrk="0" hangingPunct="0">
                <a:defRPr>
                  <a:solidFill>
                    <a:schemeClr val="tx1"/>
                  </a:solidFill>
                  <a:latin typeface="Comic Sans MS" panose="030F0702030302020204" pitchFamily="66" charset="0"/>
                  <a:ea typeface="宋体" panose="02010600030101010101" pitchFamily="2" charset="-122"/>
                </a:defRPr>
              </a:lvl4pPr>
              <a:lvl5pPr marL="2057400" indent="-228600" eaLnBrk="0" hangingPunct="0">
                <a:defRPr>
                  <a:solidFill>
                    <a:schemeClr val="tx1"/>
                  </a:solidFill>
                  <a:latin typeface="Comic Sans MS" panose="030F0702030302020204" pitchFamily="66"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omic Sans MS" panose="030F0702030302020204" pitchFamily="66"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omic Sans MS" panose="030F0702030302020204" pitchFamily="66"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omic Sans MS" panose="030F0702030302020204" pitchFamily="66"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omic Sans MS" panose="030F0702030302020204" pitchFamily="66" charset="0"/>
                  <a:ea typeface="宋体" panose="02010600030101010101" pitchFamily="2" charset="-122"/>
                </a:defRPr>
              </a:lvl9pPr>
            </a:lstStyle>
            <a:p>
              <a:pPr algn="ctr"/>
              <a:r>
                <a:rPr lang="zh-CN" altLang="en-US" sz="2000">
                  <a:solidFill>
                    <a:srgbClr val="FF0000"/>
                  </a:solidFill>
                  <a:latin typeface="Times New Roman" panose="02020603050405020304" pitchFamily="18" charset="0"/>
                </a:rPr>
                <a:t>驶向胜利的彼岸</a:t>
              </a:r>
            </a:p>
          </p:txBody>
        </p:sp>
      </p:grpSp>
      <p:sp>
        <p:nvSpPr>
          <p:cNvPr id="12292" name="Text Box 6"/>
          <p:cNvSpPr txBox="1">
            <a:spLocks noChangeArrowheads="1"/>
          </p:cNvSpPr>
          <p:nvPr/>
        </p:nvSpPr>
        <p:spPr bwMode="auto">
          <a:xfrm>
            <a:off x="669925" y="5888038"/>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Comic Sans MS" panose="030F0702030302020204" pitchFamily="66" charset="0"/>
                <a:ea typeface="宋体" panose="02010600030101010101" pitchFamily="2" charset="-122"/>
              </a:defRPr>
            </a:lvl1pPr>
            <a:lvl2pPr marL="742950" indent="-285750" eaLnBrk="0" hangingPunct="0">
              <a:defRPr>
                <a:solidFill>
                  <a:schemeClr val="tx1"/>
                </a:solidFill>
                <a:latin typeface="Comic Sans MS" panose="030F0702030302020204" pitchFamily="66" charset="0"/>
                <a:ea typeface="宋体" panose="02010600030101010101" pitchFamily="2" charset="-122"/>
              </a:defRPr>
            </a:lvl2pPr>
            <a:lvl3pPr marL="1143000" indent="-228600" eaLnBrk="0" hangingPunct="0">
              <a:defRPr>
                <a:solidFill>
                  <a:schemeClr val="tx1"/>
                </a:solidFill>
                <a:latin typeface="Comic Sans MS" panose="030F0702030302020204" pitchFamily="66" charset="0"/>
                <a:ea typeface="宋体" panose="02010600030101010101" pitchFamily="2" charset="-122"/>
              </a:defRPr>
            </a:lvl3pPr>
            <a:lvl4pPr marL="1600200" indent="-228600" eaLnBrk="0" hangingPunct="0">
              <a:defRPr>
                <a:solidFill>
                  <a:schemeClr val="tx1"/>
                </a:solidFill>
                <a:latin typeface="Comic Sans MS" panose="030F0702030302020204" pitchFamily="66" charset="0"/>
                <a:ea typeface="宋体" panose="02010600030101010101" pitchFamily="2" charset="-122"/>
              </a:defRPr>
            </a:lvl4pPr>
            <a:lvl5pPr marL="2057400" indent="-228600" eaLnBrk="0" hangingPunct="0">
              <a:defRPr>
                <a:solidFill>
                  <a:schemeClr val="tx1"/>
                </a:solidFill>
                <a:latin typeface="Comic Sans MS" panose="030F0702030302020204" pitchFamily="66"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omic Sans MS" panose="030F0702030302020204" pitchFamily="66"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omic Sans MS" panose="030F0702030302020204" pitchFamily="66"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omic Sans MS" panose="030F0702030302020204" pitchFamily="66"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omic Sans MS" panose="030F0702030302020204" pitchFamily="66" charset="0"/>
                <a:ea typeface="宋体" panose="02010600030101010101" pitchFamily="2" charset="-122"/>
              </a:defRPr>
            </a:lvl9pPr>
          </a:lstStyle>
          <a:p>
            <a:endParaRPr lang="zh-CN" altLang="zh-CN" sz="2400">
              <a:latin typeface="Times New Roman" panose="02020603050405020304" pitchFamily="18" charset="0"/>
            </a:endParaRPr>
          </a:p>
        </p:txBody>
      </p:sp>
      <p:grpSp>
        <p:nvGrpSpPr>
          <p:cNvPr id="12293" name="Group 7"/>
          <p:cNvGrpSpPr/>
          <p:nvPr/>
        </p:nvGrpSpPr>
        <p:grpSpPr bwMode="auto">
          <a:xfrm>
            <a:off x="1331913" y="692150"/>
            <a:ext cx="3837266" cy="1131888"/>
            <a:chOff x="480" y="2636"/>
            <a:chExt cx="1932" cy="542"/>
          </a:xfrm>
        </p:grpSpPr>
        <p:grpSp>
          <p:nvGrpSpPr>
            <p:cNvPr id="12295" name="Group 8"/>
            <p:cNvGrpSpPr/>
            <p:nvPr/>
          </p:nvGrpSpPr>
          <p:grpSpPr bwMode="auto">
            <a:xfrm>
              <a:off x="480" y="2636"/>
              <a:ext cx="1680" cy="542"/>
              <a:chOff x="672" y="3484"/>
              <a:chExt cx="4176" cy="548"/>
            </a:xfrm>
          </p:grpSpPr>
          <p:sp>
            <p:nvSpPr>
              <p:cNvPr id="12298" name="AutoShape 9"/>
              <p:cNvSpPr>
                <a:spLocks noChangeArrowheads="1"/>
              </p:cNvSpPr>
              <p:nvPr/>
            </p:nvSpPr>
            <p:spPr bwMode="auto">
              <a:xfrm>
                <a:off x="672" y="3504"/>
                <a:ext cx="4080" cy="528"/>
              </a:xfrm>
              <a:prstGeom prst="horizontalScroll">
                <a:avLst>
                  <a:gd name="adj" fmla="val 12500"/>
                </a:avLst>
              </a:prstGeom>
              <a:gradFill rotWithShape="0">
                <a:gsLst>
                  <a:gs pos="0">
                    <a:srgbClr val="FFEDED"/>
                  </a:gs>
                  <a:gs pos="100000">
                    <a:srgbClr val="FFFFFF"/>
                  </a:gs>
                </a:gsLst>
                <a:path path="rect">
                  <a:fillToRect r="100000" b="100000"/>
                </a:path>
              </a:gradFill>
              <a:ln w="9525">
                <a:solidFill>
                  <a:srgbClr val="000099"/>
                </a:solidFill>
                <a:rou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5370" name="Text Box 10"/>
              <p:cNvSpPr txBox="1">
                <a:spLocks noChangeArrowheads="1"/>
              </p:cNvSpPr>
              <p:nvPr/>
            </p:nvSpPr>
            <p:spPr bwMode="auto">
              <a:xfrm>
                <a:off x="720" y="3484"/>
                <a:ext cx="4131" cy="280"/>
              </a:xfrm>
              <a:prstGeom prst="rect">
                <a:avLst/>
              </a:prstGeom>
              <a:noFill/>
              <a:ln>
                <a:noFill/>
              </a:ln>
              <a:effectLst/>
              <a:extLst>
                <a:ext uri="{909E8E84-426E-40DD-AFC4-6F175D3DCCD1}">
                  <a14:hiddenFill xmlns:a14="http://schemas.microsoft.com/office/drawing/2010/main">
                    <a:gradFill rotWithShape="0">
                      <a:gsLst>
                        <a:gs pos="0">
                          <a:srgbClr val="FFEDED"/>
                        </a:gs>
                        <a:gs pos="100000">
                          <a:srgbClr val="FFFFFF"/>
                        </a:gs>
                      </a:gsLst>
                      <a:path path="rect">
                        <a:fillToRect r="100000" b="100000"/>
                      </a:path>
                    </a:gradFill>
                  </a14:hiddenFill>
                </a:ext>
                <a:ext uri="{91240B29-F687-4F45-9708-019B960494DF}">
                  <a14:hiddenLine xmlns:a14="http://schemas.microsoft.com/office/drawing/2010/main" w="9525">
                    <a:solidFill>
                      <a:schemeClr val="accent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ctr" eaLnBrk="0" hangingPunct="0">
                  <a:defRPr/>
                </a:pPr>
                <a:endParaRPr lang="zh-CN" altLang="zh-CN" sz="3200" b="1">
                  <a:solidFill>
                    <a:srgbClr val="000099"/>
                  </a:solidFill>
                  <a:effectLst>
                    <a:outerShdw blurRad="38100" dist="38100" dir="2700000" algn="tl">
                      <a:srgbClr val="C0C0C0"/>
                    </a:outerShdw>
                  </a:effectLst>
                  <a:latin typeface="Times New Roman" panose="02020603050405020304" pitchFamily="18" charset="0"/>
                  <a:ea typeface="幼圆" panose="02010509060101010101" pitchFamily="49" charset="-122"/>
                </a:endParaRPr>
              </a:p>
            </p:txBody>
          </p:sp>
        </p:grpSp>
        <p:pic>
          <p:nvPicPr>
            <p:cNvPr id="12296" name="Picture 11" descr="打开书"/>
            <p:cNvPicPr>
              <a:picLocks noChangeAspect="1" noChangeArrowheads="1" noCrop="1"/>
            </p:cNvPicPr>
            <p:nvPr/>
          </p:nvPicPr>
          <p:blipFill>
            <a:blip r:embed="rId3"/>
            <a:srcRect/>
            <a:stretch>
              <a:fillRect/>
            </a:stretch>
          </p:blipFill>
          <p:spPr bwMode="auto">
            <a:xfrm>
              <a:off x="1152" y="2736"/>
              <a:ext cx="396" cy="3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297" name="Text Box 12"/>
            <p:cNvSpPr txBox="1">
              <a:spLocks noChangeArrowheads="1"/>
            </p:cNvSpPr>
            <p:nvPr/>
          </p:nvSpPr>
          <p:spPr bwMode="auto">
            <a:xfrm>
              <a:off x="684" y="2802"/>
              <a:ext cx="1728" cy="2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Comic Sans MS" panose="030F0702030302020204" pitchFamily="66" charset="0"/>
                  <a:ea typeface="宋体" panose="02010600030101010101" pitchFamily="2" charset="-122"/>
                </a:defRPr>
              </a:lvl1pPr>
              <a:lvl2pPr marL="742950" indent="-285750" eaLnBrk="0" hangingPunct="0">
                <a:defRPr>
                  <a:solidFill>
                    <a:schemeClr val="tx1"/>
                  </a:solidFill>
                  <a:latin typeface="Comic Sans MS" panose="030F0702030302020204" pitchFamily="66" charset="0"/>
                  <a:ea typeface="宋体" panose="02010600030101010101" pitchFamily="2" charset="-122"/>
                </a:defRPr>
              </a:lvl2pPr>
              <a:lvl3pPr marL="1143000" indent="-228600" eaLnBrk="0" hangingPunct="0">
                <a:defRPr>
                  <a:solidFill>
                    <a:schemeClr val="tx1"/>
                  </a:solidFill>
                  <a:latin typeface="Comic Sans MS" panose="030F0702030302020204" pitchFamily="66" charset="0"/>
                  <a:ea typeface="宋体" panose="02010600030101010101" pitchFamily="2" charset="-122"/>
                </a:defRPr>
              </a:lvl3pPr>
              <a:lvl4pPr marL="1600200" indent="-228600" eaLnBrk="0" hangingPunct="0">
                <a:defRPr>
                  <a:solidFill>
                    <a:schemeClr val="tx1"/>
                  </a:solidFill>
                  <a:latin typeface="Comic Sans MS" panose="030F0702030302020204" pitchFamily="66" charset="0"/>
                  <a:ea typeface="宋体" panose="02010600030101010101" pitchFamily="2" charset="-122"/>
                </a:defRPr>
              </a:lvl4pPr>
              <a:lvl5pPr marL="2057400" indent="-228600" eaLnBrk="0" hangingPunct="0">
                <a:defRPr>
                  <a:solidFill>
                    <a:schemeClr val="tx1"/>
                  </a:solidFill>
                  <a:latin typeface="Comic Sans MS" panose="030F0702030302020204" pitchFamily="66"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omic Sans MS" panose="030F0702030302020204" pitchFamily="66"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omic Sans MS" panose="030F0702030302020204" pitchFamily="66"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omic Sans MS" panose="030F0702030302020204" pitchFamily="66"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omic Sans MS" panose="030F0702030302020204" pitchFamily="66" charset="0"/>
                  <a:ea typeface="宋体" panose="02010600030101010101" pitchFamily="2" charset="-122"/>
                </a:defRPr>
              </a:lvl9pPr>
            </a:lstStyle>
            <a:p>
              <a:r>
                <a:rPr lang="zh-CN" altLang="en-US" sz="3200" dirty="0">
                  <a:solidFill>
                    <a:srgbClr val="FF0000"/>
                  </a:solidFill>
                  <a:latin typeface="Times New Roman" panose="02020603050405020304" pitchFamily="18" charset="0"/>
                  <a:ea typeface="隶书" panose="02010509060101010101" pitchFamily="49" charset="-122"/>
                </a:rPr>
                <a:t>小结   </a:t>
              </a:r>
              <a:r>
                <a:rPr lang="zh-CN" altLang="en-US" sz="3200" dirty="0" smtClean="0">
                  <a:solidFill>
                    <a:srgbClr val="FF0000"/>
                  </a:solidFill>
                  <a:latin typeface="Times New Roman" panose="02020603050405020304" pitchFamily="18" charset="0"/>
                  <a:ea typeface="隶书" panose="02010509060101010101" pitchFamily="49" charset="-122"/>
                </a:rPr>
                <a:t>      </a:t>
              </a:r>
              <a:r>
                <a:rPr lang="zh-CN" altLang="en-US" sz="3200" dirty="0">
                  <a:solidFill>
                    <a:srgbClr val="FF0000"/>
                  </a:solidFill>
                  <a:latin typeface="Times New Roman" panose="02020603050405020304" pitchFamily="18" charset="0"/>
                  <a:ea typeface="隶书" panose="02010509060101010101" pitchFamily="49" charset="-122"/>
                </a:rPr>
                <a:t>拓展</a:t>
              </a:r>
            </a:p>
          </p:txBody>
        </p:sp>
      </p:grpSp>
      <p:sp>
        <p:nvSpPr>
          <p:cNvPr id="12294" name="Text Box 13"/>
          <p:cNvSpPr txBox="1">
            <a:spLocks noChangeArrowheads="1"/>
          </p:cNvSpPr>
          <p:nvPr/>
        </p:nvSpPr>
        <p:spPr bwMode="auto">
          <a:xfrm>
            <a:off x="827088" y="2852738"/>
            <a:ext cx="7993062" cy="1555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Comic Sans MS" panose="030F0702030302020204" pitchFamily="66" charset="0"/>
                <a:ea typeface="宋体" panose="02010600030101010101" pitchFamily="2" charset="-122"/>
              </a:defRPr>
            </a:lvl1pPr>
            <a:lvl2pPr marL="742950" indent="-285750" eaLnBrk="0" hangingPunct="0">
              <a:defRPr>
                <a:solidFill>
                  <a:schemeClr val="tx1"/>
                </a:solidFill>
                <a:latin typeface="Comic Sans MS" panose="030F0702030302020204" pitchFamily="66" charset="0"/>
                <a:ea typeface="宋体" panose="02010600030101010101" pitchFamily="2" charset="-122"/>
              </a:defRPr>
            </a:lvl2pPr>
            <a:lvl3pPr marL="1143000" indent="-228600" eaLnBrk="0" hangingPunct="0">
              <a:defRPr>
                <a:solidFill>
                  <a:schemeClr val="tx1"/>
                </a:solidFill>
                <a:latin typeface="Comic Sans MS" panose="030F0702030302020204" pitchFamily="66" charset="0"/>
                <a:ea typeface="宋体" panose="02010600030101010101" pitchFamily="2" charset="-122"/>
              </a:defRPr>
            </a:lvl3pPr>
            <a:lvl4pPr marL="1600200" indent="-228600" eaLnBrk="0" hangingPunct="0">
              <a:defRPr>
                <a:solidFill>
                  <a:schemeClr val="tx1"/>
                </a:solidFill>
                <a:latin typeface="Comic Sans MS" panose="030F0702030302020204" pitchFamily="66" charset="0"/>
                <a:ea typeface="宋体" panose="02010600030101010101" pitchFamily="2" charset="-122"/>
              </a:defRPr>
            </a:lvl4pPr>
            <a:lvl5pPr marL="2057400" indent="-228600" eaLnBrk="0" hangingPunct="0">
              <a:defRPr>
                <a:solidFill>
                  <a:schemeClr val="tx1"/>
                </a:solidFill>
                <a:latin typeface="Comic Sans MS" panose="030F0702030302020204" pitchFamily="66"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omic Sans MS" panose="030F0702030302020204" pitchFamily="66"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omic Sans MS" panose="030F0702030302020204" pitchFamily="66"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omic Sans MS" panose="030F0702030302020204" pitchFamily="66"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omic Sans MS" panose="030F0702030302020204" pitchFamily="66" charset="0"/>
                <a:ea typeface="宋体" panose="02010600030101010101" pitchFamily="2" charset="-122"/>
              </a:defRPr>
            </a:lvl9pPr>
          </a:lstStyle>
          <a:p>
            <a:pPr eaLnBrk="1" hangingPunct="1">
              <a:spcBef>
                <a:spcPct val="50000"/>
              </a:spcBef>
            </a:pPr>
            <a:r>
              <a:rPr kumimoji="1" lang="en-US" altLang="zh-CN" sz="4800" b="1" dirty="0">
                <a:solidFill>
                  <a:srgbClr val="FF0000"/>
                </a:solidFill>
                <a:latin typeface="Tahoma" panose="020B0604030504040204" pitchFamily="34" charset="0"/>
                <a:ea typeface="华文彩云" panose="02010800040101010101" pitchFamily="2" charset="-122"/>
              </a:rPr>
              <a:t>    </a:t>
            </a:r>
            <a:r>
              <a:rPr kumimoji="1" lang="zh-CN" altLang="en-US" sz="4800" b="1" dirty="0">
                <a:solidFill>
                  <a:srgbClr val="FF0000"/>
                </a:solidFill>
                <a:latin typeface="Tahoma" panose="020B0604030504040204" pitchFamily="34" charset="0"/>
                <a:ea typeface="华文彩云" panose="02010800040101010101" pitchFamily="2" charset="-122"/>
              </a:rPr>
              <a:t>你认为今天这节课最需要掌握的是</a:t>
            </a:r>
            <a:r>
              <a:rPr kumimoji="1" lang="zh-CN" altLang="en-US" sz="2400" dirty="0">
                <a:latin typeface="Tahoma" panose="020B0604030504040204" pitchFamily="34" charset="0"/>
              </a:rPr>
              <a:t> </a:t>
            </a:r>
            <a:r>
              <a:rPr kumimoji="1" lang="en-US" altLang="zh-CN" sz="2400" dirty="0">
                <a:solidFill>
                  <a:srgbClr val="FF0000"/>
                </a:solidFill>
                <a:latin typeface="Tahoma" panose="020B0604030504040204" pitchFamily="34" charset="0"/>
              </a:rPr>
              <a:t>________________ </a:t>
            </a:r>
            <a:r>
              <a:rPr kumimoji="1" lang="zh-CN" altLang="en-US" sz="2400" dirty="0">
                <a:solidFill>
                  <a:srgbClr val="FF0000"/>
                </a:solidFill>
                <a:latin typeface="Tahoma" panose="020B0604030504040204" pitchFamily="34" charset="0"/>
              </a:rPr>
              <a:t>。</a:t>
            </a:r>
            <a:r>
              <a:rPr kumimoji="1" lang="zh-CN" altLang="en-US" sz="2400" dirty="0">
                <a:latin typeface="Tahoma" panose="020B0604030504040204" pitchFamily="34" charset="0"/>
              </a:rPr>
              <a:t> </a:t>
            </a:r>
            <a:r>
              <a:rPr kumimoji="1" lang="zh-CN" altLang="en-US" sz="2400" u="sng" dirty="0">
                <a:latin typeface="Tahoma" panose="020B0604030504040204" pitchFamily="34" charset="0"/>
              </a:rPr>
              <a:t>                        </a:t>
            </a: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WWW.2PPT.COM&#10;">
  <a:themeElements>
    <a:clrScheme name="精美的工作汇报ppt 3">
      <a:dk1>
        <a:srgbClr val="000000"/>
      </a:dk1>
      <a:lt1>
        <a:srgbClr val="FEE9DE"/>
      </a:lt1>
      <a:dk2>
        <a:srgbClr val="000066"/>
      </a:dk2>
      <a:lt2>
        <a:srgbClr val="808080"/>
      </a:lt2>
      <a:accent1>
        <a:srgbClr val="5CB1FE"/>
      </a:accent1>
      <a:accent2>
        <a:srgbClr val="FF7575"/>
      </a:accent2>
      <a:accent3>
        <a:srgbClr val="FEF2EC"/>
      </a:accent3>
      <a:accent4>
        <a:srgbClr val="000000"/>
      </a:accent4>
      <a:accent5>
        <a:srgbClr val="B5D5FE"/>
      </a:accent5>
      <a:accent6>
        <a:srgbClr val="E76969"/>
      </a:accent6>
      <a:hlink>
        <a:srgbClr val="FFC319"/>
      </a:hlink>
      <a:folHlink>
        <a:srgbClr val="A8D02A"/>
      </a:folHlink>
    </a:clrScheme>
    <a:fontScheme name="精美的工作汇报ppt">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defRPr kumimoji="0" lang="fr-CA" sz="1800" b="0" i="0" u="none" strike="noStrike" cap="none" normalizeH="0" baseline="0" smtClean="0">
            <a:ln>
              <a:noFill/>
            </a:ln>
            <a:solidFill>
              <a:schemeClr val="tx1"/>
            </a:solidFill>
            <a:effectLst/>
            <a:latin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defRPr kumimoji="0" lang="fr-CA" sz="1800" b="0" i="0" u="none" strike="noStrike" cap="none" normalizeH="0" baseline="0" smtClean="0">
            <a:ln>
              <a:noFill/>
            </a:ln>
            <a:solidFill>
              <a:schemeClr val="tx1"/>
            </a:solidFill>
            <a:effectLst/>
            <a:latin typeface="Arial" panose="020B0604020202020204" pitchFamily="34" charset="0"/>
          </a:defRPr>
        </a:defPPr>
      </a:lstStyle>
    </a:lnDef>
  </a:objectDefaults>
  <a:extraClrSchemeLst>
    <a:extraClrScheme>
      <a:clrScheme name="精美的工作汇报ppt 1">
        <a:dk1>
          <a:srgbClr val="000000"/>
        </a:dk1>
        <a:lt1>
          <a:srgbClr val="FDF58D"/>
        </a:lt1>
        <a:dk2>
          <a:srgbClr val="CC3300"/>
        </a:dk2>
        <a:lt2>
          <a:srgbClr val="808080"/>
        </a:lt2>
        <a:accent1>
          <a:srgbClr val="FF6161"/>
        </a:accent1>
        <a:accent2>
          <a:srgbClr val="FFC319"/>
        </a:accent2>
        <a:accent3>
          <a:srgbClr val="FEF9C5"/>
        </a:accent3>
        <a:accent4>
          <a:srgbClr val="000000"/>
        </a:accent4>
        <a:accent5>
          <a:srgbClr val="FFB7B7"/>
        </a:accent5>
        <a:accent6>
          <a:srgbClr val="E7B016"/>
        </a:accent6>
        <a:hlink>
          <a:srgbClr val="A8D02A"/>
        </a:hlink>
        <a:folHlink>
          <a:srgbClr val="5CB1FE"/>
        </a:folHlink>
      </a:clrScheme>
      <a:clrMap bg1="lt1" tx1="dk1" bg2="lt2" tx2="dk2" accent1="accent1" accent2="accent2" accent3="accent3" accent4="accent4" accent5="accent5" accent6="accent6" hlink="hlink" folHlink="folHlink"/>
    </a:extraClrScheme>
    <a:extraClrScheme>
      <a:clrScheme name="精美的工作汇报ppt 2">
        <a:dk1>
          <a:srgbClr val="000000"/>
        </a:dk1>
        <a:lt1>
          <a:srgbClr val="E1F4D8"/>
        </a:lt1>
        <a:dk2>
          <a:srgbClr val="003366"/>
        </a:dk2>
        <a:lt2>
          <a:srgbClr val="808080"/>
        </a:lt2>
        <a:accent1>
          <a:srgbClr val="FFC319"/>
        </a:accent1>
        <a:accent2>
          <a:srgbClr val="A8D02A"/>
        </a:accent2>
        <a:accent3>
          <a:srgbClr val="EEF8E9"/>
        </a:accent3>
        <a:accent4>
          <a:srgbClr val="000000"/>
        </a:accent4>
        <a:accent5>
          <a:srgbClr val="FFDEAB"/>
        </a:accent5>
        <a:accent6>
          <a:srgbClr val="98BC25"/>
        </a:accent6>
        <a:hlink>
          <a:srgbClr val="5CB1FE"/>
        </a:hlink>
        <a:folHlink>
          <a:srgbClr val="FF6161"/>
        </a:folHlink>
      </a:clrScheme>
      <a:clrMap bg1="lt1" tx1="dk1" bg2="lt2" tx2="dk2" accent1="accent1" accent2="accent2" accent3="accent3" accent4="accent4" accent5="accent5" accent6="accent6" hlink="hlink" folHlink="folHlink"/>
    </a:extraClrScheme>
    <a:extraClrScheme>
      <a:clrScheme name="精美的工作汇报ppt 3">
        <a:dk1>
          <a:srgbClr val="000000"/>
        </a:dk1>
        <a:lt1>
          <a:srgbClr val="FEE9DE"/>
        </a:lt1>
        <a:dk2>
          <a:srgbClr val="000066"/>
        </a:dk2>
        <a:lt2>
          <a:srgbClr val="808080"/>
        </a:lt2>
        <a:accent1>
          <a:srgbClr val="5CB1FE"/>
        </a:accent1>
        <a:accent2>
          <a:srgbClr val="FF7575"/>
        </a:accent2>
        <a:accent3>
          <a:srgbClr val="FEF2EC"/>
        </a:accent3>
        <a:accent4>
          <a:srgbClr val="000000"/>
        </a:accent4>
        <a:accent5>
          <a:srgbClr val="B5D5FE"/>
        </a:accent5>
        <a:accent6>
          <a:srgbClr val="E76969"/>
        </a:accent6>
        <a:hlink>
          <a:srgbClr val="FFC319"/>
        </a:hlink>
        <a:folHlink>
          <a:srgbClr val="A8D02A"/>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主题8</Template>
  <TotalTime>0</TotalTime>
  <Words>753</Words>
  <Application>Microsoft Office PowerPoint</Application>
  <PresentationFormat>全屏显示(4:3)</PresentationFormat>
  <Paragraphs>72</Paragraphs>
  <Slides>11</Slides>
  <Notes>1</Notes>
  <HiddenSlides>0</HiddenSlides>
  <MMClips>0</MMClips>
  <ScaleCrop>false</ScaleCrop>
  <HeadingPairs>
    <vt:vector size="6" baseType="variant">
      <vt:variant>
        <vt:lpstr>已用的字体</vt:lpstr>
      </vt:variant>
      <vt:variant>
        <vt:i4>15</vt:i4>
      </vt:variant>
      <vt:variant>
        <vt:lpstr>主题</vt:lpstr>
      </vt:variant>
      <vt:variant>
        <vt:i4>1</vt:i4>
      </vt:variant>
      <vt:variant>
        <vt:lpstr>幻灯片标题</vt:lpstr>
      </vt:variant>
      <vt:variant>
        <vt:i4>11</vt:i4>
      </vt:variant>
    </vt:vector>
  </HeadingPairs>
  <TitlesOfParts>
    <vt:vector size="27" baseType="lpstr">
      <vt:lpstr>BatangChe</vt:lpstr>
      <vt:lpstr>黑体</vt:lpstr>
      <vt:lpstr>华文彩云</vt:lpstr>
      <vt:lpstr>华文行楷</vt:lpstr>
      <vt:lpstr>楷体_GB2312</vt:lpstr>
      <vt:lpstr>隶书</vt:lpstr>
      <vt:lpstr>宋体</vt:lpstr>
      <vt:lpstr>微软雅黑</vt:lpstr>
      <vt:lpstr>幼圆</vt:lpstr>
      <vt:lpstr>Arial</vt:lpstr>
      <vt:lpstr>Calibri</vt:lpstr>
      <vt:lpstr>Comic Sans MS</vt:lpstr>
      <vt:lpstr>Tahoma</vt:lpstr>
      <vt:lpstr>Times New Roman</vt:lpstr>
      <vt:lpstr>Wingdings</vt:lpstr>
      <vt:lpstr>WWW.2PPT.COM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2</cp:revision>
  <cp:lastPrinted>2113-01-01T00:00:00Z</cp:lastPrinted>
  <dcterms:created xsi:type="dcterms:W3CDTF">2113-01-01T00:00:00Z</dcterms:created>
  <dcterms:modified xsi:type="dcterms:W3CDTF">2023-01-17T00:09:37Z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y fmtid="{D5CDD505-2E9C-101B-9397-08002B2CF9AE}" pid="3" name="ICV">
    <vt:lpwstr>B5516E15B33C4B738AC7BCE112CAE08E</vt:lpwstr>
  </property>
  <property fmtid="{D5CDD505-2E9C-101B-9397-08002B2CF9AE}" pid="4" name="KSOProductBuildVer">
    <vt:lpwstr>2052-11.1.0.11194</vt:lpwstr>
  </property>
  <property fmtid="{A09F084E-AD41-489F-8076-AA5BE3082BCA}" pid="100">
    <vt:ui4>5</vt:ui4>
  </property>
  <property fmtid="{64440492-4C8B-11D1-8B70-080036B11A03}" pid="11">
    <vt:lpwstr>www.2ppt.com-爱PPT提供资源下载</vt:lpwstr>
  </property>
</Properties>
</file>