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82" r:id="rId2"/>
    <p:sldId id="664" r:id="rId3"/>
    <p:sldId id="912" r:id="rId4"/>
    <p:sldId id="928" r:id="rId5"/>
    <p:sldId id="929" r:id="rId6"/>
    <p:sldId id="931" r:id="rId7"/>
    <p:sldId id="933" r:id="rId8"/>
    <p:sldId id="934" r:id="rId9"/>
    <p:sldId id="935" r:id="rId10"/>
    <p:sldId id="936" r:id="rId11"/>
    <p:sldId id="927" r:id="rId12"/>
    <p:sldId id="902" r:id="rId13"/>
    <p:sldId id="942" r:id="rId14"/>
    <p:sldId id="944" r:id="rId15"/>
    <p:sldId id="945" r:id="rId16"/>
    <p:sldId id="946" r:id="rId17"/>
    <p:sldId id="947" r:id="rId18"/>
    <p:sldId id="948" r:id="rId19"/>
    <p:sldId id="949" r:id="rId20"/>
    <p:sldId id="952" r:id="rId21"/>
    <p:sldId id="953" r:id="rId22"/>
    <p:sldId id="772" r:id="rId23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27D354-9E6F-416B-A4ED-488410A8D2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D9EA6F-6F4E-46D0-8B8D-59970971C3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579BB5-059F-40BF-8557-8F90A03C27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C73C8A-A2B7-4385-8AA5-7DEB438D75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22534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3" name="五边形 12"/>
          <p:cNvSpPr/>
          <p:nvPr userDrawn="1"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WELCOME 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10.docx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__9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package" Target="../embeddings/Microsoft_Word___14.docx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package" Target="../embeddings/Microsoft_Word___17.docx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package" Target="../embeddings/Microsoft_Word___21.docx"/><Relationship Id="rId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5.bin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Welcome Unit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4763" y="3717032"/>
            <a:ext cx="9139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b="1" dirty="0"/>
              <a:t>Section </a:t>
            </a:r>
            <a:r>
              <a:rPr lang="en-US" altLang="zh-CN" b="1" dirty="0" smtClean="0"/>
              <a:t>Ⅳ Listening </a:t>
            </a:r>
            <a:r>
              <a:rPr lang="en-US" altLang="zh-CN" b="1" dirty="0"/>
              <a:t>and </a:t>
            </a:r>
            <a:r>
              <a:rPr lang="en-US" altLang="zh-CN" b="1" dirty="0" smtClean="0"/>
              <a:t>Talking </a:t>
            </a:r>
            <a:r>
              <a:rPr lang="en-US" altLang="zh-CN" b="1" dirty="0"/>
              <a:t>&amp; Reading for Writing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1240" y="5661248"/>
            <a:ext cx="913323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214313" y="1757363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57363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4313" y="47085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085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0541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14313" y="1916113"/>
          <a:ext cx="87153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4" imgW="8716010" imgH="2635250" progId="Word.Document.12">
                  <p:embed/>
                </p:oleObj>
              </mc:Choice>
              <mc:Fallback>
                <p:oleObj name="文档" r:id="rId4" imgW="8716010" imgH="26352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16113"/>
                        <a:ext cx="8715375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5900" y="4475163"/>
          <a:ext cx="87137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6" imgW="8716010" imgH="1187450" progId="Word.Document.12">
                  <p:embed/>
                </p:oleObj>
              </mc:Choice>
              <mc:Fallback>
                <p:oleObj name="文档" r:id="rId6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475163"/>
                        <a:ext cx="87137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700338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124075" y="42560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2560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14313" y="1273175"/>
          <a:ext cx="87153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73175"/>
                        <a:ext cx="871537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4313" y="36496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96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15900" y="954088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54088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916238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87675" y="29241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241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019925" y="4437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437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1"/>
          <p:cNvGraphicFramePr>
            <a:graphicFrameLocks noChangeAspect="1"/>
          </p:cNvGraphicFramePr>
          <p:nvPr/>
        </p:nvGraphicFramePr>
        <p:xfrm>
          <a:off x="214313" y="159543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9543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15900" y="3971925"/>
          <a:ext cx="87137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971925"/>
                        <a:ext cx="87137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4554538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419475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1"/>
          <p:cNvGraphicFramePr>
            <a:graphicFrameLocks noChangeAspect="1"/>
          </p:cNvGraphicFramePr>
          <p:nvPr/>
        </p:nvGraphicFramePr>
        <p:xfrm>
          <a:off x="214313" y="879475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79475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14313" y="2679700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5" imgW="11633200" imgH="4749800" progId="Word.Document.12">
                  <p:embed/>
                </p:oleObj>
              </mc:Choice>
              <mc:Fallback>
                <p:oleObj name="文档" r:id="rId5" imgW="11633200" imgH="474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679700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15900" y="703263"/>
          <a:ext cx="8713788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3" imgW="11633200" imgH="7391400" progId="Word.Document.12">
                  <p:embed/>
                </p:oleObj>
              </mc:Choice>
              <mc:Fallback>
                <p:oleObj name="文档" r:id="rId3" imgW="11633200" imgH="73914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03263"/>
                        <a:ext cx="8713788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555875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84213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491163" y="5013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5013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214313" y="1219200"/>
          <a:ext cx="871537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716010" imgH="3082925" progId="Word.Document.12">
                  <p:embed/>
                </p:oleObj>
              </mc:Choice>
              <mc:Fallback>
                <p:oleObj name="文档" r:id="rId3" imgW="8716010" imgH="308292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9200"/>
                        <a:ext cx="871537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14313" y="42433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433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14313" y="1895475"/>
          <a:ext cx="8715375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3" imgW="8716010" imgH="3654425" progId="Word.Document.12">
                  <p:embed/>
                </p:oleObj>
              </mc:Choice>
              <mc:Fallback>
                <p:oleObj name="文档" r:id="rId3" imgW="8716010" imgH="365442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95475"/>
                        <a:ext cx="8715375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0541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76375" y="3679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79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724525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6427788" y="1592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1592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95288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文档" r:id="rId7" imgW="5273040" imgH="397510" progId="Word.Document.12">
                  <p:embed/>
                </p:oleObj>
              </mc:Choice>
              <mc:Fallback>
                <p:oleObj name="文档" r:id="rId7" imgW="527304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7867650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50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204864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5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文档" r:id="rId3" imgW="8716010" imgH="2426335" progId="Word.Document.12">
                  <p:embed/>
                </p:oleObj>
              </mc:Choice>
              <mc:Fallback>
                <p:oleObj name="文档" r:id="rId3" imgW="8716010" imgH="242633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042988" y="2133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54088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900113" y="32845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71550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3" imgW="8716010" imgH="4232275" progId="Word.Document.12">
                  <p:embed/>
                </p:oleObj>
              </mc:Choice>
              <mc:Fallback>
                <p:oleObj name="文档" r:id="rId3" imgW="8716010" imgH="42322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900113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71550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811213" y="42560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2560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3" imgW="8716010" imgH="1833245" progId="Word.Document.12">
                  <p:embed/>
                </p:oleObj>
              </mc:Choice>
              <mc:Fallback>
                <p:oleObj name="文档" r:id="rId3" imgW="8716010" imgH="183324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292725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36416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78075" y="3946525"/>
            <a:ext cx="1063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215900" y="16557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557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1116013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042988" y="2781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00113" y="32845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900113" y="39687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687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900113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827088" y="5084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84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5900" y="16287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287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84213" y="270827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23850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914525"/>
          <a:ext cx="871378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3035935" progId="Word.Document.12">
                  <p:embed/>
                </p:oleObj>
              </mc:Choice>
              <mc:Fallback>
                <p:oleObj name="文档" r:id="rId3" imgW="8716010" imgH="30359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4525"/>
                        <a:ext cx="8713788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全屏显示(4:3)</PresentationFormat>
  <Paragraphs>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2022-02-11T06:24:00Z</dcterms:created>
  <dcterms:modified xsi:type="dcterms:W3CDTF">2023-01-17T00:10:10Z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F01DD19545AE46A49D30EAD422945F2C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