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9.xml" ContentType="application/vnd.openxmlformats-officedocument.presentationml.tags+xml"/>
  <Override PartName="/ppt/notesSlides/notesSlide1.xml" ContentType="application/vnd.openxmlformats-officedocument.presentationml.notesSlide+xml"/>
  <Override PartName="/ppt/tags/tag70.xml" ContentType="application/vnd.openxmlformats-officedocument.presentationml.tags+xml"/>
  <Override PartName="/ppt/notesSlides/notesSlide2.xml" ContentType="application/vnd.openxmlformats-officedocument.presentationml.notesSlide+xml"/>
  <Override PartName="/ppt/tags/tag71.xml" ContentType="application/vnd.openxmlformats-officedocument.presentationml.tags+xml"/>
  <Override PartName="/ppt/notesSlides/notesSlide3.xml" ContentType="application/vnd.openxmlformats-officedocument.presentationml.notesSlide+xml"/>
  <Override PartName="/ppt/tags/tag72.xml" ContentType="application/vnd.openxmlformats-officedocument.presentationml.tags+xml"/>
  <Override PartName="/ppt/notesSlides/notesSlide4.xml" ContentType="application/vnd.openxmlformats-officedocument.presentationml.notesSlide+xml"/>
  <Override PartName="/ppt/tags/tag73.xml" ContentType="application/vnd.openxmlformats-officedocument.presentationml.tags+xml"/>
  <Override PartName="/ppt/notesSlides/notesSlide5.xml" ContentType="application/vnd.openxmlformats-officedocument.presentationml.notesSlide+xml"/>
  <Override PartName="/ppt/tags/tag74.xml" ContentType="application/vnd.openxmlformats-officedocument.presentationml.tags+xml"/>
  <Override PartName="/ppt/notesSlides/notesSlide6.xml" ContentType="application/vnd.openxmlformats-officedocument.presentationml.notesSlide+xml"/>
  <Override PartName="/ppt/tags/tag75.xml" ContentType="application/vnd.openxmlformats-officedocument.presentationml.tags+xml"/>
  <Override PartName="/ppt/notesSlides/notesSlide7.xml" ContentType="application/vnd.openxmlformats-officedocument.presentationml.notesSlide+xml"/>
  <Override PartName="/ppt/tags/tag76.xml" ContentType="application/vnd.openxmlformats-officedocument.presentationml.tags+xml"/>
  <Override PartName="/ppt/notesSlides/notesSlide8.xml" ContentType="application/vnd.openxmlformats-officedocument.presentationml.notesSlide+xml"/>
  <Override PartName="/ppt/tags/tag77.xml" ContentType="application/vnd.openxmlformats-officedocument.presentationml.tags+xml"/>
  <Override PartName="/ppt/notesSlides/notesSlide9.xml" ContentType="application/vnd.openxmlformats-officedocument.presentationml.notesSlide+xml"/>
  <Override PartName="/ppt/tags/tag78.xml" ContentType="application/vnd.openxmlformats-officedocument.presentationml.tags+xml"/>
  <Override PartName="/ppt/notesSlides/notesSlide10.xml" ContentType="application/vnd.openxmlformats-officedocument.presentationml.notesSlide+xml"/>
  <Override PartName="/ppt/tags/tag79.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57" r:id="rId3"/>
    <p:sldId id="261" r:id="rId4"/>
    <p:sldId id="258" r:id="rId5"/>
    <p:sldId id="277" r:id="rId6"/>
    <p:sldId id="262" r:id="rId7"/>
    <p:sldId id="263" r:id="rId8"/>
    <p:sldId id="275" r:id="rId9"/>
    <p:sldId id="264" r:id="rId10"/>
    <p:sldId id="265" r:id="rId11"/>
    <p:sldId id="266" r:id="rId12"/>
    <p:sldId id="280" r:id="rId13"/>
    <p:sldId id="276" r:id="rId14"/>
    <p:sldId id="267" r:id="rId15"/>
    <p:sldId id="268" r:id="rId16"/>
    <p:sldId id="269" r:id="rId17"/>
    <p:sldId id="281" r:id="rId18"/>
    <p:sldId id="278" r:id="rId19"/>
    <p:sldId id="282" r:id="rId20"/>
    <p:sldId id="270" r:id="rId21"/>
    <p:sldId id="283" r:id="rId22"/>
    <p:sldId id="284" r:id="rId23"/>
    <p:sldId id="279"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59" d="100"/>
          <a:sy n="59" d="100"/>
        </p:scale>
        <p:origin x="-96" y="-1554"/>
      </p:cViewPr>
      <p:guideLst>
        <p:guide orient="horz" pos="2159"/>
        <p:guide pos="3801"/>
      </p:guideLst>
    </p:cSldViewPr>
  </p:slideViewPr>
  <p:notesTextViewPr>
    <p:cViewPr>
      <p:scale>
        <a:sx n="3" d="2"/>
        <a:sy n="3" d="2"/>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solidFill>
                  <a:prstClr val="black"/>
                </a:solidFill>
                <a:latin typeface="Calibri" panose="020F0502020204030204"/>
                <a:ea typeface="宋体" panose="02010600030101010101" pitchFamily="2" charset="-122"/>
              </a:rPr>
              <a:t>13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solidFill>
                  <a:prstClr val="black"/>
                </a:solidFill>
                <a:latin typeface="Calibri" panose="020F0502020204030204"/>
                <a:ea typeface="宋体" panose="02010600030101010101" pitchFamily="2" charset="-122"/>
              </a:rPr>
              <a:t>18</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solidFill>
                  <a:prstClr val="black"/>
                </a:solidFill>
                <a:latin typeface="Calibri" panose="020F0502020204030204"/>
                <a:ea typeface="宋体" panose="02010600030101010101" pitchFamily="2" charset="-122"/>
              </a:rPr>
              <a:t>8</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1.xml"/><Relationship Id="rId5" Type="http://schemas.openxmlformats.org/officeDocument/2006/relationships/tags" Target="../tags/tag46.xml"/><Relationship Id="rId4" Type="http://schemas.openxmlformats.org/officeDocument/2006/relationships/tags" Target="../tags/tag4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Master" Target="../slideMasters/slideMaster1.xml"/><Relationship Id="rId4" Type="http://schemas.openxmlformats.org/officeDocument/2006/relationships/tags" Target="../tags/tag5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Master" Target="../slideMasters/slideMaster1.xml"/><Relationship Id="rId4" Type="http://schemas.openxmlformats.org/officeDocument/2006/relationships/tags" Target="../tags/tag64.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slideMaster" Target="../slideMasters/slideMaster1.xml"/><Relationship Id="rId4" Type="http://schemas.openxmlformats.org/officeDocument/2006/relationships/tags" Target="../tags/tag68.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a:prstGeom prst="rect">
            <a:avLst/>
          </a:prstGeo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a:prstGeom prst="rect">
            <a:avLst/>
          </a:prstGeo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879742" y="6349833"/>
            <a:ext cx="2700000" cy="316800"/>
          </a:xfrm>
          <a:prstGeom prst="rect">
            <a:avLst/>
          </a:prstGeom>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610600" y="6349833"/>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69882" y="432000"/>
            <a:ext cx="10852237" cy="648000"/>
          </a:xfrm>
          <a:prstGeom prst="rect">
            <a:avLst/>
          </a:prstGeom>
        </p:spPr>
        <p:txBody>
          <a:bodyPr/>
          <a:lstStyle/>
          <a:p>
            <a:r>
              <a:rPr lang="zh-CN" altLang="en-US"/>
              <a:t>单击此处编辑母版标题样式</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a:prstGeom prst="rect">
            <a:avLst/>
          </a:prstGeo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a:prstGeom prst="rect">
            <a:avLst/>
          </a:prstGeo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a:prstGeom prst="rect">
            <a:avLst/>
          </a:prstGeo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a:prstGeom prst="rect">
            <a:avLst/>
          </a:prstGeo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a:prstGeom prst="rect">
            <a:avLst/>
          </a:prstGeo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879742" y="6349833"/>
            <a:ext cx="2700000" cy="316800"/>
          </a:xfrm>
          <a:prstGeom prst="rect">
            <a:avLst/>
          </a:prstGeom>
        </p:spPr>
        <p:txBody>
          <a:bodyPr/>
          <a:lstStyle/>
          <a:p>
            <a:fld id="{9EFD9D74-47D9-4702-A33C-335B63B48DBF}" type="datetimeFigureOut">
              <a:rPr lang="zh-CN" altLang="en-US" smtClean="0">
                <a:solidFill>
                  <a:prstClr val="black">
                    <a:tint val="75000"/>
                  </a:prstClr>
                </a:solidFill>
              </a:rPr>
              <a:t>2023-01-10</a:t>
            </a:fld>
            <a:endParaRPr lang="zh-CN" altLang="en-US" dirty="0">
              <a:solidFill>
                <a:prstClr val="black">
                  <a:tint val="75000"/>
                </a:prstClr>
              </a:solidFill>
            </a:endParaRPr>
          </a:p>
        </p:txBody>
      </p:sp>
      <p:sp>
        <p:nvSpPr>
          <p:cNvPr id="6" name="页脚占位符 5"/>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5"/>
            </p:custDataLst>
          </p:nvPr>
        </p:nvSpPr>
        <p:spPr>
          <a:xfrm>
            <a:off x="8610600" y="6349833"/>
            <a:ext cx="2700000" cy="316800"/>
          </a:xfrm>
          <a:prstGeom prst="rect">
            <a:avLst/>
          </a:prstGeom>
        </p:spPr>
        <p:txBody>
          <a:bodyPr/>
          <a:lstStyle/>
          <a:p>
            <a:fld id="{FABC47A4-756D-490B-A52F-7D9E2C9FC05F}" type="slidenum">
              <a:rPr lang="zh-CN" altLang="en-US" smtClean="0">
                <a:solidFill>
                  <a:prstClr val="black">
                    <a:tint val="75000"/>
                  </a:prstClr>
                </a:solidFill>
              </a:rPr>
              <a:t>‹#›</a:t>
            </a:fld>
            <a:endParaRPr lang="zh-CN" altLang="en-US">
              <a:solidFill>
                <a:prstClr val="black">
                  <a:tint val="75000"/>
                </a:prstClr>
              </a:solidFill>
            </a:endParaRPr>
          </a:p>
        </p:txBody>
      </p:sp>
      <p:sp>
        <p:nvSpPr>
          <p:cNvPr id="9" name="标题 8"/>
          <p:cNvSpPr>
            <a:spLocks noGrp="1"/>
          </p:cNvSpPr>
          <p:nvPr>
            <p:ph type="title"/>
            <p:custDataLst>
              <p:tags r:id="rId6"/>
            </p:custDataLst>
          </p:nvPr>
        </p:nvSpPr>
        <p:spPr>
          <a:xfrm>
            <a:off x="669882" y="432000"/>
            <a:ext cx="10852237" cy="648000"/>
          </a:xfrm>
          <a:prstGeom prst="rect">
            <a:avLst/>
          </a:prstGeom>
        </p:spPr>
        <p:txBody>
          <a:bodyPr/>
          <a:lstStyle/>
          <a:p>
            <a:r>
              <a:rPr lang="zh-CN" altLang="en-US"/>
              <a:t>单击此处编辑母版标题样式</a:t>
            </a: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内容占位符 6"/>
          <p:cNvSpPr>
            <a:spLocks noGrp="1"/>
          </p:cNvSpPr>
          <p:nvPr>
            <p:ph sz="quarter" idx="13"/>
            <p:custDataLst>
              <p:tags r:id="rId4"/>
            </p:custDataLst>
          </p:nvPr>
        </p:nvSpPr>
        <p:spPr>
          <a:xfrm>
            <a:off x="669930" y="952508"/>
            <a:ext cx="10852237" cy="50400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
        <p:nvSpPr>
          <p:cNvPr id="2" name="标题 1"/>
          <p:cNvSpPr>
            <a:spLocks noGrp="1"/>
          </p:cNvSpPr>
          <p:nvPr>
            <p:ph type="title" hasCustomPrompt="1"/>
            <p:custDataLst>
              <p:tags r:id="rId4"/>
            </p:custDataLst>
          </p:nvPr>
        </p:nvSpPr>
        <p:spPr>
          <a:xfrm>
            <a:off x="669882" y="2588281"/>
            <a:ext cx="10852237" cy="899167"/>
          </a:xfrm>
          <a:prstGeom prst="rect">
            <a:avLst/>
          </a:prstGeo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dpi="0" rotWithShape="1">
          <a:blip r:embed="rId7"/>
          <a:srcRect/>
          <a:stretch>
            <a:fillRect l="-8000" r="-8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a:prstGeom prst="rect">
            <a:avLst/>
          </a:prstGeo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a:prstGeom prst="rect">
            <a:avLst/>
          </a:prstGeo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a:prstGeom prst="rect">
            <a:avLst/>
          </a:prstGeo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a:xfrm>
            <a:off x="4116000" y="6349833"/>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a:prstGeom prst="rect">
            <a:avLst/>
          </a:prstGeo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a:prstGeom prst="rect">
            <a:avLst/>
          </a:prstGeo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a:xfrm>
            <a:off x="4116000" y="6349833"/>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11" name="矩形 10"/>
          <p:cNvSpPr/>
          <p:nvPr userDrawn="1"/>
        </p:nvSpPr>
        <p:spPr>
          <a:xfrm>
            <a:off x="9112672" y="6401047"/>
            <a:ext cx="966254" cy="229870"/>
          </a:xfrm>
          <a:prstGeom prst="rect">
            <a:avLst/>
          </a:prstGeom>
        </p:spPr>
        <p:txBody>
          <a:bodyPr wrap="square">
            <a:spAutoFit/>
          </a:bodyPr>
          <a:lstStyle/>
          <a:p>
            <a:r>
              <a:rPr lang="en-US" altLang="zh-CN" sz="100" dirty="0">
                <a:solidFill>
                  <a:schemeClr val="accent4">
                    <a:lumMod val="20000"/>
                    <a:lumOff val="80000"/>
                  </a:schemeClr>
                </a:solidFill>
                <a:latin typeface="Calibri" panose="020F0502020204030204"/>
                <a:ea typeface="宋体" panose="02010600030101010101" pitchFamily="2" charset="-122"/>
              </a:rPr>
              <a:t>PPT</a:t>
            </a:r>
            <a:r>
              <a:rPr lang="zh-CN" altLang="en-US" sz="100" dirty="0">
                <a:solidFill>
                  <a:schemeClr val="accent4">
                    <a:lumMod val="20000"/>
                    <a:lumOff val="80000"/>
                  </a:schemeClr>
                </a:solidFill>
                <a:latin typeface="Calibri" panose="020F0502020204030204"/>
                <a:ea typeface="宋体" panose="02010600030101010101" pitchFamily="2" charset="-122"/>
              </a:rPr>
              <a:t>模板下载：</a:t>
            </a:r>
            <a:r>
              <a:rPr lang="en-US" altLang="zh-CN" sz="100" dirty="0">
                <a:solidFill>
                  <a:schemeClr val="accent4">
                    <a:lumMod val="20000"/>
                    <a:lumOff val="80000"/>
                  </a:schemeClr>
                </a:solidFill>
                <a:latin typeface="Calibri" panose="020F0502020204030204"/>
                <a:ea typeface="宋体" panose="02010600030101010101" pitchFamily="2" charset="-122"/>
              </a:rPr>
              <a:t> www.2ppt.com/moban/          </a:t>
            </a:r>
            <a:r>
              <a:rPr lang="zh-CN" altLang="en-US" sz="100" dirty="0">
                <a:solidFill>
                  <a:schemeClr val="accent4">
                    <a:lumMod val="20000"/>
                    <a:lumOff val="80000"/>
                  </a:schemeClr>
                </a:solidFill>
                <a:latin typeface="Calibri" panose="020F0502020204030204"/>
                <a:ea typeface="宋体" panose="02010600030101010101" pitchFamily="2" charset="-122"/>
              </a:rPr>
              <a:t>行业</a:t>
            </a:r>
            <a:r>
              <a:rPr lang="en-US" altLang="zh-CN" sz="100" dirty="0">
                <a:solidFill>
                  <a:schemeClr val="accent4">
                    <a:lumMod val="20000"/>
                    <a:lumOff val="80000"/>
                  </a:schemeClr>
                </a:solidFill>
                <a:latin typeface="Calibri" panose="020F0502020204030204"/>
                <a:ea typeface="宋体" panose="02010600030101010101" pitchFamily="2" charset="-122"/>
              </a:rPr>
              <a:t>PPT</a:t>
            </a:r>
            <a:r>
              <a:rPr lang="zh-CN" altLang="en-US" sz="100" dirty="0">
                <a:solidFill>
                  <a:schemeClr val="accent4">
                    <a:lumMod val="20000"/>
                    <a:lumOff val="80000"/>
                  </a:schemeClr>
                </a:solidFill>
                <a:latin typeface="Calibri" panose="020F0502020204030204"/>
                <a:ea typeface="宋体" panose="02010600030101010101" pitchFamily="2" charset="-122"/>
              </a:rPr>
              <a:t>模板：</a:t>
            </a:r>
            <a:r>
              <a:rPr lang="en-US" altLang="zh-CN" sz="100" dirty="0">
                <a:solidFill>
                  <a:schemeClr val="accent4">
                    <a:lumMod val="20000"/>
                    <a:lumOff val="80000"/>
                  </a:schemeClr>
                </a:solidFill>
                <a:latin typeface="Calibri" panose="020F0502020204030204"/>
                <a:ea typeface="宋体" panose="02010600030101010101" pitchFamily="2" charset="-122"/>
              </a:rPr>
              <a:t> www.2ppt.com/hangye/ </a:t>
            </a:r>
          </a:p>
          <a:p>
            <a:r>
              <a:rPr lang="zh-CN" altLang="en-US" sz="100" dirty="0">
                <a:solidFill>
                  <a:schemeClr val="accent4">
                    <a:lumMod val="20000"/>
                    <a:lumOff val="80000"/>
                  </a:schemeClr>
                </a:solidFill>
                <a:latin typeface="Calibri" panose="020F0502020204030204"/>
                <a:ea typeface="宋体" panose="02010600030101010101" pitchFamily="2" charset="-122"/>
              </a:rPr>
              <a:t>节日</a:t>
            </a:r>
            <a:r>
              <a:rPr lang="en-US" altLang="zh-CN" sz="100" dirty="0">
                <a:solidFill>
                  <a:schemeClr val="accent4">
                    <a:lumMod val="20000"/>
                    <a:lumOff val="80000"/>
                  </a:schemeClr>
                </a:solidFill>
                <a:latin typeface="Calibri" panose="020F0502020204030204"/>
                <a:ea typeface="宋体" panose="02010600030101010101" pitchFamily="2" charset="-122"/>
              </a:rPr>
              <a:t>PPT</a:t>
            </a:r>
            <a:r>
              <a:rPr lang="zh-CN" altLang="en-US" sz="100" dirty="0">
                <a:solidFill>
                  <a:schemeClr val="accent4">
                    <a:lumMod val="20000"/>
                    <a:lumOff val="80000"/>
                  </a:schemeClr>
                </a:solidFill>
                <a:latin typeface="Calibri" panose="020F0502020204030204"/>
                <a:ea typeface="宋体" panose="02010600030101010101" pitchFamily="2" charset="-122"/>
              </a:rPr>
              <a:t>模板：</a:t>
            </a:r>
            <a:r>
              <a:rPr lang="en-US" altLang="zh-CN" sz="100" dirty="0">
                <a:solidFill>
                  <a:schemeClr val="accent4">
                    <a:lumMod val="20000"/>
                    <a:lumOff val="80000"/>
                  </a:schemeClr>
                </a:solidFill>
                <a:latin typeface="Calibri" panose="020F0502020204030204"/>
                <a:ea typeface="宋体" panose="02010600030101010101" pitchFamily="2" charset="-122"/>
              </a:rPr>
              <a:t> www.2ppt.com/jieri/          PPT</a:t>
            </a:r>
            <a:r>
              <a:rPr lang="zh-CN" altLang="en-US" sz="100" dirty="0">
                <a:solidFill>
                  <a:schemeClr val="accent4">
                    <a:lumMod val="20000"/>
                    <a:lumOff val="80000"/>
                  </a:schemeClr>
                </a:solidFill>
                <a:latin typeface="Calibri" panose="020F0502020204030204"/>
                <a:ea typeface="宋体" panose="02010600030101010101" pitchFamily="2" charset="-122"/>
              </a:rPr>
              <a:t>素材：</a:t>
            </a:r>
            <a:r>
              <a:rPr lang="en-US" altLang="zh-CN" sz="100" dirty="0">
                <a:solidFill>
                  <a:schemeClr val="accent4">
                    <a:lumMod val="20000"/>
                    <a:lumOff val="80000"/>
                  </a:schemeClr>
                </a:solidFill>
                <a:latin typeface="Calibri" panose="020F0502020204030204"/>
                <a:ea typeface="宋体" panose="02010600030101010101" pitchFamily="2" charset="-122"/>
              </a:rPr>
              <a:t> www.2ppt.com/sucai/</a:t>
            </a:r>
          </a:p>
          <a:p>
            <a:r>
              <a:rPr lang="en-US" altLang="zh-CN" sz="100" dirty="0">
                <a:solidFill>
                  <a:schemeClr val="accent4">
                    <a:lumMod val="20000"/>
                    <a:lumOff val="80000"/>
                  </a:schemeClr>
                </a:solidFill>
                <a:latin typeface="Calibri" panose="020F0502020204030204"/>
                <a:ea typeface="宋体" panose="02010600030101010101" pitchFamily="2" charset="-122"/>
              </a:rPr>
              <a:t>PPT</a:t>
            </a:r>
            <a:r>
              <a:rPr lang="zh-CN" altLang="en-US" sz="100" dirty="0">
                <a:solidFill>
                  <a:schemeClr val="accent4">
                    <a:lumMod val="20000"/>
                    <a:lumOff val="80000"/>
                  </a:schemeClr>
                </a:solidFill>
                <a:latin typeface="Calibri" panose="020F0502020204030204"/>
                <a:ea typeface="宋体" panose="02010600030101010101" pitchFamily="2" charset="-122"/>
              </a:rPr>
              <a:t>背景图片：</a:t>
            </a:r>
            <a:r>
              <a:rPr lang="en-US" altLang="zh-CN" sz="100" dirty="0">
                <a:solidFill>
                  <a:schemeClr val="accent4">
                    <a:lumMod val="20000"/>
                    <a:lumOff val="80000"/>
                  </a:schemeClr>
                </a:solidFill>
                <a:latin typeface="Calibri" panose="020F0502020204030204"/>
                <a:ea typeface="宋体" panose="02010600030101010101" pitchFamily="2" charset="-122"/>
              </a:rPr>
              <a:t> www.2ppt.com/beijing/        PPT</a:t>
            </a:r>
            <a:r>
              <a:rPr lang="zh-CN" altLang="en-US" sz="100" dirty="0">
                <a:solidFill>
                  <a:schemeClr val="accent4">
                    <a:lumMod val="20000"/>
                    <a:lumOff val="80000"/>
                  </a:schemeClr>
                </a:solidFill>
                <a:latin typeface="Calibri" panose="020F0502020204030204"/>
                <a:ea typeface="宋体" panose="02010600030101010101" pitchFamily="2" charset="-122"/>
              </a:rPr>
              <a:t>图表：</a:t>
            </a:r>
            <a:r>
              <a:rPr lang="en-US" altLang="zh-CN" sz="100" dirty="0">
                <a:solidFill>
                  <a:schemeClr val="accent4">
                    <a:lumMod val="20000"/>
                    <a:lumOff val="80000"/>
                  </a:schemeClr>
                </a:solidFill>
                <a:latin typeface="Calibri" panose="020F0502020204030204"/>
                <a:ea typeface="宋体" panose="02010600030101010101" pitchFamily="2" charset="-122"/>
              </a:rPr>
              <a:t> www.2ppt.com/tubiao/      </a:t>
            </a:r>
          </a:p>
          <a:p>
            <a:r>
              <a:rPr lang="zh-CN" altLang="en-US" sz="100" dirty="0">
                <a:solidFill>
                  <a:schemeClr val="accent4">
                    <a:lumMod val="20000"/>
                    <a:lumOff val="80000"/>
                  </a:schemeClr>
                </a:solidFill>
                <a:latin typeface="Calibri" panose="020F0502020204030204"/>
                <a:ea typeface="宋体" panose="02010600030101010101" pitchFamily="2" charset="-122"/>
              </a:rPr>
              <a:t>精美</a:t>
            </a:r>
            <a:r>
              <a:rPr lang="en-US" altLang="zh-CN" sz="100" dirty="0">
                <a:solidFill>
                  <a:schemeClr val="accent4">
                    <a:lumMod val="20000"/>
                    <a:lumOff val="80000"/>
                  </a:schemeClr>
                </a:solidFill>
                <a:latin typeface="Calibri" panose="020F0502020204030204"/>
                <a:ea typeface="宋体" panose="02010600030101010101" pitchFamily="2" charset="-122"/>
              </a:rPr>
              <a:t>PPT</a:t>
            </a:r>
            <a:r>
              <a:rPr lang="zh-CN" altLang="en-US" sz="100" dirty="0">
                <a:solidFill>
                  <a:schemeClr val="accent4">
                    <a:lumMod val="20000"/>
                    <a:lumOff val="80000"/>
                  </a:schemeClr>
                </a:solidFill>
                <a:latin typeface="Calibri" panose="020F0502020204030204"/>
                <a:ea typeface="宋体" panose="02010600030101010101" pitchFamily="2" charset="-122"/>
              </a:rPr>
              <a:t>下载：</a:t>
            </a:r>
            <a:r>
              <a:rPr lang="en-US" altLang="zh-CN" sz="100" dirty="0">
                <a:solidFill>
                  <a:schemeClr val="accent4">
                    <a:lumMod val="20000"/>
                    <a:lumOff val="80000"/>
                  </a:schemeClr>
                </a:solidFill>
                <a:latin typeface="Calibri" panose="020F0502020204030204"/>
                <a:ea typeface="宋体" panose="02010600030101010101" pitchFamily="2" charset="-122"/>
              </a:rPr>
              <a:t> www.2ppt.com/xiazai/         PPT</a:t>
            </a:r>
            <a:r>
              <a:rPr lang="zh-CN" altLang="en-US" sz="100" dirty="0">
                <a:solidFill>
                  <a:schemeClr val="accent4">
                    <a:lumMod val="20000"/>
                    <a:lumOff val="80000"/>
                  </a:schemeClr>
                </a:solidFill>
                <a:latin typeface="Calibri" panose="020F0502020204030204"/>
                <a:ea typeface="宋体" panose="02010600030101010101" pitchFamily="2" charset="-122"/>
              </a:rPr>
              <a:t>教程： </a:t>
            </a:r>
            <a:r>
              <a:rPr lang="en-US" altLang="zh-CN" sz="100" dirty="0">
                <a:solidFill>
                  <a:schemeClr val="accent4">
                    <a:lumMod val="20000"/>
                    <a:lumOff val="80000"/>
                  </a:schemeClr>
                </a:solidFill>
                <a:latin typeface="Calibri" panose="020F0502020204030204"/>
                <a:ea typeface="宋体" panose="02010600030101010101" pitchFamily="2" charset="-122"/>
              </a:rPr>
              <a:t> www.2ppt.com/powerpoint/      </a:t>
            </a:r>
          </a:p>
          <a:p>
            <a:r>
              <a:rPr lang="en-US" altLang="zh-CN" sz="100" dirty="0">
                <a:solidFill>
                  <a:schemeClr val="accent4">
                    <a:lumMod val="20000"/>
                    <a:lumOff val="80000"/>
                  </a:schemeClr>
                </a:solidFill>
                <a:latin typeface="Calibri" panose="020F0502020204030204"/>
                <a:ea typeface="宋体" panose="02010600030101010101" pitchFamily="2" charset="-122"/>
              </a:rPr>
              <a:t>PPT</a:t>
            </a:r>
            <a:r>
              <a:rPr lang="zh-CN" altLang="en-US" sz="100" dirty="0">
                <a:solidFill>
                  <a:schemeClr val="accent4">
                    <a:lumMod val="20000"/>
                    <a:lumOff val="80000"/>
                  </a:schemeClr>
                </a:solidFill>
                <a:latin typeface="Calibri" panose="020F0502020204030204"/>
                <a:ea typeface="宋体" panose="02010600030101010101" pitchFamily="2" charset="-122"/>
              </a:rPr>
              <a:t>课件：</a:t>
            </a:r>
            <a:r>
              <a:rPr lang="en-US" altLang="zh-CN" sz="100" dirty="0">
                <a:solidFill>
                  <a:schemeClr val="accent4">
                    <a:lumMod val="20000"/>
                    <a:lumOff val="80000"/>
                  </a:schemeClr>
                </a:solidFill>
                <a:latin typeface="Calibri" panose="020F0502020204030204"/>
                <a:ea typeface="宋体" panose="02010600030101010101" pitchFamily="2" charset="-122"/>
              </a:rPr>
              <a:t> www.2ppt.com/kejian/             </a:t>
            </a:r>
            <a:r>
              <a:rPr lang="zh-CN" altLang="en-US" sz="100" dirty="0">
                <a:solidFill>
                  <a:schemeClr val="accent4">
                    <a:lumMod val="20000"/>
                    <a:lumOff val="80000"/>
                  </a:schemeClr>
                </a:solidFill>
                <a:latin typeface="Calibri" panose="020F0502020204030204"/>
                <a:ea typeface="宋体" panose="02010600030101010101" pitchFamily="2" charset="-122"/>
              </a:rPr>
              <a:t>字体下载：</a:t>
            </a:r>
            <a:r>
              <a:rPr lang="en-US" altLang="zh-CN" sz="100" dirty="0">
                <a:solidFill>
                  <a:schemeClr val="accent4">
                    <a:lumMod val="20000"/>
                    <a:lumOff val="80000"/>
                  </a:schemeClr>
                </a:solidFill>
                <a:latin typeface="Calibri" panose="020F0502020204030204"/>
                <a:ea typeface="宋体" panose="02010600030101010101" pitchFamily="2" charset="-122"/>
              </a:rPr>
              <a:t> www.2ppt.com/ziti/</a:t>
            </a:r>
          </a:p>
          <a:p>
            <a:r>
              <a:rPr lang="zh-CN" altLang="en-US" sz="100" dirty="0">
                <a:solidFill>
                  <a:schemeClr val="accent4">
                    <a:lumMod val="20000"/>
                    <a:lumOff val="80000"/>
                  </a:schemeClr>
                </a:solidFill>
                <a:latin typeface="Calibri" panose="020F0502020204030204"/>
                <a:ea typeface="宋体" panose="02010600030101010101" pitchFamily="2" charset="-122"/>
              </a:rPr>
              <a:t>工作总结</a:t>
            </a:r>
            <a:r>
              <a:rPr lang="en-US" altLang="zh-CN" sz="100" dirty="0">
                <a:solidFill>
                  <a:schemeClr val="accent4">
                    <a:lumMod val="20000"/>
                    <a:lumOff val="80000"/>
                  </a:schemeClr>
                </a:solidFill>
                <a:latin typeface="Calibri" panose="020F0502020204030204"/>
                <a:ea typeface="宋体" panose="02010600030101010101" pitchFamily="2" charset="-122"/>
              </a:rPr>
              <a:t>PPT</a:t>
            </a:r>
            <a:r>
              <a:rPr lang="zh-CN" altLang="en-US" sz="100" dirty="0">
                <a:solidFill>
                  <a:schemeClr val="accent4">
                    <a:lumMod val="20000"/>
                    <a:lumOff val="80000"/>
                  </a:schemeClr>
                </a:solidFill>
                <a:latin typeface="Calibri" panose="020F0502020204030204"/>
                <a:ea typeface="宋体" panose="02010600030101010101" pitchFamily="2" charset="-122"/>
              </a:rPr>
              <a:t>：</a:t>
            </a:r>
            <a:r>
              <a:rPr lang="en-US" altLang="zh-CN" sz="100" dirty="0">
                <a:solidFill>
                  <a:schemeClr val="accent4">
                    <a:lumMod val="20000"/>
                    <a:lumOff val="80000"/>
                  </a:schemeClr>
                </a:solidFill>
                <a:latin typeface="Calibri" panose="020F0502020204030204"/>
                <a:ea typeface="宋体" panose="02010600030101010101" pitchFamily="2" charset="-122"/>
              </a:rPr>
              <a:t> www.2ppt.com/xiazai/zongjie/ </a:t>
            </a:r>
            <a:r>
              <a:rPr lang="zh-CN" altLang="en-US" sz="100" dirty="0">
                <a:solidFill>
                  <a:schemeClr val="accent4">
                    <a:lumMod val="20000"/>
                    <a:lumOff val="80000"/>
                  </a:schemeClr>
                </a:solidFill>
                <a:latin typeface="Calibri" panose="020F0502020204030204"/>
                <a:ea typeface="宋体" panose="02010600030101010101" pitchFamily="2" charset="-122"/>
              </a:rPr>
              <a:t>工作计划：</a:t>
            </a:r>
            <a:r>
              <a:rPr lang="en-US" altLang="zh-CN" sz="100" dirty="0">
                <a:solidFill>
                  <a:schemeClr val="accent4">
                    <a:lumMod val="20000"/>
                    <a:lumOff val="80000"/>
                  </a:schemeClr>
                </a:solidFill>
                <a:latin typeface="Calibri" panose="020F0502020204030204"/>
                <a:ea typeface="宋体" panose="02010600030101010101" pitchFamily="2" charset="-122"/>
              </a:rPr>
              <a:t> www.2ppt.com/xiazai/jihua/</a:t>
            </a:r>
          </a:p>
          <a:p>
            <a:r>
              <a:rPr lang="zh-CN" altLang="en-US" sz="100" dirty="0">
                <a:solidFill>
                  <a:schemeClr val="accent4">
                    <a:lumMod val="20000"/>
                    <a:lumOff val="80000"/>
                  </a:schemeClr>
                </a:solidFill>
                <a:latin typeface="Calibri" panose="020F0502020204030204"/>
                <a:ea typeface="宋体" panose="02010600030101010101" pitchFamily="2" charset="-122"/>
              </a:rPr>
              <a:t>商务</a:t>
            </a:r>
            <a:r>
              <a:rPr lang="en-US" altLang="zh-CN" sz="100" dirty="0">
                <a:solidFill>
                  <a:schemeClr val="accent4">
                    <a:lumMod val="20000"/>
                    <a:lumOff val="80000"/>
                  </a:schemeClr>
                </a:solidFill>
                <a:latin typeface="Calibri" panose="020F0502020204030204"/>
                <a:ea typeface="宋体" panose="02010600030101010101" pitchFamily="2" charset="-122"/>
              </a:rPr>
              <a:t>PPT</a:t>
            </a:r>
            <a:r>
              <a:rPr lang="zh-CN" altLang="en-US" sz="100" dirty="0">
                <a:solidFill>
                  <a:schemeClr val="accent4">
                    <a:lumMod val="20000"/>
                    <a:lumOff val="80000"/>
                  </a:schemeClr>
                </a:solidFill>
                <a:latin typeface="Calibri" panose="020F0502020204030204"/>
                <a:ea typeface="宋体" panose="02010600030101010101" pitchFamily="2" charset="-122"/>
              </a:rPr>
              <a:t>模板：</a:t>
            </a:r>
            <a:r>
              <a:rPr lang="en-US" altLang="zh-CN" sz="100" dirty="0">
                <a:solidFill>
                  <a:schemeClr val="accent4">
                    <a:lumMod val="20000"/>
                    <a:lumOff val="80000"/>
                  </a:schemeClr>
                </a:solidFill>
                <a:latin typeface="Calibri" panose="020F0502020204030204"/>
                <a:ea typeface="宋体" panose="02010600030101010101" pitchFamily="2" charset="-122"/>
              </a:rPr>
              <a:t> www.2ppt.com/moban/shangwu/  </a:t>
            </a:r>
            <a:r>
              <a:rPr lang="zh-CN" altLang="en-US" sz="100" dirty="0">
                <a:solidFill>
                  <a:schemeClr val="accent4">
                    <a:lumMod val="20000"/>
                    <a:lumOff val="80000"/>
                  </a:schemeClr>
                </a:solidFill>
                <a:latin typeface="Calibri" panose="020F0502020204030204"/>
                <a:ea typeface="宋体" panose="02010600030101010101" pitchFamily="2" charset="-122"/>
              </a:rPr>
              <a:t>个人简历</a:t>
            </a:r>
            <a:r>
              <a:rPr lang="en-US" altLang="zh-CN" sz="100" dirty="0">
                <a:solidFill>
                  <a:schemeClr val="accent4">
                    <a:lumMod val="20000"/>
                    <a:lumOff val="80000"/>
                  </a:schemeClr>
                </a:solidFill>
                <a:latin typeface="Calibri" panose="020F0502020204030204"/>
                <a:ea typeface="宋体" panose="02010600030101010101" pitchFamily="2" charset="-122"/>
              </a:rPr>
              <a:t>PPT</a:t>
            </a:r>
            <a:r>
              <a:rPr lang="zh-CN" altLang="en-US" sz="100" dirty="0">
                <a:solidFill>
                  <a:schemeClr val="accent4">
                    <a:lumMod val="20000"/>
                    <a:lumOff val="80000"/>
                  </a:schemeClr>
                </a:solidFill>
                <a:latin typeface="Calibri" panose="020F0502020204030204"/>
                <a:ea typeface="宋体" panose="02010600030101010101" pitchFamily="2" charset="-122"/>
              </a:rPr>
              <a:t>：</a:t>
            </a:r>
            <a:r>
              <a:rPr lang="en-US" altLang="zh-CN" sz="100" dirty="0">
                <a:solidFill>
                  <a:schemeClr val="accent4">
                    <a:lumMod val="20000"/>
                    <a:lumOff val="80000"/>
                  </a:schemeClr>
                </a:solidFill>
                <a:latin typeface="Calibri" panose="020F0502020204030204"/>
                <a:ea typeface="宋体" panose="02010600030101010101" pitchFamily="2" charset="-122"/>
              </a:rPr>
              <a:t> www.2ppt.com/xiazai/jianli/  </a:t>
            </a:r>
          </a:p>
          <a:p>
            <a:r>
              <a:rPr lang="zh-CN" altLang="en-US" sz="100" dirty="0">
                <a:solidFill>
                  <a:schemeClr val="accent4">
                    <a:lumMod val="20000"/>
                    <a:lumOff val="80000"/>
                  </a:schemeClr>
                </a:solidFill>
                <a:latin typeface="Calibri" panose="020F0502020204030204"/>
                <a:ea typeface="宋体" panose="02010600030101010101" pitchFamily="2" charset="-122"/>
              </a:rPr>
              <a:t>毕业答辩</a:t>
            </a:r>
            <a:r>
              <a:rPr lang="en-US" altLang="zh-CN" sz="100" dirty="0">
                <a:solidFill>
                  <a:schemeClr val="accent4">
                    <a:lumMod val="20000"/>
                    <a:lumOff val="80000"/>
                  </a:schemeClr>
                </a:solidFill>
                <a:latin typeface="Calibri" panose="020F0502020204030204"/>
                <a:ea typeface="宋体" panose="02010600030101010101" pitchFamily="2" charset="-122"/>
              </a:rPr>
              <a:t>PPT</a:t>
            </a:r>
            <a:r>
              <a:rPr lang="zh-CN" altLang="en-US" sz="100" dirty="0">
                <a:solidFill>
                  <a:schemeClr val="accent4">
                    <a:lumMod val="20000"/>
                    <a:lumOff val="80000"/>
                  </a:schemeClr>
                </a:solidFill>
                <a:latin typeface="Calibri" panose="020F0502020204030204"/>
                <a:ea typeface="宋体" panose="02010600030101010101" pitchFamily="2" charset="-122"/>
              </a:rPr>
              <a:t>：</a:t>
            </a:r>
            <a:r>
              <a:rPr lang="en-US" altLang="zh-CN" sz="100" dirty="0">
                <a:solidFill>
                  <a:schemeClr val="accent4">
                    <a:lumMod val="20000"/>
                    <a:lumOff val="80000"/>
                  </a:schemeClr>
                </a:solidFill>
                <a:latin typeface="Calibri" panose="020F0502020204030204"/>
                <a:ea typeface="宋体" panose="02010600030101010101" pitchFamily="2" charset="-122"/>
              </a:rPr>
              <a:t> www.2ppt.com/xiazai/dabian/  </a:t>
            </a:r>
            <a:r>
              <a:rPr lang="zh-CN" altLang="en-US" sz="100" dirty="0">
                <a:solidFill>
                  <a:schemeClr val="accent4">
                    <a:lumMod val="20000"/>
                    <a:lumOff val="80000"/>
                  </a:schemeClr>
                </a:solidFill>
                <a:latin typeface="Calibri" panose="020F0502020204030204"/>
                <a:ea typeface="宋体" panose="02010600030101010101" pitchFamily="2" charset="-122"/>
              </a:rPr>
              <a:t>工作汇报</a:t>
            </a:r>
            <a:r>
              <a:rPr lang="en-US" altLang="zh-CN" sz="100" dirty="0">
                <a:solidFill>
                  <a:schemeClr val="accent4">
                    <a:lumMod val="20000"/>
                    <a:lumOff val="80000"/>
                  </a:schemeClr>
                </a:solidFill>
                <a:latin typeface="Calibri" panose="020F0502020204030204"/>
                <a:ea typeface="宋体" panose="02010600030101010101" pitchFamily="2" charset="-122"/>
              </a:rPr>
              <a:t>PPT</a:t>
            </a:r>
            <a:r>
              <a:rPr lang="zh-CN" altLang="en-US" sz="100" dirty="0">
                <a:solidFill>
                  <a:schemeClr val="accent4">
                    <a:lumMod val="20000"/>
                    <a:lumOff val="80000"/>
                  </a:schemeClr>
                </a:solidFill>
                <a:latin typeface="Calibri" panose="020F0502020204030204"/>
                <a:ea typeface="宋体" panose="02010600030101010101" pitchFamily="2" charset="-122"/>
              </a:rPr>
              <a:t>：</a:t>
            </a:r>
            <a:r>
              <a:rPr lang="en-US" altLang="zh-CN" sz="100" dirty="0">
                <a:solidFill>
                  <a:schemeClr val="accent4">
                    <a:lumMod val="20000"/>
                    <a:lumOff val="80000"/>
                  </a:schemeClr>
                </a:solidFill>
                <a:latin typeface="Calibri" panose="020F0502020204030204"/>
                <a:ea typeface="宋体" panose="02010600030101010101" pitchFamily="2" charset="-122"/>
              </a:rPr>
              <a:t> www.2ppt.com/xiazai/huibao/    </a:t>
            </a:r>
          </a:p>
          <a:p>
            <a:r>
              <a:rPr lang="en-US" altLang="zh-CN" sz="100" dirty="0">
                <a:solidFill>
                  <a:schemeClr val="accent4">
                    <a:lumMod val="20000"/>
                    <a:lumOff val="80000"/>
                  </a:schemeClr>
                </a:solidFill>
                <a:latin typeface="Calibri" panose="020F0502020204030204"/>
                <a:ea typeface="宋体" panose="02010600030101010101" pitchFamily="2" charset="-122"/>
              </a:rPr>
              <a:t> </a:t>
            </a: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864" cy="6858000"/>
          </a:xfrm>
          <a:prstGeom prst="rect">
            <a:avLst/>
          </a:prstGeom>
        </p:spPr>
      </p:pic>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990" cy="5867400"/>
          </a:xfrm>
          <a:prstGeom prst="rect">
            <a:avLst/>
          </a:prstGeom>
        </p:spPr>
      </p:pic>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8000" r="-8000"/>
          </a:stretch>
        </a:blipFill>
        <a:effectLst/>
      </p:bgPr>
    </p:bg>
    <p:spTree>
      <p:nvGrpSpPr>
        <p:cNvPr id="1" name=""/>
        <p:cNvGrpSpPr/>
        <p:nvPr/>
      </p:nvGrpSpPr>
      <p:grpSpPr>
        <a:xfrm>
          <a:off x="0" y="0"/>
          <a:ext cx="0" cy="0"/>
          <a:chOff x="0" y="0"/>
          <a:chExt cx="0" cy="0"/>
        </a:xfrm>
      </p:grpSpPr>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pic>
        <p:nvPicPr>
          <p:cNvPr id="8" name="图片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6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7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8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8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8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70.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8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7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7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6.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4" cstate="screen"/>
          <a:stretch>
            <a:fillRect/>
          </a:stretch>
        </p:blipFill>
        <p:spPr>
          <a:xfrm>
            <a:off x="4191823" y="1611582"/>
            <a:ext cx="3808034" cy="3634941"/>
          </a:xfrm>
          <a:prstGeom prst="rect">
            <a:avLst/>
          </a:prstGeom>
        </p:spPr>
      </p:pic>
      <p:sp>
        <p:nvSpPr>
          <p:cNvPr id="8" name="文本框 7"/>
          <p:cNvSpPr txBox="1"/>
          <p:nvPr/>
        </p:nvSpPr>
        <p:spPr>
          <a:xfrm>
            <a:off x="4154805" y="5246370"/>
            <a:ext cx="4328429" cy="646331"/>
          </a:xfrm>
          <a:prstGeom prst="rect">
            <a:avLst/>
          </a:prstGeom>
          <a:noFill/>
        </p:spPr>
        <p:txBody>
          <a:bodyPr wrap="none" rtlCol="0">
            <a:spAutoFit/>
          </a:bodyPr>
          <a:lstStyle/>
          <a:p>
            <a:r>
              <a:rPr lang="zh-CN" altLang="en-US" sz="3600" dirty="0">
                <a:solidFill>
                  <a:srgbClr val="C00000"/>
                </a:solidFill>
                <a:latin typeface="方正粗黑宋简体" panose="02000000000000000000" pitchFamily="2" charset="-122"/>
                <a:ea typeface="方正粗黑宋简体" panose="02000000000000000000" pitchFamily="2" charset="-122"/>
                <a:cs typeface="+mn-ea"/>
                <a:sym typeface="+mn-lt"/>
              </a:rPr>
              <a:t>中秋节主题</a:t>
            </a:r>
            <a:r>
              <a:rPr lang="en-US" altLang="zh-CN" sz="3600" dirty="0">
                <a:solidFill>
                  <a:srgbClr val="C00000"/>
                </a:solidFill>
                <a:latin typeface="方正粗黑宋简体" panose="02000000000000000000" pitchFamily="2" charset="-122"/>
                <a:ea typeface="方正粗黑宋简体" panose="02000000000000000000" pitchFamily="2" charset="-122"/>
                <a:cs typeface="+mn-ea"/>
                <a:sym typeface="+mn-lt"/>
              </a:rPr>
              <a:t>PPT</a:t>
            </a:r>
            <a:r>
              <a:rPr lang="zh-CN" altLang="en-US" sz="3600" dirty="0">
                <a:solidFill>
                  <a:srgbClr val="C00000"/>
                </a:solidFill>
                <a:latin typeface="方正粗黑宋简体" panose="02000000000000000000" pitchFamily="2" charset="-122"/>
                <a:ea typeface="方正粗黑宋简体" panose="02000000000000000000" pitchFamily="2" charset="-122"/>
                <a:cs typeface="+mn-ea"/>
                <a:sym typeface="+mn-lt"/>
              </a:rPr>
              <a:t>模板</a:t>
            </a:r>
          </a:p>
        </p:txBody>
      </p:sp>
      <p:sp>
        <p:nvSpPr>
          <p:cNvPr id="9" name="文本框 8"/>
          <p:cNvSpPr txBox="1"/>
          <p:nvPr/>
        </p:nvSpPr>
        <p:spPr>
          <a:xfrm>
            <a:off x="5090160" y="5891530"/>
            <a:ext cx="1440180" cy="368300"/>
          </a:xfrm>
          <a:prstGeom prst="rect">
            <a:avLst/>
          </a:prstGeom>
          <a:noFill/>
        </p:spPr>
        <p:txBody>
          <a:bodyPr wrap="none" rtlCol="0">
            <a:spAutoFit/>
          </a:bodyPr>
          <a:lstStyle/>
          <a:p>
            <a:r>
              <a:rPr lang="zh-CN" altLang="en-US" dirty="0">
                <a:solidFill>
                  <a:srgbClr val="C00000"/>
                </a:solidFill>
                <a:latin typeface="方正粗黑宋简体" panose="02000000000000000000" pitchFamily="2" charset="-122"/>
                <a:ea typeface="方正粗黑宋简体" panose="02000000000000000000" pitchFamily="2" charset="-122"/>
                <a:cs typeface="+mn-ea"/>
                <a:sym typeface="+mn-lt"/>
              </a:rPr>
              <a:t>汇报人</a:t>
            </a:r>
            <a:r>
              <a:rPr lang="zh-CN" altLang="en-US" dirty="0" smtClean="0">
                <a:solidFill>
                  <a:srgbClr val="C00000"/>
                </a:solidFill>
                <a:latin typeface="方正粗黑宋简体" panose="02000000000000000000" pitchFamily="2" charset="-122"/>
                <a:ea typeface="方正粗黑宋简体" panose="02000000000000000000" pitchFamily="2" charset="-122"/>
                <a:cs typeface="+mn-ea"/>
                <a:sym typeface="+mn-lt"/>
              </a:rPr>
              <a:t>：</a:t>
            </a:r>
            <a:r>
              <a:rPr lang="en-US" dirty="0" smtClean="0">
                <a:solidFill>
                  <a:srgbClr val="C00000"/>
                </a:solidFill>
                <a:latin typeface="方正粗黑宋简体" panose="02000000000000000000" pitchFamily="2" charset="-122"/>
                <a:ea typeface="方正粗黑宋简体" panose="02000000000000000000" pitchFamily="2" charset="-122"/>
                <a:cs typeface="+mn-ea"/>
                <a:sym typeface="+mn-lt"/>
              </a:rPr>
              <a:t>xxx</a:t>
            </a:r>
            <a:endParaRPr lang="en-US" dirty="0">
              <a:solidFill>
                <a:srgbClr val="C00000"/>
              </a:solidFill>
              <a:latin typeface="方正粗黑宋简体" panose="02000000000000000000" pitchFamily="2" charset="-122"/>
              <a:ea typeface="方正粗黑宋简体" panose="02000000000000000000" pitchFamily="2" charset="-122"/>
              <a:cs typeface="+mn-ea"/>
              <a:sym typeface="+mn-lt"/>
            </a:endParaRPr>
          </a:p>
        </p:txBody>
      </p:sp>
    </p:spTree>
    <p:custDataLst>
      <p:tags r:id="rId1"/>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sp>
        <p:nvSpPr>
          <p:cNvPr id="9" name="任意多边形 8"/>
          <p:cNvSpPr/>
          <p:nvPr/>
        </p:nvSpPr>
        <p:spPr>
          <a:xfrm>
            <a:off x="2099476" y="2336762"/>
            <a:ext cx="7960101" cy="1519961"/>
          </a:xfrm>
          <a:custGeom>
            <a:avLst/>
            <a:gdLst>
              <a:gd name="connsiteX0" fmla="*/ 0 w 6734175"/>
              <a:gd name="connsiteY0" fmla="*/ 1228725 h 1285875"/>
              <a:gd name="connsiteX1" fmla="*/ 1123950 w 6734175"/>
              <a:gd name="connsiteY1" fmla="*/ 28575 h 1285875"/>
              <a:gd name="connsiteX2" fmla="*/ 2266950 w 6734175"/>
              <a:gd name="connsiteY2" fmla="*/ 1285875 h 1285875"/>
              <a:gd name="connsiteX3" fmla="*/ 3352800 w 6734175"/>
              <a:gd name="connsiteY3" fmla="*/ 38100 h 1285875"/>
              <a:gd name="connsiteX4" fmla="*/ 4457700 w 6734175"/>
              <a:gd name="connsiteY4" fmla="*/ 1257300 h 1285875"/>
              <a:gd name="connsiteX5" fmla="*/ 5591175 w 6734175"/>
              <a:gd name="connsiteY5" fmla="*/ 0 h 1285875"/>
              <a:gd name="connsiteX6" fmla="*/ 6734175 w 6734175"/>
              <a:gd name="connsiteY6" fmla="*/ 118110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34175" h="1285875">
                <a:moveTo>
                  <a:pt x="0" y="1228725"/>
                </a:moveTo>
                <a:lnTo>
                  <a:pt x="1123950" y="28575"/>
                </a:lnTo>
                <a:lnTo>
                  <a:pt x="2266950" y="1285875"/>
                </a:lnTo>
                <a:lnTo>
                  <a:pt x="3352800" y="38100"/>
                </a:lnTo>
                <a:lnTo>
                  <a:pt x="4457700" y="1257300"/>
                </a:lnTo>
                <a:lnTo>
                  <a:pt x="5591175" y="0"/>
                </a:lnTo>
                <a:lnTo>
                  <a:pt x="6734175" y="1181100"/>
                </a:lnTo>
              </a:path>
            </a:pathLst>
          </a:cu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800" dirty="0">
              <a:solidFill>
                <a:schemeClr val="bg1"/>
              </a:solidFill>
              <a:cs typeface="+mn-ea"/>
              <a:sym typeface="+mn-lt"/>
            </a:endParaRPr>
          </a:p>
        </p:txBody>
      </p:sp>
      <p:sp>
        <p:nvSpPr>
          <p:cNvPr id="45" name="椭圆 44"/>
          <p:cNvSpPr/>
          <p:nvPr/>
        </p:nvSpPr>
        <p:spPr>
          <a:xfrm>
            <a:off x="2989347" y="1946276"/>
            <a:ext cx="958224" cy="958223"/>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800" dirty="0">
                <a:solidFill>
                  <a:schemeClr val="bg1"/>
                </a:solidFill>
                <a:cs typeface="+mn-ea"/>
                <a:sym typeface="+mn-lt"/>
              </a:rPr>
              <a:t>01</a:t>
            </a:r>
          </a:p>
        </p:txBody>
      </p:sp>
      <p:sp>
        <p:nvSpPr>
          <p:cNvPr id="43" name="椭圆 42"/>
          <p:cNvSpPr/>
          <p:nvPr/>
        </p:nvSpPr>
        <p:spPr>
          <a:xfrm>
            <a:off x="1673180" y="3280461"/>
            <a:ext cx="958224" cy="958223"/>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800" dirty="0">
                <a:solidFill>
                  <a:schemeClr val="bg1"/>
                </a:solidFill>
                <a:cs typeface="+mn-ea"/>
                <a:sym typeface="+mn-lt"/>
              </a:rPr>
              <a:t>04</a:t>
            </a:r>
          </a:p>
        </p:txBody>
      </p:sp>
      <p:sp>
        <p:nvSpPr>
          <p:cNvPr id="41" name="椭圆 40"/>
          <p:cNvSpPr/>
          <p:nvPr/>
        </p:nvSpPr>
        <p:spPr>
          <a:xfrm>
            <a:off x="9540276" y="3280461"/>
            <a:ext cx="958224" cy="958223"/>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800" dirty="0">
                <a:solidFill>
                  <a:schemeClr val="bg1"/>
                </a:solidFill>
                <a:cs typeface="+mn-ea"/>
                <a:sym typeface="+mn-lt"/>
              </a:rPr>
              <a:t>07</a:t>
            </a:r>
          </a:p>
        </p:txBody>
      </p:sp>
      <p:sp>
        <p:nvSpPr>
          <p:cNvPr id="39" name="椭圆 38"/>
          <p:cNvSpPr/>
          <p:nvPr/>
        </p:nvSpPr>
        <p:spPr>
          <a:xfrm>
            <a:off x="5616697" y="1946276"/>
            <a:ext cx="958224" cy="958223"/>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800" dirty="0">
                <a:solidFill>
                  <a:schemeClr val="bg1"/>
                </a:solidFill>
                <a:cs typeface="+mn-ea"/>
                <a:sym typeface="+mn-lt"/>
              </a:rPr>
              <a:t>02</a:t>
            </a:r>
          </a:p>
        </p:txBody>
      </p:sp>
      <p:sp>
        <p:nvSpPr>
          <p:cNvPr id="37" name="椭圆 36"/>
          <p:cNvSpPr/>
          <p:nvPr/>
        </p:nvSpPr>
        <p:spPr>
          <a:xfrm>
            <a:off x="4295545" y="3280461"/>
            <a:ext cx="958224" cy="958223"/>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800" dirty="0">
                <a:solidFill>
                  <a:schemeClr val="bg1"/>
                </a:solidFill>
                <a:cs typeface="+mn-ea"/>
                <a:sym typeface="+mn-lt"/>
              </a:rPr>
              <a:t>05</a:t>
            </a:r>
          </a:p>
        </p:txBody>
      </p:sp>
      <p:sp>
        <p:nvSpPr>
          <p:cNvPr id="32" name="椭圆 31"/>
          <p:cNvSpPr/>
          <p:nvPr/>
        </p:nvSpPr>
        <p:spPr>
          <a:xfrm>
            <a:off x="6917911" y="3280461"/>
            <a:ext cx="958224" cy="958223"/>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800" dirty="0">
                <a:solidFill>
                  <a:schemeClr val="bg1"/>
                </a:solidFill>
                <a:cs typeface="+mn-ea"/>
                <a:sym typeface="+mn-lt"/>
              </a:rPr>
              <a:t>06</a:t>
            </a:r>
          </a:p>
        </p:txBody>
      </p:sp>
      <p:sp>
        <p:nvSpPr>
          <p:cNvPr id="30" name="椭圆 29"/>
          <p:cNvSpPr/>
          <p:nvPr/>
        </p:nvSpPr>
        <p:spPr>
          <a:xfrm>
            <a:off x="8244049" y="1946276"/>
            <a:ext cx="958224" cy="958223"/>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800" dirty="0">
                <a:solidFill>
                  <a:schemeClr val="bg1"/>
                </a:solidFill>
                <a:cs typeface="+mn-ea"/>
                <a:sym typeface="+mn-lt"/>
              </a:rPr>
              <a:t>03</a:t>
            </a:r>
          </a:p>
        </p:txBody>
      </p:sp>
      <p:sp>
        <p:nvSpPr>
          <p:cNvPr id="49" name="矩形 48"/>
          <p:cNvSpPr/>
          <p:nvPr/>
        </p:nvSpPr>
        <p:spPr>
          <a:xfrm>
            <a:off x="1243244" y="4342164"/>
            <a:ext cx="1818095"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00000"/>
                </a:solidFill>
                <a:cs typeface="+mn-ea"/>
                <a:sym typeface="+mn-lt"/>
              </a:rPr>
              <a:t>标题文字添加</a:t>
            </a:r>
          </a:p>
        </p:txBody>
      </p:sp>
      <p:sp>
        <p:nvSpPr>
          <p:cNvPr id="50" name="矩形 49"/>
          <p:cNvSpPr/>
          <p:nvPr/>
        </p:nvSpPr>
        <p:spPr>
          <a:xfrm>
            <a:off x="3860202" y="4342164"/>
            <a:ext cx="1818095"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00000"/>
                </a:solidFill>
                <a:cs typeface="+mn-ea"/>
                <a:sym typeface="+mn-lt"/>
              </a:rPr>
              <a:t>标题文字添加</a:t>
            </a:r>
          </a:p>
        </p:txBody>
      </p:sp>
      <p:sp>
        <p:nvSpPr>
          <p:cNvPr id="51" name="矩形 50"/>
          <p:cNvSpPr/>
          <p:nvPr/>
        </p:nvSpPr>
        <p:spPr>
          <a:xfrm>
            <a:off x="6487975" y="4342164"/>
            <a:ext cx="1818095"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00000"/>
                </a:solidFill>
                <a:cs typeface="+mn-ea"/>
                <a:sym typeface="+mn-lt"/>
              </a:rPr>
              <a:t>标题文字添加</a:t>
            </a:r>
          </a:p>
        </p:txBody>
      </p:sp>
      <p:sp>
        <p:nvSpPr>
          <p:cNvPr id="52" name="矩形 51"/>
          <p:cNvSpPr/>
          <p:nvPr/>
        </p:nvSpPr>
        <p:spPr>
          <a:xfrm>
            <a:off x="9110340" y="4342164"/>
            <a:ext cx="1818095"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00000"/>
                </a:solidFill>
                <a:cs typeface="+mn-ea"/>
                <a:sym typeface="+mn-lt"/>
              </a:rPr>
              <a:t>标题文字添加</a:t>
            </a:r>
          </a:p>
        </p:txBody>
      </p:sp>
      <p:sp>
        <p:nvSpPr>
          <p:cNvPr id="53" name="矩形 52"/>
          <p:cNvSpPr/>
          <p:nvPr/>
        </p:nvSpPr>
        <p:spPr>
          <a:xfrm>
            <a:off x="7814112" y="1430679"/>
            <a:ext cx="1818095"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00000"/>
                </a:solidFill>
                <a:cs typeface="+mn-ea"/>
                <a:sym typeface="+mn-lt"/>
              </a:rPr>
              <a:t>标题文字添加</a:t>
            </a:r>
          </a:p>
        </p:txBody>
      </p:sp>
      <p:sp>
        <p:nvSpPr>
          <p:cNvPr id="54" name="矩形 53"/>
          <p:cNvSpPr/>
          <p:nvPr/>
        </p:nvSpPr>
        <p:spPr>
          <a:xfrm>
            <a:off x="5186761" y="1430679"/>
            <a:ext cx="1818095"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00000"/>
                </a:solidFill>
                <a:cs typeface="+mn-ea"/>
                <a:sym typeface="+mn-lt"/>
              </a:rPr>
              <a:t>标题文字添加</a:t>
            </a:r>
          </a:p>
        </p:txBody>
      </p:sp>
      <p:sp>
        <p:nvSpPr>
          <p:cNvPr id="55" name="矩形 54"/>
          <p:cNvSpPr/>
          <p:nvPr/>
        </p:nvSpPr>
        <p:spPr>
          <a:xfrm>
            <a:off x="2559410" y="1430679"/>
            <a:ext cx="1818095"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00000"/>
                </a:solidFill>
                <a:cs typeface="+mn-ea"/>
                <a:sym typeface="+mn-lt"/>
              </a:rPr>
              <a:t>标题文字添加</a:t>
            </a:r>
          </a:p>
        </p:txBody>
      </p:sp>
      <p:cxnSp>
        <p:nvCxnSpPr>
          <p:cNvPr id="4" name="直接连接符 3"/>
          <p:cNvCxnSpPr/>
          <p:nvPr/>
        </p:nvCxnSpPr>
        <p:spPr>
          <a:xfrm>
            <a:off x="1440815" y="4923155"/>
            <a:ext cx="9299575" cy="0"/>
          </a:xfrm>
          <a:prstGeom prst="line">
            <a:avLst/>
          </a:prstGeom>
          <a:ln w="12700" cmpd="sng">
            <a:solidFill>
              <a:srgbClr val="C00000"/>
            </a:solidFill>
            <a:prstDash val="dashDot"/>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301465" y="5087235"/>
            <a:ext cx="9438640" cy="1141095"/>
            <a:chOff x="874712" y="3325188"/>
            <a:chExt cx="9438640" cy="1141095"/>
          </a:xfrm>
        </p:grpSpPr>
        <p:sp>
          <p:nvSpPr>
            <p:cNvPr id="6" name="矩形 5"/>
            <p:cNvSpPr/>
            <p:nvPr/>
          </p:nvSpPr>
          <p:spPr>
            <a:xfrm>
              <a:off x="874712" y="3711268"/>
              <a:ext cx="9438640" cy="755015"/>
            </a:xfrm>
            <a:prstGeom prst="rect">
              <a:avLst/>
            </a:prstGeom>
          </p:spPr>
          <p:txBody>
            <a:bodyPr wrap="square">
              <a:spAutoFit/>
              <a:scene3d>
                <a:camera prst="orthographicFront"/>
                <a:lightRig rig="threePt" dir="t"/>
              </a:scene3d>
              <a:sp3d contourW="12700"/>
            </a:bodyPr>
            <a:lstStyle/>
            <a:p>
              <a:pPr algn="l">
                <a:lnSpc>
                  <a:spcPct val="120000"/>
                </a:lnSpc>
              </a:pPr>
              <a:r>
                <a:rPr lang="zh-CN" altLang="en-US" sz="1200" dirty="0">
                  <a:solidFill>
                    <a:srgbClr val="C00000"/>
                  </a:solidFill>
                  <a:cs typeface="+mn-ea"/>
                  <a:sym typeface="+mn-lt"/>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7" name="矩形 6"/>
            <p:cNvSpPr/>
            <p:nvPr/>
          </p:nvSpPr>
          <p:spPr>
            <a:xfrm>
              <a:off x="874712" y="3325188"/>
              <a:ext cx="2241974" cy="362792"/>
            </a:xfrm>
            <a:prstGeom prst="rect">
              <a:avLst/>
            </a:prstGeom>
          </p:spPr>
          <p:txBody>
            <a:bodyPr wrap="square">
              <a:spAutoFit/>
              <a:scene3d>
                <a:camera prst="orthographicFront"/>
                <a:lightRig rig="threePt" dir="t"/>
              </a:scene3d>
              <a:sp3d contourW="12700"/>
            </a:bodyPr>
            <a:lstStyle/>
            <a:p>
              <a:pPr algn="l">
                <a:lnSpc>
                  <a:spcPct val="120000"/>
                </a:lnSpc>
              </a:pPr>
              <a:r>
                <a:rPr lang="zh-CN" altLang="en-US" sz="1600" b="1" dirty="0">
                  <a:solidFill>
                    <a:srgbClr val="C00000"/>
                  </a:solidFill>
                  <a:cs typeface="+mn-ea"/>
                  <a:sym typeface="+mn-lt"/>
                </a:rPr>
                <a:t>标题文字添加</a:t>
              </a:r>
            </a:p>
          </p:txBody>
        </p:sp>
      </p:grpSp>
    </p:spTree>
    <p:custDataLst>
      <p:tags r:id="rId1"/>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grpSp>
        <p:nvGrpSpPr>
          <p:cNvPr id="20" name="组合 19"/>
          <p:cNvGrpSpPr/>
          <p:nvPr/>
        </p:nvGrpSpPr>
        <p:grpSpPr>
          <a:xfrm>
            <a:off x="8166450" y="2289755"/>
            <a:ext cx="3367690" cy="850055"/>
            <a:chOff x="874712" y="3325188"/>
            <a:chExt cx="3367690" cy="850055"/>
          </a:xfrm>
        </p:grpSpPr>
        <p:sp>
          <p:nvSpPr>
            <p:cNvPr id="21" name="矩形 20"/>
            <p:cNvSpPr/>
            <p:nvPr/>
          </p:nvSpPr>
          <p:spPr>
            <a:xfrm>
              <a:off x="874712" y="3639712"/>
              <a:ext cx="3367690"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用户可以在投影仪或者计算机上进行演示也可以将演示文稿打印出来制作成胶片</a:t>
              </a:r>
            </a:p>
          </p:txBody>
        </p:sp>
        <p:sp>
          <p:nvSpPr>
            <p:cNvPr id="22" name="矩形 21"/>
            <p:cNvSpPr/>
            <p:nvPr/>
          </p:nvSpPr>
          <p:spPr>
            <a:xfrm>
              <a:off x="874712" y="3325188"/>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00000"/>
                  </a:solidFill>
                  <a:cs typeface="+mn-ea"/>
                  <a:sym typeface="+mn-lt"/>
                </a:rPr>
                <a:t>标题文字添加</a:t>
              </a:r>
            </a:p>
          </p:txBody>
        </p:sp>
      </p:grpSp>
      <p:grpSp>
        <p:nvGrpSpPr>
          <p:cNvPr id="35" name="组合 34"/>
          <p:cNvGrpSpPr/>
          <p:nvPr/>
        </p:nvGrpSpPr>
        <p:grpSpPr>
          <a:xfrm>
            <a:off x="8166450" y="3652838"/>
            <a:ext cx="3367690" cy="850055"/>
            <a:chOff x="874712" y="3325188"/>
            <a:chExt cx="3367690" cy="850055"/>
          </a:xfrm>
        </p:grpSpPr>
        <p:sp>
          <p:nvSpPr>
            <p:cNvPr id="36" name="矩形 35"/>
            <p:cNvSpPr/>
            <p:nvPr/>
          </p:nvSpPr>
          <p:spPr>
            <a:xfrm>
              <a:off x="874712" y="3639712"/>
              <a:ext cx="3367690"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用户可以在投影仪或者计算机上进行演示也可以将演示文稿打印出来制作成胶片</a:t>
              </a:r>
            </a:p>
          </p:txBody>
        </p:sp>
        <p:sp>
          <p:nvSpPr>
            <p:cNvPr id="37" name="矩形 36"/>
            <p:cNvSpPr/>
            <p:nvPr/>
          </p:nvSpPr>
          <p:spPr>
            <a:xfrm>
              <a:off x="874712" y="3325188"/>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00000"/>
                  </a:solidFill>
                  <a:cs typeface="+mn-ea"/>
                  <a:sym typeface="+mn-lt"/>
                </a:rPr>
                <a:t>标题文字添加</a:t>
              </a:r>
            </a:p>
          </p:txBody>
        </p:sp>
      </p:grpSp>
      <p:grpSp>
        <p:nvGrpSpPr>
          <p:cNvPr id="38" name="组合 37"/>
          <p:cNvGrpSpPr/>
          <p:nvPr/>
        </p:nvGrpSpPr>
        <p:grpSpPr>
          <a:xfrm>
            <a:off x="583915" y="2934585"/>
            <a:ext cx="3367690" cy="850055"/>
            <a:chOff x="874712" y="3325188"/>
            <a:chExt cx="3367690" cy="850055"/>
          </a:xfrm>
        </p:grpSpPr>
        <p:sp>
          <p:nvSpPr>
            <p:cNvPr id="39" name="矩形 38"/>
            <p:cNvSpPr/>
            <p:nvPr/>
          </p:nvSpPr>
          <p:spPr>
            <a:xfrm>
              <a:off x="874712" y="3639712"/>
              <a:ext cx="3367690"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rgbClr val="C00000"/>
                  </a:solidFill>
                  <a:cs typeface="+mn-ea"/>
                  <a:sym typeface="+mn-lt"/>
                </a:rPr>
                <a:t>用户可以在投影仪或者计算机上进行演示也可以将演示文稿打印出来制作成胶片</a:t>
              </a:r>
            </a:p>
          </p:txBody>
        </p:sp>
        <p:sp>
          <p:nvSpPr>
            <p:cNvPr id="40" name="矩形 39"/>
            <p:cNvSpPr/>
            <p:nvPr/>
          </p:nvSpPr>
          <p:spPr>
            <a:xfrm>
              <a:off x="2000428" y="3325188"/>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rgbClr val="C00000"/>
                  </a:solidFill>
                  <a:cs typeface="+mn-ea"/>
                  <a:sym typeface="+mn-lt"/>
                </a:rPr>
                <a:t>标题文字添加</a:t>
              </a:r>
            </a:p>
          </p:txBody>
        </p:sp>
      </p:grpSp>
      <p:grpSp>
        <p:nvGrpSpPr>
          <p:cNvPr id="41" name="组合 40"/>
          <p:cNvGrpSpPr/>
          <p:nvPr/>
        </p:nvGrpSpPr>
        <p:grpSpPr>
          <a:xfrm>
            <a:off x="583915" y="4297668"/>
            <a:ext cx="3367690" cy="850055"/>
            <a:chOff x="874712" y="3325188"/>
            <a:chExt cx="3367690" cy="850055"/>
          </a:xfrm>
        </p:grpSpPr>
        <p:sp>
          <p:nvSpPr>
            <p:cNvPr id="42" name="矩形 41"/>
            <p:cNvSpPr/>
            <p:nvPr/>
          </p:nvSpPr>
          <p:spPr>
            <a:xfrm>
              <a:off x="874712" y="3639712"/>
              <a:ext cx="3367690"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rgbClr val="C00000"/>
                  </a:solidFill>
                  <a:cs typeface="+mn-ea"/>
                  <a:sym typeface="+mn-lt"/>
                </a:rPr>
                <a:t>用户可以在投影仪或者计算机上进行演示也可以将演示文稿打印出来制作成胶片</a:t>
              </a:r>
            </a:p>
          </p:txBody>
        </p:sp>
        <p:sp>
          <p:nvSpPr>
            <p:cNvPr id="43" name="矩形 42"/>
            <p:cNvSpPr/>
            <p:nvPr/>
          </p:nvSpPr>
          <p:spPr>
            <a:xfrm>
              <a:off x="2000428" y="3325188"/>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rgbClr val="C00000"/>
                  </a:solidFill>
                  <a:cs typeface="+mn-ea"/>
                  <a:sym typeface="+mn-lt"/>
                </a:rPr>
                <a:t>标题文字添加</a:t>
              </a:r>
            </a:p>
          </p:txBody>
        </p:sp>
      </p:grpSp>
      <p:pic>
        <p:nvPicPr>
          <p:cNvPr id="29" name="图片 28"/>
          <p:cNvPicPr>
            <a:picLocks noChangeAspect="1"/>
          </p:cNvPicPr>
          <p:nvPr/>
        </p:nvPicPr>
        <p:blipFill>
          <a:blip r:embed="rId4"/>
          <a:stretch>
            <a:fillRect/>
          </a:stretch>
        </p:blipFill>
        <p:spPr>
          <a:xfrm>
            <a:off x="3428365" y="1440815"/>
            <a:ext cx="4738370" cy="4913630"/>
          </a:xfrm>
          <a:prstGeom prst="rect">
            <a:avLst/>
          </a:prstGeom>
        </p:spPr>
      </p:pic>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377778" y="1823269"/>
            <a:ext cx="3047603" cy="3743706"/>
            <a:chOff x="1066800" y="1352550"/>
            <a:chExt cx="2286000" cy="2807129"/>
          </a:xfrm>
        </p:grpSpPr>
        <p:sp>
          <p:nvSpPr>
            <p:cNvPr id="17" name="文本框 19"/>
            <p:cNvSpPr txBox="1"/>
            <p:nvPr/>
          </p:nvSpPr>
          <p:spPr>
            <a:xfrm>
              <a:off x="2689606" y="2876550"/>
              <a:ext cx="415553" cy="779900"/>
            </a:xfrm>
            <a:prstGeom prst="rect">
              <a:avLst/>
            </a:prstGeom>
          </p:spPr>
          <p:txBody>
            <a:bodyPr vert="eaVert" wrap="square">
              <a:spAutoFit/>
              <a:scene3d>
                <a:camera prst="orthographicFront"/>
                <a:lightRig rig="threePt" dir="t"/>
              </a:scene3d>
              <a:sp3d contourW="12700"/>
            </a:bodyPr>
            <a:lstStyle>
              <a:defPPr>
                <a:defRPr lang="zh-CN"/>
              </a:defPPr>
              <a:lvl1pPr algn="ctr">
                <a:lnSpc>
                  <a:spcPct val="120000"/>
                </a:lnSpc>
                <a:defRPr b="1">
                  <a:solidFill>
                    <a:srgbClr val="C00000"/>
                  </a:solidFill>
                  <a:latin typeface="思源黑体 Light" panose="020B0300000000000000" charset="-122"/>
                  <a:ea typeface="思源黑体 Light" panose="020B0300000000000000" charset="-122"/>
                </a:defRPr>
              </a:lvl1pPr>
            </a:lstStyle>
            <a:p>
              <a:r>
                <a:rPr lang="zh-CN" altLang="en-US" sz="2000" dirty="0">
                  <a:latin typeface="+mn-lt"/>
                  <a:ea typeface="+mn-ea"/>
                  <a:cs typeface="+mn-ea"/>
                  <a:sym typeface="+mn-lt"/>
                </a:rPr>
                <a:t>标题</a:t>
              </a:r>
            </a:p>
          </p:txBody>
        </p:sp>
        <p:sp>
          <p:nvSpPr>
            <p:cNvPr id="18" name="í$ḻiḋê"/>
            <p:cNvSpPr txBox="1"/>
            <p:nvPr/>
          </p:nvSpPr>
          <p:spPr>
            <a:xfrm>
              <a:off x="1478548" y="2927319"/>
              <a:ext cx="1203168" cy="1232360"/>
            </a:xfrm>
            <a:prstGeom prst="rect">
              <a:avLst/>
            </a:prstGeom>
          </p:spPr>
          <p:txBody>
            <a:bodyPr wrap="square">
              <a:spAutoFit/>
              <a:scene3d>
                <a:camera prst="orthographicFront"/>
                <a:lightRig rig="threePt" dir="t"/>
              </a:scene3d>
              <a:sp3d contourW="12700"/>
            </a:bodyPr>
            <a:lstStyle>
              <a:defPPr>
                <a:defRPr lang="zh-CN"/>
              </a:defPPr>
              <a:lvl1pPr algn="ctr">
                <a:lnSpc>
                  <a:spcPct val="120000"/>
                </a:lnSpc>
                <a:defRPr sz="1200">
                  <a:solidFill>
                    <a:srgbClr val="C00000"/>
                  </a:solidFill>
                  <a:latin typeface="思源黑体 Light" panose="020B0300000000000000" charset="-122"/>
                  <a:ea typeface="思源黑体 Light" panose="020B0300000000000000" charset="-122"/>
                </a:defRPr>
              </a:lvl1pPr>
            </a:lstStyle>
            <a:p>
              <a:r>
                <a:rPr lang="zh-CN" altLang="en-US" sz="1400" dirty="0">
                  <a:latin typeface="+mn-lt"/>
                  <a:ea typeface="+mn-ea"/>
                  <a:cs typeface="+mn-ea"/>
                  <a:sym typeface="+mn-lt"/>
                </a:rPr>
                <a:t>请输入你想要的文本内容或者复制粘贴你想要的文本内容请输入你想要的文本内容或者复制粘</a:t>
              </a:r>
              <a:endParaRPr lang="en-US" altLang="zh-CN" sz="1400" dirty="0">
                <a:latin typeface="+mn-lt"/>
                <a:ea typeface="+mn-ea"/>
                <a:cs typeface="+mn-ea"/>
                <a:sym typeface="+mn-lt"/>
              </a:endParaRPr>
            </a:p>
          </p:txBody>
        </p:sp>
        <p:pic>
          <p:nvPicPr>
            <p:cNvPr id="19" name="图片 18"/>
            <p:cNvPicPr>
              <a:picLocks noChangeAspect="1"/>
            </p:cNvPicPr>
            <p:nvPr/>
          </p:nvPicPr>
          <p:blipFill>
            <a:blip r:embed="rId2" cstate="screen"/>
            <a:stretch>
              <a:fillRect/>
            </a:stretch>
          </p:blipFill>
          <p:spPr>
            <a:xfrm>
              <a:off x="1066800" y="1352550"/>
              <a:ext cx="2286000" cy="1524000"/>
            </a:xfrm>
            <a:prstGeom prst="rect">
              <a:avLst/>
            </a:prstGeom>
          </p:spPr>
        </p:pic>
      </p:grpSp>
      <p:grpSp>
        <p:nvGrpSpPr>
          <p:cNvPr id="20" name="组合 19"/>
          <p:cNvGrpSpPr/>
          <p:nvPr/>
        </p:nvGrpSpPr>
        <p:grpSpPr>
          <a:xfrm>
            <a:off x="4526968" y="1823269"/>
            <a:ext cx="3047603" cy="3743706"/>
            <a:chOff x="1066800" y="1352550"/>
            <a:chExt cx="2286000" cy="2807129"/>
          </a:xfrm>
        </p:grpSpPr>
        <p:sp>
          <p:nvSpPr>
            <p:cNvPr id="21" name="文本框 24"/>
            <p:cNvSpPr txBox="1"/>
            <p:nvPr/>
          </p:nvSpPr>
          <p:spPr>
            <a:xfrm>
              <a:off x="2632447" y="2876550"/>
              <a:ext cx="415553" cy="950807"/>
            </a:xfrm>
            <a:prstGeom prst="rect">
              <a:avLst/>
            </a:prstGeom>
          </p:spPr>
          <p:txBody>
            <a:bodyPr vert="eaVert" wrap="square">
              <a:spAutoFit/>
              <a:scene3d>
                <a:camera prst="orthographicFront"/>
                <a:lightRig rig="threePt" dir="t"/>
              </a:scene3d>
              <a:sp3d contourW="12700"/>
            </a:bodyPr>
            <a:lstStyle>
              <a:defPPr>
                <a:defRPr lang="zh-CN"/>
              </a:defPPr>
              <a:lvl1pPr algn="ctr">
                <a:lnSpc>
                  <a:spcPct val="120000"/>
                </a:lnSpc>
                <a:defRPr b="1">
                  <a:solidFill>
                    <a:srgbClr val="C00000"/>
                  </a:solidFill>
                  <a:latin typeface="思源黑体 Light" panose="020B0300000000000000" charset="-122"/>
                  <a:ea typeface="思源黑体 Light" panose="020B0300000000000000" charset="-122"/>
                </a:defRPr>
              </a:lvl1pPr>
            </a:lstStyle>
            <a:p>
              <a:r>
                <a:rPr lang="zh-CN" altLang="en-US" sz="2000" dirty="0">
                  <a:latin typeface="+mn-lt"/>
                  <a:ea typeface="+mn-ea"/>
                  <a:cs typeface="+mn-ea"/>
                  <a:sym typeface="+mn-lt"/>
                </a:rPr>
                <a:t>标题</a:t>
              </a:r>
            </a:p>
          </p:txBody>
        </p:sp>
        <p:sp>
          <p:nvSpPr>
            <p:cNvPr id="22" name="í$ḻiḋê"/>
            <p:cNvSpPr txBox="1"/>
            <p:nvPr/>
          </p:nvSpPr>
          <p:spPr>
            <a:xfrm>
              <a:off x="1478548" y="2927319"/>
              <a:ext cx="1203168" cy="1232360"/>
            </a:xfrm>
            <a:prstGeom prst="rect">
              <a:avLst/>
            </a:prstGeom>
          </p:spPr>
          <p:txBody>
            <a:bodyPr wrap="square">
              <a:spAutoFit/>
              <a:scene3d>
                <a:camera prst="orthographicFront"/>
                <a:lightRig rig="threePt" dir="t"/>
              </a:scene3d>
              <a:sp3d contourW="12700"/>
            </a:bodyPr>
            <a:lstStyle>
              <a:defPPr>
                <a:defRPr lang="zh-CN"/>
              </a:defPPr>
              <a:lvl1pPr algn="ctr">
                <a:lnSpc>
                  <a:spcPct val="120000"/>
                </a:lnSpc>
                <a:defRPr sz="1200">
                  <a:solidFill>
                    <a:srgbClr val="C00000"/>
                  </a:solidFill>
                  <a:latin typeface="思源黑体 Light" panose="020B0300000000000000" charset="-122"/>
                  <a:ea typeface="思源黑体 Light" panose="020B0300000000000000" charset="-122"/>
                </a:defRPr>
              </a:lvl1pPr>
            </a:lstStyle>
            <a:p>
              <a:r>
                <a:rPr lang="zh-CN" altLang="en-US" sz="1400" dirty="0">
                  <a:latin typeface="+mn-lt"/>
                  <a:ea typeface="+mn-ea"/>
                  <a:cs typeface="+mn-ea"/>
                  <a:sym typeface="+mn-lt"/>
                </a:rPr>
                <a:t>请输入你想要的文本内容或者复制粘贴你想要的文本内容请输入你想要的文本内容或者复制粘</a:t>
              </a:r>
              <a:endParaRPr lang="en-US" altLang="zh-CN" sz="1400" dirty="0">
                <a:latin typeface="+mn-lt"/>
                <a:ea typeface="+mn-ea"/>
                <a:cs typeface="+mn-ea"/>
                <a:sym typeface="+mn-lt"/>
              </a:endParaRPr>
            </a:p>
          </p:txBody>
        </p:sp>
        <p:pic>
          <p:nvPicPr>
            <p:cNvPr id="23" name="图片 22"/>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066800" y="1352550"/>
              <a:ext cx="2286000" cy="1523999"/>
            </a:xfrm>
            <a:prstGeom prst="rect">
              <a:avLst/>
            </a:prstGeom>
          </p:spPr>
        </p:pic>
      </p:grpSp>
      <p:grpSp>
        <p:nvGrpSpPr>
          <p:cNvPr id="24" name="组合 23"/>
          <p:cNvGrpSpPr/>
          <p:nvPr/>
        </p:nvGrpSpPr>
        <p:grpSpPr>
          <a:xfrm>
            <a:off x="7879332" y="1988016"/>
            <a:ext cx="3047603" cy="3578958"/>
            <a:chOff x="1066800" y="1476082"/>
            <a:chExt cx="2286000" cy="2683596"/>
          </a:xfrm>
        </p:grpSpPr>
        <p:sp>
          <p:nvSpPr>
            <p:cNvPr id="25" name="文本框 28"/>
            <p:cNvSpPr txBox="1"/>
            <p:nvPr/>
          </p:nvSpPr>
          <p:spPr>
            <a:xfrm>
              <a:off x="2789630" y="2876549"/>
              <a:ext cx="415553" cy="779902"/>
            </a:xfrm>
            <a:prstGeom prst="rect">
              <a:avLst/>
            </a:prstGeom>
          </p:spPr>
          <p:txBody>
            <a:bodyPr vert="eaVert" wrap="square">
              <a:spAutoFit/>
              <a:scene3d>
                <a:camera prst="orthographicFront"/>
                <a:lightRig rig="threePt" dir="t"/>
              </a:scene3d>
              <a:sp3d contourW="12700"/>
            </a:bodyPr>
            <a:lstStyle>
              <a:defPPr>
                <a:defRPr lang="zh-CN"/>
              </a:defPPr>
              <a:lvl1pPr algn="ctr">
                <a:lnSpc>
                  <a:spcPct val="120000"/>
                </a:lnSpc>
                <a:defRPr b="1">
                  <a:solidFill>
                    <a:srgbClr val="C00000"/>
                  </a:solidFill>
                  <a:latin typeface="思源黑体 Light" panose="020B0300000000000000" charset="-122"/>
                  <a:ea typeface="思源黑体 Light" panose="020B0300000000000000" charset="-122"/>
                </a:defRPr>
              </a:lvl1pPr>
            </a:lstStyle>
            <a:p>
              <a:r>
                <a:rPr lang="zh-CN" altLang="en-US" sz="2000" dirty="0">
                  <a:latin typeface="+mn-lt"/>
                  <a:ea typeface="+mn-ea"/>
                  <a:cs typeface="+mn-ea"/>
                  <a:sym typeface="+mn-lt"/>
                </a:rPr>
                <a:t>标题</a:t>
              </a:r>
            </a:p>
          </p:txBody>
        </p:sp>
        <p:sp>
          <p:nvSpPr>
            <p:cNvPr id="26" name="í$ḻiḋê"/>
            <p:cNvSpPr txBox="1"/>
            <p:nvPr/>
          </p:nvSpPr>
          <p:spPr>
            <a:xfrm>
              <a:off x="1478548" y="2927319"/>
              <a:ext cx="1203168" cy="1232359"/>
            </a:xfrm>
            <a:prstGeom prst="rect">
              <a:avLst/>
            </a:prstGeom>
          </p:spPr>
          <p:txBody>
            <a:bodyPr wrap="square">
              <a:spAutoFit/>
              <a:scene3d>
                <a:camera prst="orthographicFront"/>
                <a:lightRig rig="threePt" dir="t"/>
              </a:scene3d>
              <a:sp3d contourW="12700"/>
            </a:bodyPr>
            <a:lstStyle>
              <a:defPPr>
                <a:defRPr lang="zh-CN"/>
              </a:defPPr>
              <a:lvl1pPr algn="ctr">
                <a:lnSpc>
                  <a:spcPct val="120000"/>
                </a:lnSpc>
                <a:defRPr sz="1200">
                  <a:solidFill>
                    <a:srgbClr val="C00000"/>
                  </a:solidFill>
                  <a:latin typeface="思源黑体 Light" panose="020B0300000000000000" charset="-122"/>
                  <a:ea typeface="思源黑体 Light" panose="020B0300000000000000" charset="-122"/>
                </a:defRPr>
              </a:lvl1pPr>
            </a:lstStyle>
            <a:p>
              <a:r>
                <a:rPr lang="zh-CN" altLang="en-US" sz="1400" dirty="0">
                  <a:latin typeface="+mn-lt"/>
                  <a:ea typeface="+mn-ea"/>
                  <a:cs typeface="+mn-ea"/>
                  <a:sym typeface="+mn-lt"/>
                </a:rPr>
                <a:t>请输入你想要的文本内容或者复制粘贴你想要的文本内容请输入你想要的文本内容或者复制粘</a:t>
              </a:r>
              <a:endParaRPr lang="en-US" altLang="zh-CN" sz="1400" dirty="0">
                <a:latin typeface="+mn-lt"/>
                <a:ea typeface="+mn-ea"/>
                <a:cs typeface="+mn-ea"/>
                <a:sym typeface="+mn-lt"/>
              </a:endParaRPr>
            </a:p>
          </p:txBody>
        </p:sp>
        <p:pic>
          <p:nvPicPr>
            <p:cNvPr id="27" name="图片 26"/>
            <p:cNvPicPr>
              <a:picLocks noChangeAspect="1"/>
            </p:cNvPicPr>
            <p:nvPr/>
          </p:nvPicPr>
          <p:blipFill>
            <a:blip r:embed="rId5" cstate="screen"/>
            <a:stretch>
              <a:fillRect/>
            </a:stretch>
          </p:blipFill>
          <p:spPr>
            <a:xfrm>
              <a:off x="1066800" y="1476082"/>
              <a:ext cx="2286000" cy="1523999"/>
            </a:xfrm>
            <a:prstGeom prst="rect">
              <a:avLst/>
            </a:prstGeom>
          </p:spPr>
        </p:pic>
      </p:grpSp>
      <p:cxnSp>
        <p:nvCxnSpPr>
          <p:cNvPr id="28" name="直接连接符 27"/>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047343" y="3452495"/>
            <a:ext cx="6135007" cy="1936750"/>
            <a:chOff x="7795" y="6547"/>
            <a:chExt cx="8063" cy="3050"/>
          </a:xfrm>
        </p:grpSpPr>
        <p:sp>
          <p:nvSpPr>
            <p:cNvPr id="14" name="矩形 13"/>
            <p:cNvSpPr/>
            <p:nvPr/>
          </p:nvSpPr>
          <p:spPr>
            <a:xfrm>
              <a:off x="7795" y="8083"/>
              <a:ext cx="8063" cy="1514"/>
            </a:xfrm>
            <a:prstGeom prst="rect">
              <a:avLst/>
            </a:prstGeom>
          </p:spPr>
          <p:txBody>
            <a:bodyPr wrap="square">
              <a:spAutoFit/>
              <a:scene3d>
                <a:camera prst="orthographicFront"/>
                <a:lightRig rig="threePt" dir="t"/>
              </a:scene3d>
              <a:sp3d contourW="12700"/>
            </a:bodyPr>
            <a:lstStyle/>
            <a:p>
              <a:pPr>
                <a:lnSpc>
                  <a:spcPct val="150000"/>
                </a:lnSpc>
              </a:pPr>
              <a:r>
                <a:rPr lang="zh-CN" altLang="en-US" sz="2000" dirty="0">
                  <a:solidFill>
                    <a:srgbClr val="C00000"/>
                  </a:solidFill>
                  <a:cs typeface="+mn-ea"/>
                  <a:sym typeface="+mn-lt"/>
                </a:rPr>
                <a:t>您的内容打在这里，或者通过复制您的文本后，在此框中选择粘贴，并选择只保留文字。</a:t>
              </a:r>
            </a:p>
          </p:txBody>
        </p:sp>
        <p:sp>
          <p:nvSpPr>
            <p:cNvPr id="15" name="矩形 14"/>
            <p:cNvSpPr/>
            <p:nvPr/>
          </p:nvSpPr>
          <p:spPr>
            <a:xfrm>
              <a:off x="7795" y="6547"/>
              <a:ext cx="8063" cy="1541"/>
            </a:xfrm>
            <a:prstGeom prst="rect">
              <a:avLst/>
            </a:prstGeom>
          </p:spPr>
          <p:txBody>
            <a:bodyPr wrap="square">
              <a:spAutoFit/>
              <a:scene3d>
                <a:camera prst="orthographicFront"/>
                <a:lightRig rig="threePt" dir="t"/>
              </a:scene3d>
              <a:sp3d contourW="12700"/>
            </a:bodyPr>
            <a:lstStyle/>
            <a:p>
              <a:pPr>
                <a:lnSpc>
                  <a:spcPct val="120000"/>
                </a:lnSpc>
              </a:pPr>
              <a:r>
                <a:rPr lang="zh-CN" altLang="en-US" sz="4800" dirty="0">
                  <a:solidFill>
                    <a:srgbClr val="C00000"/>
                  </a:solidFill>
                  <a:latin typeface="方正正大黑简体" panose="02000000000000000000" pitchFamily="2" charset="-122"/>
                  <a:ea typeface="方正正大黑简体" panose="02000000000000000000" pitchFamily="2" charset="-122"/>
                  <a:cs typeface="+mn-ea"/>
                  <a:sym typeface="+mn-lt"/>
                </a:rPr>
                <a:t>三、添加标题文字</a:t>
              </a:r>
            </a:p>
          </p:txBody>
        </p:sp>
      </p:grpSp>
      <p:pic>
        <p:nvPicPr>
          <p:cNvPr id="11" name="图片 10"/>
          <p:cNvPicPr>
            <a:picLocks noChangeAspect="1"/>
          </p:cNvPicPr>
          <p:nvPr/>
        </p:nvPicPr>
        <p:blipFill>
          <a:blip r:embed="rId4"/>
          <a:stretch>
            <a:fillRect/>
          </a:stretch>
        </p:blipFill>
        <p:spPr>
          <a:xfrm>
            <a:off x="6925377" y="745485"/>
            <a:ext cx="2002112" cy="2408134"/>
          </a:xfrm>
          <a:prstGeom prst="rect">
            <a:avLst/>
          </a:prstGeom>
        </p:spPr>
      </p:pic>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cstate="screen"/>
          <a:srcRect l="11308" r="13380"/>
          <a:stretch>
            <a:fillRect/>
          </a:stretch>
        </p:blipFill>
        <p:spPr>
          <a:xfrm>
            <a:off x="6996430" y="3058795"/>
            <a:ext cx="1569085" cy="1569085"/>
          </a:xfrm>
          <a:custGeom>
            <a:avLst/>
            <a:gdLst/>
            <a:ahLst/>
            <a:cxnLst>
              <a:cxn ang="3">
                <a:pos x="hc" y="t"/>
              </a:cxn>
              <a:cxn ang="cd2">
                <a:pos x="l" y="vc"/>
              </a:cxn>
              <a:cxn ang="cd4">
                <a:pos x="hc" y="b"/>
              </a:cxn>
              <a:cxn ang="0">
                <a:pos x="r" y="vc"/>
              </a:cxn>
            </a:cxnLst>
            <a:rect l="l" t="t" r="r" b="b"/>
            <a:pathLst>
              <a:path w="2471" h="2471">
                <a:moveTo>
                  <a:pt x="1236" y="0"/>
                </a:moveTo>
                <a:cubicBezTo>
                  <a:pt x="1918" y="0"/>
                  <a:pt x="2471" y="553"/>
                  <a:pt x="2471" y="1236"/>
                </a:cubicBezTo>
                <a:cubicBezTo>
                  <a:pt x="2471" y="1918"/>
                  <a:pt x="1918" y="2471"/>
                  <a:pt x="1236" y="2471"/>
                </a:cubicBezTo>
                <a:cubicBezTo>
                  <a:pt x="553" y="2471"/>
                  <a:pt x="0" y="1918"/>
                  <a:pt x="0" y="1236"/>
                </a:cubicBezTo>
                <a:cubicBezTo>
                  <a:pt x="0" y="553"/>
                  <a:pt x="553" y="0"/>
                  <a:pt x="1236" y="0"/>
                </a:cubicBezTo>
                <a:close/>
              </a:path>
            </a:pathLst>
          </a:custGeom>
        </p:spPr>
      </p:pic>
      <p:pic>
        <p:nvPicPr>
          <p:cNvPr id="6" name="图片 5"/>
          <p:cNvPicPr>
            <a:picLocks noChangeAspect="1"/>
          </p:cNvPicPr>
          <p:nvPr/>
        </p:nvPicPr>
        <p:blipFill>
          <a:blip r:embed="rId5" cstate="screen"/>
          <a:srcRect l="6611" r="24750" b="7453"/>
          <a:stretch>
            <a:fillRect/>
          </a:stretch>
        </p:blipFill>
        <p:spPr>
          <a:xfrm>
            <a:off x="5471160" y="3737610"/>
            <a:ext cx="1569085" cy="1569085"/>
          </a:xfrm>
          <a:custGeom>
            <a:avLst/>
            <a:gdLst/>
            <a:ahLst/>
            <a:cxnLst>
              <a:cxn ang="3">
                <a:pos x="hc" y="t"/>
              </a:cxn>
              <a:cxn ang="cd2">
                <a:pos x="l" y="vc"/>
              </a:cxn>
              <a:cxn ang="cd4">
                <a:pos x="hc" y="b"/>
              </a:cxn>
              <a:cxn ang="0">
                <a:pos x="r" y="vc"/>
              </a:cxn>
            </a:cxnLst>
            <a:rect l="l" t="t" r="r" b="b"/>
            <a:pathLst>
              <a:path w="2471" h="2471">
                <a:moveTo>
                  <a:pt x="1236" y="0"/>
                </a:moveTo>
                <a:cubicBezTo>
                  <a:pt x="1918" y="0"/>
                  <a:pt x="2471" y="553"/>
                  <a:pt x="2471" y="1236"/>
                </a:cubicBezTo>
                <a:cubicBezTo>
                  <a:pt x="2471" y="1918"/>
                  <a:pt x="1918" y="2471"/>
                  <a:pt x="1236" y="2471"/>
                </a:cubicBezTo>
                <a:cubicBezTo>
                  <a:pt x="553" y="2471"/>
                  <a:pt x="0" y="1918"/>
                  <a:pt x="0" y="1236"/>
                </a:cubicBezTo>
                <a:cubicBezTo>
                  <a:pt x="0" y="553"/>
                  <a:pt x="553" y="0"/>
                  <a:pt x="1236" y="0"/>
                </a:cubicBezTo>
                <a:close/>
              </a:path>
            </a:pathLst>
          </a:custGeom>
        </p:spPr>
      </p:pic>
      <p:pic>
        <p:nvPicPr>
          <p:cNvPr id="5" name="图片 4"/>
          <p:cNvPicPr>
            <a:picLocks noChangeAspect="1"/>
          </p:cNvPicPr>
          <p:nvPr/>
        </p:nvPicPr>
        <p:blipFill>
          <a:blip r:embed="rId6" cstate="screen"/>
          <a:srcRect/>
          <a:stretch>
            <a:fillRect/>
          </a:stretch>
        </p:blipFill>
        <p:spPr>
          <a:xfrm>
            <a:off x="3636010" y="3058795"/>
            <a:ext cx="1569085" cy="1569085"/>
          </a:xfrm>
          <a:custGeom>
            <a:avLst/>
            <a:gdLst/>
            <a:ahLst/>
            <a:cxnLst>
              <a:cxn ang="3">
                <a:pos x="hc" y="t"/>
              </a:cxn>
              <a:cxn ang="cd2">
                <a:pos x="l" y="vc"/>
              </a:cxn>
              <a:cxn ang="cd4">
                <a:pos x="hc" y="b"/>
              </a:cxn>
              <a:cxn ang="0">
                <a:pos x="r" y="vc"/>
              </a:cxn>
            </a:cxnLst>
            <a:rect l="l" t="t" r="r" b="b"/>
            <a:pathLst>
              <a:path w="2471" h="2471">
                <a:moveTo>
                  <a:pt x="1236" y="0"/>
                </a:moveTo>
                <a:cubicBezTo>
                  <a:pt x="1918" y="0"/>
                  <a:pt x="2471" y="553"/>
                  <a:pt x="2471" y="1236"/>
                </a:cubicBezTo>
                <a:cubicBezTo>
                  <a:pt x="2471" y="1918"/>
                  <a:pt x="1918" y="2471"/>
                  <a:pt x="1236" y="2471"/>
                </a:cubicBezTo>
                <a:cubicBezTo>
                  <a:pt x="553" y="2471"/>
                  <a:pt x="0" y="1918"/>
                  <a:pt x="0" y="1236"/>
                </a:cubicBezTo>
                <a:cubicBezTo>
                  <a:pt x="0" y="553"/>
                  <a:pt x="553" y="0"/>
                  <a:pt x="1236" y="0"/>
                </a:cubicBezTo>
                <a:close/>
              </a:path>
            </a:pathLst>
          </a:custGeom>
        </p:spPr>
      </p:pic>
      <p:pic>
        <p:nvPicPr>
          <p:cNvPr id="4" name="图片 3"/>
          <p:cNvPicPr>
            <a:picLocks noChangeAspect="1"/>
          </p:cNvPicPr>
          <p:nvPr/>
        </p:nvPicPr>
        <p:blipFill>
          <a:blip r:embed="rId7" cstate="screen"/>
          <a:srcRect/>
          <a:stretch>
            <a:fillRect/>
          </a:stretch>
        </p:blipFill>
        <p:spPr>
          <a:xfrm>
            <a:off x="5093970" y="2118360"/>
            <a:ext cx="1569085" cy="1569085"/>
          </a:xfrm>
          <a:custGeom>
            <a:avLst/>
            <a:gdLst/>
            <a:ahLst/>
            <a:cxnLst>
              <a:cxn ang="3">
                <a:pos x="hc" y="t"/>
              </a:cxn>
              <a:cxn ang="cd2">
                <a:pos x="l" y="vc"/>
              </a:cxn>
              <a:cxn ang="cd4">
                <a:pos x="hc" y="b"/>
              </a:cxn>
              <a:cxn ang="0">
                <a:pos x="r" y="vc"/>
              </a:cxn>
            </a:cxnLst>
            <a:rect l="l" t="t" r="r" b="b"/>
            <a:pathLst>
              <a:path w="2471" h="2471">
                <a:moveTo>
                  <a:pt x="1236" y="0"/>
                </a:moveTo>
                <a:cubicBezTo>
                  <a:pt x="1918" y="0"/>
                  <a:pt x="2471" y="553"/>
                  <a:pt x="2471" y="1236"/>
                </a:cubicBezTo>
                <a:cubicBezTo>
                  <a:pt x="2471" y="1918"/>
                  <a:pt x="1918" y="2471"/>
                  <a:pt x="1236" y="2471"/>
                </a:cubicBezTo>
                <a:cubicBezTo>
                  <a:pt x="553" y="2471"/>
                  <a:pt x="0" y="1918"/>
                  <a:pt x="0" y="1236"/>
                </a:cubicBezTo>
                <a:cubicBezTo>
                  <a:pt x="0" y="553"/>
                  <a:pt x="553" y="0"/>
                  <a:pt x="1236" y="0"/>
                </a:cubicBezTo>
                <a:close/>
              </a:path>
            </a:pathLst>
          </a:custGeom>
        </p:spPr>
      </p:pic>
      <p:cxnSp>
        <p:nvCxnSpPr>
          <p:cNvPr id="31" name="直接连接符 30"/>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sp>
        <p:nvSpPr>
          <p:cNvPr id="12" name="Arc 27"/>
          <p:cNvSpPr/>
          <p:nvPr/>
        </p:nvSpPr>
        <p:spPr>
          <a:xfrm rot="18536433">
            <a:off x="3505199" y="2818532"/>
            <a:ext cx="1768846" cy="1768846"/>
          </a:xfrm>
          <a:prstGeom prst="arc">
            <a:avLst/>
          </a:prstGeom>
          <a:ln w="12700">
            <a:solidFill>
              <a:srgbClr val="C00000"/>
            </a:solidFill>
            <a:prstDash val="sysDas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sp>
        <p:nvSpPr>
          <p:cNvPr id="13" name="Arc 28"/>
          <p:cNvSpPr/>
          <p:nvPr/>
        </p:nvSpPr>
        <p:spPr>
          <a:xfrm rot="2537090">
            <a:off x="5149842" y="2049458"/>
            <a:ext cx="1768846" cy="1768846"/>
          </a:xfrm>
          <a:prstGeom prst="arc">
            <a:avLst/>
          </a:prstGeom>
          <a:ln w="12700">
            <a:solidFill>
              <a:srgbClr val="C00000"/>
            </a:solidFill>
            <a:prstDash val="sysDas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sp>
        <p:nvSpPr>
          <p:cNvPr id="14" name="Arc 29"/>
          <p:cNvSpPr/>
          <p:nvPr/>
        </p:nvSpPr>
        <p:spPr>
          <a:xfrm rot="16951463" flipH="1">
            <a:off x="5250865" y="3772962"/>
            <a:ext cx="1768846" cy="1768846"/>
          </a:xfrm>
          <a:prstGeom prst="arc">
            <a:avLst/>
          </a:prstGeom>
          <a:ln w="12700">
            <a:solidFill>
              <a:srgbClr val="C00000"/>
            </a:solidFill>
            <a:prstDash val="sysDas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sp>
        <p:nvSpPr>
          <p:cNvPr id="15" name="Arc 30"/>
          <p:cNvSpPr/>
          <p:nvPr/>
        </p:nvSpPr>
        <p:spPr>
          <a:xfrm rot="12440065" flipH="1">
            <a:off x="6917955" y="3178846"/>
            <a:ext cx="1768846" cy="1768846"/>
          </a:xfrm>
          <a:prstGeom prst="arc">
            <a:avLst/>
          </a:prstGeom>
          <a:ln w="12700">
            <a:solidFill>
              <a:srgbClr val="C00000"/>
            </a:solidFill>
            <a:prstDash val="sysDas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grpSp>
        <p:nvGrpSpPr>
          <p:cNvPr id="39" name="组合 38"/>
          <p:cNvGrpSpPr/>
          <p:nvPr/>
        </p:nvGrpSpPr>
        <p:grpSpPr>
          <a:xfrm>
            <a:off x="8945444" y="2187247"/>
            <a:ext cx="2371844" cy="971285"/>
            <a:chOff x="874712" y="3408258"/>
            <a:chExt cx="2371844" cy="971285"/>
          </a:xfrm>
        </p:grpSpPr>
        <p:sp>
          <p:nvSpPr>
            <p:cNvPr id="40" name="矩形 39"/>
            <p:cNvSpPr/>
            <p:nvPr/>
          </p:nvSpPr>
          <p:spPr>
            <a:xfrm>
              <a:off x="874712" y="3677812"/>
              <a:ext cx="2371844"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2"/>
                  </a:solidFill>
                  <a:cs typeface="+mn-ea"/>
                  <a:sym typeface="+mn-lt"/>
                </a:rPr>
                <a:t>用户可以在投影仪或者计算机上进行演示也可以将演示文稿打印出来制作成胶片以便应用</a:t>
              </a:r>
            </a:p>
          </p:txBody>
        </p:sp>
        <p:sp>
          <p:nvSpPr>
            <p:cNvPr id="41" name="矩形 40"/>
            <p:cNvSpPr/>
            <p:nvPr/>
          </p:nvSpPr>
          <p:spPr>
            <a:xfrm>
              <a:off x="874712" y="3408258"/>
              <a:ext cx="2241974" cy="32893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chemeClr val="tx2"/>
                  </a:solidFill>
                  <a:cs typeface="+mn-ea"/>
                  <a:sym typeface="+mn-lt"/>
                </a:rPr>
                <a:t>文字添加</a:t>
              </a:r>
            </a:p>
          </p:txBody>
        </p:sp>
      </p:grpSp>
      <p:grpSp>
        <p:nvGrpSpPr>
          <p:cNvPr id="42" name="组合 41"/>
          <p:cNvGrpSpPr/>
          <p:nvPr/>
        </p:nvGrpSpPr>
        <p:grpSpPr>
          <a:xfrm>
            <a:off x="8945444" y="4620423"/>
            <a:ext cx="2371844" cy="971285"/>
            <a:chOff x="874712" y="3408258"/>
            <a:chExt cx="2371844" cy="971285"/>
          </a:xfrm>
        </p:grpSpPr>
        <p:sp>
          <p:nvSpPr>
            <p:cNvPr id="43" name="矩形 42"/>
            <p:cNvSpPr/>
            <p:nvPr/>
          </p:nvSpPr>
          <p:spPr>
            <a:xfrm>
              <a:off x="874712" y="3677812"/>
              <a:ext cx="2371844"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2"/>
                  </a:solidFill>
                  <a:cs typeface="+mn-ea"/>
                  <a:sym typeface="+mn-lt"/>
                </a:rPr>
                <a:t>用户可以在投影仪或者计算机上进行演示也可以将演示文稿打印出来制作成胶片以便应用</a:t>
              </a:r>
            </a:p>
          </p:txBody>
        </p:sp>
        <p:sp>
          <p:nvSpPr>
            <p:cNvPr id="44" name="矩形 43"/>
            <p:cNvSpPr/>
            <p:nvPr/>
          </p:nvSpPr>
          <p:spPr>
            <a:xfrm>
              <a:off x="874712" y="3408258"/>
              <a:ext cx="2241974" cy="32893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chemeClr val="tx2"/>
                  </a:solidFill>
                  <a:cs typeface="+mn-ea"/>
                  <a:sym typeface="+mn-lt"/>
                </a:rPr>
                <a:t>文字添加</a:t>
              </a:r>
            </a:p>
          </p:txBody>
        </p:sp>
      </p:grpSp>
      <p:grpSp>
        <p:nvGrpSpPr>
          <p:cNvPr id="45" name="组合 44"/>
          <p:cNvGrpSpPr/>
          <p:nvPr/>
        </p:nvGrpSpPr>
        <p:grpSpPr>
          <a:xfrm>
            <a:off x="876135" y="2187247"/>
            <a:ext cx="2371844" cy="971285"/>
            <a:chOff x="874712" y="3408258"/>
            <a:chExt cx="2371844" cy="971285"/>
          </a:xfrm>
        </p:grpSpPr>
        <p:sp>
          <p:nvSpPr>
            <p:cNvPr id="46" name="矩形 45"/>
            <p:cNvSpPr/>
            <p:nvPr/>
          </p:nvSpPr>
          <p:spPr>
            <a:xfrm>
              <a:off x="874712" y="3677812"/>
              <a:ext cx="2371844" cy="7017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2"/>
                  </a:solidFill>
                  <a:cs typeface="+mn-ea"/>
                  <a:sym typeface="+mn-lt"/>
                </a:rPr>
                <a:t>用户可以在投影仪或者计算机上进行演示也可以将演示文稿打印出来制作成胶片以便应用</a:t>
              </a:r>
            </a:p>
          </p:txBody>
        </p:sp>
        <p:sp>
          <p:nvSpPr>
            <p:cNvPr id="47" name="矩形 46"/>
            <p:cNvSpPr/>
            <p:nvPr/>
          </p:nvSpPr>
          <p:spPr>
            <a:xfrm>
              <a:off x="1004582" y="3408258"/>
              <a:ext cx="2241974"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tx2"/>
                  </a:solidFill>
                  <a:cs typeface="+mn-ea"/>
                  <a:sym typeface="+mn-lt"/>
                </a:rPr>
                <a:t>文字添加</a:t>
              </a:r>
            </a:p>
          </p:txBody>
        </p:sp>
      </p:grpSp>
      <p:grpSp>
        <p:nvGrpSpPr>
          <p:cNvPr id="48" name="组合 47"/>
          <p:cNvGrpSpPr/>
          <p:nvPr/>
        </p:nvGrpSpPr>
        <p:grpSpPr>
          <a:xfrm>
            <a:off x="876135" y="4620423"/>
            <a:ext cx="2371844" cy="971285"/>
            <a:chOff x="874712" y="3408258"/>
            <a:chExt cx="2371844" cy="971285"/>
          </a:xfrm>
        </p:grpSpPr>
        <p:sp>
          <p:nvSpPr>
            <p:cNvPr id="49" name="矩形 48"/>
            <p:cNvSpPr/>
            <p:nvPr/>
          </p:nvSpPr>
          <p:spPr>
            <a:xfrm>
              <a:off x="874712" y="3677812"/>
              <a:ext cx="2371844" cy="7017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2"/>
                  </a:solidFill>
                  <a:cs typeface="+mn-ea"/>
                  <a:sym typeface="+mn-lt"/>
                </a:rPr>
                <a:t>用户可以在投影仪或者计算机上进行演示也可以将演示文稿打印出来制作成胶片以便应用</a:t>
              </a:r>
            </a:p>
          </p:txBody>
        </p:sp>
        <p:sp>
          <p:nvSpPr>
            <p:cNvPr id="50" name="矩形 49"/>
            <p:cNvSpPr/>
            <p:nvPr/>
          </p:nvSpPr>
          <p:spPr>
            <a:xfrm>
              <a:off x="1004582" y="3408258"/>
              <a:ext cx="2241974"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tx2"/>
                  </a:solidFill>
                  <a:cs typeface="+mn-ea"/>
                  <a:sym typeface="+mn-lt"/>
                </a:rPr>
                <a:t>文字添加</a:t>
              </a:r>
            </a:p>
          </p:txBody>
        </p:sp>
      </p:grpSp>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screen"/>
          <a:srcRect/>
          <a:stretch>
            <a:fillRect/>
          </a:stretch>
        </p:blipFill>
        <p:spPr>
          <a:xfrm>
            <a:off x="1745882" y="3895914"/>
            <a:ext cx="1550389" cy="1550389"/>
          </a:xfrm>
          <a:custGeom>
            <a:avLst/>
            <a:gdLst/>
            <a:ahLst/>
            <a:cxnLst>
              <a:cxn ang="3">
                <a:pos x="hc" y="t"/>
              </a:cxn>
              <a:cxn ang="cd2">
                <a:pos x="l" y="vc"/>
              </a:cxn>
              <a:cxn ang="cd4">
                <a:pos x="hc" y="b"/>
              </a:cxn>
              <a:cxn ang="0">
                <a:pos x="r" y="vc"/>
              </a:cxn>
            </a:cxnLst>
            <a:rect l="l" t="t" r="r" b="b"/>
            <a:pathLst>
              <a:path w="2442" h="2442">
                <a:moveTo>
                  <a:pt x="1221" y="0"/>
                </a:moveTo>
                <a:cubicBezTo>
                  <a:pt x="1895" y="0"/>
                  <a:pt x="2442" y="547"/>
                  <a:pt x="2442" y="1221"/>
                </a:cubicBezTo>
                <a:cubicBezTo>
                  <a:pt x="2442" y="1895"/>
                  <a:pt x="1895" y="2442"/>
                  <a:pt x="1221" y="2442"/>
                </a:cubicBezTo>
                <a:cubicBezTo>
                  <a:pt x="547" y="2442"/>
                  <a:pt x="0" y="1895"/>
                  <a:pt x="0" y="1221"/>
                </a:cubicBezTo>
                <a:cubicBezTo>
                  <a:pt x="0" y="547"/>
                  <a:pt x="547" y="0"/>
                  <a:pt x="1221" y="0"/>
                </a:cubicBezTo>
                <a:close/>
              </a:path>
            </a:pathLst>
          </a:custGeom>
        </p:spPr>
      </p:pic>
      <p:cxnSp>
        <p:nvCxnSpPr>
          <p:cNvPr id="31" name="直接连接符 30"/>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grpSp>
        <p:nvGrpSpPr>
          <p:cNvPr id="34" name="组合 33"/>
          <p:cNvGrpSpPr/>
          <p:nvPr/>
        </p:nvGrpSpPr>
        <p:grpSpPr>
          <a:xfrm>
            <a:off x="3535997" y="4117791"/>
            <a:ext cx="2416155" cy="1100229"/>
            <a:chOff x="874712" y="3325188"/>
            <a:chExt cx="2416155" cy="1100229"/>
          </a:xfrm>
        </p:grpSpPr>
        <p:sp>
          <p:nvSpPr>
            <p:cNvPr id="35" name="矩形 34"/>
            <p:cNvSpPr/>
            <p:nvPr/>
          </p:nvSpPr>
          <p:spPr>
            <a:xfrm>
              <a:off x="874712" y="3668287"/>
              <a:ext cx="24161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用户可以在投影仪或者计算机上进行演示也可以将演示文稿打印出来制作成胶片以便应用</a:t>
              </a:r>
            </a:p>
          </p:txBody>
        </p:sp>
        <p:sp>
          <p:nvSpPr>
            <p:cNvPr id="36" name="矩形 35"/>
            <p:cNvSpPr/>
            <p:nvPr/>
          </p:nvSpPr>
          <p:spPr>
            <a:xfrm>
              <a:off x="874712" y="3325188"/>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00000"/>
                  </a:solidFill>
                  <a:cs typeface="+mn-ea"/>
                  <a:sym typeface="+mn-lt"/>
                </a:rPr>
                <a:t>标题文字添加</a:t>
              </a:r>
            </a:p>
          </p:txBody>
        </p:sp>
      </p:grpSp>
      <p:grpSp>
        <p:nvGrpSpPr>
          <p:cNvPr id="37" name="组合 36"/>
          <p:cNvGrpSpPr/>
          <p:nvPr/>
        </p:nvGrpSpPr>
        <p:grpSpPr>
          <a:xfrm>
            <a:off x="8323219" y="4117791"/>
            <a:ext cx="2416155" cy="1100229"/>
            <a:chOff x="874712" y="3325188"/>
            <a:chExt cx="2416155" cy="1100229"/>
          </a:xfrm>
        </p:grpSpPr>
        <p:sp>
          <p:nvSpPr>
            <p:cNvPr id="38" name="矩形 37"/>
            <p:cNvSpPr/>
            <p:nvPr/>
          </p:nvSpPr>
          <p:spPr>
            <a:xfrm>
              <a:off x="874712" y="3668287"/>
              <a:ext cx="24161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用户可以在投影仪或者计算机上进行演示也可以将演示文稿打印出来制作成胶片以便应用</a:t>
              </a:r>
            </a:p>
          </p:txBody>
        </p:sp>
        <p:sp>
          <p:nvSpPr>
            <p:cNvPr id="39" name="矩形 38"/>
            <p:cNvSpPr/>
            <p:nvPr/>
          </p:nvSpPr>
          <p:spPr>
            <a:xfrm>
              <a:off x="874712" y="3325188"/>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00000"/>
                  </a:solidFill>
                  <a:cs typeface="+mn-ea"/>
                  <a:sym typeface="+mn-lt"/>
                </a:rPr>
                <a:t>标题文字添加</a:t>
              </a:r>
            </a:p>
          </p:txBody>
        </p:sp>
      </p:grpSp>
      <p:grpSp>
        <p:nvGrpSpPr>
          <p:cNvPr id="40" name="组合 39"/>
          <p:cNvGrpSpPr/>
          <p:nvPr/>
        </p:nvGrpSpPr>
        <p:grpSpPr>
          <a:xfrm>
            <a:off x="6250018" y="2303113"/>
            <a:ext cx="2416155" cy="1100229"/>
            <a:chOff x="874712" y="3325188"/>
            <a:chExt cx="2416155" cy="1100229"/>
          </a:xfrm>
        </p:grpSpPr>
        <p:sp>
          <p:nvSpPr>
            <p:cNvPr id="41" name="矩形 40"/>
            <p:cNvSpPr/>
            <p:nvPr/>
          </p:nvSpPr>
          <p:spPr>
            <a:xfrm>
              <a:off x="874712" y="3668287"/>
              <a:ext cx="24161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rgbClr val="C00000"/>
                  </a:solidFill>
                  <a:cs typeface="+mn-ea"/>
                  <a:sym typeface="+mn-lt"/>
                </a:rPr>
                <a:t>用户可以在投影仪或者计算机上进行演示也可以将演示文稿打印出来制作成胶片以便应用</a:t>
              </a:r>
            </a:p>
          </p:txBody>
        </p:sp>
        <p:sp>
          <p:nvSpPr>
            <p:cNvPr id="42" name="矩形 41"/>
            <p:cNvSpPr/>
            <p:nvPr/>
          </p:nvSpPr>
          <p:spPr>
            <a:xfrm>
              <a:off x="1048893" y="3325188"/>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rgbClr val="C00000"/>
                  </a:solidFill>
                  <a:cs typeface="+mn-ea"/>
                  <a:sym typeface="+mn-lt"/>
                </a:rPr>
                <a:t>标题文字添加</a:t>
              </a:r>
            </a:p>
          </p:txBody>
        </p:sp>
      </p:grpSp>
      <p:grpSp>
        <p:nvGrpSpPr>
          <p:cNvPr id="43" name="组合 42"/>
          <p:cNvGrpSpPr/>
          <p:nvPr/>
        </p:nvGrpSpPr>
        <p:grpSpPr>
          <a:xfrm>
            <a:off x="1492954" y="2303113"/>
            <a:ext cx="2416155" cy="1100229"/>
            <a:chOff x="874712" y="3325188"/>
            <a:chExt cx="2416155" cy="1100229"/>
          </a:xfrm>
        </p:grpSpPr>
        <p:sp>
          <p:nvSpPr>
            <p:cNvPr id="44" name="矩形 43"/>
            <p:cNvSpPr/>
            <p:nvPr/>
          </p:nvSpPr>
          <p:spPr>
            <a:xfrm>
              <a:off x="874712" y="3668287"/>
              <a:ext cx="24161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rgbClr val="C00000"/>
                  </a:solidFill>
                  <a:cs typeface="+mn-ea"/>
                  <a:sym typeface="+mn-lt"/>
                </a:rPr>
                <a:t>用户可以在投影仪或者计算机上进行演示也可以将演示文稿打印出来制作成胶片以便应用</a:t>
              </a:r>
            </a:p>
          </p:txBody>
        </p:sp>
        <p:sp>
          <p:nvSpPr>
            <p:cNvPr id="45" name="矩形 44"/>
            <p:cNvSpPr/>
            <p:nvPr/>
          </p:nvSpPr>
          <p:spPr>
            <a:xfrm>
              <a:off x="1048893" y="3325188"/>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rgbClr val="C00000"/>
                  </a:solidFill>
                  <a:cs typeface="+mn-ea"/>
                  <a:sym typeface="+mn-lt"/>
                </a:rPr>
                <a:t>标题文字添加</a:t>
              </a:r>
            </a:p>
          </p:txBody>
        </p:sp>
      </p:grpSp>
      <p:cxnSp>
        <p:nvCxnSpPr>
          <p:cNvPr id="56" name="直接箭头连接符 55"/>
          <p:cNvCxnSpPr/>
          <p:nvPr/>
        </p:nvCxnSpPr>
        <p:spPr>
          <a:xfrm flipV="1">
            <a:off x="3296271" y="3544455"/>
            <a:ext cx="833690" cy="448514"/>
          </a:xfrm>
          <a:prstGeom prst="straightConnector1">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flipV="1">
            <a:off x="8112168" y="3544455"/>
            <a:ext cx="833690" cy="448514"/>
          </a:xfrm>
          <a:prstGeom prst="straightConnector1">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a:off x="5661080" y="3544455"/>
            <a:ext cx="833690" cy="448514"/>
          </a:xfrm>
          <a:prstGeom prst="straightConnector1">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4" cstate="screen"/>
          <a:srcRect/>
          <a:stretch>
            <a:fillRect/>
          </a:stretch>
        </p:blipFill>
        <p:spPr>
          <a:xfrm>
            <a:off x="8946147" y="2124899"/>
            <a:ext cx="1550389" cy="1550389"/>
          </a:xfrm>
          <a:custGeom>
            <a:avLst/>
            <a:gdLst/>
            <a:ahLst/>
            <a:cxnLst>
              <a:cxn ang="3">
                <a:pos x="hc" y="t"/>
              </a:cxn>
              <a:cxn ang="cd2">
                <a:pos x="l" y="vc"/>
              </a:cxn>
              <a:cxn ang="cd4">
                <a:pos x="hc" y="b"/>
              </a:cxn>
              <a:cxn ang="0">
                <a:pos x="r" y="vc"/>
              </a:cxn>
            </a:cxnLst>
            <a:rect l="l" t="t" r="r" b="b"/>
            <a:pathLst>
              <a:path w="2442" h="2442">
                <a:moveTo>
                  <a:pt x="1221" y="0"/>
                </a:moveTo>
                <a:cubicBezTo>
                  <a:pt x="1895" y="0"/>
                  <a:pt x="2442" y="547"/>
                  <a:pt x="2442" y="1221"/>
                </a:cubicBezTo>
                <a:cubicBezTo>
                  <a:pt x="2442" y="1895"/>
                  <a:pt x="1895" y="2442"/>
                  <a:pt x="1221" y="2442"/>
                </a:cubicBezTo>
                <a:cubicBezTo>
                  <a:pt x="547" y="2442"/>
                  <a:pt x="0" y="1895"/>
                  <a:pt x="0" y="1221"/>
                </a:cubicBezTo>
                <a:cubicBezTo>
                  <a:pt x="0" y="547"/>
                  <a:pt x="547" y="0"/>
                  <a:pt x="1221" y="0"/>
                </a:cubicBezTo>
                <a:close/>
              </a:path>
            </a:pathLst>
          </a:custGeom>
        </p:spPr>
      </p:pic>
      <p:pic>
        <p:nvPicPr>
          <p:cNvPr id="6" name="图片 5"/>
          <p:cNvPicPr>
            <a:picLocks noChangeAspect="1"/>
          </p:cNvPicPr>
          <p:nvPr/>
        </p:nvPicPr>
        <p:blipFill>
          <a:blip r:embed="rId4" cstate="screen"/>
          <a:srcRect/>
          <a:stretch>
            <a:fillRect/>
          </a:stretch>
        </p:blipFill>
        <p:spPr>
          <a:xfrm>
            <a:off x="6495047" y="3895914"/>
            <a:ext cx="1550389" cy="1550389"/>
          </a:xfrm>
          <a:custGeom>
            <a:avLst/>
            <a:gdLst/>
            <a:ahLst/>
            <a:cxnLst>
              <a:cxn ang="3">
                <a:pos x="hc" y="t"/>
              </a:cxn>
              <a:cxn ang="cd2">
                <a:pos x="l" y="vc"/>
              </a:cxn>
              <a:cxn ang="cd4">
                <a:pos x="hc" y="b"/>
              </a:cxn>
              <a:cxn ang="0">
                <a:pos x="r" y="vc"/>
              </a:cxn>
            </a:cxnLst>
            <a:rect l="l" t="t" r="r" b="b"/>
            <a:pathLst>
              <a:path w="2442" h="2442">
                <a:moveTo>
                  <a:pt x="1221" y="0"/>
                </a:moveTo>
                <a:cubicBezTo>
                  <a:pt x="1895" y="0"/>
                  <a:pt x="2442" y="547"/>
                  <a:pt x="2442" y="1221"/>
                </a:cubicBezTo>
                <a:cubicBezTo>
                  <a:pt x="2442" y="1895"/>
                  <a:pt x="1895" y="2442"/>
                  <a:pt x="1221" y="2442"/>
                </a:cubicBezTo>
                <a:cubicBezTo>
                  <a:pt x="547" y="2442"/>
                  <a:pt x="0" y="1895"/>
                  <a:pt x="0" y="1221"/>
                </a:cubicBezTo>
                <a:cubicBezTo>
                  <a:pt x="0" y="547"/>
                  <a:pt x="547" y="0"/>
                  <a:pt x="1221" y="0"/>
                </a:cubicBezTo>
                <a:close/>
              </a:path>
            </a:pathLst>
          </a:custGeom>
        </p:spPr>
      </p:pic>
      <p:pic>
        <p:nvPicPr>
          <p:cNvPr id="7" name="图片 6"/>
          <p:cNvPicPr>
            <a:picLocks noChangeAspect="1"/>
          </p:cNvPicPr>
          <p:nvPr/>
        </p:nvPicPr>
        <p:blipFill>
          <a:blip r:embed="rId4" cstate="screen"/>
          <a:srcRect/>
          <a:stretch>
            <a:fillRect/>
          </a:stretch>
        </p:blipFill>
        <p:spPr>
          <a:xfrm>
            <a:off x="4110622" y="2124899"/>
            <a:ext cx="1550389" cy="1550389"/>
          </a:xfrm>
          <a:custGeom>
            <a:avLst/>
            <a:gdLst/>
            <a:ahLst/>
            <a:cxnLst>
              <a:cxn ang="3">
                <a:pos x="hc" y="t"/>
              </a:cxn>
              <a:cxn ang="cd2">
                <a:pos x="l" y="vc"/>
              </a:cxn>
              <a:cxn ang="cd4">
                <a:pos x="hc" y="b"/>
              </a:cxn>
              <a:cxn ang="0">
                <a:pos x="r" y="vc"/>
              </a:cxn>
            </a:cxnLst>
            <a:rect l="l" t="t" r="r" b="b"/>
            <a:pathLst>
              <a:path w="2442" h="2442">
                <a:moveTo>
                  <a:pt x="1221" y="0"/>
                </a:moveTo>
                <a:cubicBezTo>
                  <a:pt x="1895" y="0"/>
                  <a:pt x="2442" y="547"/>
                  <a:pt x="2442" y="1221"/>
                </a:cubicBezTo>
                <a:cubicBezTo>
                  <a:pt x="2442" y="1895"/>
                  <a:pt x="1895" y="2442"/>
                  <a:pt x="1221" y="2442"/>
                </a:cubicBezTo>
                <a:cubicBezTo>
                  <a:pt x="547" y="2442"/>
                  <a:pt x="0" y="1895"/>
                  <a:pt x="0" y="1221"/>
                </a:cubicBezTo>
                <a:cubicBezTo>
                  <a:pt x="0" y="547"/>
                  <a:pt x="547" y="0"/>
                  <a:pt x="1221" y="0"/>
                </a:cubicBezTo>
                <a:close/>
              </a:path>
            </a:pathLst>
          </a:custGeom>
        </p:spPr>
      </p:pic>
    </p:spTree>
    <p:custDataLst>
      <p:tags r:id="rId1"/>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sp>
        <p:nvSpPr>
          <p:cNvPr id="2" name="椭圆 1"/>
          <p:cNvSpPr/>
          <p:nvPr/>
        </p:nvSpPr>
        <p:spPr>
          <a:xfrm>
            <a:off x="6315075" y="1901030"/>
            <a:ext cx="828675" cy="828675"/>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01</a:t>
            </a:r>
          </a:p>
        </p:txBody>
      </p:sp>
      <p:sp>
        <p:nvSpPr>
          <p:cNvPr id="32" name="椭圆 31"/>
          <p:cNvSpPr/>
          <p:nvPr/>
        </p:nvSpPr>
        <p:spPr>
          <a:xfrm>
            <a:off x="6315075" y="3375025"/>
            <a:ext cx="828675" cy="828675"/>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02</a:t>
            </a:r>
          </a:p>
        </p:txBody>
      </p:sp>
      <p:sp>
        <p:nvSpPr>
          <p:cNvPr id="3" name="椭圆 2"/>
          <p:cNvSpPr/>
          <p:nvPr/>
        </p:nvSpPr>
        <p:spPr>
          <a:xfrm>
            <a:off x="6315075" y="4849020"/>
            <a:ext cx="828675" cy="828675"/>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03</a:t>
            </a:r>
          </a:p>
        </p:txBody>
      </p:sp>
      <p:grpSp>
        <p:nvGrpSpPr>
          <p:cNvPr id="43" name="组合 42"/>
          <p:cNvGrpSpPr/>
          <p:nvPr/>
        </p:nvGrpSpPr>
        <p:grpSpPr>
          <a:xfrm>
            <a:off x="7357460" y="1894730"/>
            <a:ext cx="3786790" cy="840530"/>
            <a:chOff x="874712" y="3372813"/>
            <a:chExt cx="3786790" cy="840530"/>
          </a:xfrm>
        </p:grpSpPr>
        <p:sp>
          <p:nvSpPr>
            <p:cNvPr id="44" name="矩形 43"/>
            <p:cNvSpPr/>
            <p:nvPr/>
          </p:nvSpPr>
          <p:spPr>
            <a:xfrm>
              <a:off x="874712" y="3677812"/>
              <a:ext cx="3786790"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用户可以在投影仪或者计算机上进行演示也可以将演示文稿打印出来制作成胶片以便应用到更广泛</a:t>
              </a:r>
            </a:p>
          </p:txBody>
        </p:sp>
        <p:sp>
          <p:nvSpPr>
            <p:cNvPr id="45" name="矩形 44"/>
            <p:cNvSpPr/>
            <p:nvPr/>
          </p:nvSpPr>
          <p:spPr>
            <a:xfrm>
              <a:off x="874712" y="3372813"/>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00000"/>
                  </a:solidFill>
                  <a:cs typeface="+mn-ea"/>
                  <a:sym typeface="+mn-lt"/>
                </a:rPr>
                <a:t>标题文字添加</a:t>
              </a:r>
            </a:p>
          </p:txBody>
        </p:sp>
      </p:grpSp>
      <p:grpSp>
        <p:nvGrpSpPr>
          <p:cNvPr id="46" name="组合 45"/>
          <p:cNvGrpSpPr/>
          <p:nvPr/>
        </p:nvGrpSpPr>
        <p:grpSpPr>
          <a:xfrm>
            <a:off x="7357460" y="3369098"/>
            <a:ext cx="3786790" cy="840530"/>
            <a:chOff x="874712" y="3372813"/>
            <a:chExt cx="3786790" cy="840530"/>
          </a:xfrm>
        </p:grpSpPr>
        <p:sp>
          <p:nvSpPr>
            <p:cNvPr id="47" name="矩形 46"/>
            <p:cNvSpPr/>
            <p:nvPr/>
          </p:nvSpPr>
          <p:spPr>
            <a:xfrm>
              <a:off x="874712" y="3677812"/>
              <a:ext cx="3786790"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用户可以在投影仪或者计算机上进行演示也可以将演示文稿打印出来制作成胶片以便应用到更广泛</a:t>
              </a:r>
            </a:p>
          </p:txBody>
        </p:sp>
        <p:sp>
          <p:nvSpPr>
            <p:cNvPr id="48" name="矩形 47"/>
            <p:cNvSpPr/>
            <p:nvPr/>
          </p:nvSpPr>
          <p:spPr>
            <a:xfrm>
              <a:off x="874712" y="3372813"/>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00000"/>
                  </a:solidFill>
                  <a:cs typeface="+mn-ea"/>
                  <a:sym typeface="+mn-lt"/>
                </a:rPr>
                <a:t>标题文字添加</a:t>
              </a:r>
            </a:p>
          </p:txBody>
        </p:sp>
      </p:grpSp>
      <p:grpSp>
        <p:nvGrpSpPr>
          <p:cNvPr id="49" name="组合 48"/>
          <p:cNvGrpSpPr/>
          <p:nvPr/>
        </p:nvGrpSpPr>
        <p:grpSpPr>
          <a:xfrm>
            <a:off x="7357460" y="4843092"/>
            <a:ext cx="3786790" cy="840530"/>
            <a:chOff x="874712" y="3372813"/>
            <a:chExt cx="3786790" cy="840530"/>
          </a:xfrm>
        </p:grpSpPr>
        <p:sp>
          <p:nvSpPr>
            <p:cNvPr id="50" name="矩形 49"/>
            <p:cNvSpPr/>
            <p:nvPr/>
          </p:nvSpPr>
          <p:spPr>
            <a:xfrm>
              <a:off x="874712" y="3677812"/>
              <a:ext cx="3786790"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用户可以在投影仪或者计算机上进行演示也可以将演示文稿打印出来制作成胶片以便应用到更广泛</a:t>
              </a:r>
            </a:p>
          </p:txBody>
        </p:sp>
        <p:sp>
          <p:nvSpPr>
            <p:cNvPr id="51" name="矩形 50"/>
            <p:cNvSpPr/>
            <p:nvPr/>
          </p:nvSpPr>
          <p:spPr>
            <a:xfrm>
              <a:off x="874712" y="3372813"/>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00000"/>
                  </a:solidFill>
                  <a:cs typeface="+mn-ea"/>
                  <a:sym typeface="+mn-lt"/>
                </a:rPr>
                <a:t>标题文字添加</a:t>
              </a:r>
            </a:p>
          </p:txBody>
        </p:sp>
      </p:grpSp>
      <p:pic>
        <p:nvPicPr>
          <p:cNvPr id="4" name="图片 3" descr="图片包含 室内, 餐桌&#10;&#10;描述已自动生成"/>
          <p:cNvPicPr>
            <a:picLocks noChangeAspect="1"/>
          </p:cNvPicPr>
          <p:nvPr/>
        </p:nvPicPr>
        <p:blipFill rotWithShape="1">
          <a:blip r:embed="rId4" cstate="email"/>
          <a:srcRect/>
          <a:stretch>
            <a:fillRect/>
          </a:stretch>
        </p:blipFill>
        <p:spPr>
          <a:xfrm flipH="1" flipV="1">
            <a:off x="-376482" y="257810"/>
            <a:ext cx="7798442" cy="6591408"/>
          </a:xfrm>
          <a:prstGeom prst="rect">
            <a:avLst/>
          </a:prstGeom>
        </p:spPr>
      </p:pic>
    </p:spTree>
    <p:custDataLst>
      <p:tags r:id="rId1"/>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grpSp>
        <p:nvGrpSpPr>
          <p:cNvPr id="14" name="组合 13"/>
          <p:cNvGrpSpPr/>
          <p:nvPr/>
        </p:nvGrpSpPr>
        <p:grpSpPr>
          <a:xfrm>
            <a:off x="1891556" y="2108688"/>
            <a:ext cx="3384753" cy="666792"/>
            <a:chOff x="1297653" y="1657350"/>
            <a:chExt cx="2538895" cy="499978"/>
          </a:xfrm>
        </p:grpSpPr>
        <p:sp>
          <p:nvSpPr>
            <p:cNvPr id="15" name="椭圆 14"/>
            <p:cNvSpPr/>
            <p:nvPr/>
          </p:nvSpPr>
          <p:spPr>
            <a:xfrm>
              <a:off x="1297653" y="1657350"/>
              <a:ext cx="531758" cy="499978"/>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700" b="0" i="0" u="none" strike="noStrike" kern="0" cap="none" spc="0" normalizeH="0" baseline="0" noProof="0" dirty="0" smtClean="0">
                  <a:ln>
                    <a:noFill/>
                  </a:ln>
                  <a:solidFill>
                    <a:srgbClr val="FFFFFF"/>
                  </a:solidFill>
                  <a:effectLst/>
                  <a:uLnTx/>
                  <a:uFillTx/>
                  <a:cs typeface="+mn-ea"/>
                  <a:sym typeface="+mn-lt"/>
                </a:rPr>
                <a:t>添</a:t>
              </a:r>
            </a:p>
          </p:txBody>
        </p:sp>
        <p:sp>
          <p:nvSpPr>
            <p:cNvPr id="16" name="椭圆 15"/>
            <p:cNvSpPr/>
            <p:nvPr/>
          </p:nvSpPr>
          <p:spPr>
            <a:xfrm>
              <a:off x="1966699" y="1657350"/>
              <a:ext cx="531758" cy="499978"/>
            </a:xfrm>
            <a:prstGeom prst="ellipse">
              <a:avLst/>
            </a:prstGeom>
            <a:solidFill>
              <a:srgbClr val="F48B27"/>
            </a:solid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700" b="0" i="0" u="none" strike="noStrike" kern="0" cap="none" spc="0" normalizeH="0" baseline="0" noProof="0" dirty="0" smtClean="0">
                  <a:ln>
                    <a:noFill/>
                  </a:ln>
                  <a:solidFill>
                    <a:srgbClr val="FFFFFF"/>
                  </a:solidFill>
                  <a:effectLst/>
                  <a:uLnTx/>
                  <a:uFillTx/>
                  <a:cs typeface="+mn-ea"/>
                  <a:sym typeface="+mn-lt"/>
                </a:rPr>
                <a:t>加</a:t>
              </a:r>
            </a:p>
          </p:txBody>
        </p:sp>
        <p:sp>
          <p:nvSpPr>
            <p:cNvPr id="17" name="椭圆 16"/>
            <p:cNvSpPr/>
            <p:nvPr/>
          </p:nvSpPr>
          <p:spPr>
            <a:xfrm>
              <a:off x="2635745" y="1657350"/>
              <a:ext cx="531758" cy="499978"/>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700" b="0" i="0" u="none" strike="noStrike" kern="0" cap="none" spc="0" normalizeH="0" baseline="0" noProof="0" dirty="0" smtClean="0">
                  <a:ln>
                    <a:noFill/>
                  </a:ln>
                  <a:solidFill>
                    <a:srgbClr val="FFFFFF"/>
                  </a:solidFill>
                  <a:effectLst/>
                  <a:uLnTx/>
                  <a:uFillTx/>
                  <a:cs typeface="+mn-ea"/>
                  <a:sym typeface="+mn-lt"/>
                </a:rPr>
                <a:t>标</a:t>
              </a:r>
            </a:p>
          </p:txBody>
        </p:sp>
        <p:sp>
          <p:nvSpPr>
            <p:cNvPr id="18" name="椭圆 17"/>
            <p:cNvSpPr/>
            <p:nvPr/>
          </p:nvSpPr>
          <p:spPr>
            <a:xfrm>
              <a:off x="3304790" y="1657350"/>
              <a:ext cx="531758" cy="499978"/>
            </a:xfrm>
            <a:prstGeom prst="ellipse">
              <a:avLst/>
            </a:prstGeom>
            <a:solidFill>
              <a:srgbClr val="F48B27"/>
            </a:solid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700" b="0" i="0" u="none" strike="noStrike" kern="0" cap="none" spc="0" normalizeH="0" baseline="0" noProof="0" dirty="0" smtClean="0">
                  <a:ln>
                    <a:noFill/>
                  </a:ln>
                  <a:solidFill>
                    <a:srgbClr val="FFFFFF"/>
                  </a:solidFill>
                  <a:effectLst/>
                  <a:uLnTx/>
                  <a:uFillTx/>
                  <a:cs typeface="+mn-ea"/>
                  <a:sym typeface="+mn-lt"/>
                </a:rPr>
                <a:t>题</a:t>
              </a:r>
            </a:p>
          </p:txBody>
        </p:sp>
      </p:grpSp>
      <p:sp>
        <p:nvSpPr>
          <p:cNvPr id="19" name="矩形 18"/>
          <p:cNvSpPr/>
          <p:nvPr/>
        </p:nvSpPr>
        <p:spPr>
          <a:xfrm>
            <a:off x="1758249" y="2901474"/>
            <a:ext cx="5657586"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请输入你想要的文本内容或者复制粘贴你想要的文本内容。请输入你想要的文本内容或者复制。请输入你想要的文本内容或者复制</a:t>
            </a:r>
            <a:endParaRPr lang="en-US" altLang="zh-CN" sz="1200" dirty="0">
              <a:solidFill>
                <a:srgbClr val="C00000"/>
              </a:solidFill>
              <a:cs typeface="+mn-ea"/>
              <a:sym typeface="+mn-lt"/>
            </a:endParaRPr>
          </a:p>
        </p:txBody>
      </p:sp>
      <p:sp>
        <p:nvSpPr>
          <p:cNvPr id="20" name="矩形 19"/>
          <p:cNvSpPr/>
          <p:nvPr/>
        </p:nvSpPr>
        <p:spPr>
          <a:xfrm>
            <a:off x="1726976" y="3695285"/>
            <a:ext cx="5500349"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请输入你想要的文本内容或者复制粘贴你想要的文本内容。请输入</a:t>
            </a:r>
            <a:endParaRPr lang="en-US" altLang="zh-CN" sz="1200" dirty="0">
              <a:solidFill>
                <a:srgbClr val="C00000"/>
              </a:solidFill>
              <a:cs typeface="+mn-ea"/>
              <a:sym typeface="+mn-lt"/>
            </a:endParaRPr>
          </a:p>
          <a:p>
            <a:pPr>
              <a:lnSpc>
                <a:spcPct val="120000"/>
              </a:lnSpc>
            </a:pPr>
            <a:r>
              <a:rPr lang="zh-CN" altLang="en-US" sz="1200" dirty="0">
                <a:solidFill>
                  <a:srgbClr val="C00000"/>
                </a:solidFill>
                <a:cs typeface="+mn-ea"/>
                <a:sym typeface="+mn-lt"/>
              </a:rPr>
              <a:t>你想要的文本内容或者复制粘。请输入你想要的文本内容或者复制</a:t>
            </a:r>
            <a:endParaRPr lang="en-US" altLang="zh-CN" sz="1200" dirty="0">
              <a:solidFill>
                <a:srgbClr val="C00000"/>
              </a:solidFill>
              <a:cs typeface="+mn-ea"/>
              <a:sym typeface="+mn-lt"/>
            </a:endParaRPr>
          </a:p>
          <a:p>
            <a:pPr>
              <a:lnSpc>
                <a:spcPct val="120000"/>
              </a:lnSpc>
            </a:pPr>
            <a:r>
              <a:rPr lang="zh-CN" altLang="en-US" sz="1200" dirty="0">
                <a:solidFill>
                  <a:srgbClr val="C00000"/>
                </a:solidFill>
                <a:cs typeface="+mn-ea"/>
                <a:sym typeface="+mn-lt"/>
              </a:rPr>
              <a:t>粘贴文本内容。请输入你想要的文本内容或者复制粘贴文本内容。</a:t>
            </a:r>
            <a:endParaRPr lang="en-US" altLang="zh-CN" sz="1200" dirty="0">
              <a:solidFill>
                <a:srgbClr val="C00000"/>
              </a:solidFill>
              <a:cs typeface="+mn-ea"/>
              <a:sym typeface="+mn-lt"/>
            </a:endParaRPr>
          </a:p>
        </p:txBody>
      </p:sp>
      <p:pic>
        <p:nvPicPr>
          <p:cNvPr id="21" name="图片 20"/>
          <p:cNvPicPr>
            <a:picLocks noChangeAspect="1"/>
          </p:cNvPicPr>
          <p:nvPr/>
        </p:nvPicPr>
        <p:blipFill rotWithShape="1">
          <a:blip r:embed="rId2" cstate="screen"/>
          <a:srcRect l="16326" r="8163"/>
          <a:stretch>
            <a:fillRect/>
          </a:stretch>
        </p:blipFill>
        <p:spPr>
          <a:xfrm flipH="1">
            <a:off x="7314248" y="1498947"/>
            <a:ext cx="3758711" cy="497955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047343" y="3452495"/>
            <a:ext cx="6135007" cy="1936750"/>
            <a:chOff x="7795" y="6547"/>
            <a:chExt cx="8063" cy="3050"/>
          </a:xfrm>
        </p:grpSpPr>
        <p:sp>
          <p:nvSpPr>
            <p:cNvPr id="14" name="矩形 13"/>
            <p:cNvSpPr/>
            <p:nvPr/>
          </p:nvSpPr>
          <p:spPr>
            <a:xfrm>
              <a:off x="7795" y="8083"/>
              <a:ext cx="8063" cy="1514"/>
            </a:xfrm>
            <a:prstGeom prst="rect">
              <a:avLst/>
            </a:prstGeom>
          </p:spPr>
          <p:txBody>
            <a:bodyPr wrap="square">
              <a:spAutoFit/>
              <a:scene3d>
                <a:camera prst="orthographicFront"/>
                <a:lightRig rig="threePt" dir="t"/>
              </a:scene3d>
              <a:sp3d contourW="12700"/>
            </a:bodyPr>
            <a:lstStyle/>
            <a:p>
              <a:pPr>
                <a:lnSpc>
                  <a:spcPct val="150000"/>
                </a:lnSpc>
              </a:pPr>
              <a:r>
                <a:rPr lang="zh-CN" altLang="en-US" sz="2000" dirty="0">
                  <a:solidFill>
                    <a:srgbClr val="C00000"/>
                  </a:solidFill>
                  <a:cs typeface="+mn-ea"/>
                  <a:sym typeface="+mn-lt"/>
                </a:rPr>
                <a:t>您的内容打在这里，或者通过复制您的文本后，在此框中选择粘贴，并选择只保留文字。</a:t>
              </a:r>
            </a:p>
          </p:txBody>
        </p:sp>
        <p:sp>
          <p:nvSpPr>
            <p:cNvPr id="15" name="矩形 14"/>
            <p:cNvSpPr/>
            <p:nvPr/>
          </p:nvSpPr>
          <p:spPr>
            <a:xfrm>
              <a:off x="7795" y="6547"/>
              <a:ext cx="8063" cy="1541"/>
            </a:xfrm>
            <a:prstGeom prst="rect">
              <a:avLst/>
            </a:prstGeom>
          </p:spPr>
          <p:txBody>
            <a:bodyPr wrap="square">
              <a:spAutoFit/>
              <a:scene3d>
                <a:camera prst="orthographicFront"/>
                <a:lightRig rig="threePt" dir="t"/>
              </a:scene3d>
              <a:sp3d contourW="12700"/>
            </a:bodyPr>
            <a:lstStyle/>
            <a:p>
              <a:pPr>
                <a:lnSpc>
                  <a:spcPct val="120000"/>
                </a:lnSpc>
              </a:pPr>
              <a:r>
                <a:rPr lang="zh-CN" altLang="en-US" sz="4800" dirty="0">
                  <a:solidFill>
                    <a:srgbClr val="C00000"/>
                  </a:solidFill>
                  <a:latin typeface="方正正大黑简体" panose="02000000000000000000" pitchFamily="2" charset="-122"/>
                  <a:ea typeface="方正正大黑简体" panose="02000000000000000000" pitchFamily="2" charset="-122"/>
                  <a:cs typeface="+mn-ea"/>
                  <a:sym typeface="+mn-lt"/>
                </a:rPr>
                <a:t>四、添加标题文字</a:t>
              </a:r>
            </a:p>
          </p:txBody>
        </p:sp>
      </p:grpSp>
      <p:pic>
        <p:nvPicPr>
          <p:cNvPr id="11" name="图片 10"/>
          <p:cNvPicPr>
            <a:picLocks noChangeAspect="1"/>
          </p:cNvPicPr>
          <p:nvPr/>
        </p:nvPicPr>
        <p:blipFill>
          <a:blip r:embed="rId4"/>
          <a:stretch>
            <a:fillRect/>
          </a:stretch>
        </p:blipFill>
        <p:spPr>
          <a:xfrm>
            <a:off x="6925377" y="745485"/>
            <a:ext cx="2002112" cy="2408134"/>
          </a:xfrm>
          <a:prstGeom prst="rect">
            <a:avLst/>
          </a:prstGeom>
        </p:spPr>
      </p:pic>
    </p:spTree>
    <p:custDataLst>
      <p:tags r:id="rId1"/>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716268" y="2210313"/>
            <a:ext cx="671835" cy="631912"/>
          </a:xfrm>
          <a:prstGeom prst="ellipse">
            <a:avLst/>
          </a:prstGeom>
          <a:solidFill>
            <a:srgbClr val="C00000"/>
          </a:solidFill>
          <a:ln w="12700" cap="flat" cmpd="sng" algn="ctr">
            <a:noFill/>
            <a:prstDash val="solid"/>
            <a:miter lim="800000"/>
          </a:ln>
          <a:effectLst/>
        </p:spPr>
        <p:txBody>
          <a:bodyPr lIns="121917" tIns="60958" rIns="121917" bIns="60958"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600" b="0" i="0" u="none" strike="noStrike" kern="0" cap="none" spc="0" normalizeH="0" baseline="0" noProof="0" dirty="0" smtClean="0">
                <a:ln>
                  <a:noFill/>
                </a:ln>
                <a:solidFill>
                  <a:srgbClr val="FFFFFF"/>
                </a:solidFill>
                <a:effectLst/>
                <a:uLnTx/>
                <a:uFillTx/>
                <a:cs typeface="+mn-ea"/>
                <a:sym typeface="+mn-lt"/>
              </a:rPr>
              <a:t>添</a:t>
            </a:r>
          </a:p>
        </p:txBody>
      </p:sp>
      <p:sp>
        <p:nvSpPr>
          <p:cNvPr id="11" name="椭圆 10"/>
          <p:cNvSpPr/>
          <p:nvPr/>
        </p:nvSpPr>
        <p:spPr>
          <a:xfrm>
            <a:off x="1716268" y="2967676"/>
            <a:ext cx="671835" cy="631912"/>
          </a:xfrm>
          <a:prstGeom prst="ellipse">
            <a:avLst/>
          </a:prstGeom>
          <a:solidFill>
            <a:srgbClr val="F48B27"/>
          </a:solidFill>
          <a:ln w="12700" cap="flat" cmpd="sng" algn="ctr">
            <a:noFill/>
            <a:prstDash val="solid"/>
            <a:miter lim="800000"/>
          </a:ln>
          <a:effectLst/>
        </p:spPr>
        <p:txBody>
          <a:bodyPr lIns="121917" tIns="60958" rIns="121917" bIns="60958"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600" b="0" i="0" u="none" strike="noStrike" kern="0" cap="none" spc="0" normalizeH="0" baseline="0" noProof="0" dirty="0" smtClean="0">
                <a:ln>
                  <a:noFill/>
                </a:ln>
                <a:solidFill>
                  <a:srgbClr val="FFFFFF"/>
                </a:solidFill>
                <a:effectLst/>
                <a:uLnTx/>
                <a:uFillTx/>
                <a:cs typeface="+mn-ea"/>
                <a:sym typeface="+mn-lt"/>
              </a:rPr>
              <a:t>加</a:t>
            </a:r>
          </a:p>
        </p:txBody>
      </p:sp>
      <p:sp>
        <p:nvSpPr>
          <p:cNvPr id="12" name="椭圆 11"/>
          <p:cNvSpPr/>
          <p:nvPr/>
        </p:nvSpPr>
        <p:spPr>
          <a:xfrm>
            <a:off x="1716268" y="3725039"/>
            <a:ext cx="671835" cy="631912"/>
          </a:xfrm>
          <a:prstGeom prst="ellipse">
            <a:avLst/>
          </a:prstGeom>
          <a:solidFill>
            <a:srgbClr val="C00000"/>
          </a:solidFill>
          <a:ln w="12700" cap="flat" cmpd="sng" algn="ctr">
            <a:noFill/>
            <a:prstDash val="solid"/>
            <a:miter lim="800000"/>
          </a:ln>
          <a:effectLst/>
        </p:spPr>
        <p:txBody>
          <a:bodyPr lIns="121917" tIns="60958" rIns="121917" bIns="60958"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600" b="0" i="0" u="none" strike="noStrike" kern="0" cap="none" spc="0" normalizeH="0" baseline="0" noProof="0" dirty="0" smtClean="0">
                <a:ln>
                  <a:noFill/>
                </a:ln>
                <a:solidFill>
                  <a:srgbClr val="FFFFFF"/>
                </a:solidFill>
                <a:effectLst/>
                <a:uLnTx/>
                <a:uFillTx/>
                <a:cs typeface="+mn-ea"/>
                <a:sym typeface="+mn-lt"/>
              </a:rPr>
              <a:t>标</a:t>
            </a:r>
          </a:p>
        </p:txBody>
      </p:sp>
      <p:sp>
        <p:nvSpPr>
          <p:cNvPr id="13" name="椭圆 12"/>
          <p:cNvSpPr/>
          <p:nvPr/>
        </p:nvSpPr>
        <p:spPr>
          <a:xfrm>
            <a:off x="1716268" y="4482404"/>
            <a:ext cx="671835" cy="631912"/>
          </a:xfrm>
          <a:prstGeom prst="ellipse">
            <a:avLst/>
          </a:prstGeom>
          <a:solidFill>
            <a:srgbClr val="F48B27"/>
          </a:solidFill>
          <a:ln w="12700" cap="flat" cmpd="sng" algn="ctr">
            <a:noFill/>
            <a:prstDash val="solid"/>
            <a:miter lim="800000"/>
          </a:ln>
          <a:effectLst/>
        </p:spPr>
        <p:txBody>
          <a:bodyPr lIns="121917" tIns="60958" rIns="121917" bIns="60958"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600" b="0" i="0" u="none" strike="noStrike" kern="0" cap="none" spc="0" normalizeH="0" baseline="0" noProof="0" dirty="0" smtClean="0">
                <a:ln>
                  <a:noFill/>
                </a:ln>
                <a:solidFill>
                  <a:srgbClr val="FFFFFF"/>
                </a:solidFill>
                <a:effectLst/>
                <a:uLnTx/>
                <a:uFillTx/>
                <a:cs typeface="+mn-ea"/>
                <a:sym typeface="+mn-lt"/>
              </a:rPr>
              <a:t>题</a:t>
            </a:r>
          </a:p>
        </p:txBody>
      </p:sp>
      <p:sp>
        <p:nvSpPr>
          <p:cNvPr id="14" name="文本框 9"/>
          <p:cNvSpPr txBox="1"/>
          <p:nvPr/>
        </p:nvSpPr>
        <p:spPr>
          <a:xfrm>
            <a:off x="3074882" y="2210314"/>
            <a:ext cx="1446544" cy="3240101"/>
          </a:xfrm>
          <a:prstGeom prst="rect">
            <a:avLst/>
          </a:prstGeom>
          <a:noFill/>
        </p:spPr>
        <p:txBody>
          <a:bodyPr vert="eaVert" wrap="square" lIns="121917" tIns="60958" rIns="121917" bIns="60958" rtlCol="0">
            <a:spAutoFit/>
          </a:bodyPr>
          <a:lstStyle/>
          <a:p>
            <a:pPr defTabSz="1219200">
              <a:lnSpc>
                <a:spcPct val="200000"/>
              </a:lnSpc>
            </a:pPr>
            <a:r>
              <a:rPr lang="zh-CN" altLang="en-US" sz="1300" dirty="0">
                <a:solidFill>
                  <a:srgbClr val="C00000"/>
                </a:solidFill>
                <a:cs typeface="+mn-ea"/>
                <a:sym typeface="+mn-lt"/>
              </a:rPr>
              <a:t>请输入你想要的文本内容</a:t>
            </a:r>
            <a:r>
              <a:rPr lang="en-US" altLang="zh-CN" sz="1300" dirty="0">
                <a:solidFill>
                  <a:srgbClr val="C00000"/>
                </a:solidFill>
                <a:cs typeface="+mn-ea"/>
                <a:sym typeface="+mn-lt"/>
              </a:rPr>
              <a:t>,</a:t>
            </a:r>
            <a:r>
              <a:rPr lang="zh-CN" altLang="en-US" sz="1300" dirty="0">
                <a:solidFill>
                  <a:srgbClr val="C00000"/>
                </a:solidFill>
                <a:cs typeface="+mn-ea"/>
                <a:sym typeface="+mn-lt"/>
              </a:rPr>
              <a:t>或者复制粘贴你想要的文本内容</a:t>
            </a:r>
            <a:r>
              <a:rPr lang="en-US" altLang="zh-CN" sz="1300" dirty="0">
                <a:solidFill>
                  <a:srgbClr val="C00000"/>
                </a:solidFill>
                <a:cs typeface="+mn-ea"/>
                <a:sym typeface="+mn-lt"/>
              </a:rPr>
              <a:t>,</a:t>
            </a:r>
            <a:r>
              <a:rPr lang="zh-CN" altLang="en-US" sz="1300" dirty="0">
                <a:solidFill>
                  <a:srgbClr val="C00000"/>
                </a:solidFill>
                <a:cs typeface="+mn-ea"/>
                <a:sym typeface="+mn-lt"/>
              </a:rPr>
              <a:t>请输入你想要的文本内容或者复制粘贴。</a:t>
            </a:r>
            <a:endParaRPr lang="en-US" altLang="zh-CN" sz="1300" dirty="0">
              <a:solidFill>
                <a:srgbClr val="C00000"/>
              </a:solidFill>
              <a:cs typeface="+mn-ea"/>
              <a:sym typeface="+mn-lt"/>
            </a:endParaRPr>
          </a:p>
        </p:txBody>
      </p:sp>
      <p:sp>
        <p:nvSpPr>
          <p:cNvPr id="15" name="文本框 15"/>
          <p:cNvSpPr txBox="1"/>
          <p:nvPr/>
        </p:nvSpPr>
        <p:spPr>
          <a:xfrm>
            <a:off x="4739542" y="2210312"/>
            <a:ext cx="1446544" cy="3240101"/>
          </a:xfrm>
          <a:prstGeom prst="rect">
            <a:avLst/>
          </a:prstGeom>
          <a:noFill/>
        </p:spPr>
        <p:txBody>
          <a:bodyPr vert="eaVert" wrap="square" lIns="121917" tIns="60958" rIns="121917" bIns="60958" rtlCol="0">
            <a:spAutoFit/>
          </a:bodyPr>
          <a:lstStyle/>
          <a:p>
            <a:pPr defTabSz="1219200">
              <a:lnSpc>
                <a:spcPct val="200000"/>
              </a:lnSpc>
            </a:pPr>
            <a:r>
              <a:rPr lang="zh-CN" altLang="en-US" sz="1300" dirty="0">
                <a:solidFill>
                  <a:srgbClr val="C00000"/>
                </a:solidFill>
                <a:cs typeface="+mn-ea"/>
                <a:sym typeface="+mn-lt"/>
              </a:rPr>
              <a:t>请输入你想要的文本内容</a:t>
            </a:r>
            <a:r>
              <a:rPr lang="en-US" altLang="zh-CN" sz="1300" dirty="0">
                <a:solidFill>
                  <a:srgbClr val="C00000"/>
                </a:solidFill>
                <a:cs typeface="+mn-ea"/>
                <a:sym typeface="+mn-lt"/>
              </a:rPr>
              <a:t>,</a:t>
            </a:r>
            <a:r>
              <a:rPr lang="zh-CN" altLang="en-US" sz="1300" dirty="0">
                <a:solidFill>
                  <a:srgbClr val="C00000"/>
                </a:solidFill>
                <a:cs typeface="+mn-ea"/>
                <a:sym typeface="+mn-lt"/>
              </a:rPr>
              <a:t>或者复制粘贴你想要的文本内容</a:t>
            </a:r>
            <a:r>
              <a:rPr lang="en-US" altLang="zh-CN" sz="1300" dirty="0">
                <a:solidFill>
                  <a:srgbClr val="C00000"/>
                </a:solidFill>
                <a:cs typeface="+mn-ea"/>
                <a:sym typeface="+mn-lt"/>
              </a:rPr>
              <a:t>,</a:t>
            </a:r>
            <a:r>
              <a:rPr lang="zh-CN" altLang="en-US" sz="1300" dirty="0">
                <a:solidFill>
                  <a:srgbClr val="C00000"/>
                </a:solidFill>
                <a:cs typeface="+mn-ea"/>
                <a:sym typeface="+mn-lt"/>
              </a:rPr>
              <a:t>请输入你想要的文本内容或者复制粘贴。</a:t>
            </a:r>
            <a:endParaRPr lang="en-US" altLang="zh-CN" sz="1300" dirty="0">
              <a:solidFill>
                <a:srgbClr val="C00000"/>
              </a:solidFill>
              <a:cs typeface="+mn-ea"/>
              <a:sym typeface="+mn-lt"/>
            </a:endParaRPr>
          </a:p>
        </p:txBody>
      </p:sp>
      <p:sp>
        <p:nvSpPr>
          <p:cNvPr id="16" name="文本框 16"/>
          <p:cNvSpPr txBox="1"/>
          <p:nvPr/>
        </p:nvSpPr>
        <p:spPr>
          <a:xfrm>
            <a:off x="6364931" y="2210312"/>
            <a:ext cx="1446544" cy="3240101"/>
          </a:xfrm>
          <a:prstGeom prst="rect">
            <a:avLst/>
          </a:prstGeom>
          <a:noFill/>
        </p:spPr>
        <p:txBody>
          <a:bodyPr vert="eaVert" wrap="square" lIns="121917" tIns="60958" rIns="121917" bIns="60958" rtlCol="0">
            <a:spAutoFit/>
          </a:bodyPr>
          <a:lstStyle/>
          <a:p>
            <a:pPr defTabSz="1219200">
              <a:lnSpc>
                <a:spcPct val="200000"/>
              </a:lnSpc>
            </a:pPr>
            <a:r>
              <a:rPr lang="zh-CN" altLang="en-US" sz="1300" dirty="0">
                <a:solidFill>
                  <a:srgbClr val="C00000"/>
                </a:solidFill>
                <a:cs typeface="+mn-ea"/>
                <a:sym typeface="+mn-lt"/>
              </a:rPr>
              <a:t>请输入你想要的文本内容</a:t>
            </a:r>
            <a:r>
              <a:rPr lang="en-US" altLang="zh-CN" sz="1300" dirty="0">
                <a:solidFill>
                  <a:srgbClr val="C00000"/>
                </a:solidFill>
                <a:cs typeface="+mn-ea"/>
                <a:sym typeface="+mn-lt"/>
              </a:rPr>
              <a:t>,</a:t>
            </a:r>
            <a:r>
              <a:rPr lang="zh-CN" altLang="en-US" sz="1300" dirty="0">
                <a:solidFill>
                  <a:srgbClr val="C00000"/>
                </a:solidFill>
                <a:cs typeface="+mn-ea"/>
                <a:sym typeface="+mn-lt"/>
              </a:rPr>
              <a:t>或者复制粘贴你想要的文本内容</a:t>
            </a:r>
            <a:r>
              <a:rPr lang="en-US" altLang="zh-CN" sz="1300" dirty="0">
                <a:solidFill>
                  <a:srgbClr val="C00000"/>
                </a:solidFill>
                <a:cs typeface="+mn-ea"/>
                <a:sym typeface="+mn-lt"/>
              </a:rPr>
              <a:t>,</a:t>
            </a:r>
            <a:r>
              <a:rPr lang="zh-CN" altLang="en-US" sz="1300" dirty="0">
                <a:solidFill>
                  <a:srgbClr val="C00000"/>
                </a:solidFill>
                <a:cs typeface="+mn-ea"/>
                <a:sym typeface="+mn-lt"/>
              </a:rPr>
              <a:t>请输入你想要的文本内容或者复制粘贴。</a:t>
            </a:r>
            <a:endParaRPr lang="en-US" altLang="zh-CN" sz="1300" dirty="0">
              <a:solidFill>
                <a:srgbClr val="C00000"/>
              </a:solidFill>
              <a:cs typeface="+mn-ea"/>
              <a:sym typeface="+mn-lt"/>
            </a:endParaRPr>
          </a:p>
        </p:txBody>
      </p:sp>
      <p:pic>
        <p:nvPicPr>
          <p:cNvPr id="17" name="图片 16"/>
          <p:cNvPicPr>
            <a:picLocks noChangeAspect="1"/>
          </p:cNvPicPr>
          <p:nvPr/>
        </p:nvPicPr>
        <p:blipFill>
          <a:blip r:embed="rId2" cstate="screen"/>
          <a:stretch>
            <a:fillRect/>
          </a:stretch>
        </p:blipFill>
        <p:spPr>
          <a:xfrm>
            <a:off x="7827251" y="1702195"/>
            <a:ext cx="4250869" cy="4252407"/>
          </a:xfrm>
          <a:prstGeom prst="rect">
            <a:avLst/>
          </a:prstGeom>
        </p:spPr>
      </p:pic>
      <p:cxnSp>
        <p:nvCxnSpPr>
          <p:cNvPr id="20" name="直接连接符 19"/>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4" cstate="screen"/>
          <a:stretch>
            <a:fillRect/>
          </a:stretch>
        </p:blipFill>
        <p:spPr>
          <a:xfrm rot="1797855" flipH="1">
            <a:off x="9476568" y="5573925"/>
            <a:ext cx="949576" cy="999310"/>
          </a:xfrm>
          <a:prstGeom prst="rect">
            <a:avLst/>
          </a:prstGeom>
        </p:spPr>
      </p:pic>
      <p:sp>
        <p:nvSpPr>
          <p:cNvPr id="64" name="文本框 21"/>
          <p:cNvSpPr txBox="1"/>
          <p:nvPr/>
        </p:nvSpPr>
        <p:spPr>
          <a:xfrm>
            <a:off x="9821084" y="2664041"/>
            <a:ext cx="1169545" cy="1867174"/>
          </a:xfrm>
          <a:prstGeom prst="rect">
            <a:avLst/>
          </a:prstGeom>
          <a:noFill/>
        </p:spPr>
        <p:txBody>
          <a:bodyPr vert="eaVert" wrap="none" lIns="121917" tIns="60958" rIns="121917" bIns="60958" rtlCol="0">
            <a:spAutoFit/>
          </a:bodyPr>
          <a:lstStyle/>
          <a:p>
            <a:r>
              <a:rPr lang="zh-CN" altLang="en-US" sz="6000" spc="800" dirty="0">
                <a:solidFill>
                  <a:srgbClr val="C00000"/>
                </a:solidFill>
                <a:cs typeface="+mn-ea"/>
                <a:sym typeface="+mn-lt"/>
              </a:rPr>
              <a:t>目录</a:t>
            </a:r>
          </a:p>
        </p:txBody>
      </p:sp>
      <p:grpSp>
        <p:nvGrpSpPr>
          <p:cNvPr id="65" name="组合 64"/>
          <p:cNvGrpSpPr/>
          <p:nvPr/>
        </p:nvGrpSpPr>
        <p:grpSpPr>
          <a:xfrm>
            <a:off x="5624617" y="2107826"/>
            <a:ext cx="648098" cy="2975708"/>
            <a:chOff x="2743200" y="1855739"/>
            <a:chExt cx="486137" cy="2231265"/>
          </a:xfrm>
        </p:grpSpPr>
        <p:grpSp>
          <p:nvGrpSpPr>
            <p:cNvPr id="66" name="组合 65"/>
            <p:cNvGrpSpPr/>
            <p:nvPr/>
          </p:nvGrpSpPr>
          <p:grpSpPr>
            <a:xfrm>
              <a:off x="2743200" y="1855739"/>
              <a:ext cx="486137" cy="486137"/>
              <a:chOff x="1339396" y="2325912"/>
              <a:chExt cx="648182" cy="648182"/>
            </a:xfrm>
          </p:grpSpPr>
          <p:sp>
            <p:nvSpPr>
              <p:cNvPr id="68" name="椭圆 67"/>
              <p:cNvSpPr/>
              <p:nvPr/>
            </p:nvSpPr>
            <p:spPr>
              <a:xfrm>
                <a:off x="1339396" y="2325912"/>
                <a:ext cx="648182" cy="6481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cs typeface="+mn-ea"/>
                  <a:sym typeface="+mn-lt"/>
                </a:endParaRPr>
              </a:p>
            </p:txBody>
          </p:sp>
          <p:sp>
            <p:nvSpPr>
              <p:cNvPr id="69" name="文本框 26"/>
              <p:cNvSpPr txBox="1"/>
              <p:nvPr/>
            </p:nvSpPr>
            <p:spPr>
              <a:xfrm>
                <a:off x="1366768" y="2404417"/>
                <a:ext cx="620375" cy="523099"/>
              </a:xfrm>
              <a:prstGeom prst="rect">
                <a:avLst/>
              </a:prstGeom>
              <a:noFill/>
            </p:spPr>
            <p:txBody>
              <a:bodyPr wrap="square" rtlCol="0">
                <a:spAutoFit/>
              </a:bodyPr>
              <a:lstStyle/>
              <a:p>
                <a:pPr algn="ctr"/>
                <a:r>
                  <a:rPr lang="en-US" altLang="zh-CN" sz="2800" dirty="0">
                    <a:solidFill>
                      <a:srgbClr val="C00000"/>
                    </a:solidFill>
                    <a:cs typeface="+mn-ea"/>
                    <a:sym typeface="+mn-lt"/>
                  </a:rPr>
                  <a:t>01</a:t>
                </a:r>
                <a:endParaRPr lang="zh-CN" altLang="en-US" sz="2800" dirty="0">
                  <a:solidFill>
                    <a:srgbClr val="C00000"/>
                  </a:solidFill>
                  <a:cs typeface="+mn-ea"/>
                  <a:sym typeface="+mn-lt"/>
                </a:endParaRPr>
              </a:p>
            </p:txBody>
          </p:sp>
        </p:grpSp>
        <p:sp>
          <p:nvSpPr>
            <p:cNvPr id="67" name="文本框 27"/>
            <p:cNvSpPr txBox="1"/>
            <p:nvPr/>
          </p:nvSpPr>
          <p:spPr>
            <a:xfrm>
              <a:off x="2758103" y="2356161"/>
              <a:ext cx="400773" cy="1730843"/>
            </a:xfrm>
            <a:prstGeom prst="rect">
              <a:avLst/>
            </a:prstGeom>
            <a:noFill/>
          </p:spPr>
          <p:txBody>
            <a:bodyPr wrap="square" rtlCol="0">
              <a:spAutoFit/>
            </a:bodyPr>
            <a:lstStyle/>
            <a:p>
              <a:pPr>
                <a:lnSpc>
                  <a:spcPct val="150000"/>
                </a:lnSpc>
              </a:pPr>
              <a:r>
                <a:rPr lang="zh-CN" altLang="en-US" sz="2400" dirty="0">
                  <a:solidFill>
                    <a:srgbClr val="C00000"/>
                  </a:solidFill>
                  <a:cs typeface="+mn-ea"/>
                  <a:sym typeface="+mn-lt"/>
                </a:rPr>
                <a:t>标题文字</a:t>
              </a:r>
            </a:p>
          </p:txBody>
        </p:sp>
      </p:grpSp>
      <p:grpSp>
        <p:nvGrpSpPr>
          <p:cNvPr id="70" name="组合 69"/>
          <p:cNvGrpSpPr/>
          <p:nvPr/>
        </p:nvGrpSpPr>
        <p:grpSpPr>
          <a:xfrm>
            <a:off x="6687206" y="2107826"/>
            <a:ext cx="648098" cy="2975708"/>
            <a:chOff x="2743200" y="1855739"/>
            <a:chExt cx="486137" cy="2231265"/>
          </a:xfrm>
        </p:grpSpPr>
        <p:grpSp>
          <p:nvGrpSpPr>
            <p:cNvPr id="71" name="组合 70"/>
            <p:cNvGrpSpPr/>
            <p:nvPr/>
          </p:nvGrpSpPr>
          <p:grpSpPr>
            <a:xfrm>
              <a:off x="2743200" y="1855739"/>
              <a:ext cx="486137" cy="486137"/>
              <a:chOff x="1339396" y="2325912"/>
              <a:chExt cx="648182" cy="648182"/>
            </a:xfrm>
          </p:grpSpPr>
          <p:sp>
            <p:nvSpPr>
              <p:cNvPr id="73" name="椭圆 72"/>
              <p:cNvSpPr/>
              <p:nvPr/>
            </p:nvSpPr>
            <p:spPr>
              <a:xfrm>
                <a:off x="1339396" y="2325912"/>
                <a:ext cx="648182" cy="6481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cs typeface="+mn-ea"/>
                  <a:sym typeface="+mn-lt"/>
                </a:endParaRPr>
              </a:p>
            </p:txBody>
          </p:sp>
          <p:sp>
            <p:nvSpPr>
              <p:cNvPr id="74" name="文本框 61"/>
              <p:cNvSpPr txBox="1"/>
              <p:nvPr/>
            </p:nvSpPr>
            <p:spPr>
              <a:xfrm>
                <a:off x="1366768" y="2404417"/>
                <a:ext cx="620375" cy="523099"/>
              </a:xfrm>
              <a:prstGeom prst="rect">
                <a:avLst/>
              </a:prstGeom>
              <a:noFill/>
            </p:spPr>
            <p:txBody>
              <a:bodyPr wrap="square" rtlCol="0">
                <a:spAutoFit/>
              </a:bodyPr>
              <a:lstStyle/>
              <a:p>
                <a:pPr algn="ctr"/>
                <a:r>
                  <a:rPr lang="en-US" altLang="zh-CN" sz="2800" dirty="0">
                    <a:solidFill>
                      <a:srgbClr val="C00000"/>
                    </a:solidFill>
                    <a:cs typeface="+mn-ea"/>
                    <a:sym typeface="+mn-lt"/>
                  </a:rPr>
                  <a:t>02</a:t>
                </a:r>
                <a:endParaRPr lang="zh-CN" altLang="en-US" sz="2800" dirty="0">
                  <a:solidFill>
                    <a:srgbClr val="C00000"/>
                  </a:solidFill>
                  <a:cs typeface="+mn-ea"/>
                  <a:sym typeface="+mn-lt"/>
                </a:endParaRPr>
              </a:p>
            </p:txBody>
          </p:sp>
        </p:grpSp>
        <p:sp>
          <p:nvSpPr>
            <p:cNvPr id="72" name="文本框 59"/>
            <p:cNvSpPr txBox="1"/>
            <p:nvPr/>
          </p:nvSpPr>
          <p:spPr>
            <a:xfrm>
              <a:off x="2758103" y="2356161"/>
              <a:ext cx="400773" cy="1730843"/>
            </a:xfrm>
            <a:prstGeom prst="rect">
              <a:avLst/>
            </a:prstGeom>
            <a:noFill/>
          </p:spPr>
          <p:txBody>
            <a:bodyPr wrap="square" rtlCol="0">
              <a:spAutoFit/>
            </a:bodyPr>
            <a:lstStyle/>
            <a:p>
              <a:pPr>
                <a:lnSpc>
                  <a:spcPct val="150000"/>
                </a:lnSpc>
              </a:pPr>
              <a:r>
                <a:rPr lang="zh-CN" altLang="en-US" sz="2400" dirty="0">
                  <a:solidFill>
                    <a:srgbClr val="C00000"/>
                  </a:solidFill>
                  <a:cs typeface="+mn-ea"/>
                  <a:sym typeface="+mn-lt"/>
                </a:rPr>
                <a:t>标题文字</a:t>
              </a:r>
            </a:p>
          </p:txBody>
        </p:sp>
      </p:grpSp>
      <p:grpSp>
        <p:nvGrpSpPr>
          <p:cNvPr id="75" name="组合 74"/>
          <p:cNvGrpSpPr/>
          <p:nvPr/>
        </p:nvGrpSpPr>
        <p:grpSpPr>
          <a:xfrm>
            <a:off x="7749796" y="2107826"/>
            <a:ext cx="648098" cy="2975708"/>
            <a:chOff x="2743200" y="1855739"/>
            <a:chExt cx="486137" cy="2231265"/>
          </a:xfrm>
        </p:grpSpPr>
        <p:grpSp>
          <p:nvGrpSpPr>
            <p:cNvPr id="76" name="组合 75"/>
            <p:cNvGrpSpPr/>
            <p:nvPr/>
          </p:nvGrpSpPr>
          <p:grpSpPr>
            <a:xfrm>
              <a:off x="2743200" y="1855739"/>
              <a:ext cx="486137" cy="486137"/>
              <a:chOff x="1339396" y="2325912"/>
              <a:chExt cx="648182" cy="648182"/>
            </a:xfrm>
          </p:grpSpPr>
          <p:sp>
            <p:nvSpPr>
              <p:cNvPr id="78" name="椭圆 77"/>
              <p:cNvSpPr/>
              <p:nvPr/>
            </p:nvSpPr>
            <p:spPr>
              <a:xfrm>
                <a:off x="1339396" y="2325912"/>
                <a:ext cx="648182" cy="6481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cs typeface="+mn-ea"/>
                  <a:sym typeface="+mn-lt"/>
                </a:endParaRPr>
              </a:p>
            </p:txBody>
          </p:sp>
          <p:sp>
            <p:nvSpPr>
              <p:cNvPr id="79" name="文本框 66"/>
              <p:cNvSpPr txBox="1"/>
              <p:nvPr/>
            </p:nvSpPr>
            <p:spPr>
              <a:xfrm>
                <a:off x="1366768" y="2404417"/>
                <a:ext cx="620375" cy="523099"/>
              </a:xfrm>
              <a:prstGeom prst="rect">
                <a:avLst/>
              </a:prstGeom>
              <a:noFill/>
            </p:spPr>
            <p:txBody>
              <a:bodyPr wrap="square" rtlCol="0">
                <a:spAutoFit/>
              </a:bodyPr>
              <a:lstStyle/>
              <a:p>
                <a:pPr algn="ctr"/>
                <a:r>
                  <a:rPr lang="en-US" altLang="zh-CN" sz="2800" dirty="0">
                    <a:solidFill>
                      <a:srgbClr val="C00000"/>
                    </a:solidFill>
                    <a:cs typeface="+mn-ea"/>
                    <a:sym typeface="+mn-lt"/>
                  </a:rPr>
                  <a:t>03</a:t>
                </a:r>
                <a:endParaRPr lang="zh-CN" altLang="en-US" sz="2800" dirty="0">
                  <a:solidFill>
                    <a:srgbClr val="C00000"/>
                  </a:solidFill>
                  <a:cs typeface="+mn-ea"/>
                  <a:sym typeface="+mn-lt"/>
                </a:endParaRPr>
              </a:p>
            </p:txBody>
          </p:sp>
        </p:grpSp>
        <p:sp>
          <p:nvSpPr>
            <p:cNvPr id="77" name="文本框 64"/>
            <p:cNvSpPr txBox="1"/>
            <p:nvPr/>
          </p:nvSpPr>
          <p:spPr>
            <a:xfrm>
              <a:off x="2758103" y="2356161"/>
              <a:ext cx="400773" cy="1730843"/>
            </a:xfrm>
            <a:prstGeom prst="rect">
              <a:avLst/>
            </a:prstGeom>
            <a:noFill/>
          </p:spPr>
          <p:txBody>
            <a:bodyPr wrap="square" rtlCol="0">
              <a:spAutoFit/>
            </a:bodyPr>
            <a:lstStyle/>
            <a:p>
              <a:pPr>
                <a:lnSpc>
                  <a:spcPct val="150000"/>
                </a:lnSpc>
              </a:pPr>
              <a:r>
                <a:rPr lang="zh-CN" altLang="en-US" sz="2400" dirty="0">
                  <a:solidFill>
                    <a:srgbClr val="C00000"/>
                  </a:solidFill>
                  <a:cs typeface="+mn-ea"/>
                  <a:sym typeface="+mn-lt"/>
                </a:rPr>
                <a:t>标题文字</a:t>
              </a:r>
            </a:p>
          </p:txBody>
        </p:sp>
      </p:grpSp>
      <p:grpSp>
        <p:nvGrpSpPr>
          <p:cNvPr id="80" name="组合 79"/>
          <p:cNvGrpSpPr/>
          <p:nvPr/>
        </p:nvGrpSpPr>
        <p:grpSpPr>
          <a:xfrm>
            <a:off x="8812384" y="2107827"/>
            <a:ext cx="648098" cy="2975708"/>
            <a:chOff x="2743200" y="1855739"/>
            <a:chExt cx="486137" cy="2231264"/>
          </a:xfrm>
        </p:grpSpPr>
        <p:grpSp>
          <p:nvGrpSpPr>
            <p:cNvPr id="81" name="组合 80"/>
            <p:cNvGrpSpPr/>
            <p:nvPr/>
          </p:nvGrpSpPr>
          <p:grpSpPr>
            <a:xfrm>
              <a:off x="2743200" y="1855739"/>
              <a:ext cx="486137" cy="486137"/>
              <a:chOff x="1339396" y="2325912"/>
              <a:chExt cx="648182" cy="648182"/>
            </a:xfrm>
          </p:grpSpPr>
          <p:sp>
            <p:nvSpPr>
              <p:cNvPr id="83" name="椭圆 82"/>
              <p:cNvSpPr/>
              <p:nvPr/>
            </p:nvSpPr>
            <p:spPr>
              <a:xfrm>
                <a:off x="1339396" y="2325912"/>
                <a:ext cx="648182" cy="6481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cs typeface="+mn-ea"/>
                  <a:sym typeface="+mn-lt"/>
                </a:endParaRPr>
              </a:p>
            </p:txBody>
          </p:sp>
          <p:sp>
            <p:nvSpPr>
              <p:cNvPr id="84" name="文本框 71"/>
              <p:cNvSpPr txBox="1"/>
              <p:nvPr/>
            </p:nvSpPr>
            <p:spPr>
              <a:xfrm>
                <a:off x="1366768" y="2404417"/>
                <a:ext cx="620375" cy="523098"/>
              </a:xfrm>
              <a:prstGeom prst="rect">
                <a:avLst/>
              </a:prstGeom>
              <a:noFill/>
            </p:spPr>
            <p:txBody>
              <a:bodyPr wrap="square" rtlCol="0">
                <a:spAutoFit/>
              </a:bodyPr>
              <a:lstStyle/>
              <a:p>
                <a:pPr algn="ctr"/>
                <a:r>
                  <a:rPr lang="en-US" altLang="zh-CN" sz="2800" dirty="0">
                    <a:solidFill>
                      <a:srgbClr val="C00000"/>
                    </a:solidFill>
                    <a:cs typeface="+mn-ea"/>
                    <a:sym typeface="+mn-lt"/>
                  </a:rPr>
                  <a:t>04</a:t>
                </a:r>
                <a:endParaRPr lang="zh-CN" altLang="en-US" sz="2800" dirty="0">
                  <a:solidFill>
                    <a:srgbClr val="C00000"/>
                  </a:solidFill>
                  <a:cs typeface="+mn-ea"/>
                  <a:sym typeface="+mn-lt"/>
                </a:endParaRPr>
              </a:p>
            </p:txBody>
          </p:sp>
        </p:grpSp>
        <p:sp>
          <p:nvSpPr>
            <p:cNvPr id="82" name="文本框 69"/>
            <p:cNvSpPr txBox="1"/>
            <p:nvPr/>
          </p:nvSpPr>
          <p:spPr>
            <a:xfrm>
              <a:off x="2758103" y="2356161"/>
              <a:ext cx="400773" cy="1730842"/>
            </a:xfrm>
            <a:prstGeom prst="rect">
              <a:avLst/>
            </a:prstGeom>
            <a:noFill/>
          </p:spPr>
          <p:txBody>
            <a:bodyPr wrap="square" rtlCol="0">
              <a:spAutoFit/>
            </a:bodyPr>
            <a:lstStyle/>
            <a:p>
              <a:pPr>
                <a:lnSpc>
                  <a:spcPct val="150000"/>
                </a:lnSpc>
              </a:pPr>
              <a:r>
                <a:rPr lang="zh-CN" altLang="en-US" sz="2400" dirty="0" smtClean="0">
                  <a:solidFill>
                    <a:srgbClr val="C00000"/>
                  </a:solidFill>
                  <a:cs typeface="+mn-ea"/>
                  <a:sym typeface="+mn-lt"/>
                </a:rPr>
                <a:t>标题文字</a:t>
              </a:r>
              <a:endParaRPr lang="zh-CN" altLang="en-US" sz="2400" dirty="0">
                <a:solidFill>
                  <a:srgbClr val="C00000"/>
                </a:solidFill>
                <a:cs typeface="+mn-ea"/>
                <a:sym typeface="+mn-lt"/>
              </a:endParaRPr>
            </a:p>
          </p:txBody>
        </p:sp>
      </p:gr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fill="hold"/>
                                        <p:tgtEl>
                                          <p:spTgt spid="63"/>
                                        </p:tgtEl>
                                        <p:attrNameLst>
                                          <p:attrName>ppt_x</p:attrName>
                                        </p:attrNameLst>
                                      </p:cBhvr>
                                      <p:tavLst>
                                        <p:tav tm="0">
                                          <p:val>
                                            <p:strVal val="#ppt_x"/>
                                          </p:val>
                                        </p:tav>
                                        <p:tav tm="100000">
                                          <p:val>
                                            <p:strVal val="#ppt_x"/>
                                          </p:val>
                                        </p:tav>
                                      </p:tavLst>
                                    </p:anim>
                                    <p:anim calcmode="lin" valueType="num">
                                      <p:cBhvr additive="base">
                                        <p:cTn id="8" dur="10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up)">
                                      <p:cBhvr>
                                        <p:cTn id="20" dur="500"/>
                                        <p:tgtEl>
                                          <p:spTgt spid="65"/>
                                        </p:tgtEl>
                                      </p:cBhvr>
                                    </p:animEffect>
                                  </p:childTnLst>
                                </p:cTn>
                              </p:par>
                              <p:par>
                                <p:cTn id="21" presetID="22" presetClass="entr" presetSubtype="1"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up)">
                                      <p:cBhvr>
                                        <p:cTn id="23" dur="500"/>
                                        <p:tgtEl>
                                          <p:spTgt spid="70"/>
                                        </p:tgtEl>
                                      </p:cBhvr>
                                    </p:animEffect>
                                  </p:childTnLst>
                                </p:cTn>
                              </p:par>
                              <p:par>
                                <p:cTn id="24" presetID="22" presetClass="entr" presetSubtype="1" fill="hold"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up)">
                                      <p:cBhvr>
                                        <p:cTn id="26" dur="500"/>
                                        <p:tgtEl>
                                          <p:spTgt spid="75"/>
                                        </p:tgtEl>
                                      </p:cBhvr>
                                    </p:animEffect>
                                  </p:childTnLst>
                                </p:cTn>
                              </p:par>
                              <p:par>
                                <p:cTn id="27" presetID="22" presetClass="entr" presetSubtype="1"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up)">
                                      <p:cBhvr>
                                        <p:cTn id="2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grpSp>
        <p:nvGrpSpPr>
          <p:cNvPr id="58" name="组合 57"/>
          <p:cNvGrpSpPr/>
          <p:nvPr/>
        </p:nvGrpSpPr>
        <p:grpSpPr>
          <a:xfrm>
            <a:off x="1175897" y="2227427"/>
            <a:ext cx="652904" cy="652904"/>
            <a:chOff x="1175897" y="2227427"/>
            <a:chExt cx="652904" cy="652904"/>
          </a:xfrm>
          <a:solidFill>
            <a:schemeClr val="accent2"/>
          </a:solidFill>
        </p:grpSpPr>
        <p:sp>
          <p:nvSpPr>
            <p:cNvPr id="18" name="Oval 22"/>
            <p:cNvSpPr/>
            <p:nvPr/>
          </p:nvSpPr>
          <p:spPr>
            <a:xfrm>
              <a:off x="1175897" y="2227427"/>
              <a:ext cx="652904" cy="652904"/>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19" name="TextBox 23"/>
            <p:cNvSpPr txBox="1"/>
            <p:nvPr/>
          </p:nvSpPr>
          <p:spPr>
            <a:xfrm>
              <a:off x="1268403" y="2348197"/>
              <a:ext cx="467891" cy="409333"/>
            </a:xfrm>
            <a:prstGeom prst="rect">
              <a:avLst/>
            </a:prstGeom>
            <a:noFill/>
            <a:ln>
              <a:noFill/>
            </a:ln>
          </p:spPr>
          <p:txBody>
            <a:bodyPr wrap="none">
              <a:normAutofit/>
            </a:bodyPr>
            <a:lstStyle/>
            <a:p>
              <a:pPr algn="ctr"/>
              <a:r>
                <a:rPr lang="en-GB" sz="2000" dirty="0">
                  <a:solidFill>
                    <a:schemeClr val="lt2">
                      <a:lumMod val="100000"/>
                    </a:schemeClr>
                  </a:solidFill>
                  <a:cs typeface="+mn-ea"/>
                  <a:sym typeface="+mn-lt"/>
                </a:rPr>
                <a:t>01</a:t>
              </a:r>
            </a:p>
          </p:txBody>
        </p:sp>
      </p:grpSp>
      <p:grpSp>
        <p:nvGrpSpPr>
          <p:cNvPr id="59" name="组合 58"/>
          <p:cNvGrpSpPr/>
          <p:nvPr/>
        </p:nvGrpSpPr>
        <p:grpSpPr>
          <a:xfrm>
            <a:off x="1175897" y="3467126"/>
            <a:ext cx="652904" cy="652904"/>
            <a:chOff x="1175897" y="3467126"/>
            <a:chExt cx="652904" cy="652904"/>
          </a:xfrm>
          <a:solidFill>
            <a:schemeClr val="accent4"/>
          </a:solidFill>
        </p:grpSpPr>
        <p:sp>
          <p:nvSpPr>
            <p:cNvPr id="16" name="Oval 28"/>
            <p:cNvSpPr/>
            <p:nvPr/>
          </p:nvSpPr>
          <p:spPr>
            <a:xfrm>
              <a:off x="1175897" y="3467126"/>
              <a:ext cx="652904" cy="652904"/>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17" name="TextBox 29"/>
            <p:cNvSpPr txBox="1"/>
            <p:nvPr/>
          </p:nvSpPr>
          <p:spPr>
            <a:xfrm>
              <a:off x="1268403" y="3587896"/>
              <a:ext cx="467891" cy="409333"/>
            </a:xfrm>
            <a:prstGeom prst="rect">
              <a:avLst/>
            </a:prstGeom>
            <a:noFill/>
            <a:ln>
              <a:noFill/>
            </a:ln>
          </p:spPr>
          <p:txBody>
            <a:bodyPr wrap="none">
              <a:normAutofit/>
            </a:bodyPr>
            <a:lstStyle/>
            <a:p>
              <a:pPr algn="ctr"/>
              <a:r>
                <a:rPr lang="en-GB" sz="2000" dirty="0">
                  <a:solidFill>
                    <a:schemeClr val="lt2">
                      <a:lumMod val="100000"/>
                    </a:schemeClr>
                  </a:solidFill>
                  <a:cs typeface="+mn-ea"/>
                  <a:sym typeface="+mn-lt"/>
                </a:rPr>
                <a:t>02</a:t>
              </a:r>
            </a:p>
          </p:txBody>
        </p:sp>
      </p:grpSp>
      <p:grpSp>
        <p:nvGrpSpPr>
          <p:cNvPr id="60" name="组合 59"/>
          <p:cNvGrpSpPr/>
          <p:nvPr/>
        </p:nvGrpSpPr>
        <p:grpSpPr>
          <a:xfrm>
            <a:off x="1175897" y="4706825"/>
            <a:ext cx="652904" cy="652904"/>
            <a:chOff x="1175897" y="4706825"/>
            <a:chExt cx="652904" cy="652904"/>
          </a:xfrm>
          <a:solidFill>
            <a:schemeClr val="accent2"/>
          </a:solidFill>
        </p:grpSpPr>
        <p:sp>
          <p:nvSpPr>
            <p:cNvPr id="14" name="Oval 34"/>
            <p:cNvSpPr/>
            <p:nvPr/>
          </p:nvSpPr>
          <p:spPr>
            <a:xfrm>
              <a:off x="1175897" y="4706825"/>
              <a:ext cx="652904" cy="652904"/>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15" name="TextBox 35"/>
            <p:cNvSpPr txBox="1"/>
            <p:nvPr/>
          </p:nvSpPr>
          <p:spPr>
            <a:xfrm>
              <a:off x="1268403" y="4827595"/>
              <a:ext cx="467891" cy="409333"/>
            </a:xfrm>
            <a:prstGeom prst="rect">
              <a:avLst/>
            </a:prstGeom>
            <a:noFill/>
            <a:ln>
              <a:noFill/>
            </a:ln>
          </p:spPr>
          <p:txBody>
            <a:bodyPr wrap="none">
              <a:normAutofit/>
            </a:bodyPr>
            <a:lstStyle/>
            <a:p>
              <a:pPr algn="ctr"/>
              <a:r>
                <a:rPr lang="en-GB" sz="2000" dirty="0">
                  <a:solidFill>
                    <a:schemeClr val="lt2">
                      <a:lumMod val="100000"/>
                    </a:schemeClr>
                  </a:solidFill>
                  <a:cs typeface="+mn-ea"/>
                  <a:sym typeface="+mn-lt"/>
                </a:rPr>
                <a:t>03</a:t>
              </a:r>
            </a:p>
          </p:txBody>
        </p:sp>
      </p:grpSp>
      <p:grpSp>
        <p:nvGrpSpPr>
          <p:cNvPr id="38" name="组合 37"/>
          <p:cNvGrpSpPr/>
          <p:nvPr/>
        </p:nvGrpSpPr>
        <p:grpSpPr>
          <a:xfrm>
            <a:off x="1942624" y="2113620"/>
            <a:ext cx="4203776" cy="869105"/>
            <a:chOff x="874712" y="3344238"/>
            <a:chExt cx="4203776" cy="869105"/>
          </a:xfrm>
        </p:grpSpPr>
        <p:sp>
          <p:nvSpPr>
            <p:cNvPr id="39" name="矩形 38"/>
            <p:cNvSpPr/>
            <p:nvPr/>
          </p:nvSpPr>
          <p:spPr>
            <a:xfrm>
              <a:off x="874712" y="3677812"/>
              <a:ext cx="4203776"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用户可以在投影仪或者计算机上进行演示也可以将演示文稿打印出来制作成胶片以便应用到更广泛的领域中</a:t>
              </a:r>
            </a:p>
          </p:txBody>
        </p:sp>
        <p:sp>
          <p:nvSpPr>
            <p:cNvPr id="40" name="矩形 39"/>
            <p:cNvSpPr/>
            <p:nvPr/>
          </p:nvSpPr>
          <p:spPr>
            <a:xfrm>
              <a:off x="874712" y="3344238"/>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00000"/>
                  </a:solidFill>
                  <a:cs typeface="+mn-ea"/>
                  <a:sym typeface="+mn-lt"/>
                </a:rPr>
                <a:t>标题文字添加</a:t>
              </a:r>
            </a:p>
          </p:txBody>
        </p:sp>
      </p:grpSp>
      <p:grpSp>
        <p:nvGrpSpPr>
          <p:cNvPr id="41" name="组合 40"/>
          <p:cNvGrpSpPr/>
          <p:nvPr/>
        </p:nvGrpSpPr>
        <p:grpSpPr>
          <a:xfrm>
            <a:off x="1942624" y="3368792"/>
            <a:ext cx="4203776" cy="869105"/>
            <a:chOff x="874712" y="3344238"/>
            <a:chExt cx="4203776" cy="869105"/>
          </a:xfrm>
        </p:grpSpPr>
        <p:sp>
          <p:nvSpPr>
            <p:cNvPr id="42" name="矩形 41"/>
            <p:cNvSpPr/>
            <p:nvPr/>
          </p:nvSpPr>
          <p:spPr>
            <a:xfrm>
              <a:off x="874712" y="3677812"/>
              <a:ext cx="4203776"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用户可以在投影仪或者计算机上进行演示也可以将演示文稿打印出来制作成胶片以便应用到更广泛的领域中</a:t>
              </a:r>
            </a:p>
          </p:txBody>
        </p:sp>
        <p:sp>
          <p:nvSpPr>
            <p:cNvPr id="43" name="矩形 42"/>
            <p:cNvSpPr/>
            <p:nvPr/>
          </p:nvSpPr>
          <p:spPr>
            <a:xfrm>
              <a:off x="874712" y="3344238"/>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00000"/>
                  </a:solidFill>
                  <a:cs typeface="+mn-ea"/>
                  <a:sym typeface="+mn-lt"/>
                </a:rPr>
                <a:t>标题文字添加</a:t>
              </a:r>
            </a:p>
          </p:txBody>
        </p:sp>
      </p:grpSp>
      <p:grpSp>
        <p:nvGrpSpPr>
          <p:cNvPr id="44" name="组合 43"/>
          <p:cNvGrpSpPr/>
          <p:nvPr/>
        </p:nvGrpSpPr>
        <p:grpSpPr>
          <a:xfrm>
            <a:off x="1942624" y="4623964"/>
            <a:ext cx="4203776" cy="869105"/>
            <a:chOff x="874712" y="3344238"/>
            <a:chExt cx="4203776" cy="869105"/>
          </a:xfrm>
        </p:grpSpPr>
        <p:sp>
          <p:nvSpPr>
            <p:cNvPr id="45" name="矩形 44"/>
            <p:cNvSpPr/>
            <p:nvPr/>
          </p:nvSpPr>
          <p:spPr>
            <a:xfrm>
              <a:off x="874712" y="3677812"/>
              <a:ext cx="4203776"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用户可以在投影仪或者计算机上进行演示也可以将演示文稿打印出来制作成胶片以便应用到更广泛的领域中</a:t>
              </a:r>
            </a:p>
          </p:txBody>
        </p:sp>
        <p:sp>
          <p:nvSpPr>
            <p:cNvPr id="46" name="矩形 45"/>
            <p:cNvSpPr/>
            <p:nvPr/>
          </p:nvSpPr>
          <p:spPr>
            <a:xfrm>
              <a:off x="874712" y="3344238"/>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00000"/>
                  </a:solidFill>
                  <a:cs typeface="+mn-ea"/>
                  <a:sym typeface="+mn-lt"/>
                </a:rPr>
                <a:t>标题文字添加</a:t>
              </a:r>
            </a:p>
          </p:txBody>
        </p:sp>
      </p:grpSp>
      <p:pic>
        <p:nvPicPr>
          <p:cNvPr id="2" name="图片 1"/>
          <p:cNvPicPr>
            <a:picLocks noChangeAspect="1"/>
          </p:cNvPicPr>
          <p:nvPr/>
        </p:nvPicPr>
        <p:blipFill>
          <a:blip r:embed="rId4" cstate="screen"/>
          <a:stretch>
            <a:fillRect/>
          </a:stretch>
        </p:blipFill>
        <p:spPr>
          <a:xfrm>
            <a:off x="6428500" y="1995162"/>
            <a:ext cx="5094077" cy="3482424"/>
          </a:xfrm>
          <a:prstGeom prst="rect">
            <a:avLst/>
          </a:prstGeom>
        </p:spPr>
      </p:pic>
    </p:spTree>
    <p:custDataLst>
      <p:tags r:id="rId1"/>
    </p:custData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sp>
        <p:nvSpPr>
          <p:cNvPr id="13" name="文本框 8"/>
          <p:cNvSpPr txBox="1"/>
          <p:nvPr/>
        </p:nvSpPr>
        <p:spPr>
          <a:xfrm flipH="1">
            <a:off x="7523238" y="2007065"/>
            <a:ext cx="1671605" cy="3719212"/>
          </a:xfrm>
          <a:prstGeom prst="rect">
            <a:avLst/>
          </a:prstGeom>
          <a:noFill/>
        </p:spPr>
        <p:txBody>
          <a:bodyPr vert="eaVert" wrap="square" lIns="121917" tIns="60958" rIns="121917" bIns="60958" rtlCol="0">
            <a:spAutoFit/>
          </a:bodyPr>
          <a:lstStyle/>
          <a:p>
            <a:pPr marL="0" marR="0" lvl="0" indent="0" defTabSz="1219200" eaLnBrk="1" fontAlgn="auto" latinLnBrk="0" hangingPunct="1">
              <a:lnSpc>
                <a:spcPct val="25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srgbClr val="C00000"/>
                </a:solidFill>
                <a:effectLst/>
                <a:uLnTx/>
                <a:uFillTx/>
              </a:rPr>
              <a:t>请输入你想要的文本内容</a:t>
            </a:r>
            <a:r>
              <a:rPr kumimoji="0" lang="en-US" altLang="zh-CN" sz="1300" b="0" i="0" u="none" strike="noStrike" kern="0" cap="none" spc="0" normalizeH="0" baseline="0" noProof="0" dirty="0" smtClean="0">
                <a:ln>
                  <a:noFill/>
                </a:ln>
                <a:solidFill>
                  <a:srgbClr val="C00000"/>
                </a:solidFill>
                <a:effectLst/>
                <a:uLnTx/>
                <a:uFillTx/>
              </a:rPr>
              <a:t>,</a:t>
            </a:r>
            <a:r>
              <a:rPr kumimoji="0" lang="zh-CN" altLang="en-US" sz="1300" b="0" i="0" u="none" strike="noStrike" kern="0" cap="none" spc="0" normalizeH="0" baseline="0" noProof="0" dirty="0" smtClean="0">
                <a:ln>
                  <a:noFill/>
                </a:ln>
                <a:solidFill>
                  <a:srgbClr val="C00000"/>
                </a:solidFill>
                <a:effectLst/>
                <a:uLnTx/>
                <a:uFillTx/>
              </a:rPr>
              <a:t>或者复制粘贴你想要的文本内容</a:t>
            </a:r>
            <a:r>
              <a:rPr kumimoji="0" lang="en-US" altLang="zh-CN" sz="1300" b="0" i="0" u="none" strike="noStrike" kern="0" cap="none" spc="0" normalizeH="0" baseline="0" noProof="0" dirty="0" smtClean="0">
                <a:ln>
                  <a:noFill/>
                </a:ln>
                <a:solidFill>
                  <a:srgbClr val="C00000"/>
                </a:solidFill>
                <a:effectLst/>
                <a:uLnTx/>
                <a:uFillTx/>
              </a:rPr>
              <a:t>,</a:t>
            </a:r>
            <a:r>
              <a:rPr kumimoji="0" lang="zh-CN" altLang="en-US" sz="1300" b="0" i="0" u="none" strike="noStrike" kern="0" cap="none" spc="0" normalizeH="0" baseline="0" noProof="0" dirty="0" smtClean="0">
                <a:ln>
                  <a:noFill/>
                </a:ln>
                <a:solidFill>
                  <a:srgbClr val="C00000"/>
                </a:solidFill>
                <a:effectLst/>
                <a:uLnTx/>
                <a:uFillTx/>
              </a:rPr>
              <a:t>请输入你想要的文本内容或者复制粘贴你想要的文本内容</a:t>
            </a:r>
            <a:r>
              <a:rPr kumimoji="0" lang="en-US" altLang="zh-CN" sz="1300" b="0" i="0" u="none" strike="noStrike" kern="0" cap="none" spc="0" normalizeH="0" baseline="0" noProof="0" dirty="0" smtClean="0">
                <a:ln>
                  <a:noFill/>
                </a:ln>
                <a:solidFill>
                  <a:srgbClr val="C00000"/>
                </a:solidFill>
                <a:effectLst/>
                <a:uLnTx/>
                <a:uFillTx/>
              </a:rPr>
              <a:t>,</a:t>
            </a:r>
            <a:r>
              <a:rPr kumimoji="0" lang="zh-CN" altLang="en-US" sz="1300" b="0" i="0" u="none" strike="noStrike" kern="0" cap="none" spc="0" normalizeH="0" baseline="0" noProof="0" dirty="0" smtClean="0">
                <a:ln>
                  <a:noFill/>
                </a:ln>
                <a:solidFill>
                  <a:srgbClr val="C00000"/>
                </a:solidFill>
                <a:effectLst/>
                <a:uLnTx/>
                <a:uFillTx/>
              </a:rPr>
              <a:t>请输入你想要的文本</a:t>
            </a:r>
            <a:endParaRPr kumimoji="0" lang="en-US" altLang="zh-CN" sz="1300" b="0" i="0" u="none" strike="noStrike" kern="0" cap="none" spc="0" normalizeH="0" baseline="0" noProof="0" dirty="0" smtClean="0">
              <a:ln>
                <a:noFill/>
              </a:ln>
              <a:solidFill>
                <a:srgbClr val="C00000"/>
              </a:solidFill>
              <a:effectLst/>
              <a:uLnTx/>
              <a:uFillTx/>
            </a:endParaRPr>
          </a:p>
        </p:txBody>
      </p:sp>
      <p:sp>
        <p:nvSpPr>
          <p:cNvPr id="14" name="文本框 9"/>
          <p:cNvSpPr txBox="1"/>
          <p:nvPr/>
        </p:nvSpPr>
        <p:spPr>
          <a:xfrm flipH="1">
            <a:off x="5447812" y="2037645"/>
            <a:ext cx="1671605" cy="3719210"/>
          </a:xfrm>
          <a:prstGeom prst="rect">
            <a:avLst/>
          </a:prstGeom>
          <a:noFill/>
        </p:spPr>
        <p:txBody>
          <a:bodyPr vert="eaVert" wrap="square" lIns="121917" tIns="60958" rIns="121917" bIns="60958" rtlCol="0">
            <a:spAutoFit/>
          </a:bodyPr>
          <a:lstStyle/>
          <a:p>
            <a:pPr marL="0" marR="0" lvl="0" indent="0" defTabSz="1219200" eaLnBrk="1" fontAlgn="auto" latinLnBrk="0" hangingPunct="1">
              <a:lnSpc>
                <a:spcPct val="25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srgbClr val="C00000"/>
                </a:solidFill>
                <a:effectLst/>
                <a:uLnTx/>
                <a:uFillTx/>
              </a:rPr>
              <a:t>请输入你想要的文本内容</a:t>
            </a:r>
            <a:r>
              <a:rPr kumimoji="0" lang="en-US" altLang="zh-CN" sz="1300" b="0" i="0" u="none" strike="noStrike" kern="0" cap="none" spc="0" normalizeH="0" baseline="0" noProof="0" dirty="0" smtClean="0">
                <a:ln>
                  <a:noFill/>
                </a:ln>
                <a:solidFill>
                  <a:srgbClr val="C00000"/>
                </a:solidFill>
                <a:effectLst/>
                <a:uLnTx/>
                <a:uFillTx/>
              </a:rPr>
              <a:t>,</a:t>
            </a:r>
            <a:r>
              <a:rPr kumimoji="0" lang="zh-CN" altLang="en-US" sz="1300" b="0" i="0" u="none" strike="noStrike" kern="0" cap="none" spc="0" normalizeH="0" baseline="0" noProof="0" dirty="0" smtClean="0">
                <a:ln>
                  <a:noFill/>
                </a:ln>
                <a:solidFill>
                  <a:srgbClr val="C00000"/>
                </a:solidFill>
                <a:effectLst/>
                <a:uLnTx/>
                <a:uFillTx/>
              </a:rPr>
              <a:t>或者复制粘贴你想要的文本内容</a:t>
            </a:r>
            <a:r>
              <a:rPr kumimoji="0" lang="en-US" altLang="zh-CN" sz="1300" b="0" i="0" u="none" strike="noStrike" kern="0" cap="none" spc="0" normalizeH="0" baseline="0" noProof="0" dirty="0" smtClean="0">
                <a:ln>
                  <a:noFill/>
                </a:ln>
                <a:solidFill>
                  <a:srgbClr val="C00000"/>
                </a:solidFill>
                <a:effectLst/>
                <a:uLnTx/>
                <a:uFillTx/>
              </a:rPr>
              <a:t>,</a:t>
            </a:r>
            <a:r>
              <a:rPr kumimoji="0" lang="zh-CN" altLang="en-US" sz="1300" b="0" i="0" u="none" strike="noStrike" kern="0" cap="none" spc="0" normalizeH="0" baseline="0" noProof="0" dirty="0" smtClean="0">
                <a:ln>
                  <a:noFill/>
                </a:ln>
                <a:solidFill>
                  <a:srgbClr val="C00000"/>
                </a:solidFill>
                <a:effectLst/>
                <a:uLnTx/>
                <a:uFillTx/>
              </a:rPr>
              <a:t>请输入你想要的文本内容或者复制粘贴你想要的文本内容</a:t>
            </a:r>
            <a:r>
              <a:rPr kumimoji="0" lang="en-US" altLang="zh-CN" sz="1300" b="0" i="0" u="none" strike="noStrike" kern="0" cap="none" spc="0" normalizeH="0" baseline="0" noProof="0" dirty="0" smtClean="0">
                <a:ln>
                  <a:noFill/>
                </a:ln>
                <a:solidFill>
                  <a:srgbClr val="C00000"/>
                </a:solidFill>
                <a:effectLst/>
                <a:uLnTx/>
                <a:uFillTx/>
              </a:rPr>
              <a:t>,</a:t>
            </a:r>
            <a:r>
              <a:rPr kumimoji="0" lang="zh-CN" altLang="en-US" sz="1300" b="0" i="0" u="none" strike="noStrike" kern="0" cap="none" spc="0" normalizeH="0" baseline="0" noProof="0" dirty="0" smtClean="0">
                <a:ln>
                  <a:noFill/>
                </a:ln>
                <a:solidFill>
                  <a:srgbClr val="C00000"/>
                </a:solidFill>
                <a:effectLst/>
                <a:uLnTx/>
                <a:uFillTx/>
              </a:rPr>
              <a:t>请输入你想要的文本</a:t>
            </a:r>
            <a:endParaRPr kumimoji="0" lang="en-US" altLang="zh-CN" sz="1300" b="0" i="0" u="none" strike="noStrike" kern="0" cap="none" spc="0" normalizeH="0" baseline="0" noProof="0" dirty="0" smtClean="0">
              <a:ln>
                <a:noFill/>
              </a:ln>
              <a:solidFill>
                <a:srgbClr val="C00000"/>
              </a:solidFill>
              <a:effectLst/>
              <a:uLnTx/>
              <a:uFillTx/>
            </a:endParaRPr>
          </a:p>
        </p:txBody>
      </p:sp>
      <p:pic>
        <p:nvPicPr>
          <p:cNvPr id="15" name="图片 14"/>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1160246" y="2007911"/>
            <a:ext cx="3840163" cy="3841552"/>
          </a:xfrm>
          <a:prstGeom prst="rect">
            <a:avLst/>
          </a:prstGeom>
        </p:spPr>
      </p:pic>
      <p:sp>
        <p:nvSpPr>
          <p:cNvPr id="16" name="椭圆 15"/>
          <p:cNvSpPr/>
          <p:nvPr/>
        </p:nvSpPr>
        <p:spPr>
          <a:xfrm>
            <a:off x="9591948" y="2105800"/>
            <a:ext cx="618762" cy="581993"/>
          </a:xfrm>
          <a:prstGeom prst="ellipse">
            <a:avLst/>
          </a:prstGeom>
          <a:solidFill>
            <a:srgbClr val="C00000"/>
          </a:solidFill>
          <a:ln w="12700" cap="flat" cmpd="sng" algn="ctr">
            <a:noFill/>
            <a:prstDash val="solid"/>
            <a:miter lim="800000"/>
          </a:ln>
          <a:effectLst/>
        </p:spPr>
        <p:txBody>
          <a:bodyPr lIns="121917" tIns="60958" rIns="121917" bIns="60958"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600" b="0" i="0" u="none" strike="noStrike" kern="0" cap="none" spc="0" normalizeH="0" baseline="0" noProof="0" dirty="0" smtClean="0">
                <a:ln>
                  <a:noFill/>
                </a:ln>
                <a:solidFill>
                  <a:srgbClr val="FFFFFF"/>
                </a:solidFill>
                <a:effectLst/>
                <a:uLnTx/>
                <a:uFillTx/>
                <a:latin typeface="Arial" panose="020B0604020202020204"/>
                <a:ea typeface="微软雅黑" panose="020B0503020204020204" charset="-122"/>
                <a:cs typeface="+mn-cs"/>
              </a:rPr>
              <a:t>添</a:t>
            </a:r>
          </a:p>
        </p:txBody>
      </p:sp>
      <p:sp>
        <p:nvSpPr>
          <p:cNvPr id="17" name="椭圆 16"/>
          <p:cNvSpPr/>
          <p:nvPr/>
        </p:nvSpPr>
        <p:spPr>
          <a:xfrm>
            <a:off x="9591948" y="2861251"/>
            <a:ext cx="618762" cy="581993"/>
          </a:xfrm>
          <a:prstGeom prst="ellipse">
            <a:avLst/>
          </a:prstGeom>
          <a:solidFill>
            <a:srgbClr val="F48B27"/>
          </a:solidFill>
          <a:ln w="12700" cap="flat" cmpd="sng" algn="ctr">
            <a:noFill/>
            <a:prstDash val="solid"/>
            <a:miter lim="800000"/>
          </a:ln>
          <a:effectLst/>
        </p:spPr>
        <p:txBody>
          <a:bodyPr lIns="121917" tIns="60958" rIns="121917" bIns="60958"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600" b="0" i="0" u="none" strike="noStrike" kern="0" cap="none" spc="0" normalizeH="0" baseline="0" noProof="0" dirty="0" smtClean="0">
                <a:ln>
                  <a:noFill/>
                </a:ln>
                <a:solidFill>
                  <a:srgbClr val="FFFFFF"/>
                </a:solidFill>
                <a:effectLst/>
                <a:uLnTx/>
                <a:uFillTx/>
                <a:latin typeface="Arial" panose="020B0604020202020204"/>
                <a:ea typeface="微软雅黑" panose="020B0503020204020204" charset="-122"/>
                <a:cs typeface="+mn-cs"/>
              </a:rPr>
              <a:t>加</a:t>
            </a:r>
          </a:p>
        </p:txBody>
      </p:sp>
      <p:sp>
        <p:nvSpPr>
          <p:cNvPr id="18" name="椭圆 17"/>
          <p:cNvSpPr/>
          <p:nvPr/>
        </p:nvSpPr>
        <p:spPr>
          <a:xfrm>
            <a:off x="9591948" y="3616701"/>
            <a:ext cx="618762" cy="581993"/>
          </a:xfrm>
          <a:prstGeom prst="ellipse">
            <a:avLst/>
          </a:prstGeom>
          <a:solidFill>
            <a:srgbClr val="C00000"/>
          </a:solidFill>
          <a:ln w="12700" cap="flat" cmpd="sng" algn="ctr">
            <a:noFill/>
            <a:prstDash val="solid"/>
            <a:miter lim="800000"/>
          </a:ln>
          <a:effectLst/>
        </p:spPr>
        <p:txBody>
          <a:bodyPr lIns="121917" tIns="60958" rIns="121917" bIns="60958"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600" b="0" i="0" u="none" strike="noStrike" kern="0" cap="none" spc="0" normalizeH="0" baseline="0" noProof="0" dirty="0" smtClean="0">
                <a:ln>
                  <a:noFill/>
                </a:ln>
                <a:solidFill>
                  <a:srgbClr val="FFFFFF"/>
                </a:solidFill>
                <a:effectLst/>
                <a:uLnTx/>
                <a:uFillTx/>
                <a:latin typeface="Arial" panose="020B0604020202020204"/>
                <a:ea typeface="微软雅黑" panose="020B0503020204020204" charset="-122"/>
                <a:cs typeface="+mn-cs"/>
              </a:rPr>
              <a:t>标</a:t>
            </a:r>
          </a:p>
        </p:txBody>
      </p:sp>
      <p:sp>
        <p:nvSpPr>
          <p:cNvPr id="19" name="椭圆 18"/>
          <p:cNvSpPr/>
          <p:nvPr/>
        </p:nvSpPr>
        <p:spPr>
          <a:xfrm>
            <a:off x="9591948" y="4372154"/>
            <a:ext cx="618762" cy="581993"/>
          </a:xfrm>
          <a:prstGeom prst="ellipse">
            <a:avLst/>
          </a:prstGeom>
          <a:solidFill>
            <a:srgbClr val="F48B27"/>
          </a:solidFill>
          <a:ln w="12700" cap="flat" cmpd="sng" algn="ctr">
            <a:noFill/>
            <a:prstDash val="solid"/>
            <a:miter lim="800000"/>
          </a:ln>
          <a:effectLst/>
        </p:spPr>
        <p:txBody>
          <a:bodyPr lIns="121917" tIns="60958" rIns="121917" bIns="60958"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600" b="0" i="0" u="none" strike="noStrike" kern="0" cap="none" spc="0" normalizeH="0" baseline="0" noProof="0" dirty="0" smtClean="0">
                <a:ln>
                  <a:noFill/>
                </a:ln>
                <a:solidFill>
                  <a:srgbClr val="FFFFFF"/>
                </a:solidFill>
                <a:effectLst/>
                <a:uLnTx/>
                <a:uFillTx/>
                <a:latin typeface="Arial" panose="020B0604020202020204"/>
                <a:ea typeface="微软雅黑" panose="020B0503020204020204" charset="-122"/>
                <a:cs typeface="+mn-cs"/>
              </a:rPr>
              <a:t>题</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pic>
        <p:nvPicPr>
          <p:cNvPr id="14" name="图片 13"/>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8612782" y="3288733"/>
            <a:ext cx="1574018" cy="1878839"/>
          </a:xfrm>
          <a:prstGeom prst="rect">
            <a:avLst/>
          </a:prstGeom>
          <a:ln>
            <a:noFill/>
          </a:ln>
        </p:spPr>
      </p:pic>
      <p:sp>
        <p:nvSpPr>
          <p:cNvPr id="15" name="TextBox 31"/>
          <p:cNvSpPr txBox="1"/>
          <p:nvPr/>
        </p:nvSpPr>
        <p:spPr>
          <a:xfrm>
            <a:off x="2526818" y="1905442"/>
            <a:ext cx="1677376" cy="3667968"/>
          </a:xfrm>
          <a:prstGeom prst="rect">
            <a:avLst/>
          </a:prstGeom>
          <a:noFill/>
        </p:spPr>
        <p:txBody>
          <a:bodyPr vert="eaVert" wrap="square" lIns="121917" tIns="60958" rIns="121917" bIns="60958" rtlCol="0">
            <a:spAutoFit/>
          </a:bodyPr>
          <a:lstStyle/>
          <a:p>
            <a:pPr algn="just" defTabSz="1219200">
              <a:lnSpc>
                <a:spcPct val="150000"/>
              </a:lnSpc>
              <a:defRPr/>
            </a:pPr>
            <a:r>
              <a:rPr lang="zh-CN" altLang="en-US" sz="2000" b="1" kern="0" dirty="0">
                <a:solidFill>
                  <a:srgbClr val="C00000"/>
                </a:solidFill>
                <a:cs typeface="+mn-ea"/>
                <a:sym typeface="+mn-lt"/>
              </a:rPr>
              <a:t>请输入标题</a:t>
            </a:r>
            <a:endParaRPr lang="en-US" altLang="zh-CN" sz="2000" b="1" kern="0" dirty="0">
              <a:solidFill>
                <a:srgbClr val="C00000"/>
              </a:solidFill>
              <a:cs typeface="+mn-ea"/>
              <a:sym typeface="+mn-lt"/>
            </a:endParaRPr>
          </a:p>
          <a:p>
            <a:pPr algn="just" defTabSz="1219200">
              <a:lnSpc>
                <a:spcPct val="150000"/>
              </a:lnSpc>
              <a:defRPr/>
            </a:pPr>
            <a:r>
              <a:rPr lang="zh-CN" altLang="en-US" sz="1400" kern="0" dirty="0">
                <a:solidFill>
                  <a:srgbClr val="C00000"/>
                </a:solidFill>
                <a:cs typeface="+mn-ea"/>
                <a:sym typeface="+mn-lt"/>
              </a:rPr>
              <a:t>请输入描述文本，请输入描述文本，请输入描述文本，请输入描述文本，请输入描述文本。</a:t>
            </a:r>
          </a:p>
        </p:txBody>
      </p:sp>
      <p:pic>
        <p:nvPicPr>
          <p:cNvPr id="16" name="图片 15"/>
          <p:cNvPicPr>
            <a:picLocks noChangeAspect="1"/>
          </p:cNvPicPr>
          <p:nvPr/>
        </p:nvPicPr>
        <p:blipFill>
          <a:blip r:embed="rId4" cstate="screen"/>
          <a:stretch>
            <a:fillRect/>
          </a:stretch>
        </p:blipFill>
        <p:spPr>
          <a:xfrm flipH="1">
            <a:off x="1523802" y="4141159"/>
            <a:ext cx="1716802" cy="1717423"/>
          </a:xfrm>
          <a:prstGeom prst="rect">
            <a:avLst/>
          </a:prstGeom>
          <a:ln>
            <a:noFill/>
          </a:ln>
        </p:spPr>
      </p:pic>
      <p:pic>
        <p:nvPicPr>
          <p:cNvPr id="17" name="图片 16"/>
          <p:cNvPicPr>
            <a:picLocks noChangeAspect="1"/>
          </p:cNvPicPr>
          <p:nvPr/>
        </p:nvPicPr>
        <p:blipFill>
          <a:blip r:embed="rId5" cstate="screen"/>
          <a:stretch>
            <a:fillRect/>
          </a:stretch>
        </p:blipFill>
        <p:spPr>
          <a:xfrm rot="20257478" flipH="1">
            <a:off x="5166472" y="1417399"/>
            <a:ext cx="1487914" cy="1488453"/>
          </a:xfrm>
          <a:prstGeom prst="rect">
            <a:avLst/>
          </a:prstGeom>
          <a:ln>
            <a:noFill/>
          </a:ln>
        </p:spPr>
      </p:pic>
      <p:cxnSp>
        <p:nvCxnSpPr>
          <p:cNvPr id="18" name="直接连接符 17"/>
          <p:cNvCxnSpPr/>
          <p:nvPr/>
        </p:nvCxnSpPr>
        <p:spPr>
          <a:xfrm>
            <a:off x="4599527" y="2606552"/>
            <a:ext cx="0" cy="2327057"/>
          </a:xfrm>
          <a:prstGeom prst="line">
            <a:avLst/>
          </a:prstGeom>
          <a:noFill/>
          <a:ln w="3175" cap="flat" cmpd="sng" algn="ctr">
            <a:solidFill>
              <a:srgbClr val="C00000"/>
            </a:solidFill>
            <a:prstDash val="solid"/>
            <a:miter lim="800000"/>
          </a:ln>
          <a:effectLst/>
        </p:spPr>
      </p:cxnSp>
      <p:cxnSp>
        <p:nvCxnSpPr>
          <p:cNvPr id="19" name="直接连接符 18"/>
          <p:cNvCxnSpPr/>
          <p:nvPr/>
        </p:nvCxnSpPr>
        <p:spPr>
          <a:xfrm>
            <a:off x="7495040" y="3541702"/>
            <a:ext cx="0" cy="2327057"/>
          </a:xfrm>
          <a:prstGeom prst="line">
            <a:avLst/>
          </a:prstGeom>
          <a:noFill/>
          <a:ln w="3175" cap="flat" cmpd="sng" algn="ctr">
            <a:solidFill>
              <a:srgbClr val="C00000"/>
            </a:solidFill>
            <a:prstDash val="solid"/>
            <a:miter lim="800000"/>
          </a:ln>
          <a:effectLst/>
        </p:spPr>
      </p:cxnSp>
      <p:sp>
        <p:nvSpPr>
          <p:cNvPr id="20" name="TextBox 31"/>
          <p:cNvSpPr txBox="1"/>
          <p:nvPr/>
        </p:nvSpPr>
        <p:spPr>
          <a:xfrm>
            <a:off x="5136448" y="2708909"/>
            <a:ext cx="1677376" cy="3667968"/>
          </a:xfrm>
          <a:prstGeom prst="rect">
            <a:avLst/>
          </a:prstGeom>
          <a:noFill/>
        </p:spPr>
        <p:txBody>
          <a:bodyPr vert="eaVert" wrap="square" lIns="121917" tIns="60958" rIns="121917" bIns="60958" rtlCol="0">
            <a:spAutoFit/>
          </a:bodyPr>
          <a:lstStyle/>
          <a:p>
            <a:pPr algn="just" defTabSz="1219200">
              <a:lnSpc>
                <a:spcPct val="150000"/>
              </a:lnSpc>
              <a:defRPr/>
            </a:pPr>
            <a:r>
              <a:rPr lang="zh-CN" altLang="en-US" sz="2000" b="1" kern="0" dirty="0">
                <a:solidFill>
                  <a:srgbClr val="C00000"/>
                </a:solidFill>
                <a:cs typeface="+mn-ea"/>
                <a:sym typeface="+mn-lt"/>
              </a:rPr>
              <a:t>请输入标题</a:t>
            </a:r>
            <a:endParaRPr lang="en-US" altLang="zh-CN" sz="2000" b="1" kern="0" dirty="0">
              <a:solidFill>
                <a:srgbClr val="C00000"/>
              </a:solidFill>
              <a:cs typeface="+mn-ea"/>
              <a:sym typeface="+mn-lt"/>
            </a:endParaRPr>
          </a:p>
          <a:p>
            <a:pPr algn="just" defTabSz="1219200">
              <a:lnSpc>
                <a:spcPct val="150000"/>
              </a:lnSpc>
              <a:defRPr/>
            </a:pPr>
            <a:r>
              <a:rPr lang="zh-CN" altLang="en-US" sz="1400" kern="0" dirty="0">
                <a:solidFill>
                  <a:srgbClr val="C00000"/>
                </a:solidFill>
                <a:cs typeface="+mn-ea"/>
                <a:sym typeface="+mn-lt"/>
              </a:rPr>
              <a:t>请输入描述文本，请输入描述文本，请输入描述文本，请输入描述文本，请输入描述文本。</a:t>
            </a:r>
          </a:p>
        </p:txBody>
      </p:sp>
      <p:sp>
        <p:nvSpPr>
          <p:cNvPr id="21" name="TextBox 31"/>
          <p:cNvSpPr txBox="1"/>
          <p:nvPr/>
        </p:nvSpPr>
        <p:spPr>
          <a:xfrm>
            <a:off x="7566612" y="1915619"/>
            <a:ext cx="1677376" cy="3667968"/>
          </a:xfrm>
          <a:prstGeom prst="rect">
            <a:avLst/>
          </a:prstGeom>
          <a:noFill/>
        </p:spPr>
        <p:txBody>
          <a:bodyPr vert="eaVert" wrap="square" lIns="121917" tIns="60958" rIns="121917" bIns="60958" rtlCol="0">
            <a:spAutoFit/>
          </a:bodyPr>
          <a:lstStyle/>
          <a:p>
            <a:pPr algn="just" defTabSz="1219200">
              <a:lnSpc>
                <a:spcPct val="150000"/>
              </a:lnSpc>
              <a:defRPr/>
            </a:pPr>
            <a:r>
              <a:rPr lang="zh-CN" altLang="en-US" sz="2000" b="1" kern="0" dirty="0">
                <a:solidFill>
                  <a:srgbClr val="C00000"/>
                </a:solidFill>
                <a:cs typeface="+mn-ea"/>
                <a:sym typeface="+mn-lt"/>
              </a:rPr>
              <a:t>请输入标题</a:t>
            </a:r>
            <a:endParaRPr lang="en-US" altLang="zh-CN" sz="2000" b="1" kern="0" dirty="0">
              <a:solidFill>
                <a:srgbClr val="C00000"/>
              </a:solidFill>
              <a:cs typeface="+mn-ea"/>
              <a:sym typeface="+mn-lt"/>
            </a:endParaRPr>
          </a:p>
          <a:p>
            <a:pPr algn="just" defTabSz="1219200">
              <a:lnSpc>
                <a:spcPct val="150000"/>
              </a:lnSpc>
              <a:defRPr/>
            </a:pPr>
            <a:r>
              <a:rPr lang="zh-CN" altLang="en-US" sz="1400" kern="0" dirty="0">
                <a:solidFill>
                  <a:srgbClr val="C00000"/>
                </a:solidFill>
                <a:cs typeface="+mn-ea"/>
                <a:sym typeface="+mn-lt"/>
              </a:rPr>
              <a:t>请输入描述文本，请输入描述文本，请输入描述文本，请输入描述文本，请输入描述文本。</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p:cNvSpPr txBox="1"/>
          <p:nvPr/>
        </p:nvSpPr>
        <p:spPr>
          <a:xfrm>
            <a:off x="3394710" y="2811145"/>
            <a:ext cx="5724644" cy="1200329"/>
          </a:xfrm>
          <a:prstGeom prst="rect">
            <a:avLst/>
          </a:prstGeom>
          <a:noFill/>
        </p:spPr>
        <p:txBody>
          <a:bodyPr wrap="none" rtlCol="0">
            <a:spAutoFit/>
          </a:bodyPr>
          <a:lstStyle/>
          <a:p>
            <a:r>
              <a:rPr lang="zh-CN" altLang="en-US" sz="7200" dirty="0">
                <a:solidFill>
                  <a:srgbClr val="C00000"/>
                </a:solidFill>
                <a:latin typeface="方正粗黑宋简体" panose="02000000000000000000" pitchFamily="2" charset="-122"/>
                <a:ea typeface="方正粗黑宋简体" panose="02000000000000000000" pitchFamily="2" charset="-122"/>
                <a:cs typeface="+mn-ea"/>
                <a:sym typeface="+mn-lt"/>
              </a:rPr>
              <a:t>谢谢您的观看</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047343" y="3452495"/>
            <a:ext cx="6135007" cy="1936750"/>
            <a:chOff x="7795" y="6547"/>
            <a:chExt cx="8063" cy="3050"/>
          </a:xfrm>
        </p:grpSpPr>
        <p:sp>
          <p:nvSpPr>
            <p:cNvPr id="14" name="矩形 13"/>
            <p:cNvSpPr/>
            <p:nvPr/>
          </p:nvSpPr>
          <p:spPr>
            <a:xfrm>
              <a:off x="7795" y="8083"/>
              <a:ext cx="8063" cy="1514"/>
            </a:xfrm>
            <a:prstGeom prst="rect">
              <a:avLst/>
            </a:prstGeom>
          </p:spPr>
          <p:txBody>
            <a:bodyPr wrap="square">
              <a:spAutoFit/>
              <a:scene3d>
                <a:camera prst="orthographicFront"/>
                <a:lightRig rig="threePt" dir="t"/>
              </a:scene3d>
              <a:sp3d contourW="12700"/>
            </a:bodyPr>
            <a:lstStyle/>
            <a:p>
              <a:pPr>
                <a:lnSpc>
                  <a:spcPct val="150000"/>
                </a:lnSpc>
              </a:pPr>
              <a:r>
                <a:rPr lang="zh-CN" altLang="en-US" sz="2000" dirty="0">
                  <a:solidFill>
                    <a:srgbClr val="C00000"/>
                  </a:solidFill>
                  <a:cs typeface="+mn-ea"/>
                  <a:sym typeface="+mn-lt"/>
                </a:rPr>
                <a:t>您的内容打在这里，或者通过复制您的文本后，在此框中选择粘贴，并选择只保留文字。</a:t>
              </a:r>
            </a:p>
          </p:txBody>
        </p:sp>
        <p:sp>
          <p:nvSpPr>
            <p:cNvPr id="15" name="矩形 14"/>
            <p:cNvSpPr/>
            <p:nvPr/>
          </p:nvSpPr>
          <p:spPr>
            <a:xfrm>
              <a:off x="7795" y="6547"/>
              <a:ext cx="8063" cy="1483"/>
            </a:xfrm>
            <a:prstGeom prst="rect">
              <a:avLst/>
            </a:prstGeom>
          </p:spPr>
          <p:txBody>
            <a:bodyPr wrap="square">
              <a:spAutoFit/>
              <a:scene3d>
                <a:camera prst="orthographicFront"/>
                <a:lightRig rig="threePt" dir="t"/>
              </a:scene3d>
              <a:sp3d contourW="12700"/>
            </a:bodyPr>
            <a:lstStyle/>
            <a:p>
              <a:pPr>
                <a:lnSpc>
                  <a:spcPct val="120000"/>
                </a:lnSpc>
              </a:pPr>
              <a:r>
                <a:rPr lang="zh-CN" altLang="en-US" sz="4800" dirty="0" smtClean="0">
                  <a:solidFill>
                    <a:srgbClr val="C00000"/>
                  </a:solidFill>
                  <a:latin typeface="方正正大黑简体" panose="02000000000000000000" pitchFamily="2" charset="-122"/>
                  <a:ea typeface="方正正大黑简体" panose="02000000000000000000" pitchFamily="2" charset="-122"/>
                  <a:cs typeface="+mn-ea"/>
                  <a:sym typeface="+mn-lt"/>
                </a:rPr>
                <a:t>一、添加标</a:t>
              </a:r>
              <a:r>
                <a:rPr lang="zh-CN" altLang="en-US" sz="4800" dirty="0">
                  <a:solidFill>
                    <a:srgbClr val="C00000"/>
                  </a:solidFill>
                  <a:latin typeface="方正正大黑简体" panose="02000000000000000000" pitchFamily="2" charset="-122"/>
                  <a:ea typeface="方正正大黑简体" panose="02000000000000000000" pitchFamily="2" charset="-122"/>
                  <a:cs typeface="+mn-ea"/>
                  <a:sym typeface="+mn-lt"/>
                </a:rPr>
                <a:t>题文</a:t>
              </a:r>
              <a:r>
                <a:rPr lang="zh-CN" altLang="en-US" sz="4800" dirty="0" smtClean="0">
                  <a:solidFill>
                    <a:srgbClr val="C00000"/>
                  </a:solidFill>
                  <a:latin typeface="方正正大黑简体" panose="02000000000000000000" pitchFamily="2" charset="-122"/>
                  <a:ea typeface="方正正大黑简体" panose="02000000000000000000" pitchFamily="2" charset="-122"/>
                  <a:cs typeface="+mn-ea"/>
                  <a:sym typeface="+mn-lt"/>
                </a:rPr>
                <a:t>字</a:t>
              </a:r>
              <a:endParaRPr lang="zh-CN" altLang="en-US" sz="4800" dirty="0">
                <a:solidFill>
                  <a:srgbClr val="C00000"/>
                </a:solidFill>
                <a:latin typeface="方正正大黑简体" panose="02000000000000000000" pitchFamily="2" charset="-122"/>
                <a:ea typeface="方正正大黑简体" panose="02000000000000000000" pitchFamily="2" charset="-122"/>
                <a:cs typeface="+mn-ea"/>
                <a:sym typeface="+mn-lt"/>
              </a:endParaRPr>
            </a:p>
          </p:txBody>
        </p:sp>
      </p:grpSp>
      <p:pic>
        <p:nvPicPr>
          <p:cNvPr id="11" name="图片 10"/>
          <p:cNvPicPr>
            <a:picLocks noChangeAspect="1"/>
          </p:cNvPicPr>
          <p:nvPr/>
        </p:nvPicPr>
        <p:blipFill>
          <a:blip r:embed="rId4"/>
          <a:stretch>
            <a:fillRect/>
          </a:stretch>
        </p:blipFill>
        <p:spPr>
          <a:xfrm>
            <a:off x="6925377" y="745485"/>
            <a:ext cx="2002112" cy="2408134"/>
          </a:xfrm>
          <a:prstGeom prst="rect">
            <a:avLst/>
          </a:prstGeom>
        </p:spPr>
      </p:pic>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grpSp>
        <p:nvGrpSpPr>
          <p:cNvPr id="19" name="组合 18"/>
          <p:cNvGrpSpPr/>
          <p:nvPr/>
        </p:nvGrpSpPr>
        <p:grpSpPr>
          <a:xfrm>
            <a:off x="836612" y="1944566"/>
            <a:ext cx="10574337" cy="1451174"/>
            <a:chOff x="874711" y="3325188"/>
            <a:chExt cx="10574337" cy="1451174"/>
          </a:xfrm>
        </p:grpSpPr>
        <p:sp>
          <p:nvSpPr>
            <p:cNvPr id="20" name="矩形 19"/>
            <p:cNvSpPr/>
            <p:nvPr/>
          </p:nvSpPr>
          <p:spPr>
            <a:xfrm>
              <a:off x="874711" y="3715912"/>
              <a:ext cx="10574337" cy="1060450"/>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rgbClr val="C00000"/>
                  </a:solidFill>
                  <a:cs typeface="+mn-ea"/>
                  <a:sym typeface="+mn-lt"/>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1" name="矩形 20"/>
            <p:cNvSpPr/>
            <p:nvPr/>
          </p:nvSpPr>
          <p:spPr>
            <a:xfrm>
              <a:off x="874712" y="3325188"/>
              <a:ext cx="224197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C00000"/>
                  </a:solidFill>
                  <a:cs typeface="+mn-ea"/>
                  <a:sym typeface="+mn-lt"/>
                </a:rPr>
                <a:t>标题文字添加</a:t>
              </a:r>
            </a:p>
          </p:txBody>
        </p:sp>
      </p:grpSp>
      <p:pic>
        <p:nvPicPr>
          <p:cNvPr id="2" name="图片 1"/>
          <p:cNvPicPr>
            <a:picLocks noChangeAspect="1"/>
          </p:cNvPicPr>
          <p:nvPr/>
        </p:nvPicPr>
        <p:blipFill rotWithShape="1">
          <a:blip r:embed="rId4" cstate="screen"/>
          <a:srcRect l="15986" t="23497" r="16022" b="21695"/>
          <a:stretch>
            <a:fillRect/>
          </a:stretch>
        </p:blipFill>
        <p:spPr>
          <a:xfrm>
            <a:off x="673735" y="3896360"/>
            <a:ext cx="2405380" cy="1939290"/>
          </a:xfrm>
          <a:prstGeom prst="rect">
            <a:avLst/>
          </a:prstGeom>
        </p:spPr>
      </p:pic>
      <p:pic>
        <p:nvPicPr>
          <p:cNvPr id="3" name="图片 2"/>
          <p:cNvPicPr>
            <a:picLocks noChangeAspect="1"/>
          </p:cNvPicPr>
          <p:nvPr/>
        </p:nvPicPr>
        <p:blipFill rotWithShape="1">
          <a:blip r:embed="rId4" cstate="screen"/>
          <a:srcRect l="15986" t="23497" r="16022" b="21695"/>
          <a:stretch>
            <a:fillRect/>
          </a:stretch>
        </p:blipFill>
        <p:spPr>
          <a:xfrm>
            <a:off x="3450590" y="3896360"/>
            <a:ext cx="2405380" cy="1939290"/>
          </a:xfrm>
          <a:prstGeom prst="rect">
            <a:avLst/>
          </a:prstGeom>
        </p:spPr>
      </p:pic>
      <p:pic>
        <p:nvPicPr>
          <p:cNvPr id="4" name="图片 3"/>
          <p:cNvPicPr>
            <a:picLocks noChangeAspect="1"/>
          </p:cNvPicPr>
          <p:nvPr/>
        </p:nvPicPr>
        <p:blipFill rotWithShape="1">
          <a:blip r:embed="rId4" cstate="screen"/>
          <a:srcRect l="15986" t="23497" r="16022" b="21695"/>
          <a:stretch>
            <a:fillRect/>
          </a:stretch>
        </p:blipFill>
        <p:spPr>
          <a:xfrm>
            <a:off x="6227445" y="3896360"/>
            <a:ext cx="2405380" cy="1939290"/>
          </a:xfrm>
          <a:prstGeom prst="rect">
            <a:avLst/>
          </a:prstGeom>
        </p:spPr>
      </p:pic>
      <p:pic>
        <p:nvPicPr>
          <p:cNvPr id="5" name="图片 4"/>
          <p:cNvPicPr>
            <a:picLocks noChangeAspect="1"/>
          </p:cNvPicPr>
          <p:nvPr/>
        </p:nvPicPr>
        <p:blipFill rotWithShape="1">
          <a:blip r:embed="rId4" cstate="screen"/>
          <a:srcRect l="15986" t="23497" r="16022" b="21695"/>
          <a:stretch>
            <a:fillRect/>
          </a:stretch>
        </p:blipFill>
        <p:spPr>
          <a:xfrm>
            <a:off x="9004300" y="3896360"/>
            <a:ext cx="2405380" cy="1939290"/>
          </a:xfrm>
          <a:prstGeom prst="rect">
            <a:avLst/>
          </a:prstGeom>
        </p:spPr>
      </p:pic>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í$ḻiḋê"/>
          <p:cNvSpPr txBox="1"/>
          <p:nvPr/>
        </p:nvSpPr>
        <p:spPr>
          <a:xfrm>
            <a:off x="1967771" y="1678076"/>
            <a:ext cx="2565549" cy="1200329"/>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1200">
                <a:solidFill>
                  <a:srgbClr val="C00000"/>
                </a:solidFill>
                <a:latin typeface="思源黑体 Light" panose="020B0300000000000000" charset="-122"/>
                <a:ea typeface="思源黑体 Light" panose="020B0300000000000000" charset="-122"/>
              </a:defRPr>
            </a:lvl1pPr>
          </a:lstStyle>
          <a:p>
            <a:r>
              <a:rPr lang="zh-CN" altLang="en-US" dirty="0">
                <a:latin typeface="+mn-lt"/>
                <a:ea typeface="+mn-ea"/>
                <a:cs typeface="+mn-ea"/>
                <a:sym typeface="+mn-lt"/>
              </a:rPr>
              <a:t>请输入你想要的文本内容或者复制粘贴你想要的文本内容请输入你想要的文本内容或者复制粘贴你想要的文本内容</a:t>
            </a:r>
            <a:endParaRPr lang="en-US" altLang="zh-CN" dirty="0">
              <a:latin typeface="+mn-lt"/>
              <a:ea typeface="+mn-ea"/>
              <a:cs typeface="+mn-ea"/>
              <a:sym typeface="+mn-lt"/>
            </a:endParaRPr>
          </a:p>
          <a:p>
            <a:endParaRPr lang="en-US" altLang="zh-CN" dirty="0">
              <a:latin typeface="+mn-lt"/>
              <a:ea typeface="+mn-ea"/>
              <a:cs typeface="+mn-ea"/>
              <a:sym typeface="+mn-lt"/>
            </a:endParaRPr>
          </a:p>
        </p:txBody>
      </p:sp>
      <p:sp>
        <p:nvSpPr>
          <p:cNvPr id="22" name="í$ḻiḋê"/>
          <p:cNvSpPr txBox="1"/>
          <p:nvPr/>
        </p:nvSpPr>
        <p:spPr>
          <a:xfrm>
            <a:off x="2003805" y="3861294"/>
            <a:ext cx="2565550" cy="1200329"/>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1200">
                <a:solidFill>
                  <a:srgbClr val="C00000"/>
                </a:solidFill>
                <a:latin typeface="思源黑体 Light" panose="020B0300000000000000" charset="-122"/>
                <a:ea typeface="思源黑体 Light" panose="020B0300000000000000" charset="-122"/>
              </a:defRPr>
            </a:lvl1pPr>
          </a:lstStyle>
          <a:p>
            <a:r>
              <a:rPr lang="zh-CN" altLang="en-US" dirty="0">
                <a:latin typeface="+mn-lt"/>
                <a:ea typeface="+mn-ea"/>
                <a:cs typeface="+mn-ea"/>
                <a:sym typeface="+mn-lt"/>
              </a:rPr>
              <a:t>请输入你想要的文本内容或者复制粘贴你想要的文本内容请输入你想要的文本内容或者复制粘贴你想要的文本内容</a:t>
            </a:r>
            <a:endParaRPr lang="en-US" altLang="zh-CN" dirty="0">
              <a:latin typeface="+mn-lt"/>
              <a:ea typeface="+mn-ea"/>
              <a:cs typeface="+mn-ea"/>
              <a:sym typeface="+mn-lt"/>
            </a:endParaRPr>
          </a:p>
          <a:p>
            <a:endParaRPr lang="en-US" altLang="zh-CN" dirty="0">
              <a:latin typeface="+mn-lt"/>
              <a:ea typeface="+mn-ea"/>
              <a:cs typeface="+mn-ea"/>
              <a:sym typeface="+mn-lt"/>
            </a:endParaRPr>
          </a:p>
        </p:txBody>
      </p:sp>
      <p:sp>
        <p:nvSpPr>
          <p:cNvPr id="23" name="í$ḻiḋê"/>
          <p:cNvSpPr txBox="1"/>
          <p:nvPr/>
        </p:nvSpPr>
        <p:spPr>
          <a:xfrm>
            <a:off x="8196352" y="3861292"/>
            <a:ext cx="2565550" cy="1200329"/>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1200">
                <a:solidFill>
                  <a:srgbClr val="C00000"/>
                </a:solidFill>
                <a:latin typeface="思源黑体 Light" panose="020B0300000000000000" charset="-122"/>
                <a:ea typeface="思源黑体 Light" panose="020B0300000000000000" charset="-122"/>
              </a:defRPr>
            </a:lvl1pPr>
          </a:lstStyle>
          <a:p>
            <a:r>
              <a:rPr lang="zh-CN" altLang="en-US" dirty="0">
                <a:latin typeface="+mn-lt"/>
                <a:ea typeface="+mn-ea"/>
                <a:cs typeface="+mn-ea"/>
                <a:sym typeface="+mn-lt"/>
              </a:rPr>
              <a:t>请输入你想要的文本内容或者复制粘贴你想要的文本内容请输入你想要的文本内容或者复制粘贴你想要的文本内容</a:t>
            </a:r>
            <a:endParaRPr lang="en-US" altLang="zh-CN" dirty="0">
              <a:latin typeface="+mn-lt"/>
              <a:ea typeface="+mn-ea"/>
              <a:cs typeface="+mn-ea"/>
              <a:sym typeface="+mn-lt"/>
            </a:endParaRPr>
          </a:p>
          <a:p>
            <a:endParaRPr lang="en-US" altLang="zh-CN" dirty="0">
              <a:latin typeface="+mn-lt"/>
              <a:ea typeface="+mn-ea"/>
              <a:cs typeface="+mn-ea"/>
              <a:sym typeface="+mn-lt"/>
            </a:endParaRPr>
          </a:p>
        </p:txBody>
      </p:sp>
      <p:sp>
        <p:nvSpPr>
          <p:cNvPr id="24" name="í$ḻiḋê"/>
          <p:cNvSpPr txBox="1"/>
          <p:nvPr/>
        </p:nvSpPr>
        <p:spPr>
          <a:xfrm>
            <a:off x="8166996" y="1529411"/>
            <a:ext cx="2565550" cy="1200329"/>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1200">
                <a:solidFill>
                  <a:srgbClr val="C00000"/>
                </a:solidFill>
                <a:latin typeface="思源黑体 Light" panose="020B0300000000000000" charset="-122"/>
                <a:ea typeface="思源黑体 Light" panose="020B0300000000000000" charset="-122"/>
              </a:defRPr>
            </a:lvl1pPr>
          </a:lstStyle>
          <a:p>
            <a:r>
              <a:rPr lang="zh-CN" altLang="en-US" dirty="0">
                <a:latin typeface="+mn-lt"/>
                <a:ea typeface="+mn-ea"/>
                <a:cs typeface="+mn-ea"/>
                <a:sym typeface="+mn-lt"/>
              </a:rPr>
              <a:t>请输入你想要的文本内容或者复制粘贴你想要的文本内容请输入你想要的文本内容或者复制粘贴你想要的文本内容</a:t>
            </a:r>
            <a:endParaRPr lang="en-US" altLang="zh-CN" dirty="0">
              <a:latin typeface="+mn-lt"/>
              <a:ea typeface="+mn-ea"/>
              <a:cs typeface="+mn-ea"/>
              <a:sym typeface="+mn-lt"/>
            </a:endParaRPr>
          </a:p>
          <a:p>
            <a:endParaRPr lang="en-US" altLang="zh-CN" dirty="0">
              <a:latin typeface="+mn-lt"/>
              <a:ea typeface="+mn-ea"/>
              <a:cs typeface="+mn-ea"/>
              <a:sym typeface="+mn-lt"/>
            </a:endParaRPr>
          </a:p>
        </p:txBody>
      </p:sp>
      <p:grpSp>
        <p:nvGrpSpPr>
          <p:cNvPr id="25" name="组合 24"/>
          <p:cNvGrpSpPr/>
          <p:nvPr/>
        </p:nvGrpSpPr>
        <p:grpSpPr>
          <a:xfrm>
            <a:off x="4557639" y="1677864"/>
            <a:ext cx="3794098" cy="3463408"/>
            <a:chOff x="3161854" y="1540063"/>
            <a:chExt cx="2845944" cy="2596955"/>
          </a:xfrm>
        </p:grpSpPr>
        <p:sp>
          <p:nvSpPr>
            <p:cNvPr id="26" name="ïS1íḑê"/>
            <p:cNvSpPr/>
            <p:nvPr/>
          </p:nvSpPr>
          <p:spPr>
            <a:xfrm>
              <a:off x="3549973" y="1776012"/>
              <a:ext cx="2058083" cy="2058081"/>
            </a:xfrm>
            <a:prstGeom prst="ellipse">
              <a:avLst/>
            </a:prstGeom>
            <a:noFill/>
            <a:ln w="12700" cap="flat" cmpd="sng" algn="ctr">
              <a:solidFill>
                <a:srgbClr val="F48B27"/>
              </a:solidFill>
              <a:prstDash val="solid"/>
              <a:miter lim="800000"/>
            </a:ln>
            <a:effectLst/>
          </p:spPr>
          <p:txBody>
            <a:bodyPr vert="eaVert"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smtClean="0">
                <a:ln>
                  <a:noFill/>
                </a:ln>
                <a:solidFill>
                  <a:srgbClr val="494D49"/>
                </a:solidFill>
                <a:effectLst/>
                <a:uLnTx/>
                <a:uFillTx/>
                <a:cs typeface="+mn-ea"/>
                <a:sym typeface="+mn-lt"/>
              </a:endParaRPr>
            </a:p>
          </p:txBody>
        </p:sp>
        <p:sp>
          <p:nvSpPr>
            <p:cNvPr id="27" name="iSḷïḑe"/>
            <p:cNvSpPr/>
            <p:nvPr/>
          </p:nvSpPr>
          <p:spPr>
            <a:xfrm rot="16200000" flipH="1">
              <a:off x="5035554" y="1540062"/>
              <a:ext cx="810759" cy="810761"/>
            </a:xfrm>
            <a:prstGeom prst="teardrop">
              <a:avLst/>
            </a:prstGeom>
            <a:solidFill>
              <a:srgbClr val="C00000"/>
            </a:solidFill>
            <a:ln w="28575" cap="flat" cmpd="sng" algn="ctr">
              <a:solidFill>
                <a:srgbClr val="FFFFFF"/>
              </a:solidFill>
              <a:prstDash val="solid"/>
              <a:miter lim="800000"/>
            </a:ln>
            <a:effectLst/>
          </p:spPr>
          <p:txBody>
            <a:bodyPr vert="eaVert"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smtClean="0">
                <a:ln>
                  <a:noFill/>
                </a:ln>
                <a:solidFill>
                  <a:srgbClr val="494D49"/>
                </a:solidFill>
                <a:effectLst/>
                <a:uLnTx/>
                <a:uFillTx/>
                <a:cs typeface="+mn-ea"/>
                <a:sym typeface="+mn-lt"/>
              </a:endParaRPr>
            </a:p>
          </p:txBody>
        </p:sp>
        <p:sp>
          <p:nvSpPr>
            <p:cNvPr id="28" name="í$ḷidé"/>
            <p:cNvSpPr/>
            <p:nvPr/>
          </p:nvSpPr>
          <p:spPr>
            <a:xfrm rot="5400000">
              <a:off x="3311717" y="1540062"/>
              <a:ext cx="810759" cy="810761"/>
            </a:xfrm>
            <a:prstGeom prst="teardrop">
              <a:avLst/>
            </a:prstGeom>
            <a:solidFill>
              <a:srgbClr val="C00000"/>
            </a:solidFill>
            <a:ln w="28575" cap="flat" cmpd="sng" algn="ctr">
              <a:solidFill>
                <a:srgbClr val="FFFFFF"/>
              </a:solidFill>
              <a:prstDash val="solid"/>
              <a:miter lim="800000"/>
            </a:ln>
            <a:effectLst/>
          </p:spPr>
          <p:txBody>
            <a:bodyPr vert="eaVert"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smtClean="0">
                <a:ln>
                  <a:noFill/>
                </a:ln>
                <a:solidFill>
                  <a:srgbClr val="494D49"/>
                </a:solidFill>
                <a:effectLst/>
                <a:uLnTx/>
                <a:uFillTx/>
                <a:cs typeface="+mn-ea"/>
                <a:sym typeface="+mn-lt"/>
              </a:endParaRPr>
            </a:p>
          </p:txBody>
        </p:sp>
        <p:sp>
          <p:nvSpPr>
            <p:cNvPr id="29" name="íṣľíḓe"/>
            <p:cNvSpPr/>
            <p:nvPr/>
          </p:nvSpPr>
          <p:spPr>
            <a:xfrm rot="5400000" flipH="1" flipV="1">
              <a:off x="5035554" y="3326258"/>
              <a:ext cx="810759" cy="810761"/>
            </a:xfrm>
            <a:prstGeom prst="teardrop">
              <a:avLst/>
            </a:prstGeom>
            <a:solidFill>
              <a:srgbClr val="C00000"/>
            </a:solidFill>
            <a:ln w="28575" cap="flat" cmpd="sng" algn="ctr">
              <a:solidFill>
                <a:srgbClr val="FFFFFF"/>
              </a:solidFill>
              <a:prstDash val="solid"/>
              <a:miter lim="800000"/>
            </a:ln>
            <a:effectLst/>
          </p:spPr>
          <p:txBody>
            <a:bodyPr vert="eaVert"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smtClean="0">
                <a:ln>
                  <a:noFill/>
                </a:ln>
                <a:solidFill>
                  <a:srgbClr val="494D49"/>
                </a:solidFill>
                <a:effectLst/>
                <a:uLnTx/>
                <a:uFillTx/>
                <a:cs typeface="+mn-ea"/>
                <a:sym typeface="+mn-lt"/>
              </a:endParaRPr>
            </a:p>
          </p:txBody>
        </p:sp>
        <p:sp>
          <p:nvSpPr>
            <p:cNvPr id="30" name="ísḻîḓé"/>
            <p:cNvSpPr/>
            <p:nvPr/>
          </p:nvSpPr>
          <p:spPr>
            <a:xfrm rot="16200000" flipV="1">
              <a:off x="3311717" y="3326258"/>
              <a:ext cx="810759" cy="810761"/>
            </a:xfrm>
            <a:prstGeom prst="teardrop">
              <a:avLst/>
            </a:prstGeom>
            <a:solidFill>
              <a:srgbClr val="C00000"/>
            </a:solidFill>
            <a:ln w="28575" cap="flat" cmpd="sng" algn="ctr">
              <a:solidFill>
                <a:srgbClr val="FFFFFF"/>
              </a:solidFill>
              <a:prstDash val="solid"/>
              <a:miter lim="800000"/>
            </a:ln>
            <a:effectLst/>
          </p:spPr>
          <p:txBody>
            <a:bodyPr vert="eaVert"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smtClean="0">
                <a:ln>
                  <a:noFill/>
                </a:ln>
                <a:solidFill>
                  <a:srgbClr val="494D49"/>
                </a:solidFill>
                <a:effectLst/>
                <a:uLnTx/>
                <a:uFillTx/>
                <a:cs typeface="+mn-ea"/>
                <a:sym typeface="+mn-lt"/>
              </a:endParaRPr>
            </a:p>
          </p:txBody>
        </p:sp>
        <p:sp>
          <p:nvSpPr>
            <p:cNvPr id="31" name="íṥḻîḍé"/>
            <p:cNvSpPr/>
            <p:nvPr/>
          </p:nvSpPr>
          <p:spPr>
            <a:xfrm>
              <a:off x="3161854" y="1723515"/>
              <a:ext cx="1133728" cy="443854"/>
            </a:xfrm>
            <a:prstGeom prst="roundRect">
              <a:avLst>
                <a:gd name="adj" fmla="val 13693"/>
              </a:avLst>
            </a:prstGeom>
            <a:noFill/>
            <a:ln w="12700" cap="flat" cmpd="sng" algn="ctr">
              <a:noFill/>
              <a:prstDash val="solid"/>
              <a:miter lim="800000"/>
            </a:ln>
            <a:effectLst/>
          </p:spPr>
          <p:txBody>
            <a:bodyPr vert="horz" wrap="none" lIns="0" tIns="0" rIns="0" bIns="0" anchor="ctr">
              <a:norm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srgbClr val="FFFFFF"/>
                  </a:solidFill>
                  <a:effectLst/>
                  <a:uLnTx/>
                  <a:uFillTx/>
                  <a:cs typeface="+mn-ea"/>
                  <a:sym typeface="+mn-lt"/>
                </a:rPr>
                <a:t>标题</a:t>
              </a:r>
            </a:p>
          </p:txBody>
        </p:sp>
        <p:sp>
          <p:nvSpPr>
            <p:cNvPr id="32" name="íṥḻîḍé"/>
            <p:cNvSpPr/>
            <p:nvPr/>
          </p:nvSpPr>
          <p:spPr>
            <a:xfrm>
              <a:off x="4874070" y="1732285"/>
              <a:ext cx="1133728" cy="443854"/>
            </a:xfrm>
            <a:prstGeom prst="roundRect">
              <a:avLst>
                <a:gd name="adj" fmla="val 13693"/>
              </a:avLst>
            </a:prstGeom>
            <a:noFill/>
            <a:ln w="12700" cap="flat" cmpd="sng" algn="ctr">
              <a:noFill/>
              <a:prstDash val="solid"/>
              <a:miter lim="800000"/>
            </a:ln>
            <a:effectLst/>
          </p:spPr>
          <p:txBody>
            <a:bodyPr vert="horz" wrap="none" lIns="0" tIns="0" rIns="0" bIns="0" anchor="ctr">
              <a:norm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srgbClr val="FFFFFF"/>
                  </a:solidFill>
                  <a:effectLst/>
                  <a:uLnTx/>
                  <a:uFillTx/>
                  <a:cs typeface="+mn-ea"/>
                  <a:sym typeface="+mn-lt"/>
                </a:rPr>
                <a:t>标题</a:t>
              </a:r>
            </a:p>
          </p:txBody>
        </p:sp>
        <p:sp>
          <p:nvSpPr>
            <p:cNvPr id="33" name="íṥḻîḍé"/>
            <p:cNvSpPr/>
            <p:nvPr/>
          </p:nvSpPr>
          <p:spPr>
            <a:xfrm>
              <a:off x="3174907" y="3478469"/>
              <a:ext cx="1133728" cy="443854"/>
            </a:xfrm>
            <a:prstGeom prst="roundRect">
              <a:avLst>
                <a:gd name="adj" fmla="val 13693"/>
              </a:avLst>
            </a:prstGeom>
            <a:noFill/>
            <a:ln w="12700" cap="flat" cmpd="sng" algn="ctr">
              <a:noFill/>
              <a:prstDash val="solid"/>
              <a:miter lim="800000"/>
            </a:ln>
            <a:effectLst/>
          </p:spPr>
          <p:txBody>
            <a:bodyPr vert="horz" wrap="none" lIns="0" tIns="0" rIns="0" bIns="0" anchor="ctr">
              <a:norm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srgbClr val="FFFFFF"/>
                  </a:solidFill>
                  <a:effectLst/>
                  <a:uLnTx/>
                  <a:uFillTx/>
                  <a:cs typeface="+mn-ea"/>
                  <a:sym typeface="+mn-lt"/>
                </a:rPr>
                <a:t>标题</a:t>
              </a:r>
            </a:p>
          </p:txBody>
        </p:sp>
        <p:sp>
          <p:nvSpPr>
            <p:cNvPr id="34" name="íṥḻîḍé"/>
            <p:cNvSpPr/>
            <p:nvPr/>
          </p:nvSpPr>
          <p:spPr>
            <a:xfrm>
              <a:off x="4874069" y="3478469"/>
              <a:ext cx="1133728" cy="443854"/>
            </a:xfrm>
            <a:prstGeom prst="roundRect">
              <a:avLst>
                <a:gd name="adj" fmla="val 13693"/>
              </a:avLst>
            </a:prstGeom>
            <a:noFill/>
            <a:ln w="12700" cap="flat" cmpd="sng" algn="ctr">
              <a:noFill/>
              <a:prstDash val="solid"/>
              <a:miter lim="800000"/>
            </a:ln>
            <a:effectLst/>
          </p:spPr>
          <p:txBody>
            <a:bodyPr vert="horz" wrap="none" lIns="0" tIns="0" rIns="0" bIns="0" anchor="ctr">
              <a:norm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smtClean="0">
                  <a:ln>
                    <a:noFill/>
                  </a:ln>
                  <a:solidFill>
                    <a:srgbClr val="FFFFFF"/>
                  </a:solidFill>
                  <a:effectLst/>
                  <a:uLnTx/>
                  <a:uFillTx/>
                  <a:cs typeface="+mn-ea"/>
                  <a:sym typeface="+mn-lt"/>
                </a:rPr>
                <a:t>标题</a:t>
              </a:r>
            </a:p>
          </p:txBody>
        </p:sp>
        <p:pic>
          <p:nvPicPr>
            <p:cNvPr id="35" name="图片 34"/>
            <p:cNvPicPr>
              <a:picLocks noChangeAspect="1"/>
            </p:cNvPicPr>
            <p:nvPr/>
          </p:nvPicPr>
          <p:blipFill>
            <a:blip r:embed="rId2" cstate="screen"/>
            <a:stretch>
              <a:fillRect/>
            </a:stretch>
          </p:blipFill>
          <p:spPr>
            <a:xfrm flipH="1">
              <a:off x="3785240" y="2013196"/>
              <a:ext cx="1548760" cy="1548760"/>
            </a:xfrm>
            <a:prstGeom prst="rect">
              <a:avLst/>
            </a:prstGeom>
          </p:spPr>
        </p:pic>
      </p:grpSp>
      <p:cxnSp>
        <p:nvCxnSpPr>
          <p:cNvPr id="36" name="直接连接符 35"/>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up)">
                                      <p:cBhvr>
                                        <p:cTn id="14" dur="500"/>
                                        <p:tgtEl>
                                          <p:spTgt spid="2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grpSp>
        <p:nvGrpSpPr>
          <p:cNvPr id="41" name="组合 40"/>
          <p:cNvGrpSpPr/>
          <p:nvPr/>
        </p:nvGrpSpPr>
        <p:grpSpPr>
          <a:xfrm>
            <a:off x="7445754" y="2199861"/>
            <a:ext cx="3864667" cy="784547"/>
            <a:chOff x="874711" y="3391863"/>
            <a:chExt cx="3864667" cy="784547"/>
          </a:xfrm>
        </p:grpSpPr>
        <p:sp>
          <p:nvSpPr>
            <p:cNvPr id="42" name="矩形 41"/>
            <p:cNvSpPr/>
            <p:nvPr/>
          </p:nvSpPr>
          <p:spPr>
            <a:xfrm>
              <a:off x="874711" y="3677812"/>
              <a:ext cx="3864667"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rgbClr val="C00000"/>
                  </a:solidFill>
                  <a:cs typeface="+mn-ea"/>
                  <a:sym typeface="+mn-lt"/>
                </a:rPr>
                <a:t>用户可以在投影仪或者计算机上进行演示也可以将演示文稿打印出来制作成胶片以便应用到更广泛的领域中</a:t>
              </a:r>
            </a:p>
          </p:txBody>
        </p:sp>
        <p:sp>
          <p:nvSpPr>
            <p:cNvPr id="43" name="矩形 42"/>
            <p:cNvSpPr/>
            <p:nvPr/>
          </p:nvSpPr>
          <p:spPr>
            <a:xfrm>
              <a:off x="874712" y="3391863"/>
              <a:ext cx="2241974" cy="32893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rgbClr val="C00000"/>
                  </a:solidFill>
                  <a:cs typeface="+mn-ea"/>
                  <a:sym typeface="+mn-lt"/>
                </a:rPr>
                <a:t>标题文字添加</a:t>
              </a:r>
            </a:p>
          </p:txBody>
        </p:sp>
      </p:grpSp>
      <p:grpSp>
        <p:nvGrpSpPr>
          <p:cNvPr id="44" name="组合 43"/>
          <p:cNvGrpSpPr/>
          <p:nvPr/>
        </p:nvGrpSpPr>
        <p:grpSpPr>
          <a:xfrm>
            <a:off x="7445754" y="4535840"/>
            <a:ext cx="3864667" cy="784547"/>
            <a:chOff x="874711" y="3391863"/>
            <a:chExt cx="3864667" cy="784547"/>
          </a:xfrm>
        </p:grpSpPr>
        <p:sp>
          <p:nvSpPr>
            <p:cNvPr id="45" name="矩形 44"/>
            <p:cNvSpPr/>
            <p:nvPr/>
          </p:nvSpPr>
          <p:spPr>
            <a:xfrm>
              <a:off x="874711" y="3677812"/>
              <a:ext cx="3864667"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rgbClr val="C00000"/>
                  </a:solidFill>
                  <a:cs typeface="+mn-ea"/>
                  <a:sym typeface="+mn-lt"/>
                </a:rPr>
                <a:t>用户可以在投影仪或者计算机上进行演示也可以将演示文稿打印出来制作成胶片以便应用到更广泛的领域中</a:t>
              </a:r>
            </a:p>
          </p:txBody>
        </p:sp>
        <p:sp>
          <p:nvSpPr>
            <p:cNvPr id="46" name="矩形 45"/>
            <p:cNvSpPr/>
            <p:nvPr/>
          </p:nvSpPr>
          <p:spPr>
            <a:xfrm>
              <a:off x="874712" y="3391863"/>
              <a:ext cx="2241974" cy="32893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rgbClr val="C00000"/>
                  </a:solidFill>
                  <a:cs typeface="+mn-ea"/>
                  <a:sym typeface="+mn-lt"/>
                </a:rPr>
                <a:t>标题文字添加</a:t>
              </a:r>
            </a:p>
          </p:txBody>
        </p:sp>
      </p:grpSp>
      <p:grpSp>
        <p:nvGrpSpPr>
          <p:cNvPr id="47" name="组合 46"/>
          <p:cNvGrpSpPr/>
          <p:nvPr/>
        </p:nvGrpSpPr>
        <p:grpSpPr>
          <a:xfrm>
            <a:off x="8026779" y="3337045"/>
            <a:ext cx="3283642" cy="784547"/>
            <a:chOff x="874711" y="3391863"/>
            <a:chExt cx="3283642" cy="784547"/>
          </a:xfrm>
        </p:grpSpPr>
        <p:sp>
          <p:nvSpPr>
            <p:cNvPr id="48" name="矩形 47"/>
            <p:cNvSpPr/>
            <p:nvPr/>
          </p:nvSpPr>
          <p:spPr>
            <a:xfrm>
              <a:off x="874711" y="3677812"/>
              <a:ext cx="3283642"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rgbClr val="C00000"/>
                  </a:solidFill>
                  <a:cs typeface="+mn-ea"/>
                  <a:sym typeface="+mn-lt"/>
                </a:rPr>
                <a:t>用户可以在投影仪或者计算机上进行演示也可以将演示文稿打印出来制作成胶片</a:t>
              </a:r>
            </a:p>
          </p:txBody>
        </p:sp>
        <p:sp>
          <p:nvSpPr>
            <p:cNvPr id="49" name="矩形 48"/>
            <p:cNvSpPr/>
            <p:nvPr/>
          </p:nvSpPr>
          <p:spPr>
            <a:xfrm>
              <a:off x="874712" y="3391863"/>
              <a:ext cx="2241974" cy="32893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rgbClr val="C00000"/>
                  </a:solidFill>
                  <a:cs typeface="+mn-ea"/>
                  <a:sym typeface="+mn-lt"/>
                </a:rPr>
                <a:t>标题文字添加</a:t>
              </a:r>
            </a:p>
          </p:txBody>
        </p:sp>
      </p:grpSp>
      <p:grpSp>
        <p:nvGrpSpPr>
          <p:cNvPr id="50" name="组合 49"/>
          <p:cNvGrpSpPr/>
          <p:nvPr/>
        </p:nvGrpSpPr>
        <p:grpSpPr>
          <a:xfrm>
            <a:off x="919081" y="2199861"/>
            <a:ext cx="3864667" cy="784547"/>
            <a:chOff x="874711" y="3391863"/>
            <a:chExt cx="3864667" cy="784547"/>
          </a:xfrm>
        </p:grpSpPr>
        <p:sp>
          <p:nvSpPr>
            <p:cNvPr id="51" name="矩形 50"/>
            <p:cNvSpPr/>
            <p:nvPr/>
          </p:nvSpPr>
          <p:spPr>
            <a:xfrm>
              <a:off x="874711" y="3677812"/>
              <a:ext cx="3864667"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rgbClr val="C00000"/>
                  </a:solidFill>
                  <a:cs typeface="+mn-ea"/>
                  <a:sym typeface="+mn-lt"/>
                </a:rPr>
                <a:t>用户可以在投影仪或者计算机上进行演示也可以将演示文稿打印出来制作成胶片以便应用到更广泛的领域中</a:t>
              </a:r>
            </a:p>
          </p:txBody>
        </p:sp>
        <p:sp>
          <p:nvSpPr>
            <p:cNvPr id="52" name="矩形 51"/>
            <p:cNvSpPr/>
            <p:nvPr/>
          </p:nvSpPr>
          <p:spPr>
            <a:xfrm>
              <a:off x="2497404" y="3391863"/>
              <a:ext cx="2241974"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rgbClr val="C00000"/>
                  </a:solidFill>
                  <a:cs typeface="+mn-ea"/>
                  <a:sym typeface="+mn-lt"/>
                </a:rPr>
                <a:t>标题文字添加</a:t>
              </a:r>
            </a:p>
          </p:txBody>
        </p:sp>
      </p:grpSp>
      <p:grpSp>
        <p:nvGrpSpPr>
          <p:cNvPr id="53" name="组合 52"/>
          <p:cNvGrpSpPr/>
          <p:nvPr/>
        </p:nvGrpSpPr>
        <p:grpSpPr>
          <a:xfrm>
            <a:off x="919081" y="4535840"/>
            <a:ext cx="3864667" cy="784547"/>
            <a:chOff x="874711" y="3391863"/>
            <a:chExt cx="3864667" cy="784547"/>
          </a:xfrm>
        </p:grpSpPr>
        <p:sp>
          <p:nvSpPr>
            <p:cNvPr id="54" name="矩形 53"/>
            <p:cNvSpPr/>
            <p:nvPr/>
          </p:nvSpPr>
          <p:spPr>
            <a:xfrm>
              <a:off x="874711" y="3677812"/>
              <a:ext cx="3864667"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rgbClr val="C00000"/>
                  </a:solidFill>
                  <a:cs typeface="+mn-ea"/>
                  <a:sym typeface="+mn-lt"/>
                </a:rPr>
                <a:t>用户可以在投影仪或者计算机上进行演示也可以将演示文稿打印出来制作成胶片以便应用到更广泛的领域中</a:t>
              </a:r>
            </a:p>
          </p:txBody>
        </p:sp>
        <p:sp>
          <p:nvSpPr>
            <p:cNvPr id="55" name="矩形 54"/>
            <p:cNvSpPr/>
            <p:nvPr/>
          </p:nvSpPr>
          <p:spPr>
            <a:xfrm>
              <a:off x="2497404" y="3391863"/>
              <a:ext cx="2241974"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rgbClr val="C00000"/>
                  </a:solidFill>
                  <a:cs typeface="+mn-ea"/>
                  <a:sym typeface="+mn-lt"/>
                </a:rPr>
                <a:t>标题文字添加</a:t>
              </a:r>
            </a:p>
          </p:txBody>
        </p:sp>
      </p:grpSp>
      <p:grpSp>
        <p:nvGrpSpPr>
          <p:cNvPr id="56" name="组合 55"/>
          <p:cNvGrpSpPr/>
          <p:nvPr/>
        </p:nvGrpSpPr>
        <p:grpSpPr>
          <a:xfrm>
            <a:off x="919081" y="3337045"/>
            <a:ext cx="3283642" cy="784547"/>
            <a:chOff x="874711" y="3391863"/>
            <a:chExt cx="3283642" cy="784547"/>
          </a:xfrm>
        </p:grpSpPr>
        <p:sp>
          <p:nvSpPr>
            <p:cNvPr id="57" name="矩形 56"/>
            <p:cNvSpPr/>
            <p:nvPr/>
          </p:nvSpPr>
          <p:spPr>
            <a:xfrm>
              <a:off x="874711" y="3677812"/>
              <a:ext cx="3283642"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rgbClr val="C00000"/>
                  </a:solidFill>
                  <a:cs typeface="+mn-ea"/>
                  <a:sym typeface="+mn-lt"/>
                </a:rPr>
                <a:t>用户可以在投影仪或者计算机上进行演示也可以将演示文稿打印出来制作成胶片</a:t>
              </a:r>
            </a:p>
          </p:txBody>
        </p:sp>
        <p:sp>
          <p:nvSpPr>
            <p:cNvPr id="58" name="矩形 57"/>
            <p:cNvSpPr/>
            <p:nvPr/>
          </p:nvSpPr>
          <p:spPr>
            <a:xfrm>
              <a:off x="1916379" y="3391863"/>
              <a:ext cx="2241974"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rgbClr val="C00000"/>
                  </a:solidFill>
                  <a:cs typeface="+mn-ea"/>
                  <a:sym typeface="+mn-lt"/>
                </a:rPr>
                <a:t>标题文字添加</a:t>
              </a:r>
            </a:p>
          </p:txBody>
        </p:sp>
      </p:grpSp>
      <p:pic>
        <p:nvPicPr>
          <p:cNvPr id="9" name="图片 8"/>
          <p:cNvPicPr>
            <a:picLocks noChangeAspect="1"/>
          </p:cNvPicPr>
          <p:nvPr/>
        </p:nvPicPr>
        <p:blipFill>
          <a:blip r:embed="rId4"/>
          <a:stretch>
            <a:fillRect/>
          </a:stretch>
        </p:blipFill>
        <p:spPr>
          <a:xfrm>
            <a:off x="4203065" y="1830070"/>
            <a:ext cx="3851910" cy="3348355"/>
          </a:xfrm>
          <a:prstGeom prst="rect">
            <a:avLst/>
          </a:prstGeom>
        </p:spPr>
      </p:pic>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sp>
        <p:nvSpPr>
          <p:cNvPr id="8" name="Oval 14"/>
          <p:cNvSpPr/>
          <p:nvPr/>
        </p:nvSpPr>
        <p:spPr>
          <a:xfrm>
            <a:off x="4194175" y="2461895"/>
            <a:ext cx="461010" cy="461010"/>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1000" dirty="0">
                <a:solidFill>
                  <a:schemeClr val="bg1"/>
                </a:solidFill>
                <a:cs typeface="+mn-ea"/>
                <a:sym typeface="+mn-lt"/>
              </a:rPr>
              <a:t>01</a:t>
            </a:r>
          </a:p>
        </p:txBody>
      </p:sp>
      <p:sp>
        <p:nvSpPr>
          <p:cNvPr id="9" name="Oval 15"/>
          <p:cNvSpPr/>
          <p:nvPr/>
        </p:nvSpPr>
        <p:spPr>
          <a:xfrm>
            <a:off x="3721735" y="3488055"/>
            <a:ext cx="461010" cy="461010"/>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1000" dirty="0">
                <a:solidFill>
                  <a:schemeClr val="bg1"/>
                </a:solidFill>
                <a:cs typeface="+mn-ea"/>
                <a:sym typeface="+mn-lt"/>
              </a:rPr>
              <a:t>02</a:t>
            </a:r>
          </a:p>
        </p:txBody>
      </p:sp>
      <p:sp>
        <p:nvSpPr>
          <p:cNvPr id="10" name="Oval 16"/>
          <p:cNvSpPr/>
          <p:nvPr/>
        </p:nvSpPr>
        <p:spPr>
          <a:xfrm>
            <a:off x="4194175" y="4514215"/>
            <a:ext cx="461010" cy="461010"/>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1000" dirty="0">
                <a:solidFill>
                  <a:schemeClr val="bg1"/>
                </a:solidFill>
                <a:cs typeface="+mn-ea"/>
                <a:sym typeface="+mn-lt"/>
              </a:rPr>
              <a:t>03</a:t>
            </a:r>
          </a:p>
        </p:txBody>
      </p:sp>
      <p:sp>
        <p:nvSpPr>
          <p:cNvPr id="11" name="Oval 17"/>
          <p:cNvSpPr/>
          <p:nvPr/>
        </p:nvSpPr>
        <p:spPr>
          <a:xfrm>
            <a:off x="7475855" y="2461895"/>
            <a:ext cx="461010" cy="461010"/>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1000" dirty="0">
                <a:solidFill>
                  <a:schemeClr val="bg1"/>
                </a:solidFill>
                <a:cs typeface="+mn-ea"/>
                <a:sym typeface="+mn-lt"/>
              </a:rPr>
              <a:t>04</a:t>
            </a:r>
          </a:p>
        </p:txBody>
      </p:sp>
      <p:sp>
        <p:nvSpPr>
          <p:cNvPr id="12" name="Oval 18"/>
          <p:cNvSpPr/>
          <p:nvPr/>
        </p:nvSpPr>
        <p:spPr>
          <a:xfrm>
            <a:off x="7948295" y="3488055"/>
            <a:ext cx="461010" cy="461010"/>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1000" dirty="0">
                <a:solidFill>
                  <a:schemeClr val="bg1"/>
                </a:solidFill>
                <a:cs typeface="+mn-ea"/>
                <a:sym typeface="+mn-lt"/>
              </a:rPr>
              <a:t>05</a:t>
            </a:r>
          </a:p>
        </p:txBody>
      </p:sp>
      <p:sp>
        <p:nvSpPr>
          <p:cNvPr id="13" name="Oval 19"/>
          <p:cNvSpPr/>
          <p:nvPr/>
        </p:nvSpPr>
        <p:spPr>
          <a:xfrm>
            <a:off x="7475855" y="4514215"/>
            <a:ext cx="461010" cy="461010"/>
          </a:xfrm>
          <a:prstGeom prst="ellipse">
            <a:avLst/>
          </a:pr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1000" dirty="0">
                <a:solidFill>
                  <a:schemeClr val="bg1"/>
                </a:solidFill>
                <a:cs typeface="+mn-ea"/>
                <a:sym typeface="+mn-lt"/>
              </a:rPr>
              <a:t>06</a:t>
            </a:r>
          </a:p>
        </p:txBody>
      </p:sp>
      <p:grpSp>
        <p:nvGrpSpPr>
          <p:cNvPr id="52" name="组合 51"/>
          <p:cNvGrpSpPr/>
          <p:nvPr/>
        </p:nvGrpSpPr>
        <p:grpSpPr>
          <a:xfrm>
            <a:off x="8035159" y="2369860"/>
            <a:ext cx="3154887" cy="581094"/>
            <a:chOff x="874712" y="3363288"/>
            <a:chExt cx="3154887" cy="581094"/>
          </a:xfrm>
        </p:grpSpPr>
        <p:sp>
          <p:nvSpPr>
            <p:cNvPr id="53" name="矩形 52"/>
            <p:cNvSpPr/>
            <p:nvPr/>
          </p:nvSpPr>
          <p:spPr>
            <a:xfrm>
              <a:off x="874712" y="3649237"/>
              <a:ext cx="3154887" cy="295145"/>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用户可以在投影仪或者计算机上进行演示</a:t>
              </a:r>
            </a:p>
          </p:txBody>
        </p:sp>
        <p:sp>
          <p:nvSpPr>
            <p:cNvPr id="54" name="矩形 53"/>
            <p:cNvSpPr/>
            <p:nvPr/>
          </p:nvSpPr>
          <p:spPr>
            <a:xfrm>
              <a:off x="874712" y="3363288"/>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00000"/>
                  </a:solidFill>
                  <a:cs typeface="+mn-ea"/>
                  <a:sym typeface="+mn-lt"/>
                </a:rPr>
                <a:t>标题文字添加</a:t>
              </a:r>
            </a:p>
          </p:txBody>
        </p:sp>
      </p:grpSp>
      <p:grpSp>
        <p:nvGrpSpPr>
          <p:cNvPr id="55" name="组合 54"/>
          <p:cNvGrpSpPr/>
          <p:nvPr/>
        </p:nvGrpSpPr>
        <p:grpSpPr>
          <a:xfrm>
            <a:off x="8035159" y="4431385"/>
            <a:ext cx="3154887" cy="581094"/>
            <a:chOff x="874712" y="3363288"/>
            <a:chExt cx="3154887" cy="581094"/>
          </a:xfrm>
        </p:grpSpPr>
        <p:sp>
          <p:nvSpPr>
            <p:cNvPr id="56" name="矩形 55"/>
            <p:cNvSpPr/>
            <p:nvPr/>
          </p:nvSpPr>
          <p:spPr>
            <a:xfrm>
              <a:off x="874712" y="3649237"/>
              <a:ext cx="3154887" cy="295145"/>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用户可以在投影仪或者计算机上进行演示</a:t>
              </a:r>
            </a:p>
          </p:txBody>
        </p:sp>
        <p:sp>
          <p:nvSpPr>
            <p:cNvPr id="57" name="矩形 56"/>
            <p:cNvSpPr/>
            <p:nvPr/>
          </p:nvSpPr>
          <p:spPr>
            <a:xfrm>
              <a:off x="874712" y="3363288"/>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00000"/>
                  </a:solidFill>
                  <a:cs typeface="+mn-ea"/>
                  <a:sym typeface="+mn-lt"/>
                </a:rPr>
                <a:t>标题文字添加</a:t>
              </a:r>
            </a:p>
          </p:txBody>
        </p:sp>
      </p:grpSp>
      <p:grpSp>
        <p:nvGrpSpPr>
          <p:cNvPr id="58" name="组合 57"/>
          <p:cNvGrpSpPr/>
          <p:nvPr/>
        </p:nvGrpSpPr>
        <p:grpSpPr>
          <a:xfrm>
            <a:off x="8529595" y="3418757"/>
            <a:ext cx="3154887" cy="581094"/>
            <a:chOff x="874712" y="3363288"/>
            <a:chExt cx="3154887" cy="581094"/>
          </a:xfrm>
        </p:grpSpPr>
        <p:sp>
          <p:nvSpPr>
            <p:cNvPr id="59" name="矩形 58"/>
            <p:cNvSpPr/>
            <p:nvPr/>
          </p:nvSpPr>
          <p:spPr>
            <a:xfrm>
              <a:off x="874712" y="3649237"/>
              <a:ext cx="3154887" cy="295145"/>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rgbClr val="C00000"/>
                  </a:solidFill>
                  <a:cs typeface="+mn-ea"/>
                  <a:sym typeface="+mn-lt"/>
                </a:rPr>
                <a:t>用户可以在投影仪或者计算机上进行演示</a:t>
              </a:r>
            </a:p>
          </p:txBody>
        </p:sp>
        <p:sp>
          <p:nvSpPr>
            <p:cNvPr id="60" name="矩形 59"/>
            <p:cNvSpPr/>
            <p:nvPr/>
          </p:nvSpPr>
          <p:spPr>
            <a:xfrm>
              <a:off x="874712" y="3363288"/>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00000"/>
                  </a:solidFill>
                  <a:cs typeface="+mn-ea"/>
                  <a:sym typeface="+mn-lt"/>
                </a:rPr>
                <a:t>标题文字添加</a:t>
              </a:r>
            </a:p>
          </p:txBody>
        </p:sp>
      </p:grpSp>
      <p:grpSp>
        <p:nvGrpSpPr>
          <p:cNvPr id="61" name="组合 60"/>
          <p:cNvGrpSpPr/>
          <p:nvPr/>
        </p:nvGrpSpPr>
        <p:grpSpPr>
          <a:xfrm>
            <a:off x="925995" y="2369860"/>
            <a:ext cx="3154887" cy="581094"/>
            <a:chOff x="874712" y="3363288"/>
            <a:chExt cx="3154887" cy="581094"/>
          </a:xfrm>
        </p:grpSpPr>
        <p:sp>
          <p:nvSpPr>
            <p:cNvPr id="62" name="矩形 61"/>
            <p:cNvSpPr/>
            <p:nvPr/>
          </p:nvSpPr>
          <p:spPr>
            <a:xfrm>
              <a:off x="874712" y="3649237"/>
              <a:ext cx="3154887" cy="29514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rgbClr val="C00000"/>
                  </a:solidFill>
                  <a:cs typeface="+mn-ea"/>
                  <a:sym typeface="+mn-lt"/>
                </a:rPr>
                <a:t>用户可以在投影仪或者计算机上进行演示</a:t>
              </a:r>
            </a:p>
          </p:txBody>
        </p:sp>
        <p:sp>
          <p:nvSpPr>
            <p:cNvPr id="63" name="矩形 62"/>
            <p:cNvSpPr/>
            <p:nvPr/>
          </p:nvSpPr>
          <p:spPr>
            <a:xfrm>
              <a:off x="1787625" y="3363288"/>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rgbClr val="C00000"/>
                  </a:solidFill>
                  <a:cs typeface="+mn-ea"/>
                  <a:sym typeface="+mn-lt"/>
                </a:rPr>
                <a:t>标题文字添加</a:t>
              </a:r>
            </a:p>
          </p:txBody>
        </p:sp>
      </p:grpSp>
      <p:grpSp>
        <p:nvGrpSpPr>
          <p:cNvPr id="64" name="组合 63"/>
          <p:cNvGrpSpPr/>
          <p:nvPr/>
        </p:nvGrpSpPr>
        <p:grpSpPr>
          <a:xfrm>
            <a:off x="925995" y="4431385"/>
            <a:ext cx="3154887" cy="581094"/>
            <a:chOff x="874712" y="3363288"/>
            <a:chExt cx="3154887" cy="581094"/>
          </a:xfrm>
        </p:grpSpPr>
        <p:sp>
          <p:nvSpPr>
            <p:cNvPr id="65" name="矩形 64"/>
            <p:cNvSpPr/>
            <p:nvPr/>
          </p:nvSpPr>
          <p:spPr>
            <a:xfrm>
              <a:off x="874712" y="3649237"/>
              <a:ext cx="3154887" cy="29514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rgbClr val="C00000"/>
                  </a:solidFill>
                  <a:cs typeface="+mn-ea"/>
                  <a:sym typeface="+mn-lt"/>
                </a:rPr>
                <a:t>用户可以在投影仪或者计算机上进行演示</a:t>
              </a:r>
            </a:p>
          </p:txBody>
        </p:sp>
        <p:sp>
          <p:nvSpPr>
            <p:cNvPr id="66" name="矩形 65"/>
            <p:cNvSpPr/>
            <p:nvPr/>
          </p:nvSpPr>
          <p:spPr>
            <a:xfrm>
              <a:off x="1787625" y="3363288"/>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rgbClr val="C00000"/>
                  </a:solidFill>
                  <a:cs typeface="+mn-ea"/>
                  <a:sym typeface="+mn-lt"/>
                </a:rPr>
                <a:t>标题文字添加</a:t>
              </a:r>
            </a:p>
          </p:txBody>
        </p:sp>
      </p:grpSp>
      <p:grpSp>
        <p:nvGrpSpPr>
          <p:cNvPr id="67" name="组合 66"/>
          <p:cNvGrpSpPr/>
          <p:nvPr/>
        </p:nvGrpSpPr>
        <p:grpSpPr>
          <a:xfrm>
            <a:off x="447457" y="3418757"/>
            <a:ext cx="3154887" cy="581094"/>
            <a:chOff x="874712" y="3363288"/>
            <a:chExt cx="3154887" cy="581094"/>
          </a:xfrm>
        </p:grpSpPr>
        <p:sp>
          <p:nvSpPr>
            <p:cNvPr id="68" name="矩形 67"/>
            <p:cNvSpPr/>
            <p:nvPr/>
          </p:nvSpPr>
          <p:spPr>
            <a:xfrm>
              <a:off x="874712" y="3649237"/>
              <a:ext cx="3154887" cy="29514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rgbClr val="C00000"/>
                  </a:solidFill>
                  <a:cs typeface="+mn-ea"/>
                  <a:sym typeface="+mn-lt"/>
                </a:rPr>
                <a:t>用户可以在投影仪或者计算机上进行演示</a:t>
              </a:r>
            </a:p>
          </p:txBody>
        </p:sp>
        <p:sp>
          <p:nvSpPr>
            <p:cNvPr id="69" name="矩形 68"/>
            <p:cNvSpPr/>
            <p:nvPr/>
          </p:nvSpPr>
          <p:spPr>
            <a:xfrm>
              <a:off x="1787625" y="3363288"/>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rgbClr val="C00000"/>
                  </a:solidFill>
                  <a:cs typeface="+mn-ea"/>
                  <a:sym typeface="+mn-lt"/>
                </a:rPr>
                <a:t>标题文字添加</a:t>
              </a:r>
            </a:p>
          </p:txBody>
        </p:sp>
      </p:grpSp>
      <p:pic>
        <p:nvPicPr>
          <p:cNvPr id="2" name="图片 1"/>
          <p:cNvPicPr>
            <a:picLocks noChangeAspect="1"/>
          </p:cNvPicPr>
          <p:nvPr/>
        </p:nvPicPr>
        <p:blipFill>
          <a:blip r:embed="rId4" cstate="screen"/>
          <a:stretch>
            <a:fillRect/>
          </a:stretch>
        </p:blipFill>
        <p:spPr>
          <a:xfrm>
            <a:off x="3944620" y="2167255"/>
            <a:ext cx="3661410" cy="2749550"/>
          </a:xfrm>
          <a:prstGeom prst="rect">
            <a:avLst/>
          </a:prstGeom>
        </p:spPr>
      </p:pic>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047343" y="3452495"/>
            <a:ext cx="6135007" cy="1936750"/>
            <a:chOff x="7795" y="6547"/>
            <a:chExt cx="8063" cy="3050"/>
          </a:xfrm>
        </p:grpSpPr>
        <p:sp>
          <p:nvSpPr>
            <p:cNvPr id="14" name="矩形 13"/>
            <p:cNvSpPr/>
            <p:nvPr/>
          </p:nvSpPr>
          <p:spPr>
            <a:xfrm>
              <a:off x="7795" y="8083"/>
              <a:ext cx="8063" cy="1514"/>
            </a:xfrm>
            <a:prstGeom prst="rect">
              <a:avLst/>
            </a:prstGeom>
          </p:spPr>
          <p:txBody>
            <a:bodyPr wrap="square">
              <a:spAutoFit/>
              <a:scene3d>
                <a:camera prst="orthographicFront"/>
                <a:lightRig rig="threePt" dir="t"/>
              </a:scene3d>
              <a:sp3d contourW="12700"/>
            </a:bodyPr>
            <a:lstStyle/>
            <a:p>
              <a:pPr>
                <a:lnSpc>
                  <a:spcPct val="150000"/>
                </a:lnSpc>
              </a:pPr>
              <a:r>
                <a:rPr lang="zh-CN" altLang="en-US" sz="2000" dirty="0">
                  <a:solidFill>
                    <a:srgbClr val="C00000"/>
                  </a:solidFill>
                  <a:cs typeface="+mn-ea"/>
                  <a:sym typeface="+mn-lt"/>
                </a:rPr>
                <a:t>您的内容打在这里，或者通过复制您的文本后，在此框中选择粘贴，并选择只保留文字。</a:t>
              </a:r>
            </a:p>
          </p:txBody>
        </p:sp>
        <p:sp>
          <p:nvSpPr>
            <p:cNvPr id="15" name="矩形 14"/>
            <p:cNvSpPr/>
            <p:nvPr/>
          </p:nvSpPr>
          <p:spPr>
            <a:xfrm>
              <a:off x="7795" y="6547"/>
              <a:ext cx="8063" cy="1541"/>
            </a:xfrm>
            <a:prstGeom prst="rect">
              <a:avLst/>
            </a:prstGeom>
          </p:spPr>
          <p:txBody>
            <a:bodyPr wrap="square">
              <a:spAutoFit/>
              <a:scene3d>
                <a:camera prst="orthographicFront"/>
                <a:lightRig rig="threePt" dir="t"/>
              </a:scene3d>
              <a:sp3d contourW="12700"/>
            </a:bodyPr>
            <a:lstStyle/>
            <a:p>
              <a:pPr>
                <a:lnSpc>
                  <a:spcPct val="120000"/>
                </a:lnSpc>
              </a:pPr>
              <a:r>
                <a:rPr lang="zh-CN" altLang="en-US" sz="4800" dirty="0">
                  <a:solidFill>
                    <a:srgbClr val="C00000"/>
                  </a:solidFill>
                  <a:latin typeface="方正正大黑简体" panose="02000000000000000000" pitchFamily="2" charset="-122"/>
                  <a:ea typeface="方正正大黑简体" panose="02000000000000000000" pitchFamily="2" charset="-122"/>
                  <a:cs typeface="+mn-ea"/>
                  <a:sym typeface="+mn-lt"/>
                </a:rPr>
                <a:t>二、添加标题文字</a:t>
              </a:r>
            </a:p>
          </p:txBody>
        </p:sp>
      </p:grpSp>
      <p:pic>
        <p:nvPicPr>
          <p:cNvPr id="11" name="图片 10"/>
          <p:cNvPicPr>
            <a:picLocks noChangeAspect="1"/>
          </p:cNvPicPr>
          <p:nvPr/>
        </p:nvPicPr>
        <p:blipFill>
          <a:blip r:embed="rId4"/>
          <a:stretch>
            <a:fillRect/>
          </a:stretch>
        </p:blipFill>
        <p:spPr>
          <a:xfrm>
            <a:off x="6925377" y="745485"/>
            <a:ext cx="2002112" cy="2408134"/>
          </a:xfrm>
          <a:prstGeom prst="rect">
            <a:avLst/>
          </a:prstGeom>
        </p:spPr>
      </p:pic>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2936240" y="639445"/>
            <a:ext cx="9255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807932" y="349417"/>
            <a:ext cx="2546175" cy="49795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标题文字添加</a:t>
            </a:r>
          </a:p>
        </p:txBody>
      </p:sp>
      <p:grpSp>
        <p:nvGrpSpPr>
          <p:cNvPr id="37" name="组合 36"/>
          <p:cNvGrpSpPr/>
          <p:nvPr/>
        </p:nvGrpSpPr>
        <p:grpSpPr>
          <a:xfrm>
            <a:off x="3640206" y="4093678"/>
            <a:ext cx="2241974" cy="809824"/>
            <a:chOff x="2313728" y="3401388"/>
            <a:chExt cx="2241974" cy="809824"/>
          </a:xfrm>
        </p:grpSpPr>
        <p:sp>
          <p:nvSpPr>
            <p:cNvPr id="38" name="矩形 37"/>
            <p:cNvSpPr/>
            <p:nvPr/>
          </p:nvSpPr>
          <p:spPr>
            <a:xfrm>
              <a:off x="2313728" y="3677812"/>
              <a:ext cx="2241974" cy="53340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rgbClr val="C00000"/>
                  </a:solidFill>
                  <a:cs typeface="+mn-ea"/>
                  <a:sym typeface="+mn-lt"/>
                </a:rPr>
                <a:t>用户可以在投影仪或者计算机上进行演示也可以</a:t>
              </a:r>
            </a:p>
          </p:txBody>
        </p:sp>
        <p:sp>
          <p:nvSpPr>
            <p:cNvPr id="39" name="矩形 38"/>
            <p:cNvSpPr/>
            <p:nvPr/>
          </p:nvSpPr>
          <p:spPr>
            <a:xfrm>
              <a:off x="2313728" y="3401388"/>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C00000"/>
                  </a:solidFill>
                  <a:cs typeface="+mn-ea"/>
                  <a:sym typeface="+mn-lt"/>
                </a:rPr>
                <a:t>文字添加</a:t>
              </a:r>
            </a:p>
          </p:txBody>
        </p:sp>
      </p:grpSp>
      <p:grpSp>
        <p:nvGrpSpPr>
          <p:cNvPr id="59" name="组合 58"/>
          <p:cNvGrpSpPr/>
          <p:nvPr/>
        </p:nvGrpSpPr>
        <p:grpSpPr>
          <a:xfrm>
            <a:off x="972146" y="2550327"/>
            <a:ext cx="9703394" cy="1524301"/>
            <a:chOff x="942936" y="3027212"/>
            <a:chExt cx="9703394" cy="1524301"/>
          </a:xfrm>
        </p:grpSpPr>
        <p:sp>
          <p:nvSpPr>
            <p:cNvPr id="5" name="任意多边形: 形状 42"/>
            <p:cNvSpPr/>
            <p:nvPr/>
          </p:nvSpPr>
          <p:spPr>
            <a:xfrm>
              <a:off x="2653699" y="3544985"/>
              <a:ext cx="480094"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cs typeface="+mn-ea"/>
                <a:sym typeface="+mn-lt"/>
              </a:endParaRPr>
            </a:p>
          </p:txBody>
        </p:sp>
        <p:sp>
          <p:nvSpPr>
            <p:cNvPr id="6" name="任意多边形: 形状 56"/>
            <p:cNvSpPr/>
            <p:nvPr/>
          </p:nvSpPr>
          <p:spPr>
            <a:xfrm>
              <a:off x="8306228" y="3544985"/>
              <a:ext cx="480094"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cs typeface="+mn-ea"/>
                <a:sym typeface="+mn-lt"/>
              </a:endParaRPr>
            </a:p>
          </p:txBody>
        </p:sp>
        <p:sp>
          <p:nvSpPr>
            <p:cNvPr id="7" name="任意多边形: 形状 62"/>
            <p:cNvSpPr/>
            <p:nvPr/>
          </p:nvSpPr>
          <p:spPr>
            <a:xfrm>
              <a:off x="4478698" y="3544985"/>
              <a:ext cx="480094"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cs typeface="+mn-ea"/>
                <a:sym typeface="+mn-lt"/>
              </a:endParaRPr>
            </a:p>
          </p:txBody>
        </p:sp>
        <p:sp>
          <p:nvSpPr>
            <p:cNvPr id="8" name="任意多边形: 形状 63"/>
            <p:cNvSpPr/>
            <p:nvPr/>
          </p:nvSpPr>
          <p:spPr>
            <a:xfrm>
              <a:off x="10145798" y="3544985"/>
              <a:ext cx="478955"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cs typeface="+mn-ea"/>
                <a:sym typeface="+mn-lt"/>
              </a:endParaRPr>
            </a:p>
          </p:txBody>
        </p:sp>
        <p:sp>
          <p:nvSpPr>
            <p:cNvPr id="9" name="任意多边形: 形状 64"/>
            <p:cNvSpPr/>
            <p:nvPr/>
          </p:nvSpPr>
          <p:spPr>
            <a:xfrm>
              <a:off x="6420850" y="3544985"/>
              <a:ext cx="478955"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rgbClr val="C00000"/>
            </a:solidFill>
            <a:ln>
              <a:noFill/>
            </a:ln>
            <a:effectLst>
              <a:outerShdw blurRad="279400" dist="393700" dir="2700000" algn="tl" rotWithShape="0">
                <a:schemeClr val="l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cs typeface="+mn-ea"/>
                <a:sym typeface="+mn-lt"/>
              </a:endParaRPr>
            </a:p>
          </p:txBody>
        </p:sp>
        <p:cxnSp>
          <p:nvCxnSpPr>
            <p:cNvPr id="10" name="直接连接符 9"/>
            <p:cNvCxnSpPr/>
            <p:nvPr/>
          </p:nvCxnSpPr>
          <p:spPr>
            <a:xfrm>
              <a:off x="2891168" y="3027212"/>
              <a:ext cx="0" cy="522577"/>
            </a:xfrm>
            <a:prstGeom prst="line">
              <a:avLst/>
            </a:prstGeom>
            <a:ln>
              <a:solidFill>
                <a:schemeClr val="accent2">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653542" y="3027212"/>
              <a:ext cx="0" cy="522577"/>
            </a:xfrm>
            <a:prstGeom prst="line">
              <a:avLst/>
            </a:prstGeom>
            <a:ln>
              <a:solidFill>
                <a:schemeClr val="accent2">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0369599" y="3027212"/>
              <a:ext cx="0" cy="522577"/>
            </a:xfrm>
            <a:prstGeom prst="line">
              <a:avLst/>
            </a:prstGeom>
            <a:ln>
              <a:solidFill>
                <a:schemeClr val="accent2">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722941" y="4028936"/>
              <a:ext cx="0" cy="522577"/>
            </a:xfrm>
            <a:prstGeom prst="line">
              <a:avLst/>
            </a:prstGeom>
            <a:ln>
              <a:solidFill>
                <a:schemeClr val="accent2">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542828" y="4028936"/>
              <a:ext cx="0" cy="522577"/>
            </a:xfrm>
            <a:prstGeom prst="line">
              <a:avLst/>
            </a:prstGeom>
            <a:ln>
              <a:solidFill>
                <a:schemeClr val="accent2">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文本框 80"/>
            <p:cNvSpPr txBox="1"/>
            <p:nvPr/>
          </p:nvSpPr>
          <p:spPr>
            <a:xfrm>
              <a:off x="2635332" y="3626832"/>
              <a:ext cx="518483" cy="323294"/>
            </a:xfrm>
            <a:prstGeom prst="rect">
              <a:avLst/>
            </a:prstGeom>
            <a:noFill/>
          </p:spPr>
          <p:txBody>
            <a:bodyPr wrap="square">
              <a:normAutofit/>
            </a:bodyPr>
            <a:lstStyle/>
            <a:p>
              <a:pPr algn="ctr"/>
              <a:r>
                <a:rPr lang="de-DE" sz="1500" dirty="0">
                  <a:solidFill>
                    <a:schemeClr val="bg1"/>
                  </a:solidFill>
                  <a:cs typeface="+mn-ea"/>
                  <a:sym typeface="+mn-lt"/>
                </a:rPr>
                <a:t>01</a:t>
              </a:r>
            </a:p>
          </p:txBody>
        </p:sp>
        <p:sp>
          <p:nvSpPr>
            <p:cNvPr id="16" name="文本框 81"/>
            <p:cNvSpPr txBox="1"/>
            <p:nvPr/>
          </p:nvSpPr>
          <p:spPr>
            <a:xfrm>
              <a:off x="4472742" y="3626832"/>
              <a:ext cx="518483" cy="323294"/>
            </a:xfrm>
            <a:prstGeom prst="rect">
              <a:avLst/>
            </a:prstGeom>
            <a:noFill/>
          </p:spPr>
          <p:txBody>
            <a:bodyPr wrap="square">
              <a:normAutofit/>
            </a:bodyPr>
            <a:lstStyle/>
            <a:p>
              <a:pPr algn="ctr"/>
              <a:r>
                <a:rPr lang="de-DE" sz="1500" dirty="0">
                  <a:solidFill>
                    <a:schemeClr val="bg1"/>
                  </a:solidFill>
                  <a:cs typeface="+mn-ea"/>
                  <a:sym typeface="+mn-lt"/>
                </a:rPr>
                <a:t>02</a:t>
              </a:r>
            </a:p>
          </p:txBody>
        </p:sp>
        <p:sp>
          <p:nvSpPr>
            <p:cNvPr id="17" name="文本框 82"/>
            <p:cNvSpPr txBox="1"/>
            <p:nvPr/>
          </p:nvSpPr>
          <p:spPr>
            <a:xfrm>
              <a:off x="6405402" y="3626832"/>
              <a:ext cx="518483" cy="323294"/>
            </a:xfrm>
            <a:prstGeom prst="rect">
              <a:avLst/>
            </a:prstGeom>
            <a:noFill/>
          </p:spPr>
          <p:txBody>
            <a:bodyPr wrap="square">
              <a:normAutofit/>
            </a:bodyPr>
            <a:lstStyle/>
            <a:p>
              <a:pPr algn="ctr"/>
              <a:r>
                <a:rPr lang="de-DE" sz="1500" dirty="0">
                  <a:solidFill>
                    <a:schemeClr val="bg1"/>
                  </a:solidFill>
                  <a:cs typeface="+mn-ea"/>
                  <a:sym typeface="+mn-lt"/>
                </a:rPr>
                <a:t>03</a:t>
              </a:r>
            </a:p>
          </p:txBody>
        </p:sp>
        <p:sp>
          <p:nvSpPr>
            <p:cNvPr id="18" name="文本框 83"/>
            <p:cNvSpPr txBox="1"/>
            <p:nvPr/>
          </p:nvSpPr>
          <p:spPr>
            <a:xfrm>
              <a:off x="8280912" y="3626832"/>
              <a:ext cx="518483" cy="323294"/>
            </a:xfrm>
            <a:prstGeom prst="rect">
              <a:avLst/>
            </a:prstGeom>
            <a:noFill/>
          </p:spPr>
          <p:txBody>
            <a:bodyPr wrap="square">
              <a:normAutofit/>
            </a:bodyPr>
            <a:lstStyle/>
            <a:p>
              <a:pPr algn="ctr"/>
              <a:r>
                <a:rPr lang="de-DE" sz="1500" dirty="0">
                  <a:solidFill>
                    <a:schemeClr val="bg1"/>
                  </a:solidFill>
                  <a:cs typeface="+mn-ea"/>
                  <a:sym typeface="+mn-lt"/>
                </a:rPr>
                <a:t>04</a:t>
              </a:r>
            </a:p>
          </p:txBody>
        </p:sp>
        <p:sp>
          <p:nvSpPr>
            <p:cNvPr id="19" name="文本框 84"/>
            <p:cNvSpPr txBox="1"/>
            <p:nvPr/>
          </p:nvSpPr>
          <p:spPr>
            <a:xfrm>
              <a:off x="10127847" y="3626832"/>
              <a:ext cx="518483" cy="323294"/>
            </a:xfrm>
            <a:prstGeom prst="rect">
              <a:avLst/>
            </a:prstGeom>
            <a:noFill/>
          </p:spPr>
          <p:txBody>
            <a:bodyPr wrap="square">
              <a:normAutofit/>
            </a:bodyPr>
            <a:lstStyle/>
            <a:p>
              <a:pPr algn="ctr"/>
              <a:r>
                <a:rPr lang="de-DE" sz="1500" dirty="0">
                  <a:solidFill>
                    <a:schemeClr val="bg1"/>
                  </a:solidFill>
                  <a:cs typeface="+mn-ea"/>
                  <a:sym typeface="+mn-lt"/>
                </a:rPr>
                <a:t>05</a:t>
              </a:r>
            </a:p>
          </p:txBody>
        </p:sp>
        <p:sp>
          <p:nvSpPr>
            <p:cNvPr id="40" name="矩形 39"/>
            <p:cNvSpPr/>
            <p:nvPr/>
          </p:nvSpPr>
          <p:spPr>
            <a:xfrm>
              <a:off x="942936" y="3572728"/>
              <a:ext cx="1282718"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C00000"/>
                  </a:solidFill>
                  <a:cs typeface="+mn-ea"/>
                  <a:sym typeface="+mn-lt"/>
                </a:rPr>
                <a:t>文字添加</a:t>
              </a:r>
            </a:p>
          </p:txBody>
        </p:sp>
      </p:grpSp>
      <p:grpSp>
        <p:nvGrpSpPr>
          <p:cNvPr id="41" name="组合 40"/>
          <p:cNvGrpSpPr/>
          <p:nvPr/>
        </p:nvGrpSpPr>
        <p:grpSpPr>
          <a:xfrm>
            <a:off x="7448376" y="4093678"/>
            <a:ext cx="2241974" cy="811955"/>
            <a:chOff x="2313728" y="3401388"/>
            <a:chExt cx="2241974" cy="811955"/>
          </a:xfrm>
        </p:grpSpPr>
        <p:sp>
          <p:nvSpPr>
            <p:cNvPr id="42" name="矩形 41"/>
            <p:cNvSpPr/>
            <p:nvPr/>
          </p:nvSpPr>
          <p:spPr>
            <a:xfrm>
              <a:off x="2313728" y="3677812"/>
              <a:ext cx="2241974"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rgbClr val="C00000"/>
                  </a:solidFill>
                  <a:cs typeface="+mn-ea"/>
                  <a:sym typeface="+mn-lt"/>
                </a:rPr>
                <a:t>用户可以在投影仪或者计算机上进行演示也可以</a:t>
              </a:r>
            </a:p>
          </p:txBody>
        </p:sp>
        <p:sp>
          <p:nvSpPr>
            <p:cNvPr id="43" name="矩形 42"/>
            <p:cNvSpPr/>
            <p:nvPr/>
          </p:nvSpPr>
          <p:spPr>
            <a:xfrm>
              <a:off x="2313728" y="3401388"/>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C00000"/>
                  </a:solidFill>
                  <a:cs typeface="+mn-ea"/>
                  <a:sym typeface="+mn-lt"/>
                </a:rPr>
                <a:t>文字添加</a:t>
              </a:r>
            </a:p>
          </p:txBody>
        </p:sp>
      </p:grpSp>
      <p:grpSp>
        <p:nvGrpSpPr>
          <p:cNvPr id="44" name="组合 43"/>
          <p:cNvGrpSpPr/>
          <p:nvPr/>
        </p:nvGrpSpPr>
        <p:grpSpPr>
          <a:xfrm>
            <a:off x="1799391" y="1621796"/>
            <a:ext cx="2241974" cy="811955"/>
            <a:chOff x="2313728" y="3401388"/>
            <a:chExt cx="2241974" cy="811955"/>
          </a:xfrm>
        </p:grpSpPr>
        <p:sp>
          <p:nvSpPr>
            <p:cNvPr id="45" name="矩形 44"/>
            <p:cNvSpPr/>
            <p:nvPr/>
          </p:nvSpPr>
          <p:spPr>
            <a:xfrm>
              <a:off x="2313728" y="3677812"/>
              <a:ext cx="2241974"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rgbClr val="C00000"/>
                  </a:solidFill>
                  <a:cs typeface="+mn-ea"/>
                  <a:sym typeface="+mn-lt"/>
                </a:rPr>
                <a:t>用户可以在投影仪或者计算机上进行演示也可以</a:t>
              </a:r>
            </a:p>
          </p:txBody>
        </p:sp>
        <p:sp>
          <p:nvSpPr>
            <p:cNvPr id="46" name="矩形 45"/>
            <p:cNvSpPr/>
            <p:nvPr/>
          </p:nvSpPr>
          <p:spPr>
            <a:xfrm>
              <a:off x="2313728" y="3401388"/>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C00000"/>
                  </a:solidFill>
                  <a:cs typeface="+mn-ea"/>
                  <a:sym typeface="+mn-lt"/>
                </a:rPr>
                <a:t>文字添加</a:t>
              </a:r>
            </a:p>
          </p:txBody>
        </p:sp>
      </p:grpSp>
      <p:grpSp>
        <p:nvGrpSpPr>
          <p:cNvPr id="47" name="组合 46"/>
          <p:cNvGrpSpPr/>
          <p:nvPr/>
        </p:nvGrpSpPr>
        <p:grpSpPr>
          <a:xfrm>
            <a:off x="5568550" y="1621796"/>
            <a:ext cx="2241974" cy="811955"/>
            <a:chOff x="2313728" y="3401388"/>
            <a:chExt cx="2241974" cy="811955"/>
          </a:xfrm>
        </p:grpSpPr>
        <p:sp>
          <p:nvSpPr>
            <p:cNvPr id="48" name="矩形 47"/>
            <p:cNvSpPr/>
            <p:nvPr/>
          </p:nvSpPr>
          <p:spPr>
            <a:xfrm>
              <a:off x="2313728" y="3677812"/>
              <a:ext cx="2241974"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rgbClr val="C00000"/>
                  </a:solidFill>
                  <a:cs typeface="+mn-ea"/>
                  <a:sym typeface="+mn-lt"/>
                </a:rPr>
                <a:t>用户可以在投影仪或者计算机上进行演示也可以</a:t>
              </a:r>
            </a:p>
          </p:txBody>
        </p:sp>
        <p:sp>
          <p:nvSpPr>
            <p:cNvPr id="49" name="矩形 48"/>
            <p:cNvSpPr/>
            <p:nvPr/>
          </p:nvSpPr>
          <p:spPr>
            <a:xfrm>
              <a:off x="2313728" y="3401388"/>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C00000"/>
                  </a:solidFill>
                  <a:cs typeface="+mn-ea"/>
                  <a:sym typeface="+mn-lt"/>
                </a:rPr>
                <a:t>文字添加</a:t>
              </a:r>
            </a:p>
          </p:txBody>
        </p:sp>
      </p:grpSp>
      <p:grpSp>
        <p:nvGrpSpPr>
          <p:cNvPr id="50" name="组合 49"/>
          <p:cNvGrpSpPr/>
          <p:nvPr/>
        </p:nvGrpSpPr>
        <p:grpSpPr>
          <a:xfrm>
            <a:off x="9277822" y="1621796"/>
            <a:ext cx="2241974" cy="811955"/>
            <a:chOff x="2313728" y="3401388"/>
            <a:chExt cx="2241974" cy="811955"/>
          </a:xfrm>
        </p:grpSpPr>
        <p:sp>
          <p:nvSpPr>
            <p:cNvPr id="51" name="矩形 50"/>
            <p:cNvSpPr/>
            <p:nvPr/>
          </p:nvSpPr>
          <p:spPr>
            <a:xfrm>
              <a:off x="2313728" y="3677812"/>
              <a:ext cx="2241974"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rgbClr val="C00000"/>
                  </a:solidFill>
                  <a:cs typeface="+mn-ea"/>
                  <a:sym typeface="+mn-lt"/>
                </a:rPr>
                <a:t>用户可以在投影仪或者计算机上进行演示也可以</a:t>
              </a:r>
            </a:p>
          </p:txBody>
        </p:sp>
        <p:sp>
          <p:nvSpPr>
            <p:cNvPr id="52" name="矩形 51"/>
            <p:cNvSpPr/>
            <p:nvPr/>
          </p:nvSpPr>
          <p:spPr>
            <a:xfrm>
              <a:off x="2313728" y="3401388"/>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C00000"/>
                  </a:solidFill>
                  <a:cs typeface="+mn-ea"/>
                  <a:sym typeface="+mn-lt"/>
                </a:rPr>
                <a:t>文字添加</a:t>
              </a:r>
            </a:p>
          </p:txBody>
        </p:sp>
      </p:grpSp>
      <p:pic>
        <p:nvPicPr>
          <p:cNvPr id="3" name="图片 2"/>
          <p:cNvPicPr>
            <a:picLocks noChangeAspect="1"/>
          </p:cNvPicPr>
          <p:nvPr/>
        </p:nvPicPr>
        <p:blipFill>
          <a:blip r:embed="rId4" cstate="screen"/>
          <a:stretch>
            <a:fillRect/>
          </a:stretch>
        </p:blipFill>
        <p:spPr>
          <a:xfrm>
            <a:off x="9343390" y="4633595"/>
            <a:ext cx="3149600" cy="2224405"/>
          </a:xfrm>
          <a:prstGeom prst="rect">
            <a:avLst/>
          </a:prstGeom>
        </p:spPr>
      </p:pic>
      <p:pic>
        <p:nvPicPr>
          <p:cNvPr id="20" name="图片 19"/>
          <p:cNvPicPr>
            <a:picLocks noChangeAspect="1"/>
          </p:cNvPicPr>
          <p:nvPr/>
        </p:nvPicPr>
        <p:blipFill rotWithShape="1">
          <a:blip r:embed="rId5" cstate="screen"/>
          <a:srcRect/>
          <a:stretch>
            <a:fillRect/>
          </a:stretch>
        </p:blipFill>
        <p:spPr>
          <a:xfrm flipH="1">
            <a:off x="272013" y="4890140"/>
            <a:ext cx="2392835" cy="2072635"/>
          </a:xfrm>
          <a:prstGeom prst="rect">
            <a:avLst/>
          </a:prstGeom>
        </p:spPr>
      </p:pic>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5wsapia">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1795</Words>
  <Application>Microsoft Office PowerPoint</Application>
  <PresentationFormat>宽屏</PresentationFormat>
  <Paragraphs>199</Paragraphs>
  <Slides>23</Slides>
  <Notes>16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方正粗黑宋简体</vt:lpstr>
      <vt:lpstr>方正正大黑简体</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2022-03-04T05:41:38Z</dcterms:created>
  <dcterms:modified xsi:type="dcterms:W3CDTF">2023-01-10T06:51:02Z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0CA1F8E1D6414D539B8250D21FFA15E6</vt:lpwstr>
  </property>
  <property fmtid="{A09F084E-AD41-489F-8076-AA5BE3082BCA}" pid="100">
    <vt:ui4>5</vt:ui4>
  </property>
  <property fmtid="{64440492-4C8B-11D1-8B70-080036B11A03}" pid="11">
    <vt:lpwstr>www.2ppt.com-爱PPT提供资源下载</vt:lpwstr>
  </property>
</Properties>
</file>