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325" r:id="rId3"/>
    <p:sldId id="330" r:id="rId4"/>
    <p:sldId id="335" r:id="rId5"/>
    <p:sldId id="360" r:id="rId6"/>
    <p:sldId id="399" r:id="rId7"/>
    <p:sldId id="397" r:id="rId8"/>
    <p:sldId id="391" r:id="rId9"/>
    <p:sldId id="390" r:id="rId10"/>
    <p:sldId id="315" r:id="rId11"/>
    <p:sldId id="373" r:id="rId12"/>
    <p:sldId id="312" r:id="rId13"/>
    <p:sldId id="387" r:id="rId14"/>
    <p:sldId id="388" r:id="rId15"/>
    <p:sldId id="393" r:id="rId16"/>
    <p:sldId id="394" r:id="rId17"/>
    <p:sldId id="395" r:id="rId18"/>
    <p:sldId id="396" r:id="rId19"/>
    <p:sldId id="309" r:id="rId20"/>
    <p:sldId id="311" r:id="rId21"/>
    <p:sldId id="310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5F1ED"/>
    <a:srgbClr val="DAF0FA"/>
    <a:srgbClr val="006FE2"/>
    <a:srgbClr val="6F92DB"/>
    <a:srgbClr val="FCB6FC"/>
    <a:srgbClr val="FD83FA"/>
    <a:srgbClr val="FCD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260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1872408-ADDE-4605-A49C-C8ACF5CECF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97DD1D9-36FA-4A92-A96E-608B4BDB875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94BD862-0B8C-43C3-B936-B791DE7FE5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FD9E4E24-D74F-4F7D-8A00-0DB9F0E35AE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EBF81B7-FF0F-4599-9B1D-4978BD2F9652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4B9FD4F-E0D3-4DAD-9761-C52941D7BD10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3F18836-CC81-4314-AF2C-776A1F0C47C0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DFF7807-1E3E-432A-A3A8-A461409619D8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8D8866D-E60F-43ED-94DD-0714B755D857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C15049F-E72A-4D53-AA4E-B23E7DAA4823}" type="slidenum">
              <a:rPr lang="zh-CN" altLang="en-US">
                <a:ea typeface="宋体" panose="02010600030101010101" pitchFamily="2" charset="-122"/>
              </a:rPr>
              <a:t>21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0ECF656-BC43-4D48-A31A-DD3F56DEF4D6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84DC45A-6CEA-40AB-908F-2456680F5E47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21727CD-8269-4B77-B45E-C86DC6228ED8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BFDA8F3-8788-41B4-9BAA-732248E5BEBB}" type="slidenum">
              <a:rPr lang="zh-CN" altLang="en-US">
                <a:ea typeface="宋体" panose="02010600030101010101" pitchFamily="2" charset="-122"/>
              </a:rPr>
              <a:t>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BC37A94-1DF6-4B3D-BE68-5F93450C0707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E9A7157-7E10-44FF-B5F5-28AEAB8A65AD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34675AA-D140-4FD5-B9C0-17157B35F757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A66127B-B456-4D48-B8DD-42761F7058CB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8C34B3E-FB9E-4437-906B-2291930B83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A9E4B560-6CA0-4987-95A6-9977C2945F4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9B62-57F0-4752-9E42-EFB5F4D6D9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5E3B-28BC-4940-B558-A723DF931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file:///E:\&#20154;&#25945;&#26032;&#29256;4&#19978;\U2\Unit2%20What&#8217;s%20your%20number&#65311;\Lesson7%20&#25945;&#23398;&#35838;&#20214;\Lesson7&#21477;2_128k.mp3" TargetMode="External"/><Relationship Id="rId7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8;\U2\Unit2%20What&#8217;s%20your%20number&#65311;\Lesson7%20&#25945;&#23398;&#35838;&#20214;\Lesson7&#21477;1_128k.mp3" TargetMode="External"/><Relationship Id="rId1" Type="http://schemas.microsoft.com/office/2007/relationships/media" Target="file:///E:\&#20154;&#25945;&#26032;&#29256;4&#19978;\U2\Unit2%20What&#8217;s%20your%20number&#65311;\Lesson7%20&#25945;&#23398;&#35838;&#20214;\Lesson7&#21477;1_128k.mp3" TargetMode="External"/><Relationship Id="rId6" Type="http://schemas.openxmlformats.org/officeDocument/2006/relationships/audio" Target="file:///E:\&#20154;&#25945;&#26032;&#29256;4&#19978;\U2\Unit2%20What&#8217;s%20your%20number&#65311;\Lesson7%20&#25945;&#23398;&#35838;&#20214;\Lesson7&#21477;3_128k.mp3" TargetMode="External"/><Relationship Id="rId11" Type="http://schemas.openxmlformats.org/officeDocument/2006/relationships/image" Target="../media/image8.png"/><Relationship Id="rId5" Type="http://schemas.microsoft.com/office/2007/relationships/media" Target="file:///E:\&#20154;&#25945;&#26032;&#29256;4&#19978;\U2\Unit2%20What&#8217;s%20your%20number&#65311;\Lesson7%20&#25945;&#23398;&#35838;&#20214;\Lesson7&#21477;3_128k.mp3" TargetMode="External"/><Relationship Id="rId10" Type="http://schemas.openxmlformats.org/officeDocument/2006/relationships/image" Target="../media/image7.png"/><Relationship Id="rId4" Type="http://schemas.openxmlformats.org/officeDocument/2006/relationships/audio" Target="file:///E:\&#20154;&#25945;&#26032;&#29256;4&#19978;\U2\Unit2%20What&#8217;s%20your%20number&#65311;\Lesson7%20&#25945;&#23398;&#35838;&#20214;\Lesson7&#21477;2_128k.mp3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file:///E:\&#20154;&#25945;&#26032;&#29256;4&#19978;\U2\Unit2%20What&#8217;s%20your%20number&#65311;\Lesson7%20&#25945;&#23398;&#35838;&#20214;\Lesson7&#21477;5_128k.mp3" TargetMode="External"/><Relationship Id="rId7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8;\U2\Unit2%20What&#8217;s%20your%20number&#65311;\Lesson7%20&#25945;&#23398;&#35838;&#20214;\Lesson7&#21477;4_128k.mp3" TargetMode="External"/><Relationship Id="rId1" Type="http://schemas.microsoft.com/office/2007/relationships/media" Target="file:///E:\&#20154;&#25945;&#26032;&#29256;4&#19978;\U2\Unit2%20What&#8217;s%20your%20number&#65311;\Lesson7%20&#25945;&#23398;&#35838;&#20214;\Lesson7&#21477;4_128k.mp3" TargetMode="External"/><Relationship Id="rId6" Type="http://schemas.openxmlformats.org/officeDocument/2006/relationships/audio" Target="file:///E:\&#20154;&#25945;&#26032;&#29256;4&#19978;\U2\Unit2%20What&#8217;s%20your%20number&#65311;\Lesson7%20&#25945;&#23398;&#35838;&#20214;\Lesson7&#21477;6_128k.mp3" TargetMode="External"/><Relationship Id="rId11" Type="http://schemas.openxmlformats.org/officeDocument/2006/relationships/image" Target="../media/image8.png"/><Relationship Id="rId5" Type="http://schemas.microsoft.com/office/2007/relationships/media" Target="file:///E:\&#20154;&#25945;&#26032;&#29256;4&#19978;\U2\Unit2%20What&#8217;s%20your%20number&#65311;\Lesson7%20&#25945;&#23398;&#35838;&#20214;\Lesson7&#21477;6_128k.mp3" TargetMode="External"/><Relationship Id="rId10" Type="http://schemas.openxmlformats.org/officeDocument/2006/relationships/image" Target="../media/image7.png"/><Relationship Id="rId4" Type="http://schemas.openxmlformats.org/officeDocument/2006/relationships/audio" Target="file:///E:\&#20154;&#25945;&#26032;&#29256;4&#19978;\U2\Unit2%20What&#8217;s%20your%20number&#65311;\Lesson7%20&#25945;&#23398;&#35838;&#20214;\Lesson7&#21477;5_128k.mp3" TargetMode="Externa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hyperlink" Target="Lesson7__Just__read__and__write&#35838;&#25991;&#21160;&#30011;.sw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hyperlink" Target="Lesson7__Let&#8217;s__play&#35838;&#25991;&#21160;&#30011;.sw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&#23548;&#20837;&#27468;&#26354;_Thenumbersong.SW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4&#19978;\U2\Unit2%20What&#8217;s%20your%20number&#65311;\Lesson7%20&#25945;&#23398;&#35838;&#20214;\class_128k.mp3" TargetMode="External"/><Relationship Id="rId1" Type="http://schemas.microsoft.com/office/2007/relationships/media" Target="file:///E:\&#20154;&#25945;&#26032;&#29256;4&#19978;\U2\Unit2%20What&#8217;s%20your%20number&#65311;\Lesson7%20&#25945;&#23398;&#35838;&#20214;\class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4&#19978;\U2\Unit2%20What&#8217;s%20your%20number&#65311;\Lesson7%20&#25945;&#23398;&#35838;&#20214;\grade_128k.mp3" TargetMode="External"/><Relationship Id="rId1" Type="http://schemas.microsoft.com/office/2007/relationships/media" Target="file:///E:\&#20154;&#25945;&#26032;&#29256;4&#19978;\U2\Unit2%20What&#8217;s%20your%20number&#65311;\Lesson7%20&#25945;&#23398;&#35838;&#20214;\grade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Lesson7Justtalk&#35838;&#25991;&#21160;&#30011;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467544" y="2564904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4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Unit2 What’s your number?</a:t>
            </a:r>
            <a:endParaRPr lang="zh-CN" altLang="en-US" sz="48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1052736"/>
            <a:ext cx="6048672" cy="566961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8000"/>
                </a:solidFill>
                <a:latin typeface="方正粗倩简体" pitchFamily="65" charset="-122"/>
                <a:ea typeface="方正粗倩简体" pitchFamily="65" charset="-122"/>
              </a:rPr>
              <a:t>人教精通版四年级上册</a:t>
            </a:r>
            <a:endParaRPr lang="zh-CN" altLang="en-US" sz="3600" dirty="0">
              <a:solidFill>
                <a:srgbClr val="008000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29956" y="5131248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2700" y="1787525"/>
            <a:ext cx="91567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7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2774" name="组合 1"/>
          <p:cNvGrpSpPr/>
          <p:nvPr/>
        </p:nvGrpSpPr>
        <p:grpSpPr bwMode="auto">
          <a:xfrm>
            <a:off x="3395663" y="909638"/>
            <a:ext cx="2692400" cy="1516062"/>
            <a:chOff x="566738" y="824147"/>
            <a:chExt cx="2692143" cy="1517313"/>
          </a:xfrm>
        </p:grpSpPr>
        <p:sp>
          <p:nvSpPr>
            <p:cNvPr id="12" name="圆角矩形标注 11"/>
            <p:cNvSpPr/>
            <p:nvPr/>
          </p:nvSpPr>
          <p:spPr>
            <a:xfrm>
              <a:off x="566738" y="1060879"/>
              <a:ext cx="2692143" cy="1280581"/>
            </a:xfrm>
            <a:prstGeom prst="wedgeRoundRectCallout">
              <a:avLst>
                <a:gd name="adj1" fmla="val 18358"/>
                <a:gd name="adj2" fmla="val 6547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Hi, Kate. This is my new friend, Sue.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765186" y="824147"/>
              <a:ext cx="352391" cy="343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2775" name="组合 5"/>
          <p:cNvGrpSpPr/>
          <p:nvPr/>
        </p:nvGrpSpPr>
        <p:grpSpPr bwMode="auto">
          <a:xfrm>
            <a:off x="184150" y="1189038"/>
            <a:ext cx="3019425" cy="1260475"/>
            <a:chOff x="5580062" y="739812"/>
            <a:chExt cx="3019339" cy="1260438"/>
          </a:xfrm>
        </p:grpSpPr>
        <p:sp>
          <p:nvSpPr>
            <p:cNvPr id="11" name="圆角矩形标注 10"/>
            <p:cNvSpPr/>
            <p:nvPr/>
          </p:nvSpPr>
          <p:spPr>
            <a:xfrm>
              <a:off x="5580062" y="989042"/>
              <a:ext cx="3019339" cy="1011208"/>
            </a:xfrm>
            <a:prstGeom prst="wedgeRoundRectCallout">
              <a:avLst>
                <a:gd name="adj1" fmla="val 26281"/>
                <a:gd name="adj2" fmla="val 7287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Hi, Sue. Pleased to meet you!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37336" y="739812"/>
              <a:ext cx="352415" cy="3746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2776" name="组合 6"/>
          <p:cNvGrpSpPr/>
          <p:nvPr/>
        </p:nvGrpSpPr>
        <p:grpSpPr bwMode="auto">
          <a:xfrm>
            <a:off x="6269038" y="1550988"/>
            <a:ext cx="2665412" cy="1122362"/>
            <a:chOff x="5580062" y="2549727"/>
            <a:chExt cx="2664439" cy="1122452"/>
          </a:xfrm>
        </p:grpSpPr>
        <p:sp>
          <p:nvSpPr>
            <p:cNvPr id="13" name="圆角矩形标注 12"/>
            <p:cNvSpPr/>
            <p:nvPr/>
          </p:nvSpPr>
          <p:spPr>
            <a:xfrm>
              <a:off x="5580062" y="2768820"/>
              <a:ext cx="2664439" cy="903359"/>
            </a:xfrm>
            <a:prstGeom prst="wedgeRoundRectCallout">
              <a:avLst>
                <a:gd name="adj1" fmla="val 6325"/>
                <a:gd name="adj2" fmla="val 6856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Pleased to meet you, too!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732166" y="2549727"/>
              <a:ext cx="352296" cy="3429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Lesson7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382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esson7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490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esson7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73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5842" name="图片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404938"/>
            <a:ext cx="914400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845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4822" name="组合 8"/>
          <p:cNvGrpSpPr/>
          <p:nvPr/>
        </p:nvGrpSpPr>
        <p:grpSpPr bwMode="auto">
          <a:xfrm>
            <a:off x="323850" y="1052513"/>
            <a:ext cx="3036888" cy="1144587"/>
            <a:chOff x="323528" y="3104775"/>
            <a:chExt cx="3037210" cy="1144341"/>
          </a:xfrm>
        </p:grpSpPr>
        <p:sp>
          <p:nvSpPr>
            <p:cNvPr id="15" name="圆角矩形标注 14"/>
            <p:cNvSpPr/>
            <p:nvPr/>
          </p:nvSpPr>
          <p:spPr>
            <a:xfrm>
              <a:off x="323528" y="3312692"/>
              <a:ext cx="3037210" cy="936424"/>
            </a:xfrm>
            <a:prstGeom prst="wedgeRoundRectCallout">
              <a:avLst>
                <a:gd name="adj1" fmla="val 35178"/>
                <a:gd name="adj2" fmla="val 7470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Which class are you in?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541270" y="3104775"/>
              <a:ext cx="352462" cy="3428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4823" name="组合 9"/>
          <p:cNvGrpSpPr/>
          <p:nvPr/>
        </p:nvGrpSpPr>
        <p:grpSpPr bwMode="auto">
          <a:xfrm>
            <a:off x="4284663" y="1089025"/>
            <a:ext cx="4319587" cy="1252538"/>
            <a:chOff x="4485909" y="3757835"/>
            <a:chExt cx="4319978" cy="1252774"/>
          </a:xfrm>
        </p:grpSpPr>
        <p:sp>
          <p:nvSpPr>
            <p:cNvPr id="18" name="圆角矩形标注 17"/>
            <p:cNvSpPr/>
            <p:nvPr/>
          </p:nvSpPr>
          <p:spPr>
            <a:xfrm>
              <a:off x="4485909" y="3988066"/>
              <a:ext cx="4319978" cy="1022543"/>
            </a:xfrm>
            <a:prstGeom prst="wedgeRoundRectCallout">
              <a:avLst>
                <a:gd name="adj1" fmla="val 6694"/>
                <a:gd name="adj2" fmla="val 6851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I’m in Class Two, Grade Three. How about you?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478401" y="3757835"/>
              <a:ext cx="352457" cy="3429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4824" name="组合 25"/>
          <p:cNvGrpSpPr/>
          <p:nvPr/>
        </p:nvGrpSpPr>
        <p:grpSpPr bwMode="auto">
          <a:xfrm>
            <a:off x="323850" y="4365625"/>
            <a:ext cx="3240088" cy="1239838"/>
            <a:chOff x="827584" y="5166384"/>
            <a:chExt cx="3240360" cy="1238693"/>
          </a:xfrm>
        </p:grpSpPr>
        <p:sp>
          <p:nvSpPr>
            <p:cNvPr id="19" name="圆角矩形标注 18"/>
            <p:cNvSpPr/>
            <p:nvPr/>
          </p:nvSpPr>
          <p:spPr>
            <a:xfrm>
              <a:off x="827584" y="5372568"/>
              <a:ext cx="3240360" cy="1032509"/>
            </a:xfrm>
            <a:prstGeom prst="wedgeRoundRectCallout">
              <a:avLst>
                <a:gd name="adj1" fmla="val 35825"/>
                <a:gd name="adj2" fmla="val -6558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I’m in Class One, Grade Four.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246928" y="5166384"/>
              <a:ext cx="352455" cy="3441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6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Lesson7句4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3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7句5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52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sson7句6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4819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09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7910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7911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791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993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86416" y="1225269"/>
            <a:ext cx="6371167" cy="4507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9941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4752975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标题 1"/>
          <p:cNvSpPr txBox="1"/>
          <p:nvPr/>
        </p:nvSpPr>
        <p:spPr bwMode="auto">
          <a:xfrm>
            <a:off x="3059113" y="427038"/>
            <a:ext cx="3889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read and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0962" name="Picture 2" descr="c:\users\administrator\appdata\roaming\360se6\User Data\temp\234811-140312160441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40363" y="3635375"/>
            <a:ext cx="337978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536700" y="1438275"/>
            <a:ext cx="13509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class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11300" y="2581275"/>
            <a:ext cx="15478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grade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58938" y="3581400"/>
            <a:ext cx="10033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one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8938" y="4652963"/>
            <a:ext cx="1047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two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4864100" y="1446213"/>
            <a:ext cx="3600450" cy="1489075"/>
          </a:xfrm>
          <a:prstGeom prst="cloudCallout">
            <a:avLst>
              <a:gd name="adj1" fmla="val 33281"/>
              <a:gd name="adj2" fmla="val 8273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Can you  write them?</a:t>
            </a:r>
            <a:endParaRPr lang="zh-CN" altLang="en-US" sz="28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组合 22"/>
          <p:cNvGrpSpPr/>
          <p:nvPr/>
        </p:nvGrpSpPr>
        <p:grpSpPr bwMode="auto">
          <a:xfrm>
            <a:off x="1187450" y="1112838"/>
            <a:ext cx="2092325" cy="1106487"/>
            <a:chOff x="893168" y="1857364"/>
            <a:chExt cx="2092395" cy="1108046"/>
          </a:xfrm>
        </p:grpSpPr>
        <p:pic>
          <p:nvPicPr>
            <p:cNvPr id="40982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05037" y="1857364"/>
              <a:ext cx="1080526" cy="110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3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893168" y="1857364"/>
              <a:ext cx="1035626" cy="106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24"/>
          <p:cNvGrpSpPr/>
          <p:nvPr/>
        </p:nvGrpSpPr>
        <p:grpSpPr bwMode="auto">
          <a:xfrm>
            <a:off x="1211263" y="2324100"/>
            <a:ext cx="3046412" cy="1009650"/>
            <a:chOff x="1037818" y="2927115"/>
            <a:chExt cx="3207162" cy="1135260"/>
          </a:xfrm>
        </p:grpSpPr>
        <p:pic>
          <p:nvPicPr>
            <p:cNvPr id="40979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43108" y="2927115"/>
              <a:ext cx="1071570" cy="109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0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1037818" y="2928934"/>
              <a:ext cx="1105290" cy="113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1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flipH="1">
              <a:off x="3214677" y="2928934"/>
              <a:ext cx="1030303" cy="105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5"/>
          <p:cNvGrpSpPr/>
          <p:nvPr/>
        </p:nvGrpSpPr>
        <p:grpSpPr bwMode="auto">
          <a:xfrm>
            <a:off x="1211263" y="3416300"/>
            <a:ext cx="2136775" cy="1071563"/>
            <a:chOff x="785813" y="3857652"/>
            <a:chExt cx="2214551" cy="1214438"/>
          </a:xfrm>
        </p:grpSpPr>
        <p:pic>
          <p:nvPicPr>
            <p:cNvPr id="40977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85813" y="3857652"/>
              <a:ext cx="1184275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8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flipH="1">
              <a:off x="1928794" y="3892205"/>
              <a:ext cx="1071570" cy="109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27"/>
          <p:cNvGrpSpPr/>
          <p:nvPr/>
        </p:nvGrpSpPr>
        <p:grpSpPr bwMode="auto">
          <a:xfrm>
            <a:off x="1201738" y="4537075"/>
            <a:ext cx="2238375" cy="1146175"/>
            <a:chOff x="1101709" y="4786353"/>
            <a:chExt cx="2376268" cy="1276317"/>
          </a:xfrm>
        </p:grpSpPr>
        <p:pic>
          <p:nvPicPr>
            <p:cNvPr id="40975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101709" y="4786353"/>
              <a:ext cx="1184275" cy="121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6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flipH="1">
              <a:off x="2233360" y="4786353"/>
              <a:ext cx="1244617" cy="127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72" name="图片 2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74" name="标题 1"/>
          <p:cNvSpPr txBox="1"/>
          <p:nvPr/>
        </p:nvSpPr>
        <p:spPr bwMode="auto">
          <a:xfrm>
            <a:off x="3516313" y="427038"/>
            <a:ext cx="2447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1986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52594">
            <a:off x="1863725" y="2578100"/>
            <a:ext cx="1571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1989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1895475"/>
            <a:ext cx="35067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 bwMode="auto">
          <a:xfrm>
            <a:off x="2843213" y="981075"/>
            <a:ext cx="4897437" cy="719138"/>
            <a:chOff x="1362736" y="854808"/>
            <a:chExt cx="4896544" cy="720080"/>
          </a:xfrm>
        </p:grpSpPr>
        <p:sp>
          <p:nvSpPr>
            <p:cNvPr id="8" name="圆角矩形标注 7"/>
            <p:cNvSpPr/>
            <p:nvPr/>
          </p:nvSpPr>
          <p:spPr>
            <a:xfrm>
              <a:off x="1362736" y="854808"/>
              <a:ext cx="4896544" cy="720080"/>
            </a:xfrm>
            <a:prstGeom prst="wedgeRoundRectCallout">
              <a:avLst>
                <a:gd name="adj1" fmla="val 16999"/>
                <a:gd name="adj2" fmla="val 87251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494474" y="929519"/>
              <a:ext cx="4660050" cy="584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Which class are you in?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圆角矩形标注 11"/>
          <p:cNvSpPr/>
          <p:nvPr/>
        </p:nvSpPr>
        <p:spPr>
          <a:xfrm>
            <a:off x="1042988" y="5013325"/>
            <a:ext cx="5905500" cy="719138"/>
          </a:xfrm>
          <a:prstGeom prst="wedgeRoundRectCallout">
            <a:avLst>
              <a:gd name="adj1" fmla="val -5134"/>
              <a:gd name="adj2" fmla="val -92522"/>
              <a:gd name="adj3" fmla="val 16667"/>
            </a:avLst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50950" y="5087938"/>
            <a:ext cx="5505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I’m in Class Two, Grade Six.</a:t>
            </a:r>
            <a:endParaRPr kumimoji="1" lang="zh-CN" altLang="en-US" sz="32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1993" name="标题 1"/>
          <p:cNvSpPr txBox="1"/>
          <p:nvPr/>
        </p:nvSpPr>
        <p:spPr bwMode="auto">
          <a:xfrm>
            <a:off x="3444875" y="427038"/>
            <a:ext cx="32496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301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012" name="标题 1"/>
          <p:cNvSpPr txBox="1"/>
          <p:nvPr/>
        </p:nvSpPr>
        <p:spPr bwMode="auto">
          <a:xfrm>
            <a:off x="3444875" y="427038"/>
            <a:ext cx="32496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3013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757363"/>
            <a:ext cx="5400675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 bwMode="auto">
          <a:xfrm>
            <a:off x="979488" y="1036638"/>
            <a:ext cx="4895850" cy="720725"/>
            <a:chOff x="1362736" y="854808"/>
            <a:chExt cx="4896544" cy="720080"/>
          </a:xfrm>
        </p:grpSpPr>
        <p:sp>
          <p:nvSpPr>
            <p:cNvPr id="9" name="圆角矩形标注 8"/>
            <p:cNvSpPr/>
            <p:nvPr/>
          </p:nvSpPr>
          <p:spPr>
            <a:xfrm>
              <a:off x="1362736" y="854808"/>
              <a:ext cx="4896544" cy="720080"/>
            </a:xfrm>
            <a:prstGeom prst="wedgeRoundRectCallout">
              <a:avLst>
                <a:gd name="adj1" fmla="val -15016"/>
                <a:gd name="adj2" fmla="val 7240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494517" y="953145"/>
              <a:ext cx="4096331" cy="52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Which class are you in?</a:t>
              </a:r>
              <a:endParaRPr lang="zh-CN" altLang="en-US" sz="28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圆角矩形标注 11"/>
          <p:cNvSpPr/>
          <p:nvPr/>
        </p:nvSpPr>
        <p:spPr>
          <a:xfrm>
            <a:off x="3162300" y="5081588"/>
            <a:ext cx="5424488" cy="720725"/>
          </a:xfrm>
          <a:prstGeom prst="wedgeRoundRectCallout">
            <a:avLst>
              <a:gd name="adj1" fmla="val -8764"/>
              <a:gd name="adj2" fmla="val -77679"/>
              <a:gd name="adj3" fmla="val 16667"/>
            </a:avLst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94063" y="5168900"/>
            <a:ext cx="5292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28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I’m in Class Two, Grade Three.</a:t>
            </a:r>
            <a:endParaRPr kumimoji="1" lang="zh-CN" altLang="en-US" sz="28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43017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0" y="2846388"/>
            <a:ext cx="1485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624" y="993361"/>
            <a:ext cx="6792502" cy="5074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5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5026025"/>
            <a:ext cx="9366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4688" y="285156"/>
            <a:ext cx="38555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Look and write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8090" y="930869"/>
            <a:ext cx="7406097" cy="522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86973" y="285156"/>
            <a:ext cx="25683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Let’s play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46086" name="组合 13"/>
          <p:cNvGrpSpPr/>
          <p:nvPr/>
        </p:nvGrpSpPr>
        <p:grpSpPr bwMode="auto">
          <a:xfrm>
            <a:off x="725488" y="781050"/>
            <a:ext cx="2703512" cy="1162050"/>
            <a:chOff x="755576" y="787752"/>
            <a:chExt cx="2703626" cy="1161499"/>
          </a:xfrm>
        </p:grpSpPr>
        <p:sp>
          <p:nvSpPr>
            <p:cNvPr id="6" name="圆角矩形标注 5"/>
            <p:cNvSpPr/>
            <p:nvPr/>
          </p:nvSpPr>
          <p:spPr bwMode="auto">
            <a:xfrm>
              <a:off x="755576" y="979749"/>
              <a:ext cx="2703626" cy="969502"/>
            </a:xfrm>
            <a:prstGeom prst="wedgeRoundRectCallout">
              <a:avLst>
                <a:gd name="adj1" fmla="val -5104"/>
                <a:gd name="adj2" fmla="val 74135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rPr>
                <a:t>What’s your name?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6742" y="787752"/>
              <a:ext cx="331802" cy="3062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6087" name="组合 14"/>
          <p:cNvGrpSpPr/>
          <p:nvPr/>
        </p:nvGrpSpPr>
        <p:grpSpPr bwMode="auto">
          <a:xfrm>
            <a:off x="5538788" y="1204913"/>
            <a:ext cx="2879725" cy="904875"/>
            <a:chOff x="3709005" y="1158357"/>
            <a:chExt cx="2879219" cy="904883"/>
          </a:xfrm>
        </p:grpSpPr>
        <p:sp>
          <p:nvSpPr>
            <p:cNvPr id="7" name="圆角矩形标注 6"/>
            <p:cNvSpPr/>
            <p:nvPr/>
          </p:nvSpPr>
          <p:spPr bwMode="auto">
            <a:xfrm>
              <a:off x="3709005" y="1315520"/>
              <a:ext cx="2879219" cy="747720"/>
            </a:xfrm>
            <a:prstGeom prst="wedgeRoundRectCallout">
              <a:avLst>
                <a:gd name="adj1" fmla="val -28999"/>
                <a:gd name="adj2" fmla="val 79964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rPr>
                <a:t>My name’s Jim.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4962910" y="1158357"/>
              <a:ext cx="328554" cy="3063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6088" name="组合 15"/>
          <p:cNvGrpSpPr/>
          <p:nvPr/>
        </p:nvGrpSpPr>
        <p:grpSpPr bwMode="auto">
          <a:xfrm>
            <a:off x="971550" y="4892675"/>
            <a:ext cx="2733675" cy="1173163"/>
            <a:chOff x="1621442" y="4077689"/>
            <a:chExt cx="2734534" cy="1173257"/>
          </a:xfrm>
        </p:grpSpPr>
        <p:sp>
          <p:nvSpPr>
            <p:cNvPr id="8" name="圆角矩形标注 7"/>
            <p:cNvSpPr/>
            <p:nvPr/>
          </p:nvSpPr>
          <p:spPr bwMode="auto">
            <a:xfrm>
              <a:off x="1621442" y="4077689"/>
              <a:ext cx="2734534" cy="985917"/>
            </a:xfrm>
            <a:prstGeom prst="wedgeRoundRectCallout">
              <a:avLst>
                <a:gd name="adj1" fmla="val 31355"/>
                <a:gd name="adj2" fmla="val -66958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rPr>
                <a:t>Which class are you in?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2823558" y="4944533"/>
              <a:ext cx="330304" cy="306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6089" name="组合 16"/>
          <p:cNvGrpSpPr/>
          <p:nvPr/>
        </p:nvGrpSpPr>
        <p:grpSpPr bwMode="auto">
          <a:xfrm>
            <a:off x="4859338" y="4902200"/>
            <a:ext cx="3252787" cy="1190625"/>
            <a:chOff x="4920848" y="4709326"/>
            <a:chExt cx="3251552" cy="1190963"/>
          </a:xfrm>
        </p:grpSpPr>
        <p:sp>
          <p:nvSpPr>
            <p:cNvPr id="9" name="圆角矩形标注 8"/>
            <p:cNvSpPr/>
            <p:nvPr/>
          </p:nvSpPr>
          <p:spPr bwMode="auto">
            <a:xfrm>
              <a:off x="4920848" y="4709326"/>
              <a:ext cx="3251552" cy="1024229"/>
            </a:xfrm>
            <a:prstGeom prst="wedgeRoundRectCallout">
              <a:avLst>
                <a:gd name="adj1" fmla="val 2312"/>
                <a:gd name="adj2" fmla="val -69826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rPr>
                <a:t>I’m in Class Two, Grade Four.</a:t>
              </a:r>
              <a:endParaRPr lang="zh-CN" altLang="en-US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6382380" y="5593815"/>
              <a:ext cx="328488" cy="3064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183188" y="4838700"/>
            <a:ext cx="154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grade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8463" y="155733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8134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矩形 8"/>
          <p:cNvSpPr>
            <a:spLocks noChangeArrowheads="1"/>
          </p:cNvSpPr>
          <p:nvPr/>
        </p:nvSpPr>
        <p:spPr bwMode="auto">
          <a:xfrm>
            <a:off x="2124075" y="1609725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本课学习的重点单词有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8136" name="Text Box 2"/>
          <p:cNvSpPr txBox="1">
            <a:spLocks noChangeArrowheads="1"/>
          </p:cNvSpPr>
          <p:nvPr/>
        </p:nvSpPr>
        <p:spPr bwMode="auto">
          <a:xfrm>
            <a:off x="2381250" y="4838700"/>
            <a:ext cx="1398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class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105400" y="4891088"/>
            <a:ext cx="184150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2117725" y="4899025"/>
            <a:ext cx="186055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8139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74888" y="2314575"/>
            <a:ext cx="166052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图片 1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14925" y="2405063"/>
            <a:ext cx="1744663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2888" y="1025542"/>
            <a:ext cx="6821746" cy="493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9" name="标题 1"/>
          <p:cNvSpPr txBox="1"/>
          <p:nvPr/>
        </p:nvSpPr>
        <p:spPr bwMode="auto">
          <a:xfrm>
            <a:off x="3492500" y="406400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60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4852988"/>
            <a:ext cx="10096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150938" y="109538"/>
            <a:ext cx="1446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0950" y="178911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42988" y="1196975"/>
            <a:ext cx="7058025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181" name="矩形 8"/>
          <p:cNvSpPr>
            <a:spLocks noChangeArrowheads="1"/>
          </p:cNvSpPr>
          <p:nvPr/>
        </p:nvSpPr>
        <p:spPr bwMode="auto">
          <a:xfrm>
            <a:off x="1849438" y="1787525"/>
            <a:ext cx="60880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如何询问某人在哪个班级和年级，并作相关回答？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47850" y="3214688"/>
            <a:ext cx="55689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—Which class are you in?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35150" y="4184650"/>
            <a:ext cx="55181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—I’m in Class ..., Grade …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4"/>
          <p:cNvSpPr>
            <a:spLocks noGrp="1"/>
          </p:cNvSpPr>
          <p:nvPr>
            <p:ph type="title"/>
          </p:nvPr>
        </p:nvSpPr>
        <p:spPr bwMode="auto">
          <a:xfrm>
            <a:off x="767805" y="327025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28638" y="1644650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运用本课所学句型“</a:t>
            </a:r>
            <a:r>
              <a:rPr lang="en-US" altLang="zh-CN" sz="2800" dirty="0" smtClean="0">
                <a:solidFill>
                  <a:srgbClr val="0000FF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Which class are you in?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”询问你的朋友，并把你们之间的对话记录下来。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 8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691680" y="26765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7910513" y="3938588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8256588" y="3938588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635896" y="4645025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954984" y="464502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67721" y="4645025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268413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121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21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508" name="组合 7"/>
          <p:cNvGrpSpPr/>
          <p:nvPr/>
        </p:nvGrpSpPr>
        <p:grpSpPr bwMode="auto">
          <a:xfrm>
            <a:off x="977900" y="990600"/>
            <a:ext cx="7188200" cy="2971800"/>
            <a:chOff x="977537" y="991169"/>
            <a:chExt cx="7188925" cy="2971183"/>
          </a:xfrm>
        </p:grpSpPr>
        <p:sp>
          <p:nvSpPr>
            <p:cNvPr id="5" name="云形 4"/>
            <p:cNvSpPr/>
            <p:nvPr/>
          </p:nvSpPr>
          <p:spPr>
            <a:xfrm>
              <a:off x="977537" y="991169"/>
              <a:ext cx="7188925" cy="2971183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379216" y="1576835"/>
              <a:ext cx="6360166" cy="17728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30000"/>
                </a:lnSpc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Hello, Boys and girls! </a:t>
              </a: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Nice to meet you! We are in Class One, Grade Three. Which class are you in?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5132388" y="3962400"/>
            <a:ext cx="519112" cy="287338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599113" y="4260850"/>
            <a:ext cx="257175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512" name="标题 1"/>
          <p:cNvSpPr txBox="1"/>
          <p:nvPr/>
        </p:nvSpPr>
        <p:spPr bwMode="auto">
          <a:xfrm>
            <a:off x="3635375" y="406400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Free talk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41513" y="2135188"/>
            <a:ext cx="55213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We are in Class One, Grade 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Three.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2530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1246188"/>
            <a:ext cx="294481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3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902200" y="1412875"/>
            <a:ext cx="2341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7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class </a:t>
            </a:r>
            <a:endParaRPr kumimoji="1" lang="zh-CN" altLang="en-US" sz="72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clas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719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987675" y="4221163"/>
            <a:ext cx="1371600" cy="533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accent1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 班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973638" y="4221163"/>
            <a:ext cx="1371600" cy="533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accent1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 班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6945313" y="4221163"/>
            <a:ext cx="1371600" cy="533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accent1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  班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771775" y="5095875"/>
            <a:ext cx="1811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lass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ne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4770438" y="5111750"/>
            <a:ext cx="1817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lass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wo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6589713" y="5089525"/>
            <a:ext cx="2159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lass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457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895850" y="1341438"/>
            <a:ext cx="2916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7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grade </a:t>
            </a:r>
            <a:endParaRPr kumimoji="1" lang="zh-CN" altLang="en-US" sz="72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4581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7713" y="1252538"/>
            <a:ext cx="29591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d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2619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2987675" y="4089400"/>
            <a:ext cx="1371600" cy="533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accent1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一年级</a:t>
            </a: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4875213" y="4076700"/>
            <a:ext cx="1371600" cy="533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accent1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二年级</a:t>
            </a:r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6811963" y="4076700"/>
            <a:ext cx="1371600" cy="533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accent1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三年级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2627313" y="5084763"/>
            <a:ext cx="19748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rade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ne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4589463" y="5081588"/>
            <a:ext cx="198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rade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wo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524625" y="5081588"/>
            <a:ext cx="2319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rade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6" grpId="0" animBg="1"/>
      <p:bldP spid="17" grpId="0" animBg="1"/>
      <p:bldP spid="18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62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249363" y="1346200"/>
            <a:ext cx="2108200" cy="685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accent1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四年级一班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249363" y="2887663"/>
            <a:ext cx="2108200" cy="685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accent1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三年级二班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249363" y="4327525"/>
            <a:ext cx="2108200" cy="685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accent1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一年级四班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710113" y="1462088"/>
            <a:ext cx="39925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lass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ne,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rade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our.</a:t>
            </a:r>
          </a:p>
        </p:txBody>
      </p:sp>
      <p:sp>
        <p:nvSpPr>
          <p:cNvPr id="19" name="AutoShape 10"/>
          <p:cNvSpPr/>
          <p:nvPr/>
        </p:nvSpPr>
        <p:spPr bwMode="auto">
          <a:xfrm>
            <a:off x="1081088" y="1844675"/>
            <a:ext cx="76200" cy="2743200"/>
          </a:xfrm>
          <a:prstGeom prst="leftBrace">
            <a:avLst>
              <a:gd name="adj1" fmla="val 300000"/>
              <a:gd name="adj2" fmla="val 50000"/>
            </a:avLst>
          </a:prstGeom>
          <a:noFill/>
          <a:ln w="28575">
            <a:solidFill>
              <a:schemeClr val="accent1">
                <a:lumMod val="7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86313" y="3005138"/>
            <a:ext cx="42497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lass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rade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hree.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786313" y="4418013"/>
            <a:ext cx="39925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lass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our,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rade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ne.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87325" y="2924175"/>
            <a:ext cx="906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我在</a:t>
            </a:r>
          </a:p>
        </p:txBody>
      </p:sp>
      <p:sp>
        <p:nvSpPr>
          <p:cNvPr id="23" name="AutoShape 14"/>
          <p:cNvSpPr/>
          <p:nvPr/>
        </p:nvSpPr>
        <p:spPr bwMode="auto">
          <a:xfrm>
            <a:off x="4683125" y="1763713"/>
            <a:ext cx="76200" cy="2852737"/>
          </a:xfrm>
          <a:prstGeom prst="leftBrace">
            <a:avLst>
              <a:gd name="adj1" fmla="val 133333"/>
              <a:gd name="adj2" fmla="val 50000"/>
            </a:avLst>
          </a:prstGeom>
          <a:noFill/>
          <a:ln w="28575">
            <a:solidFill>
              <a:schemeClr val="accent1">
                <a:lumMod val="7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56000" y="3003550"/>
            <a:ext cx="1119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I’m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674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91773" y="1556792"/>
            <a:ext cx="6372708" cy="452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7950" y="968375"/>
            <a:ext cx="914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Li Yan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正在向</a:t>
            </a:r>
            <a:r>
              <a:rPr lang="en-US" altLang="zh-CN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Kate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介绍新朋友，猜一猜他们在说些什么？</a:t>
            </a:r>
          </a:p>
        </p:txBody>
      </p:sp>
      <p:sp>
        <p:nvSpPr>
          <p:cNvPr id="28678" name="标题 1"/>
          <p:cNvSpPr txBox="1"/>
          <p:nvPr/>
        </p:nvSpPr>
        <p:spPr bwMode="auto">
          <a:xfrm>
            <a:off x="3492500" y="403225"/>
            <a:ext cx="3070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8679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13525" y="5084763"/>
            <a:ext cx="9350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9700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16125" y="3794125"/>
            <a:ext cx="5111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06550" y="874713"/>
            <a:ext cx="3675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1. Who is the girl?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8025" y="1454150"/>
            <a:ext cx="2154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She’s Sue.</a:t>
            </a:r>
            <a:endParaRPr kumimoji="1" lang="zh-CN" altLang="en-US" sz="32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19738" y="4171950"/>
            <a:ext cx="973137" cy="863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17663" y="2033588"/>
            <a:ext cx="5907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2. What do Kate and Sue say?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68513" y="2619375"/>
            <a:ext cx="409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Pleased to meet you!</a:t>
            </a:r>
            <a:endParaRPr kumimoji="1" lang="zh-CN" altLang="en-US" sz="32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68513" y="3179763"/>
            <a:ext cx="50593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Pleased to meet you, too.</a:t>
            </a:r>
            <a:endParaRPr kumimoji="1" lang="zh-CN" altLang="en-US" sz="32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9707" name="标题 1"/>
          <p:cNvSpPr txBox="1"/>
          <p:nvPr/>
        </p:nvSpPr>
        <p:spPr bwMode="auto">
          <a:xfrm>
            <a:off x="3492500" y="427038"/>
            <a:ext cx="37433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Read and answer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76338" y="1060450"/>
            <a:ext cx="50561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3. Which class is Kate in?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76338" y="2441575"/>
            <a:ext cx="4900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4. Which class is Sue in?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1750" name="图片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3878263"/>
            <a:ext cx="50419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11313" y="1763713"/>
            <a:ext cx="6143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She’s in Class One, Grade Four.</a:t>
            </a:r>
            <a:endParaRPr kumimoji="1" lang="zh-CN" altLang="en-US" sz="32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11313" y="3084513"/>
            <a:ext cx="642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She’s in Class Two, Grade Three.</a:t>
            </a:r>
            <a:endParaRPr kumimoji="1" lang="zh-CN" altLang="en-US" sz="32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1753" name="标题 1"/>
          <p:cNvSpPr txBox="1"/>
          <p:nvPr/>
        </p:nvSpPr>
        <p:spPr bwMode="auto">
          <a:xfrm>
            <a:off x="3492500" y="427038"/>
            <a:ext cx="37433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Read and answer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全屏显示(4:3)</PresentationFormat>
  <Paragraphs>133</Paragraphs>
  <Slides>21</Slides>
  <Notes>14</Notes>
  <HiddenSlides>0</HiddenSlides>
  <MMClips>8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MingLiU_HKSCS-ExtB</vt:lpstr>
      <vt:lpstr>方正粗倩简体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Unit2 What’s your number?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2023-01-17T00:10:31Z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BD3394D7E06D4473BA023C8FC21B4BDC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